
<file path=[Content_Types].xml><?xml version="1.0" encoding="utf-8"?>
<Types xmlns="http://schemas.openxmlformats.org/package/2006/content-types">
  <Default Extension="bin" ContentType="application/vnd.openxmlformats-officedocument.oleObject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vml" ContentType="application/vnd.openxmlformats-officedocument.vmlDrawing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3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4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5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6.xml" ContentType="application/vnd.openxmlformats-officedocument.theme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notesSlides/notesSlide10.xml" ContentType="application/vnd.openxmlformats-officedocument.presentationml.notesSlide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notesSlides/notesSlide11.xml" ContentType="application/vnd.openxmlformats-officedocument.presentationml.notesSlide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notesSlides/notesSlide39.xml" ContentType="application/vnd.openxmlformats-officedocument.presentationml.notesSlide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notesSlides/notesSlide40.xml" ContentType="application/vnd.openxmlformats-officedocument.presentationml.notesSlide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notesSlides/notesSlide41.xml" ContentType="application/vnd.openxmlformats-officedocument.presentationml.notesSlide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notesSlides/notesSlide42.xml" ContentType="application/vnd.openxmlformats-officedocument.presentationml.notesSlide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  <p:sldMasterId id="2147483661" r:id="rId2"/>
    <p:sldMasterId id="2147483672" r:id="rId3"/>
    <p:sldMasterId id="2147483677" r:id="rId4"/>
    <p:sldMasterId id="2147483680" r:id="rId5"/>
    <p:sldMasterId id="2147483695" r:id="rId6"/>
    <p:sldMasterId id="2147483708" r:id="rId7"/>
  </p:sldMasterIdLst>
  <p:notesMasterIdLst>
    <p:notesMasterId r:id="rId65"/>
  </p:notesMasterIdLst>
  <p:handoutMasterIdLst>
    <p:handoutMasterId r:id="rId66"/>
  </p:handoutMasterIdLst>
  <p:sldIdLst>
    <p:sldId id="4772" r:id="rId8"/>
    <p:sldId id="4773" r:id="rId9"/>
    <p:sldId id="2089" r:id="rId10"/>
    <p:sldId id="2090" r:id="rId11"/>
    <p:sldId id="2091" r:id="rId12"/>
    <p:sldId id="2092" r:id="rId13"/>
    <p:sldId id="4175" r:id="rId14"/>
    <p:sldId id="4176" r:id="rId15"/>
    <p:sldId id="4177" r:id="rId16"/>
    <p:sldId id="4178" r:id="rId17"/>
    <p:sldId id="4779" r:id="rId18"/>
    <p:sldId id="4775" r:id="rId19"/>
    <p:sldId id="4776" r:id="rId20"/>
    <p:sldId id="4777" r:id="rId21"/>
    <p:sldId id="2254" r:id="rId22"/>
    <p:sldId id="4174" r:id="rId23"/>
    <p:sldId id="2255" r:id="rId24"/>
    <p:sldId id="2256" r:id="rId25"/>
    <p:sldId id="2106" r:id="rId26"/>
    <p:sldId id="2257" r:id="rId27"/>
    <p:sldId id="4179" r:id="rId28"/>
    <p:sldId id="2109" r:id="rId29"/>
    <p:sldId id="4180" r:id="rId30"/>
    <p:sldId id="2111" r:id="rId31"/>
    <p:sldId id="4181" r:id="rId32"/>
    <p:sldId id="2114" r:id="rId33"/>
    <p:sldId id="2113" r:id="rId34"/>
    <p:sldId id="2259" r:id="rId35"/>
    <p:sldId id="2117" r:id="rId36"/>
    <p:sldId id="2260" r:id="rId37"/>
    <p:sldId id="2261" r:id="rId38"/>
    <p:sldId id="2263" r:id="rId39"/>
    <p:sldId id="2264" r:id="rId40"/>
    <p:sldId id="2122" r:id="rId41"/>
    <p:sldId id="2265" r:id="rId42"/>
    <p:sldId id="2266" r:id="rId43"/>
    <p:sldId id="2267" r:id="rId44"/>
    <p:sldId id="2268" r:id="rId45"/>
    <p:sldId id="2127" r:id="rId46"/>
    <p:sldId id="2128" r:id="rId47"/>
    <p:sldId id="2269" r:id="rId48"/>
    <p:sldId id="2270" r:id="rId49"/>
    <p:sldId id="2131" r:id="rId50"/>
    <p:sldId id="2271" r:id="rId51"/>
    <p:sldId id="4786" r:id="rId52"/>
    <p:sldId id="2135" r:id="rId53"/>
    <p:sldId id="4184" r:id="rId54"/>
    <p:sldId id="2136" r:id="rId55"/>
    <p:sldId id="4774" r:id="rId56"/>
    <p:sldId id="4790" r:id="rId57"/>
    <p:sldId id="4780" r:id="rId58"/>
    <p:sldId id="4781" r:id="rId59"/>
    <p:sldId id="4782" r:id="rId60"/>
    <p:sldId id="4783" r:id="rId61"/>
    <p:sldId id="4787" r:id="rId62"/>
    <p:sldId id="4943" r:id="rId63"/>
    <p:sldId id="1927" r:id="rId64"/>
  </p:sldIdLst>
  <p:sldSz cx="12192000" cy="6858000"/>
  <p:notesSz cx="6797675" cy="9928225"/>
  <p:embeddedFontLst>
    <p:embeddedFont>
      <p:font typeface="义启小楷书" panose="02010600030101010101" charset="-128"/>
      <p:regular r:id="rId67"/>
    </p:embeddedFont>
    <p:embeddedFont>
      <p:font typeface="Algerian" panose="04020705040A02060702" pitchFamily="82" charset="0"/>
      <p:regular r:id="rId68"/>
    </p:embeddedFont>
    <p:embeddedFont>
      <p:font typeface="Arial Rounded MT Bold" panose="020F0704030504030204" pitchFamily="34" charset="0"/>
      <p:regular r:id="rId69"/>
    </p:embeddedFont>
    <p:embeddedFont>
      <p:font typeface="Calibri" panose="020F0502020204030204" pitchFamily="34" charset="0"/>
      <p:regular r:id="rId70"/>
      <p:bold r:id="rId71"/>
      <p:italic r:id="rId72"/>
      <p:boldItalic r:id="rId73"/>
    </p:embeddedFont>
    <p:embeddedFont>
      <p:font typeface="Cambria" panose="02040503050406030204" pitchFamily="18" charset="0"/>
      <p:regular r:id="rId74"/>
      <p:bold r:id="rId75"/>
      <p:italic r:id="rId76"/>
      <p:boldItalic r:id="rId77"/>
    </p:embeddedFont>
    <p:embeddedFont>
      <p:font typeface="Cambria Math" panose="02040503050406030204" pitchFamily="18" charset="0"/>
      <p:regular r:id="rId78"/>
    </p:embeddedFont>
    <p:embeddedFont>
      <p:font typeface="Consolas" panose="020B0609020204030204" pitchFamily="49" charset="0"/>
      <p:regular r:id="rId79"/>
      <p:bold r:id="rId80"/>
      <p:italic r:id="rId81"/>
      <p:boldItalic r:id="rId82"/>
    </p:embeddedFont>
    <p:embeddedFont>
      <p:font typeface="Segoe UI" panose="020B0502040204020203" pitchFamily="34" charset="0"/>
      <p:regular r:id="rId83"/>
      <p:bold r:id="rId84"/>
      <p:italic r:id="rId85"/>
      <p:boldItalic r:id="rId86"/>
    </p:embeddedFont>
    <p:embeddedFont>
      <p:font typeface="Segoe UI Black" panose="02010600030101010101" charset="0"/>
      <p:bold r:id="rId87"/>
      <p:boldItalic r:id="rId88"/>
    </p:embeddedFont>
    <p:embeddedFont>
      <p:font typeface="Tahoma" panose="020B0604030504040204" pitchFamily="34" charset="0"/>
      <p:regular r:id="rId89"/>
      <p:bold r:id="rId90"/>
    </p:embeddedFont>
    <p:embeddedFont>
      <p:font typeface="Verdana" panose="020B0604030504040204" pitchFamily="34" charset="0"/>
      <p:regular r:id="rId91"/>
      <p:bold r:id="rId92"/>
      <p:italic r:id="rId93"/>
      <p:boldItalic r:id="rId94"/>
    </p:embeddedFont>
    <p:embeddedFont>
      <p:font typeface="等线" panose="02010600030101010101" pitchFamily="2" charset="-122"/>
      <p:regular r:id="rId95"/>
      <p:bold r:id="rId96"/>
    </p:embeddedFont>
    <p:embeddedFont>
      <p:font typeface="等线 Light" panose="02010600030101010101" pitchFamily="2" charset="-122"/>
      <p:regular r:id="rId97"/>
    </p:embeddedFont>
    <p:embeddedFont>
      <p:font typeface="黑体" panose="02010609060101010101" pitchFamily="49" charset="-122"/>
      <p:regular r:id="rId98"/>
    </p:embeddedFont>
    <p:embeddedFont>
      <p:font typeface="华文行楷" panose="02010800040101010101" pitchFamily="2" charset="-122"/>
      <p:regular r:id="rId99"/>
    </p:embeddedFont>
    <p:embeddedFont>
      <p:font typeface="华文楷体" panose="02010600040101010101" pitchFamily="2" charset="-122"/>
      <p:regular r:id="rId100"/>
    </p:embeddedFont>
    <p:embeddedFont>
      <p:font typeface="楷体" panose="02010609060101010101" pitchFamily="49" charset="-122"/>
      <p:regular r:id="rId101"/>
    </p:embeddedFont>
    <p:embeddedFont>
      <p:font typeface="微软雅黑" panose="020B0503020204020204" pitchFamily="34" charset="-122"/>
      <p:regular r:id="rId102"/>
      <p:bold r:id="rId103"/>
    </p:embeddedFont>
    <p:embeddedFont>
      <p:font typeface="微软雅黑" panose="020B0503020204020204" pitchFamily="34" charset="-122"/>
      <p:regular r:id="rId102"/>
      <p:bold r:id="rId103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2F0D9"/>
    <a:srgbClr val="0000FF"/>
    <a:srgbClr val="DEEBF7"/>
    <a:srgbClr val="FF33CC"/>
    <a:srgbClr val="00B050"/>
    <a:srgbClr val="FF6600"/>
    <a:srgbClr val="FFD966"/>
    <a:srgbClr val="FFF2CC"/>
    <a:srgbClr val="00B0F0"/>
    <a:srgbClr val="D418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浅色样式 3 - 强调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690" autoAdjust="0"/>
    <p:restoredTop sz="78706" autoAdjust="0"/>
  </p:normalViewPr>
  <p:slideViewPr>
    <p:cSldViewPr snapToGrid="0">
      <p:cViewPr varScale="1">
        <p:scale>
          <a:sx n="56" d="100"/>
          <a:sy n="56" d="100"/>
        </p:scale>
        <p:origin x="630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11796"/>
    </p:cViewPr>
  </p:sorterViewPr>
  <p:notesViewPr>
    <p:cSldViewPr snapToGrid="0">
      <p:cViewPr varScale="1">
        <p:scale>
          <a:sx n="84" d="100"/>
          <a:sy n="84" d="100"/>
        </p:scale>
        <p:origin x="3828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9.xml"/><Relationship Id="rId21" Type="http://schemas.openxmlformats.org/officeDocument/2006/relationships/slide" Target="slides/slide14.xml"/><Relationship Id="rId42" Type="http://schemas.openxmlformats.org/officeDocument/2006/relationships/slide" Target="slides/slide35.xml"/><Relationship Id="rId47" Type="http://schemas.openxmlformats.org/officeDocument/2006/relationships/slide" Target="slides/slide40.xml"/><Relationship Id="rId63" Type="http://schemas.openxmlformats.org/officeDocument/2006/relationships/slide" Target="slides/slide56.xml"/><Relationship Id="rId68" Type="http://schemas.openxmlformats.org/officeDocument/2006/relationships/font" Target="fonts/font2.fntdata"/><Relationship Id="rId84" Type="http://schemas.openxmlformats.org/officeDocument/2006/relationships/font" Target="fonts/font18.fntdata"/><Relationship Id="rId89" Type="http://schemas.openxmlformats.org/officeDocument/2006/relationships/font" Target="fonts/font23.fntdata"/><Relationship Id="rId7" Type="http://schemas.openxmlformats.org/officeDocument/2006/relationships/slideMaster" Target="slideMasters/slideMaster7.xml"/><Relationship Id="rId71" Type="http://schemas.openxmlformats.org/officeDocument/2006/relationships/font" Target="fonts/font5.fntdata"/><Relationship Id="rId92" Type="http://schemas.openxmlformats.org/officeDocument/2006/relationships/font" Target="fonts/font26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07" Type="http://schemas.openxmlformats.org/officeDocument/2006/relationships/tableStyles" Target="tableStyles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53" Type="http://schemas.openxmlformats.org/officeDocument/2006/relationships/slide" Target="slides/slide46.xml"/><Relationship Id="rId58" Type="http://schemas.openxmlformats.org/officeDocument/2006/relationships/slide" Target="slides/slide51.xml"/><Relationship Id="rId66" Type="http://schemas.openxmlformats.org/officeDocument/2006/relationships/handoutMaster" Target="handoutMasters/handoutMaster1.xml"/><Relationship Id="rId74" Type="http://schemas.openxmlformats.org/officeDocument/2006/relationships/font" Target="fonts/font8.fntdata"/><Relationship Id="rId79" Type="http://schemas.openxmlformats.org/officeDocument/2006/relationships/font" Target="fonts/font13.fntdata"/><Relationship Id="rId87" Type="http://schemas.openxmlformats.org/officeDocument/2006/relationships/font" Target="fonts/font21.fntdata"/><Relationship Id="rId102" Type="http://schemas.openxmlformats.org/officeDocument/2006/relationships/font" Target="fonts/font36.fntdata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54.xml"/><Relationship Id="rId82" Type="http://schemas.openxmlformats.org/officeDocument/2006/relationships/font" Target="fonts/font16.fntdata"/><Relationship Id="rId90" Type="http://schemas.openxmlformats.org/officeDocument/2006/relationships/font" Target="fonts/font24.fntdata"/><Relationship Id="rId95" Type="http://schemas.openxmlformats.org/officeDocument/2006/relationships/font" Target="fonts/font29.fntdata"/><Relationship Id="rId19" Type="http://schemas.openxmlformats.org/officeDocument/2006/relationships/slide" Target="slides/slide1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slide" Target="slides/slide41.xml"/><Relationship Id="rId56" Type="http://schemas.openxmlformats.org/officeDocument/2006/relationships/slide" Target="slides/slide49.xml"/><Relationship Id="rId64" Type="http://schemas.openxmlformats.org/officeDocument/2006/relationships/slide" Target="slides/slide57.xml"/><Relationship Id="rId69" Type="http://schemas.openxmlformats.org/officeDocument/2006/relationships/font" Target="fonts/font3.fntdata"/><Relationship Id="rId77" Type="http://schemas.openxmlformats.org/officeDocument/2006/relationships/font" Target="fonts/font11.fntdata"/><Relationship Id="rId100" Type="http://schemas.openxmlformats.org/officeDocument/2006/relationships/font" Target="fonts/font34.fntdata"/><Relationship Id="rId105" Type="http://schemas.openxmlformats.org/officeDocument/2006/relationships/viewProps" Target="viewProps.xml"/><Relationship Id="rId8" Type="http://schemas.openxmlformats.org/officeDocument/2006/relationships/slide" Target="slides/slide1.xml"/><Relationship Id="rId51" Type="http://schemas.openxmlformats.org/officeDocument/2006/relationships/slide" Target="slides/slide44.xml"/><Relationship Id="rId72" Type="http://schemas.openxmlformats.org/officeDocument/2006/relationships/font" Target="fonts/font6.fntdata"/><Relationship Id="rId80" Type="http://schemas.openxmlformats.org/officeDocument/2006/relationships/font" Target="fonts/font14.fntdata"/><Relationship Id="rId85" Type="http://schemas.openxmlformats.org/officeDocument/2006/relationships/font" Target="fonts/font19.fntdata"/><Relationship Id="rId93" Type="http://schemas.openxmlformats.org/officeDocument/2006/relationships/font" Target="fonts/font27.fntdata"/><Relationship Id="rId98" Type="http://schemas.openxmlformats.org/officeDocument/2006/relationships/font" Target="fonts/font32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slide" Target="slides/slide39.xml"/><Relationship Id="rId59" Type="http://schemas.openxmlformats.org/officeDocument/2006/relationships/slide" Target="slides/slide52.xml"/><Relationship Id="rId67" Type="http://schemas.openxmlformats.org/officeDocument/2006/relationships/font" Target="fonts/font1.fntdata"/><Relationship Id="rId103" Type="http://schemas.openxmlformats.org/officeDocument/2006/relationships/font" Target="fonts/font37.fntdata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54" Type="http://schemas.openxmlformats.org/officeDocument/2006/relationships/slide" Target="slides/slide47.xml"/><Relationship Id="rId62" Type="http://schemas.openxmlformats.org/officeDocument/2006/relationships/slide" Target="slides/slide55.xml"/><Relationship Id="rId70" Type="http://schemas.openxmlformats.org/officeDocument/2006/relationships/font" Target="fonts/font4.fntdata"/><Relationship Id="rId75" Type="http://schemas.openxmlformats.org/officeDocument/2006/relationships/font" Target="fonts/font9.fntdata"/><Relationship Id="rId83" Type="http://schemas.openxmlformats.org/officeDocument/2006/relationships/font" Target="fonts/font17.fntdata"/><Relationship Id="rId88" Type="http://schemas.openxmlformats.org/officeDocument/2006/relationships/font" Target="fonts/font22.fntdata"/><Relationship Id="rId91" Type="http://schemas.openxmlformats.org/officeDocument/2006/relationships/font" Target="fonts/font25.fntdata"/><Relationship Id="rId96" Type="http://schemas.openxmlformats.org/officeDocument/2006/relationships/font" Target="fonts/font30.fntdata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slide" Target="slides/slide42.xml"/><Relationship Id="rId57" Type="http://schemas.openxmlformats.org/officeDocument/2006/relationships/slide" Target="slides/slide50.xml"/><Relationship Id="rId106" Type="http://schemas.openxmlformats.org/officeDocument/2006/relationships/theme" Target="theme/theme1.xml"/><Relationship Id="rId10" Type="http://schemas.openxmlformats.org/officeDocument/2006/relationships/slide" Target="slides/slide3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openxmlformats.org/officeDocument/2006/relationships/slide" Target="slides/slide45.xml"/><Relationship Id="rId60" Type="http://schemas.openxmlformats.org/officeDocument/2006/relationships/slide" Target="slides/slide53.xml"/><Relationship Id="rId65" Type="http://schemas.openxmlformats.org/officeDocument/2006/relationships/notesMaster" Target="notesMasters/notesMaster1.xml"/><Relationship Id="rId73" Type="http://schemas.openxmlformats.org/officeDocument/2006/relationships/font" Target="fonts/font7.fntdata"/><Relationship Id="rId78" Type="http://schemas.openxmlformats.org/officeDocument/2006/relationships/font" Target="fonts/font12.fntdata"/><Relationship Id="rId81" Type="http://schemas.openxmlformats.org/officeDocument/2006/relationships/font" Target="fonts/font15.fntdata"/><Relationship Id="rId86" Type="http://schemas.openxmlformats.org/officeDocument/2006/relationships/font" Target="fonts/font20.fntdata"/><Relationship Id="rId94" Type="http://schemas.openxmlformats.org/officeDocument/2006/relationships/font" Target="fonts/font28.fntdata"/><Relationship Id="rId99" Type="http://schemas.openxmlformats.org/officeDocument/2006/relationships/font" Target="fonts/font33.fntdata"/><Relationship Id="rId101" Type="http://schemas.openxmlformats.org/officeDocument/2006/relationships/font" Target="fonts/font35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39" Type="http://schemas.openxmlformats.org/officeDocument/2006/relationships/slide" Target="slides/slide32.xml"/><Relationship Id="rId34" Type="http://schemas.openxmlformats.org/officeDocument/2006/relationships/slide" Target="slides/slide27.xml"/><Relationship Id="rId50" Type="http://schemas.openxmlformats.org/officeDocument/2006/relationships/slide" Target="slides/slide43.xml"/><Relationship Id="rId55" Type="http://schemas.openxmlformats.org/officeDocument/2006/relationships/slide" Target="slides/slide48.xml"/><Relationship Id="rId76" Type="http://schemas.openxmlformats.org/officeDocument/2006/relationships/font" Target="fonts/font10.fntdata"/><Relationship Id="rId97" Type="http://schemas.openxmlformats.org/officeDocument/2006/relationships/font" Target="fonts/font31.fntdata"/><Relationship Id="rId104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45659" cy="498135"/>
          </a:xfrm>
          <a:prstGeom prst="rect">
            <a:avLst/>
          </a:prstGeom>
        </p:spPr>
        <p:txBody>
          <a:bodyPr vert="horz" lIns="91001" tIns="45501" rIns="91001" bIns="45501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50443" y="1"/>
            <a:ext cx="2945659" cy="498135"/>
          </a:xfrm>
          <a:prstGeom prst="rect">
            <a:avLst/>
          </a:prstGeom>
        </p:spPr>
        <p:txBody>
          <a:bodyPr vert="horz" lIns="91001" tIns="45501" rIns="91001" bIns="45501" rtlCol="0"/>
          <a:lstStyle>
            <a:lvl1pPr algn="r">
              <a:defRPr sz="1200"/>
            </a:lvl1pPr>
          </a:lstStyle>
          <a:p>
            <a:fld id="{065A9D10-00A1-4316-9DBF-1CFF2F39C327}" type="datetimeFigureOut">
              <a:rPr lang="zh-CN" altLang="en-US" smtClean="0"/>
              <a:t>2021/4/6 Tuesday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430091"/>
            <a:ext cx="2945659" cy="498134"/>
          </a:xfrm>
          <a:prstGeom prst="rect">
            <a:avLst/>
          </a:prstGeom>
        </p:spPr>
        <p:txBody>
          <a:bodyPr vert="horz" lIns="91001" tIns="45501" rIns="91001" bIns="45501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50443" y="9430091"/>
            <a:ext cx="2945659" cy="498134"/>
          </a:xfrm>
          <a:prstGeom prst="rect">
            <a:avLst/>
          </a:prstGeom>
        </p:spPr>
        <p:txBody>
          <a:bodyPr vert="horz" lIns="91001" tIns="45501" rIns="91001" bIns="45501" rtlCol="0" anchor="b"/>
          <a:lstStyle>
            <a:lvl1pPr algn="r">
              <a:defRPr sz="1200"/>
            </a:lvl1pPr>
          </a:lstStyle>
          <a:p>
            <a:fld id="{1C21E0D4-31D8-4080-A573-64BBB9E87E7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685418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45659" cy="498135"/>
          </a:xfrm>
          <a:prstGeom prst="rect">
            <a:avLst/>
          </a:prstGeom>
        </p:spPr>
        <p:txBody>
          <a:bodyPr vert="horz" lIns="91001" tIns="45501" rIns="91001" bIns="45501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50443" y="1"/>
            <a:ext cx="2945659" cy="498135"/>
          </a:xfrm>
          <a:prstGeom prst="rect">
            <a:avLst/>
          </a:prstGeom>
        </p:spPr>
        <p:txBody>
          <a:bodyPr vert="horz" lIns="91001" tIns="45501" rIns="91001" bIns="45501" rtlCol="0"/>
          <a:lstStyle>
            <a:lvl1pPr algn="r">
              <a:defRPr sz="1200"/>
            </a:lvl1pPr>
          </a:lstStyle>
          <a:p>
            <a:fld id="{C117FD3C-5E99-4122-A1EC-C8FBF6B0781B}" type="datetimeFigureOut">
              <a:rPr lang="zh-CN" altLang="en-US" smtClean="0"/>
              <a:t>2021/4/6 Tuesday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001" tIns="45501" rIns="91001" bIns="45501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79768" y="4777958"/>
            <a:ext cx="5438140" cy="3909239"/>
          </a:xfrm>
          <a:prstGeom prst="rect">
            <a:avLst/>
          </a:prstGeom>
        </p:spPr>
        <p:txBody>
          <a:bodyPr vert="horz" lIns="91001" tIns="45501" rIns="91001" bIns="45501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8134"/>
          </a:xfrm>
          <a:prstGeom prst="rect">
            <a:avLst/>
          </a:prstGeom>
        </p:spPr>
        <p:txBody>
          <a:bodyPr vert="horz" lIns="91001" tIns="45501" rIns="91001" bIns="45501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8134"/>
          </a:xfrm>
          <a:prstGeom prst="rect">
            <a:avLst/>
          </a:prstGeom>
        </p:spPr>
        <p:txBody>
          <a:bodyPr vert="horz" lIns="91001" tIns="45501" rIns="91001" bIns="45501" rtlCol="0" anchor="b"/>
          <a:lstStyle>
            <a:lvl1pPr algn="r">
              <a:defRPr sz="1200"/>
            </a:lvl1pPr>
          </a:lstStyle>
          <a:p>
            <a:fld id="{D5CE584D-DA30-42E6-B6AB-C9D2BEA4D81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50594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8746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答案</a:t>
            </a:r>
            <a:r>
              <a:rPr lang="en-US" altLang="zh-CN" sz="12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B,</a:t>
            </a:r>
            <a:endParaRPr lang="zh-CN" altLang="en-US" sz="1200" dirty="0">
              <a:solidFill>
                <a:srgbClr val="000000"/>
              </a:solidFill>
              <a:latin typeface="Microsoft Yahei"/>
              <a:ea typeface="Microsoft Yahei"/>
              <a:sym typeface="Microsoft Yahei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01700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答案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）只看十进制，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-97-63=-160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已经超出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8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位有符号数补码表示范围，最小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[-128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127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）。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[X]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原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=1 110 0001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；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[X]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补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=1001 1111 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[Y]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原：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0100 0001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[Y]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补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=0100 0001, [-Y]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补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=1011 1110+1=1011 1111 [X]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补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+[[Y]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补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]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补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=1001 1111+1011 1111=0101 1110</a:t>
            </a: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两负数相加，符号变为正，负溢。 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</a:t>
            </a:r>
            <a:r>
              <a:rPr lang="en-US" altLang="zh-CN" sz="1200" kern="1200" baseline="-250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</a:t>
            </a:r>
            <a:r>
              <a:rPr lang="en-US" altLang="zh-CN" sz="1200" kern="1200" baseline="-25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=1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</a:t>
            </a:r>
            <a:r>
              <a:rPr lang="en-US" altLang="zh-CN" sz="1200" kern="1200" baseline="-250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=0   Overflow = 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</a:t>
            </a:r>
            <a:r>
              <a:rPr lang="en-US" altLang="zh-CN" sz="1200" kern="1200" baseline="-250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</a:t>
            </a:r>
            <a:r>
              <a:rPr lang="en-US" altLang="zh-CN" sz="1200" kern="1200" baseline="-25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⊕ 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</a:t>
            </a:r>
            <a:r>
              <a:rPr lang="en-US" altLang="zh-CN" sz="1200" kern="1200" baseline="-250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=1 ⊕ 0=1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13227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ABD</a:t>
            </a:r>
            <a:r>
              <a:rPr lang="zh-CN" altLang="en-US" sz="12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正确。</a:t>
            </a:r>
            <a:r>
              <a:rPr lang="en-US" altLang="zh-CN" sz="12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A</a:t>
            </a:r>
            <a:r>
              <a:rPr lang="zh-CN" altLang="en-US" sz="12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正溢</a:t>
            </a:r>
            <a:r>
              <a:rPr lang="en-US" altLang="zh-CN" sz="12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;B</a:t>
            </a:r>
            <a:r>
              <a:rPr lang="zh-CN" altLang="en-US" sz="12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负溢</a:t>
            </a:r>
            <a:r>
              <a:rPr lang="en-US" altLang="zh-CN" sz="12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;D</a:t>
            </a:r>
            <a:r>
              <a:rPr lang="zh-CN" altLang="en-US" sz="12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正确</a:t>
            </a:r>
            <a:r>
              <a:rPr lang="en-US" altLang="zh-CN" sz="12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;.C</a:t>
            </a:r>
            <a:r>
              <a:rPr lang="zh-CN" altLang="en-US" sz="12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错误</a:t>
            </a:r>
            <a:r>
              <a:rPr lang="en-US" altLang="zh-CN" sz="12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,</a:t>
            </a:r>
            <a:r>
              <a:rPr lang="zh-CN" altLang="en-US" sz="12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可能的</a:t>
            </a:r>
            <a:r>
              <a:rPr lang="en-US" altLang="zh-CN" sz="12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,</a:t>
            </a:r>
            <a:r>
              <a:rPr lang="zh-CN" altLang="en-US" sz="12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两个</a:t>
            </a:r>
            <a:r>
              <a:rPr lang="en-US" altLang="zh-CN" sz="12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1111 1111 </a:t>
            </a:r>
            <a:r>
              <a:rPr lang="zh-CN" altLang="en-US" sz="12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相加就可以。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74623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r>
              <a:rPr lang="zh-CN" altLang="en-US" dirty="0"/>
              <a:t>、式</a:t>
            </a:r>
            <a:r>
              <a:rPr lang="en-US" altLang="zh-CN" dirty="0"/>
              <a:t>1</a:t>
            </a:r>
            <a:r>
              <a:rPr lang="zh-CN" altLang="en-US" dirty="0"/>
              <a:t>体现本位的和</a:t>
            </a:r>
            <a:r>
              <a:rPr lang="en-US" altLang="zh-CN" dirty="0"/>
              <a:t>Si</a:t>
            </a:r>
            <a:r>
              <a:rPr lang="zh-CN" altLang="en-US" dirty="0"/>
              <a:t>与输入之间的关系：前一次半加处理本位的两个输入，第二次半加处理进位。三个输入中有奇数个</a:t>
            </a:r>
            <a:r>
              <a:rPr lang="en-US" altLang="zh-CN" dirty="0"/>
              <a:t>1</a:t>
            </a:r>
            <a:r>
              <a:rPr lang="zh-CN" altLang="en-US" dirty="0"/>
              <a:t>，和为</a:t>
            </a:r>
            <a:r>
              <a:rPr lang="en-US" altLang="zh-CN" dirty="0"/>
              <a:t>1</a:t>
            </a:r>
            <a:r>
              <a:rPr lang="zh-CN" altLang="en-US" dirty="0"/>
              <a:t>，否则为</a:t>
            </a:r>
            <a:r>
              <a:rPr lang="en-US" altLang="zh-CN" dirty="0"/>
              <a:t>0</a:t>
            </a:r>
            <a:r>
              <a:rPr lang="zh-CN" altLang="en-US" dirty="0"/>
              <a:t>，符合加法器求和的需求。</a:t>
            </a:r>
          </a:p>
          <a:p>
            <a:r>
              <a:rPr lang="en-US" altLang="zh-CN" dirty="0"/>
              <a:t>2</a:t>
            </a:r>
            <a:r>
              <a:rPr lang="zh-CN" altLang="en-US" dirty="0"/>
              <a:t>、式</a:t>
            </a:r>
            <a:r>
              <a:rPr lang="en-US" altLang="zh-CN" dirty="0"/>
              <a:t>2</a:t>
            </a:r>
            <a:r>
              <a:rPr lang="zh-CN" altLang="en-US" dirty="0"/>
              <a:t>体现了本位的进位</a:t>
            </a:r>
            <a:r>
              <a:rPr lang="en-US" altLang="zh-CN" sz="1200" b="0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CN" sz="1200" b="0" i="0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i+1</a:t>
            </a:r>
            <a:r>
              <a:rPr lang="zh-CN" altLang="en-US" dirty="0"/>
              <a:t>与输入之间的关系：两种情况进位位</a:t>
            </a:r>
            <a:r>
              <a:rPr lang="en-US" altLang="zh-CN" sz="1200" b="0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CN" sz="1200" b="0" i="0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i+1</a:t>
            </a:r>
            <a:r>
              <a:rPr lang="en-US" altLang="zh-CN" dirty="0"/>
              <a:t>=1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en-US" altLang="zh-CN" dirty="0"/>
              <a:t>	1</a:t>
            </a:r>
            <a:r>
              <a:rPr lang="zh-CN" altLang="en-US" dirty="0"/>
              <a:t>）</a:t>
            </a:r>
            <a:r>
              <a:rPr lang="en-US" altLang="zh-CN" dirty="0"/>
              <a:t>XiYi</a:t>
            </a:r>
            <a:r>
              <a:rPr lang="zh-CN" altLang="en-US" dirty="0"/>
              <a:t>表示，两个都是</a:t>
            </a:r>
            <a:r>
              <a:rPr lang="en-US" altLang="zh-CN" dirty="0"/>
              <a:t>1</a:t>
            </a:r>
            <a:r>
              <a:rPr lang="zh-CN" altLang="en-US" dirty="0"/>
              <a:t>时（不管</a:t>
            </a:r>
            <a:r>
              <a:rPr lang="en-US" altLang="zh-CN" dirty="0"/>
              <a:t>Ci</a:t>
            </a:r>
            <a:r>
              <a:rPr lang="zh-CN" altLang="en-US" dirty="0"/>
              <a:t>是什么），</a:t>
            </a:r>
            <a:r>
              <a:rPr lang="en-US" altLang="zh-CN" sz="1200" b="0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CN" sz="1200" b="0" i="0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i+1</a:t>
            </a:r>
            <a:r>
              <a:rPr lang="zh-CN" altLang="en-US" dirty="0"/>
              <a:t>都为</a:t>
            </a:r>
            <a:r>
              <a:rPr lang="en-US" altLang="zh-CN" dirty="0"/>
              <a:t>1</a:t>
            </a:r>
            <a:r>
              <a:rPr lang="zh-CN" altLang="en-US" dirty="0"/>
              <a:t>；  </a:t>
            </a:r>
            <a:endParaRPr lang="en-US" altLang="zh-CN" dirty="0"/>
          </a:p>
          <a:p>
            <a:r>
              <a:rPr lang="en-US" altLang="zh-CN" dirty="0"/>
              <a:t>	2</a:t>
            </a:r>
            <a:r>
              <a:rPr lang="zh-CN" altLang="en-US" dirty="0"/>
              <a:t>）若</a:t>
            </a:r>
            <a:r>
              <a:rPr lang="en-US" altLang="zh-CN" dirty="0"/>
              <a:t>Ci</a:t>
            </a:r>
            <a:r>
              <a:rPr lang="zh-CN" altLang="en-US" dirty="0"/>
              <a:t>为</a:t>
            </a:r>
            <a:r>
              <a:rPr lang="en-US" altLang="zh-CN" dirty="0"/>
              <a:t>1</a:t>
            </a:r>
            <a:r>
              <a:rPr lang="zh-CN" altLang="en-US" dirty="0"/>
              <a:t>，则</a:t>
            </a:r>
            <a:r>
              <a:rPr lang="en-US" altLang="zh-CN" dirty="0"/>
              <a:t>Xi</a:t>
            </a:r>
            <a:r>
              <a:rPr lang="zh-CN" altLang="en-US" dirty="0"/>
              <a:t>和</a:t>
            </a:r>
            <a:r>
              <a:rPr lang="en-US" altLang="zh-CN" dirty="0"/>
              <a:t>Yi</a:t>
            </a:r>
            <a:r>
              <a:rPr lang="zh-CN" altLang="en-US" dirty="0"/>
              <a:t>有一个是</a:t>
            </a:r>
            <a:r>
              <a:rPr lang="en-US" altLang="zh-CN" dirty="0"/>
              <a:t>1,</a:t>
            </a:r>
            <a:r>
              <a:rPr lang="zh-CN" altLang="en-US" dirty="0"/>
              <a:t>另一个是</a:t>
            </a:r>
            <a:r>
              <a:rPr lang="en-US" altLang="zh-CN" dirty="0"/>
              <a:t>0</a:t>
            </a:r>
            <a:r>
              <a:rPr lang="zh-CN" altLang="en-US" dirty="0"/>
              <a:t>就产生进位。</a:t>
            </a:r>
            <a:r>
              <a:rPr lang="en-US" altLang="zh-CN" dirty="0"/>
              <a:t>(</a:t>
            </a:r>
            <a:r>
              <a:rPr lang="zh-CN" altLang="en-US" dirty="0"/>
              <a:t>全是</a:t>
            </a:r>
            <a:r>
              <a:rPr lang="en-US" altLang="zh-CN" dirty="0"/>
              <a:t>1</a:t>
            </a:r>
            <a:r>
              <a:rPr lang="zh-CN" altLang="en-US" dirty="0"/>
              <a:t>的情况在前面</a:t>
            </a:r>
            <a:r>
              <a:rPr lang="en-US" altLang="zh-CN" dirty="0"/>
              <a:t>1</a:t>
            </a:r>
            <a:r>
              <a:rPr lang="zh-CN" altLang="en-US" dirty="0"/>
              <a:t>）中已经处理了），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55981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门电路延迟取决于最长路径</a:t>
            </a:r>
            <a:endParaRPr lang="en-US" altLang="zh-CN" dirty="0"/>
          </a:p>
          <a:p>
            <a:r>
              <a:rPr lang="zh-CN" altLang="en-US" dirty="0"/>
              <a:t>异或门、与或门</a:t>
            </a:r>
          </a:p>
          <a:p>
            <a:r>
              <a:rPr lang="en-US" altLang="zh-CN" dirty="0"/>
              <a:t>1</a:t>
            </a:r>
            <a:r>
              <a:rPr lang="zh-CN" altLang="en-US" dirty="0"/>
              <a:t>、式</a:t>
            </a:r>
            <a:r>
              <a:rPr lang="en-US" altLang="zh-CN" dirty="0"/>
              <a:t>1</a:t>
            </a:r>
            <a:r>
              <a:rPr lang="zh-CN" altLang="en-US" dirty="0"/>
              <a:t>体现本位的和</a:t>
            </a:r>
            <a:r>
              <a:rPr lang="en-US" altLang="zh-CN" dirty="0"/>
              <a:t>Si</a:t>
            </a:r>
            <a:r>
              <a:rPr lang="zh-CN" altLang="en-US" dirty="0"/>
              <a:t>与输入之间的关系：前一次半加处理本位的两个输入，第二次半加处理进位。三个输入中有奇数个</a:t>
            </a:r>
            <a:r>
              <a:rPr lang="en-US" altLang="zh-CN" dirty="0"/>
              <a:t>1</a:t>
            </a:r>
            <a:r>
              <a:rPr lang="zh-CN" altLang="en-US" dirty="0"/>
              <a:t>，和为</a:t>
            </a:r>
            <a:r>
              <a:rPr lang="en-US" altLang="zh-CN" dirty="0"/>
              <a:t>1</a:t>
            </a:r>
            <a:r>
              <a:rPr lang="zh-CN" altLang="en-US" dirty="0"/>
              <a:t>，否则为</a:t>
            </a:r>
            <a:r>
              <a:rPr lang="en-US" altLang="zh-CN" dirty="0"/>
              <a:t>0</a:t>
            </a:r>
            <a:r>
              <a:rPr lang="zh-CN" altLang="en-US" dirty="0"/>
              <a:t>，符合加法器求和的需求。</a:t>
            </a:r>
          </a:p>
          <a:p>
            <a:r>
              <a:rPr lang="en-US" altLang="zh-CN" dirty="0"/>
              <a:t>2</a:t>
            </a:r>
            <a:r>
              <a:rPr lang="zh-CN" altLang="en-US" dirty="0"/>
              <a:t>、式</a:t>
            </a:r>
            <a:r>
              <a:rPr lang="en-US" altLang="zh-CN" dirty="0"/>
              <a:t>2</a:t>
            </a:r>
            <a:r>
              <a:rPr lang="zh-CN" altLang="en-US" dirty="0"/>
              <a:t>体现了本位的进位</a:t>
            </a:r>
            <a:r>
              <a:rPr lang="en-US" altLang="zh-CN" sz="1200" b="0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CN" sz="1200" b="0" i="0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i+1</a:t>
            </a:r>
            <a:r>
              <a:rPr lang="zh-CN" altLang="en-US" dirty="0"/>
              <a:t>与输入之间的关系：两种情况进位位</a:t>
            </a:r>
            <a:r>
              <a:rPr lang="en-US" altLang="zh-CN" sz="1200" b="0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CN" sz="1200" b="0" i="0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i+1</a:t>
            </a:r>
            <a:r>
              <a:rPr lang="en-US" altLang="zh-CN" dirty="0"/>
              <a:t>=1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en-US" altLang="zh-CN" dirty="0"/>
              <a:t>	1</a:t>
            </a:r>
            <a:r>
              <a:rPr lang="zh-CN" altLang="en-US" dirty="0"/>
              <a:t>）</a:t>
            </a:r>
            <a:r>
              <a:rPr lang="en-US" altLang="zh-CN" dirty="0"/>
              <a:t>XiYi</a:t>
            </a:r>
            <a:r>
              <a:rPr lang="zh-CN" altLang="en-US" dirty="0"/>
              <a:t>表示，两个都是</a:t>
            </a:r>
            <a:r>
              <a:rPr lang="en-US" altLang="zh-CN" dirty="0"/>
              <a:t>1</a:t>
            </a:r>
            <a:r>
              <a:rPr lang="zh-CN" altLang="en-US" dirty="0"/>
              <a:t>时（不管</a:t>
            </a:r>
            <a:r>
              <a:rPr lang="en-US" altLang="zh-CN" dirty="0"/>
              <a:t>Ci</a:t>
            </a:r>
            <a:r>
              <a:rPr lang="zh-CN" altLang="en-US" dirty="0"/>
              <a:t>是什么），</a:t>
            </a:r>
            <a:r>
              <a:rPr lang="en-US" altLang="zh-CN" sz="1200" b="0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CN" sz="1200" b="0" i="0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i+1</a:t>
            </a:r>
            <a:r>
              <a:rPr lang="zh-CN" altLang="en-US" dirty="0"/>
              <a:t>都为</a:t>
            </a:r>
            <a:r>
              <a:rPr lang="en-US" altLang="zh-CN" dirty="0"/>
              <a:t>1</a:t>
            </a:r>
            <a:r>
              <a:rPr lang="zh-CN" altLang="en-US" dirty="0"/>
              <a:t>；  </a:t>
            </a:r>
            <a:endParaRPr lang="en-US" altLang="zh-CN" dirty="0"/>
          </a:p>
          <a:p>
            <a:r>
              <a:rPr lang="en-US" altLang="zh-CN" dirty="0"/>
              <a:t>	2</a:t>
            </a:r>
            <a:r>
              <a:rPr lang="zh-CN" altLang="en-US" dirty="0"/>
              <a:t>）若</a:t>
            </a:r>
            <a:r>
              <a:rPr lang="en-US" altLang="zh-CN" dirty="0"/>
              <a:t>Ci</a:t>
            </a:r>
            <a:r>
              <a:rPr lang="zh-CN" altLang="en-US" dirty="0"/>
              <a:t>为</a:t>
            </a:r>
            <a:r>
              <a:rPr lang="en-US" altLang="zh-CN" dirty="0"/>
              <a:t>1</a:t>
            </a:r>
            <a:r>
              <a:rPr lang="zh-CN" altLang="en-US" dirty="0"/>
              <a:t>，则</a:t>
            </a:r>
            <a:r>
              <a:rPr lang="en-US" altLang="zh-CN" dirty="0"/>
              <a:t>Xi</a:t>
            </a:r>
            <a:r>
              <a:rPr lang="zh-CN" altLang="en-US" dirty="0"/>
              <a:t>和</a:t>
            </a:r>
            <a:r>
              <a:rPr lang="en-US" altLang="zh-CN" dirty="0"/>
              <a:t>Yi</a:t>
            </a:r>
            <a:r>
              <a:rPr lang="zh-CN" altLang="en-US" dirty="0"/>
              <a:t>有一个是</a:t>
            </a:r>
            <a:r>
              <a:rPr lang="en-US" altLang="zh-CN" dirty="0"/>
              <a:t>1,</a:t>
            </a:r>
            <a:r>
              <a:rPr lang="zh-CN" altLang="en-US" dirty="0"/>
              <a:t>另一个是</a:t>
            </a:r>
            <a:r>
              <a:rPr lang="en-US" altLang="zh-CN" dirty="0"/>
              <a:t>0</a:t>
            </a:r>
            <a:r>
              <a:rPr lang="zh-CN" altLang="en-US" dirty="0"/>
              <a:t>就产生进位。</a:t>
            </a:r>
            <a:r>
              <a:rPr lang="en-US" altLang="zh-CN" dirty="0"/>
              <a:t>(</a:t>
            </a:r>
            <a:r>
              <a:rPr lang="zh-CN" altLang="en-US" dirty="0"/>
              <a:t>全是</a:t>
            </a:r>
            <a:r>
              <a:rPr lang="en-US" altLang="zh-CN" dirty="0"/>
              <a:t>1</a:t>
            </a:r>
            <a:r>
              <a:rPr lang="zh-CN" altLang="en-US" dirty="0"/>
              <a:t>的情况在前面</a:t>
            </a:r>
            <a:r>
              <a:rPr lang="en-US" altLang="zh-CN" dirty="0"/>
              <a:t>1</a:t>
            </a:r>
            <a:r>
              <a:rPr lang="zh-CN" altLang="en-US" dirty="0"/>
              <a:t>）中已经处理了），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15915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en-US" sz="1200" b="0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CN" sz="1200" b="0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Overflow = </a:t>
            </a:r>
            <a:r>
              <a:rPr lang="en-US" altLang="zh-CN" sz="1200" b="0" i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CN" sz="1200" b="0" i="0" baseline="-25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1200" b="0" i="0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200" b="0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⊕ </a:t>
            </a:r>
            <a:r>
              <a:rPr lang="en-US" altLang="zh-CN" sz="1200" b="0" i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CN" sz="1200" b="0" i="0" baseline="-25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1200" b="0" i="0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sz="1200" b="0" i="0" baseline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zh-CN" altLang="en-US" sz="1200" b="0" i="0" baseline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符号位进位异或最高位进位    </a:t>
            </a:r>
            <a:r>
              <a:rPr lang="zh-CN" altLang="en-US" dirty="0"/>
              <a:t>即此处的：</a:t>
            </a:r>
            <a:r>
              <a:rPr lang="en-US" altLang="zh-CN" sz="1200" b="0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Overflow = </a:t>
            </a:r>
            <a:r>
              <a:rPr lang="en-US" altLang="zh-CN" sz="1200" b="0" i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CN" sz="1200" b="0" i="0" baseline="-25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1200" b="0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⊕ C</a:t>
            </a:r>
            <a:r>
              <a:rPr lang="en-US" altLang="zh-CN" sz="1200" b="0" i="0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n-1 </a:t>
            </a:r>
          </a:p>
          <a:p>
            <a:r>
              <a:rPr lang="en-US" altLang="zh-CN" dirty="0"/>
              <a:t>2</a:t>
            </a:r>
            <a:r>
              <a:rPr lang="zh-CN" altLang="en-US" dirty="0"/>
              <a:t>、无符号数加法与有符号加法运算原理一致，只是溢出判断不同，无符号数</a:t>
            </a:r>
            <a:r>
              <a:rPr lang="en-US" altLang="zh-CN" dirty="0" err="1"/>
              <a:t>Cn</a:t>
            </a:r>
            <a:r>
              <a:rPr lang="zh-CN" altLang="en-US" dirty="0"/>
              <a:t>是溢出标记。     </a:t>
            </a:r>
            <a:endParaRPr lang="en-US" altLang="zh-CN" dirty="0"/>
          </a:p>
          <a:p>
            <a:r>
              <a:rPr lang="en-US" altLang="zh-CN" dirty="0"/>
              <a:t>3</a:t>
            </a:r>
            <a:r>
              <a:rPr lang="zh-CN" altLang="en-US" dirty="0"/>
              <a:t>、无符号数减法，溢出判断是</a:t>
            </a:r>
            <a:r>
              <a:rPr lang="en-US" altLang="zh-CN" dirty="0" err="1"/>
              <a:t>Cn</a:t>
            </a:r>
            <a:r>
              <a:rPr lang="zh-CN" altLang="en-US" dirty="0"/>
              <a:t>取反后指示是否溢出。</a:t>
            </a:r>
            <a:r>
              <a:rPr lang="en-US" altLang="zh-CN" dirty="0" err="1"/>
              <a:t>Cn</a:t>
            </a:r>
            <a:r>
              <a:rPr lang="en-US" altLang="zh-CN" dirty="0"/>
              <a:t>=0</a:t>
            </a:r>
            <a:r>
              <a:rPr lang="zh-CN" altLang="en-US" dirty="0"/>
              <a:t>溢出，</a:t>
            </a:r>
            <a:r>
              <a:rPr lang="en-US" altLang="zh-CN" dirty="0" err="1"/>
              <a:t>Cn</a:t>
            </a:r>
            <a:r>
              <a:rPr lang="en-US" altLang="zh-CN" dirty="0"/>
              <a:t>=1</a:t>
            </a:r>
            <a:r>
              <a:rPr lang="zh-CN" altLang="en-US" dirty="0"/>
              <a:t>不溢出。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99669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Overflow = f</a:t>
            </a:r>
            <a:r>
              <a:rPr lang="en-US" altLang="zh-CN" sz="1200" b="1" i="1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 </a:t>
            </a:r>
            <a:r>
              <a:rPr lang="en-US" altLang="zh-CN" sz="1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⊕</a:t>
            </a:r>
            <a:r>
              <a:rPr lang="en-US" altLang="zh-CN" sz="1200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</a:t>
            </a:r>
            <a:r>
              <a:rPr lang="en-US" altLang="zh-CN" sz="1200" b="1" i="1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CN" altLang="en-US" sz="1200" b="1" i="1" baseline="-25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dirty="0"/>
              <a:t>保证双符号位信号</a:t>
            </a:r>
            <a:r>
              <a:rPr lang="zh-CN" altLang="en-US"/>
              <a:t>一致性，每个</a:t>
            </a:r>
            <a:r>
              <a:rPr lang="zh-CN" altLang="en-US" dirty="0"/>
              <a:t>数据的符号位高位连在一起，低位连在一起。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04810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9A25885-19A0-4B7A-B2E2-AF4EC845AC69}" type="slidenum">
              <a:rPr lang="en-US" altLang="zh-CN" smtClean="0"/>
              <a:pPr>
                <a:defRPr/>
              </a:pPr>
              <a:t>24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055132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Sub=1,</a:t>
            </a:r>
            <a:r>
              <a:rPr lang="zh-CN" altLang="en-US" dirty="0"/>
              <a:t>每一位都与</a:t>
            </a:r>
            <a:r>
              <a:rPr lang="en-US" altLang="zh-CN" dirty="0"/>
              <a:t>1</a:t>
            </a:r>
            <a:r>
              <a:rPr lang="zh-CN" altLang="en-US" dirty="0"/>
              <a:t>异或（都取反），最低位</a:t>
            </a:r>
            <a:r>
              <a:rPr lang="en-US" altLang="zh-CN" dirty="0"/>
              <a:t>C0=1</a:t>
            </a:r>
            <a:r>
              <a:rPr lang="zh-CN" altLang="en-US" dirty="0"/>
              <a:t>，即最低位加</a:t>
            </a:r>
            <a:r>
              <a:rPr lang="en-US" altLang="zh-CN" dirty="0"/>
              <a:t>1</a:t>
            </a:r>
            <a:r>
              <a:rPr lang="zh-CN" altLang="en-US" dirty="0"/>
              <a:t>。整体上就是所有位取反加</a:t>
            </a:r>
            <a:r>
              <a:rPr lang="en-US" altLang="zh-CN" dirty="0"/>
              <a:t>1——</a:t>
            </a:r>
            <a:r>
              <a:rPr lang="zh-CN" altLang="en-US" dirty="0"/>
              <a:t>补码的“变补”，实际上就是减法。</a:t>
            </a:r>
            <a:endParaRPr lang="en-US" altLang="zh-CN" dirty="0"/>
          </a:p>
          <a:p>
            <a:r>
              <a:rPr lang="en-US" altLang="zh-CN" dirty="0"/>
              <a:t>Sub=0</a:t>
            </a:r>
            <a:r>
              <a:rPr lang="zh-CN" altLang="en-US" dirty="0"/>
              <a:t>，每一位都与</a:t>
            </a:r>
            <a:r>
              <a:rPr lang="en-US" altLang="zh-CN" dirty="0"/>
              <a:t>0</a:t>
            </a:r>
            <a:r>
              <a:rPr lang="zh-CN" altLang="en-US" dirty="0"/>
              <a:t>异或（都不变），最低位</a:t>
            </a:r>
            <a:r>
              <a:rPr lang="en-US" altLang="zh-CN" dirty="0"/>
              <a:t>C0=0</a:t>
            </a:r>
            <a:r>
              <a:rPr lang="zh-CN" altLang="en-US" dirty="0"/>
              <a:t>，即最低位加</a:t>
            </a:r>
            <a:r>
              <a:rPr lang="en-US" altLang="zh-CN" dirty="0"/>
              <a:t>0</a:t>
            </a:r>
            <a:r>
              <a:rPr lang="zh-CN" altLang="en-US" dirty="0"/>
              <a:t>。整体上就是一般加法。</a:t>
            </a:r>
            <a:endParaRPr lang="en-US" altLang="zh-CN" dirty="0"/>
          </a:p>
          <a:p>
            <a:r>
              <a:rPr lang="en-US" altLang="zh-CN" dirty="0"/>
              <a:t>Sub</a:t>
            </a:r>
            <a:r>
              <a:rPr lang="zh-CN" altLang="en-US" dirty="0"/>
              <a:t>由运算器的控制编码译码得到。</a:t>
            </a:r>
            <a:endParaRPr lang="en-US" altLang="zh-CN" dirty="0"/>
          </a:p>
          <a:p>
            <a:r>
              <a:rPr lang="zh-CN" altLang="en-US" dirty="0"/>
              <a:t>实验三中第一个电路要求构建</a:t>
            </a:r>
            <a:r>
              <a:rPr lang="en-US" altLang="zh-CN" dirty="0"/>
              <a:t>8</a:t>
            </a:r>
            <a:r>
              <a:rPr lang="zh-CN" altLang="en-US" dirty="0"/>
              <a:t>位可控加减法电路。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519803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无符号数加法最高位进位是溢出</a:t>
            </a:r>
            <a:endParaRPr lang="en-US" altLang="zh-CN" dirty="0"/>
          </a:p>
          <a:p>
            <a:r>
              <a:rPr lang="zh-CN" altLang="en-US" dirty="0"/>
              <a:t>无符号减法最高位进位的反是溢出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77344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br>
              <a:rPr lang="zh-CN" altLang="en-US" dirty="0">
                <a:effectLst/>
              </a:rPr>
            </a:b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259034-BEED-4024-A934-72E55E0D3101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356839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ARM</a:t>
            </a:r>
            <a:r>
              <a:rPr lang="zh-CN" altLang="en-US" dirty="0"/>
              <a:t>中为</a:t>
            </a:r>
            <a:r>
              <a:rPr lang="en-US" altLang="zh-CN" dirty="0"/>
              <a:t>CPSR(Current Program Status Register) </a:t>
            </a:r>
            <a:r>
              <a:rPr lang="zh-CN" altLang="en-US" dirty="0"/>
              <a:t>（当前程序状态字）寄存器和</a:t>
            </a:r>
            <a:r>
              <a:rPr lang="en-US" altLang="zh-CN" dirty="0"/>
              <a:t>SPSR</a:t>
            </a:r>
            <a:r>
              <a:rPr lang="zh-CN" altLang="en-US" dirty="0"/>
              <a:t>（</a:t>
            </a:r>
            <a:r>
              <a:rPr lang="en-US" altLang="zh-CN" dirty="0"/>
              <a:t>Saved Program Status Register</a:t>
            </a:r>
            <a:r>
              <a:rPr lang="zh-CN" altLang="en-US" dirty="0"/>
              <a:t>） 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60250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并行还没讲到。</a:t>
            </a:r>
            <a:endParaRPr lang="en-US" altLang="zh-CN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如右图所示：</a:t>
            </a:r>
            <a:endParaRPr lang="en-US" altLang="zh-CN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1</a:t>
            </a:r>
            <a:r>
              <a:rPr lang="zh-CN" altLang="en-US" dirty="0"/>
              <a:t>、所有全加器在第一个门电路时间</a:t>
            </a:r>
            <a:r>
              <a:rPr lang="en-US" altLang="zh-CN" dirty="0"/>
              <a:t>T</a:t>
            </a:r>
            <a:r>
              <a:rPr lang="zh-CN" altLang="en-US" dirty="0"/>
              <a:t>时，可以同时</a:t>
            </a:r>
            <a:r>
              <a:rPr lang="zh-CN" altLang="en-US" b="0" dirty="0"/>
              <a:t>生成</a:t>
            </a:r>
            <a:r>
              <a:rPr lang="en-US" altLang="zh-CN" b="0" dirty="0"/>
              <a:t>XiYi</a:t>
            </a:r>
            <a:r>
              <a:rPr lang="zh-CN" altLang="en-US" b="0" dirty="0"/>
              <a:t>部分和</a:t>
            </a:r>
            <a:r>
              <a:rPr lang="en-US" altLang="zh-CN" b="0" dirty="0" err="1"/>
              <a:t>Xi⊕Yi</a:t>
            </a:r>
            <a:r>
              <a:rPr lang="zh-CN" altLang="en-US" b="0" dirty="0"/>
              <a:t>部分，信号经过第一级门电路 延迟是所有全加器共同经历的时间。这个</a:t>
            </a:r>
            <a:r>
              <a:rPr lang="en-US" altLang="zh-CN" b="0" dirty="0"/>
              <a:t>T</a:t>
            </a:r>
            <a:r>
              <a:rPr lang="zh-CN" altLang="en-US" b="0" dirty="0"/>
              <a:t>就是</a:t>
            </a:r>
            <a:r>
              <a:rPr lang="en-US" altLang="zh-CN" b="0" dirty="0"/>
              <a:t>2n+1</a:t>
            </a:r>
            <a:r>
              <a:rPr lang="zh-CN" altLang="en-US" b="0" dirty="0"/>
              <a:t>中的</a:t>
            </a:r>
            <a:r>
              <a:rPr lang="en-US" altLang="zh-CN" b="0" dirty="0"/>
              <a:t>1</a:t>
            </a:r>
            <a:r>
              <a:rPr lang="zh-CN" altLang="en-US" b="0" dirty="0"/>
              <a:t>。</a:t>
            </a:r>
            <a:endParaRPr lang="en-US" altLang="zh-CN" b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0" dirty="0"/>
              <a:t>2</a:t>
            </a:r>
            <a:r>
              <a:rPr lang="zh-CN" altLang="en-US" b="0" dirty="0"/>
              <a:t>、第一个</a:t>
            </a:r>
            <a:r>
              <a:rPr lang="en-US" altLang="zh-CN" b="0" dirty="0"/>
              <a:t>T</a:t>
            </a:r>
            <a:r>
              <a:rPr lang="zh-CN" altLang="en-US" b="0" dirty="0"/>
              <a:t>以后，即前一级</a:t>
            </a:r>
            <a:r>
              <a:rPr lang="en-US" altLang="zh-CN" b="0" dirty="0"/>
              <a:t>Ci</a:t>
            </a:r>
            <a:r>
              <a:rPr lang="zh-CN" altLang="en-US" b="0" dirty="0"/>
              <a:t>传递到本级</a:t>
            </a:r>
            <a:r>
              <a:rPr lang="en-US" altLang="zh-CN" b="0" dirty="0"/>
              <a:t>FA</a:t>
            </a:r>
            <a:r>
              <a:rPr lang="zh-CN" altLang="en-US" b="0" dirty="0"/>
              <a:t>以后需要经历不公用的</a:t>
            </a:r>
            <a:r>
              <a:rPr lang="en-US" altLang="zh-CN" b="0" dirty="0"/>
              <a:t>2T</a:t>
            </a:r>
            <a:r>
              <a:rPr lang="zh-CN" altLang="en-US" b="0" dirty="0"/>
              <a:t>（</a:t>
            </a:r>
            <a:r>
              <a:rPr lang="en-US" altLang="zh-CN" b="0" dirty="0"/>
              <a:t>Ci</a:t>
            </a:r>
            <a:r>
              <a:rPr lang="zh-CN" altLang="en-US" b="0" dirty="0"/>
              <a:t>经过与门和或门）输出本级</a:t>
            </a:r>
            <a:r>
              <a:rPr lang="en-US" altLang="zh-CN" b="0" dirty="0"/>
              <a:t>Ci+1</a:t>
            </a:r>
            <a:r>
              <a:rPr lang="zh-CN" altLang="en-US" b="0" dirty="0"/>
              <a:t>，也即每一级的</a:t>
            </a:r>
            <a:r>
              <a:rPr lang="en-US" altLang="zh-CN" b="0" dirty="0"/>
              <a:t>Ci+1</a:t>
            </a:r>
            <a:r>
              <a:rPr lang="zh-CN" altLang="en-US" b="0" dirty="0"/>
              <a:t>传递需要</a:t>
            </a:r>
            <a:r>
              <a:rPr lang="en-US" altLang="zh-CN" b="0" dirty="0"/>
              <a:t>2T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0" dirty="0"/>
              <a:t>3</a:t>
            </a:r>
            <a:r>
              <a:rPr lang="zh-CN" altLang="en-US" b="0" dirty="0"/>
              <a:t>、一共</a:t>
            </a:r>
            <a:r>
              <a:rPr lang="en-US" altLang="zh-CN" b="0" dirty="0"/>
              <a:t>N</a:t>
            </a:r>
            <a:r>
              <a:rPr lang="zh-CN" altLang="en-US" b="0" dirty="0"/>
              <a:t>级所以是</a:t>
            </a:r>
            <a:r>
              <a:rPr lang="en-US" altLang="zh-CN" b="0" dirty="0"/>
              <a:t>2n</a:t>
            </a:r>
            <a:r>
              <a:rPr lang="zh-CN" altLang="en-US" b="0" dirty="0"/>
              <a:t>个</a:t>
            </a:r>
            <a:r>
              <a:rPr lang="en-US" altLang="zh-CN" b="0" dirty="0"/>
              <a:t>T</a:t>
            </a:r>
            <a:r>
              <a:rPr lang="zh-CN" altLang="en-US" b="0" dirty="0"/>
              <a:t>，总计（</a:t>
            </a:r>
            <a:r>
              <a:rPr lang="en-US" altLang="zh-CN" b="0" dirty="0"/>
              <a:t>2n+1</a:t>
            </a:r>
            <a:r>
              <a:rPr lang="zh-CN" altLang="en-US" b="0" dirty="0"/>
              <a:t>）</a:t>
            </a:r>
            <a:r>
              <a:rPr lang="en-US" altLang="zh-CN" b="0" dirty="0"/>
              <a:t>T</a:t>
            </a:r>
            <a:endParaRPr lang="zh-CN" altLang="en-US" b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b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789937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1" spc="300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进位传递函数也可以采用或逻辑，等效：</a:t>
            </a:r>
            <a:r>
              <a:rPr lang="en-US" altLang="zh-CN" sz="1200" b="1" spc="300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C</a:t>
            </a:r>
            <a:r>
              <a:rPr lang="en-US" altLang="zh-CN" sz="1200" b="1" spc="300" baseline="-25000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</a:t>
            </a:r>
            <a:r>
              <a:rPr lang="en-US" altLang="zh-CN" sz="1200" b="1" spc="300" baseline="-250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</a:t>
            </a:r>
            <a:r>
              <a:rPr lang="en-US" altLang="zh-CN" sz="1200" b="1" spc="3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= </a:t>
            </a:r>
            <a:r>
              <a:rPr lang="en-US" altLang="zh-CN" sz="1200" b="1" spc="300" dirty="0">
                <a:solidFill>
                  <a:srgbClr val="0000FF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X</a:t>
            </a:r>
            <a:r>
              <a:rPr lang="en-US" altLang="zh-CN" sz="1200" b="1" spc="300" baseline="-25000" dirty="0">
                <a:solidFill>
                  <a:srgbClr val="0000FF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</a:t>
            </a:r>
            <a:r>
              <a:rPr lang="en-US" altLang="zh-CN" sz="1200" b="1" spc="300" dirty="0">
                <a:solidFill>
                  <a:srgbClr val="0000FF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Y</a:t>
            </a:r>
            <a:r>
              <a:rPr lang="en-US" altLang="zh-CN" sz="1200" b="1" spc="300" baseline="-25000" dirty="0">
                <a:solidFill>
                  <a:srgbClr val="0000FF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</a:t>
            </a:r>
            <a:r>
              <a:rPr lang="en-US" altLang="zh-CN" sz="1200" b="1" spc="3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+(</a:t>
            </a:r>
            <a:r>
              <a:rPr lang="en-US" altLang="zh-CN" sz="1200" b="1" spc="300" dirty="0" err="1">
                <a:solidFill>
                  <a:srgbClr val="C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X</a:t>
            </a:r>
            <a:r>
              <a:rPr lang="en-US" altLang="zh-CN" sz="1200" b="1" spc="300" baseline="-25000" dirty="0" err="1">
                <a:solidFill>
                  <a:srgbClr val="C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</a:t>
            </a:r>
            <a:r>
              <a:rPr lang="en-US" altLang="zh-CN" sz="1200" b="1" spc="300" dirty="0" err="1">
                <a:solidFill>
                  <a:srgbClr val="C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+Y</a:t>
            </a:r>
            <a:r>
              <a:rPr lang="en-US" altLang="zh-CN" sz="1200" b="1" spc="300" baseline="-25000" dirty="0" err="1">
                <a:solidFill>
                  <a:srgbClr val="C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</a:t>
            </a:r>
            <a:r>
              <a:rPr lang="en-US" altLang="zh-CN" sz="1200" b="1" spc="3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)</a:t>
            </a:r>
            <a:r>
              <a:rPr lang="en-US" altLang="zh-CN" sz="1200" b="1" spc="300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C</a:t>
            </a:r>
            <a:r>
              <a:rPr lang="en-US" altLang="zh-CN" sz="1200" b="1" spc="300" baseline="-25000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i-1   </a:t>
            </a:r>
            <a:r>
              <a:rPr lang="zh-CN" altLang="en-US" sz="1200" b="1" spc="300" baseline="0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见</a:t>
            </a:r>
            <a:r>
              <a:rPr lang="en-US" altLang="zh-CN" sz="1200" b="1" spc="300" baseline="0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18</a:t>
            </a:r>
            <a:r>
              <a:rPr lang="zh-CN" altLang="en-US" sz="1200" b="1" spc="300" baseline="0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页</a:t>
            </a:r>
            <a:r>
              <a:rPr lang="en-US" altLang="zh-CN" sz="1200" b="1" spc="300" baseline="0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PPT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propagate[ˈ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prɑːpəɡeɪt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]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传播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 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宣传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 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繁殖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 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增殖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：表示本位的两个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位二进制数</a:t>
            </a:r>
            <a:r>
              <a:rPr lang="en-US" altLang="zh-CN" sz="1200" b="0" spc="300" dirty="0">
                <a:solidFill>
                  <a:srgbClr val="0000FF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X</a:t>
            </a:r>
            <a:r>
              <a:rPr lang="en-US" altLang="zh-CN" sz="1200" b="0" spc="300" baseline="-25000" dirty="0">
                <a:solidFill>
                  <a:srgbClr val="0000FF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</a:t>
            </a:r>
            <a:r>
              <a:rPr lang="zh-CN" altLang="en-US" sz="1200" b="0" spc="300" baseline="0" dirty="0">
                <a:solidFill>
                  <a:srgbClr val="0000FF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和</a:t>
            </a:r>
            <a:r>
              <a:rPr lang="en-US" altLang="zh-CN" sz="1200" b="0" spc="300" dirty="0">
                <a:solidFill>
                  <a:srgbClr val="0000FF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Y</a:t>
            </a:r>
            <a:r>
              <a:rPr lang="en-US" altLang="zh-CN" sz="1200" b="0" spc="300" baseline="-25000" dirty="0">
                <a:solidFill>
                  <a:srgbClr val="0000FF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相加否</a:t>
            </a:r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产生进位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，因此叫进位产生函数。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</a:t>
            </a:r>
            <a:r>
              <a:rPr lang="en-US" altLang="zh-CN" b="1" dirty="0" err="1"/>
              <a:t>Pn</a:t>
            </a:r>
            <a:r>
              <a:rPr lang="zh-CN" altLang="en-US" dirty="0"/>
              <a:t>是</a:t>
            </a:r>
            <a:r>
              <a:rPr lang="zh-CN" altLang="en-US" b="1" dirty="0"/>
              <a:t>开关，阀门</a:t>
            </a:r>
            <a:r>
              <a:rPr lang="zh-CN" altLang="en-US" dirty="0"/>
              <a:t>（实际也是与门的阀门）。</a:t>
            </a:r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控制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是否把上一位的进位位</a:t>
            </a:r>
            <a:r>
              <a:rPr lang="en-US" altLang="zh-CN" sz="1200" b="1" spc="300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C</a:t>
            </a:r>
            <a:r>
              <a:rPr lang="en-US" altLang="zh-CN" sz="1200" b="1" spc="300" baseline="-25000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i-1</a:t>
            </a:r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传递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到本位。</a:t>
            </a:r>
            <a:r>
              <a:rPr lang="en-US" altLang="zh-CN" sz="1200" b="0" spc="300" dirty="0" err="1">
                <a:solidFill>
                  <a:srgbClr val="C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X</a:t>
            </a:r>
            <a:r>
              <a:rPr lang="en-US" altLang="zh-CN" sz="1200" b="0" spc="300" baseline="-25000" dirty="0" err="1">
                <a:solidFill>
                  <a:srgbClr val="C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</a:t>
            </a:r>
            <a:r>
              <a:rPr lang="en-US" altLang="zh-CN" sz="1200" b="0" spc="300" dirty="0" err="1">
                <a:solidFill>
                  <a:srgbClr val="C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⊕Y</a:t>
            </a:r>
            <a:r>
              <a:rPr lang="en-US" altLang="zh-CN" sz="1200" b="0" spc="300" baseline="-25000" dirty="0" err="1">
                <a:solidFill>
                  <a:srgbClr val="C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=1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就传递到本位，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=0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就不传递到本位。</a:t>
            </a:r>
            <a:endParaRPr lang="en-US" altLang="zh-CN" sz="1200" b="1" spc="300" baseline="0" dirty="0">
              <a:solidFill>
                <a:srgbClr val="00B050"/>
              </a:solidFill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此处重点讲解阀门与传递（“水能否流过“）有利于后面通过管道传递理解进位链原理，有利于记忆进位链，更重要的是有利于按照流水控制思路，直接画先行进位的电路图。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748942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r>
              <a:rPr lang="zh-CN" altLang="en-US" dirty="0"/>
              <a:t>、通过图和表达式，都可以看出来，进位需要传递。</a:t>
            </a:r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、</a:t>
            </a:r>
            <a:r>
              <a:rPr lang="en-US" altLang="zh-CN" b="1" dirty="0" err="1"/>
              <a:t>Pn</a:t>
            </a:r>
            <a:r>
              <a:rPr lang="zh-CN" altLang="en-US" dirty="0"/>
              <a:t>是</a:t>
            </a:r>
            <a:r>
              <a:rPr lang="zh-CN" altLang="en-US" b="1" dirty="0"/>
              <a:t>开关，阀门</a:t>
            </a:r>
            <a:r>
              <a:rPr lang="zh-CN" altLang="en-US" dirty="0"/>
              <a:t>（实际也是与门的阀门）。每一个全加器是否传递进位要看</a:t>
            </a:r>
            <a:r>
              <a:rPr lang="en-US" altLang="zh-CN" dirty="0" err="1"/>
              <a:t>Pn</a:t>
            </a:r>
            <a:r>
              <a:rPr lang="zh-CN" altLang="en-US" dirty="0"/>
              <a:t>是否</a:t>
            </a:r>
            <a:r>
              <a:rPr lang="en-US" altLang="zh-CN" dirty="0"/>
              <a:t>=1</a:t>
            </a:r>
            <a:r>
              <a:rPr lang="zh-CN" altLang="en-US" dirty="0"/>
              <a:t>，右图</a:t>
            </a:r>
            <a:r>
              <a:rPr lang="en-US" altLang="zh-CN" sz="1200" b="0" spc="300" dirty="0" err="1">
                <a:solidFill>
                  <a:srgbClr val="C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X</a:t>
            </a:r>
            <a:r>
              <a:rPr lang="en-US" altLang="zh-CN" sz="1200" b="0" spc="300" baseline="-25000" dirty="0" err="1">
                <a:solidFill>
                  <a:srgbClr val="C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n</a:t>
            </a:r>
            <a:r>
              <a:rPr lang="en-US" altLang="zh-CN" sz="1200" b="0" spc="300" dirty="0" err="1">
                <a:solidFill>
                  <a:srgbClr val="C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⊕Y</a:t>
            </a:r>
            <a:r>
              <a:rPr lang="en-US" altLang="zh-CN" sz="1200" b="0" spc="300" baseline="-25000" dirty="0" err="1">
                <a:solidFill>
                  <a:srgbClr val="C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n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=1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还是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=0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，是否关闭中间的与门。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08216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1" spc="300" dirty="0">
                <a:solidFill>
                  <a:srgbClr val="0000FF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G</a:t>
            </a:r>
            <a:r>
              <a:rPr lang="en-US" altLang="zh-CN" sz="1200" b="1" spc="300" baseline="-25000" dirty="0">
                <a:solidFill>
                  <a:srgbClr val="0000FF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 </a:t>
            </a:r>
            <a:r>
              <a:rPr lang="en-US" altLang="zh-CN" sz="1200" b="1" spc="300" dirty="0">
                <a:solidFill>
                  <a:srgbClr val="0000FF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= X</a:t>
            </a:r>
            <a:r>
              <a:rPr lang="en-US" altLang="zh-CN" sz="1200" b="1" spc="300" baseline="-25000" dirty="0">
                <a:solidFill>
                  <a:srgbClr val="0000FF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</a:t>
            </a:r>
            <a:r>
              <a:rPr lang="en-US" altLang="zh-CN" sz="1200" b="1" spc="300" dirty="0">
                <a:solidFill>
                  <a:srgbClr val="0000FF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Y</a:t>
            </a:r>
            <a:r>
              <a:rPr lang="en-US" altLang="zh-CN" sz="1200" b="1" spc="300" baseline="-25000" dirty="0">
                <a:solidFill>
                  <a:srgbClr val="0000FF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  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1" spc="300" dirty="0">
                <a:solidFill>
                  <a:srgbClr val="C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P</a:t>
            </a:r>
            <a:r>
              <a:rPr lang="en-US" altLang="zh-CN" sz="1200" b="1" spc="300" baseline="-25000" dirty="0">
                <a:solidFill>
                  <a:srgbClr val="C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 </a:t>
            </a:r>
            <a:r>
              <a:rPr lang="en-US" altLang="zh-CN" sz="1200" b="1" spc="300" dirty="0">
                <a:solidFill>
                  <a:srgbClr val="C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= </a:t>
            </a:r>
            <a:r>
              <a:rPr lang="en-US" altLang="zh-CN" sz="1200" b="1" spc="300" dirty="0" err="1">
                <a:solidFill>
                  <a:srgbClr val="C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X</a:t>
            </a:r>
            <a:r>
              <a:rPr lang="en-US" altLang="zh-CN" sz="1200" b="1" spc="300" baseline="-25000" dirty="0" err="1">
                <a:solidFill>
                  <a:srgbClr val="C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</a:t>
            </a:r>
            <a:r>
              <a:rPr lang="en-US" altLang="zh-CN" sz="1200" b="1" spc="300" dirty="0" err="1">
                <a:solidFill>
                  <a:srgbClr val="C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⊕Y</a:t>
            </a:r>
            <a:r>
              <a:rPr lang="en-US" altLang="zh-CN" sz="1200" b="1" spc="300" baseline="-25000" dirty="0" err="1">
                <a:solidFill>
                  <a:srgbClr val="C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</a:t>
            </a:r>
            <a:endParaRPr lang="en-US" altLang="zh-CN" sz="1200" b="1" spc="300" baseline="-25000" dirty="0">
              <a:solidFill>
                <a:srgbClr val="C00000"/>
              </a:solidFill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r>
              <a:rPr lang="zh-CN" altLang="en-US" dirty="0"/>
              <a:t>都是只与参与运算的数据有关，数据确定，即可立即生成，所以</a:t>
            </a:r>
            <a:r>
              <a:rPr lang="en-US" altLang="zh-CN" dirty="0" err="1"/>
              <a:t>Cn</a:t>
            </a:r>
            <a:r>
              <a:rPr lang="zh-CN" altLang="en-US" dirty="0"/>
              <a:t>相当于只取决于参与运算的数据以及初始进位</a:t>
            </a:r>
            <a:r>
              <a:rPr lang="en-US" altLang="zh-CN" dirty="0"/>
              <a:t>C0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382288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利用水流是否可以流到管道下方理解进位传递。</a:t>
            </a:r>
            <a:endParaRPr lang="en-US" altLang="zh-CN" dirty="0"/>
          </a:p>
          <a:p>
            <a:r>
              <a:rPr lang="en-US" altLang="zh-CN" dirty="0"/>
              <a:t>1</a:t>
            </a:r>
            <a:r>
              <a:rPr lang="zh-CN" altLang="en-US" dirty="0"/>
              <a:t>、每一级水管汇入本级的水</a:t>
            </a:r>
            <a:r>
              <a:rPr lang="en-US" altLang="zh-CN" dirty="0"/>
              <a:t>G</a:t>
            </a:r>
            <a:r>
              <a:rPr lang="zh-CN" altLang="en-US" dirty="0"/>
              <a:t>，每级水管增加一个阀门</a:t>
            </a:r>
            <a:r>
              <a:rPr lang="en-US" altLang="zh-CN" dirty="0"/>
              <a:t>P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2</a:t>
            </a:r>
            <a:r>
              <a:rPr lang="zh-CN" altLang="en-US" dirty="0"/>
              <a:t>、水管中的水包括每一级产生并汇入的水</a:t>
            </a:r>
            <a:r>
              <a:rPr lang="en-US" altLang="zh-CN" dirty="0"/>
              <a:t>G</a:t>
            </a:r>
            <a:r>
              <a:rPr lang="zh-CN" altLang="en-US" dirty="0"/>
              <a:t>，以及最开始倒入的水</a:t>
            </a:r>
            <a:r>
              <a:rPr lang="en-US" altLang="zh-CN" dirty="0"/>
              <a:t>C0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3</a:t>
            </a:r>
            <a:r>
              <a:rPr lang="zh-CN" altLang="en-US" dirty="0"/>
              <a:t>、</a:t>
            </a:r>
            <a:r>
              <a:rPr lang="en-US" altLang="zh-CN" dirty="0" err="1"/>
              <a:t>Pn</a:t>
            </a:r>
            <a:r>
              <a:rPr lang="zh-CN" altLang="en-US" dirty="0"/>
              <a:t>像</a:t>
            </a:r>
            <a:r>
              <a:rPr lang="zh-CN" altLang="en-US" b="1" dirty="0"/>
              <a:t>阀门</a:t>
            </a:r>
            <a:r>
              <a:rPr lang="zh-CN" altLang="en-US" dirty="0"/>
              <a:t>一样控制前一级</a:t>
            </a:r>
            <a:r>
              <a:rPr lang="en-US" altLang="zh-CN" dirty="0"/>
              <a:t>G</a:t>
            </a:r>
            <a:r>
              <a:rPr lang="zh-CN" altLang="en-US" dirty="0"/>
              <a:t>，以及</a:t>
            </a:r>
            <a:r>
              <a:rPr lang="en-US" altLang="zh-CN" dirty="0"/>
              <a:t>C0</a:t>
            </a:r>
            <a:r>
              <a:rPr lang="zh-CN" altLang="en-US" dirty="0"/>
              <a:t>的汇入。</a:t>
            </a:r>
            <a:r>
              <a:rPr lang="en-US" altLang="zh-CN" sz="1200" b="0" dirty="0" err="1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C</a:t>
            </a:r>
            <a:r>
              <a:rPr lang="en-US" altLang="zh-CN" sz="1200" b="0" baseline="-25000" dirty="0" err="1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n</a:t>
            </a:r>
            <a:r>
              <a:rPr lang="en-US" altLang="zh-CN" sz="1200" b="0" baseline="-250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  </a:t>
            </a:r>
            <a:r>
              <a:rPr lang="en-US" altLang="zh-CN" sz="1200" b="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=</a:t>
            </a:r>
            <a:r>
              <a:rPr lang="en-US" altLang="zh-CN" sz="1200" b="0" baseline="-250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</a:t>
            </a:r>
            <a:r>
              <a:rPr lang="en-US" altLang="zh-CN" sz="1200" b="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</a:t>
            </a:r>
            <a:r>
              <a:rPr lang="en-US" altLang="zh-CN" sz="1200" b="0" dirty="0" err="1">
                <a:solidFill>
                  <a:srgbClr val="0000CC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G</a:t>
            </a:r>
            <a:r>
              <a:rPr lang="en-US" altLang="zh-CN" sz="1200" b="0" baseline="-25000" dirty="0" err="1">
                <a:solidFill>
                  <a:srgbClr val="0000CC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n</a:t>
            </a:r>
            <a:r>
              <a:rPr lang="en-US" altLang="zh-CN" sz="1200" b="0" baseline="-25000" dirty="0">
                <a:solidFill>
                  <a:srgbClr val="0000CC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  </a:t>
            </a:r>
            <a:r>
              <a:rPr lang="zh-CN" altLang="en-US" sz="1200" b="0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＋</a:t>
            </a:r>
            <a:r>
              <a:rPr lang="en-US" altLang="zh-CN" sz="1200" b="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</a:t>
            </a:r>
            <a:r>
              <a:rPr lang="en-US" altLang="zh-CN" sz="1200" b="0" dirty="0" err="1">
                <a:solidFill>
                  <a:srgbClr val="C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P</a:t>
            </a:r>
            <a:r>
              <a:rPr lang="en-US" altLang="zh-CN" sz="1200" b="0" baseline="-25000" dirty="0" err="1">
                <a:solidFill>
                  <a:srgbClr val="C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n</a:t>
            </a:r>
            <a:r>
              <a:rPr lang="en-US" altLang="zh-CN" sz="1200" b="0" baseline="-25000" dirty="0">
                <a:solidFill>
                  <a:srgbClr val="C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 </a:t>
            </a:r>
            <a:r>
              <a:rPr lang="en-US" altLang="zh-CN" sz="1200" b="0" dirty="0">
                <a:solidFill>
                  <a:srgbClr val="008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C</a:t>
            </a:r>
            <a:r>
              <a:rPr lang="en-US" altLang="zh-CN" sz="1200" b="0" baseline="-25000" dirty="0">
                <a:solidFill>
                  <a:srgbClr val="008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n-1</a:t>
            </a:r>
            <a:r>
              <a:rPr lang="zh-CN" altLang="en-US" sz="1200" b="0" spc="300" baseline="0" dirty="0">
                <a:solidFill>
                  <a:srgbClr val="C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，</a:t>
            </a:r>
            <a:r>
              <a:rPr lang="zh-CN" altLang="en-US" dirty="0"/>
              <a:t>（开，可以传递；关，不能传递），</a:t>
            </a:r>
            <a:r>
              <a:rPr lang="en-US" altLang="zh-CN" b="0" dirty="0" err="1"/>
              <a:t>Pn</a:t>
            </a:r>
            <a:r>
              <a:rPr lang="en-US" altLang="zh-CN" b="0" dirty="0"/>
              <a:t>= </a:t>
            </a:r>
            <a:r>
              <a:rPr lang="en-US" altLang="zh-CN" sz="1200" b="0" spc="300" dirty="0" err="1">
                <a:solidFill>
                  <a:srgbClr val="C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X</a:t>
            </a:r>
            <a:r>
              <a:rPr lang="en-US" altLang="zh-CN" sz="1200" b="0" spc="300" baseline="-25000" dirty="0" err="1">
                <a:solidFill>
                  <a:srgbClr val="C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n</a:t>
            </a:r>
            <a:r>
              <a:rPr lang="en-US" altLang="zh-CN" sz="1200" b="0" spc="300" dirty="0" err="1">
                <a:solidFill>
                  <a:srgbClr val="C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⊕Y</a:t>
            </a:r>
            <a:r>
              <a:rPr lang="en-US" altLang="zh-CN" sz="1200" b="0" spc="300" baseline="-25000" dirty="0" err="1">
                <a:solidFill>
                  <a:srgbClr val="C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n</a:t>
            </a:r>
            <a:r>
              <a:rPr lang="en-US" altLang="zh-CN" sz="1200" b="0" spc="300" baseline="0" dirty="0">
                <a:solidFill>
                  <a:srgbClr val="C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4</a:t>
            </a:r>
            <a:r>
              <a:rPr lang="zh-CN" altLang="en-US" dirty="0"/>
              <a:t>、一段前一段接到下一段上，</a:t>
            </a:r>
            <a:r>
              <a:rPr lang="en-US" altLang="zh-CN" dirty="0"/>
              <a:t>C</a:t>
            </a:r>
            <a:r>
              <a:rPr lang="zh-CN" altLang="en-US" dirty="0"/>
              <a:t>要受每一段的</a:t>
            </a:r>
            <a:r>
              <a:rPr lang="en-US" altLang="zh-CN" dirty="0"/>
              <a:t>P</a:t>
            </a:r>
            <a:r>
              <a:rPr lang="zh-CN" altLang="en-US" dirty="0"/>
              <a:t>合起来控制，</a:t>
            </a:r>
            <a:r>
              <a:rPr lang="en-US" altLang="zh-CN" dirty="0"/>
              <a:t>G</a:t>
            </a:r>
            <a:r>
              <a:rPr lang="zh-CN" altLang="en-US" dirty="0"/>
              <a:t>受后面的</a:t>
            </a:r>
            <a:r>
              <a:rPr lang="en-US" altLang="zh-CN" dirty="0"/>
              <a:t>P</a:t>
            </a:r>
            <a:r>
              <a:rPr lang="zh-CN" altLang="en-US" dirty="0"/>
              <a:t>控制。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691863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1" spc="300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C</a:t>
            </a:r>
            <a:r>
              <a:rPr lang="en-US" altLang="zh-CN" sz="1200" b="1" spc="300" baseline="-25000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</a:t>
            </a:r>
            <a:r>
              <a:rPr lang="en-US" altLang="zh-CN" sz="1200" b="1" spc="300" baseline="-250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</a:t>
            </a:r>
            <a:r>
              <a:rPr lang="en-US" altLang="zh-CN" sz="1200" b="1" spc="3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= </a:t>
            </a:r>
            <a:r>
              <a:rPr lang="en-US" altLang="zh-CN" sz="1200" b="1" spc="300" dirty="0">
                <a:solidFill>
                  <a:srgbClr val="0000FF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X</a:t>
            </a:r>
            <a:r>
              <a:rPr lang="en-US" altLang="zh-CN" sz="1200" b="1" spc="300" baseline="-25000" dirty="0">
                <a:solidFill>
                  <a:srgbClr val="0000FF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</a:t>
            </a:r>
            <a:r>
              <a:rPr lang="en-US" altLang="zh-CN" sz="1200" b="1" spc="300" dirty="0">
                <a:solidFill>
                  <a:srgbClr val="0000FF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Y</a:t>
            </a:r>
            <a:r>
              <a:rPr lang="en-US" altLang="zh-CN" sz="1200" b="1" spc="300" baseline="-25000" dirty="0">
                <a:solidFill>
                  <a:srgbClr val="0000FF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</a:t>
            </a:r>
            <a:r>
              <a:rPr lang="en-US" altLang="zh-CN" sz="1200" b="1" spc="3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+(</a:t>
            </a:r>
            <a:r>
              <a:rPr lang="en-US" altLang="zh-CN" sz="1200" b="1" spc="300" dirty="0">
                <a:solidFill>
                  <a:srgbClr val="C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X</a:t>
            </a:r>
            <a:r>
              <a:rPr lang="en-US" altLang="zh-CN" sz="1200" b="1" spc="300" baseline="-25000" dirty="0">
                <a:solidFill>
                  <a:srgbClr val="C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</a:t>
            </a:r>
            <a:r>
              <a:rPr lang="en-US" altLang="zh-CN" sz="1200" b="1" spc="300" dirty="0">
                <a:solidFill>
                  <a:srgbClr val="C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+Y</a:t>
            </a:r>
            <a:r>
              <a:rPr lang="en-US" altLang="zh-CN" sz="1200" b="1" spc="300" baseline="-25000" dirty="0">
                <a:solidFill>
                  <a:srgbClr val="C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</a:t>
            </a:r>
            <a:r>
              <a:rPr lang="en-US" altLang="zh-CN" sz="1200" b="1" spc="3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)</a:t>
            </a:r>
            <a:r>
              <a:rPr lang="en-US" altLang="zh-CN" sz="1200" b="1" spc="300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C</a:t>
            </a:r>
            <a:r>
              <a:rPr lang="en-US" altLang="zh-CN" sz="1200" b="1" spc="300" baseline="-25000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i-1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1" spc="300" dirty="0">
                <a:solidFill>
                  <a:srgbClr val="0000FF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G</a:t>
            </a:r>
            <a:r>
              <a:rPr lang="en-US" altLang="zh-CN" sz="1200" b="1" spc="300" baseline="-25000" dirty="0">
                <a:solidFill>
                  <a:srgbClr val="0000FF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 </a:t>
            </a:r>
            <a:r>
              <a:rPr lang="en-US" altLang="zh-CN" sz="1200" b="1" spc="300" dirty="0">
                <a:solidFill>
                  <a:srgbClr val="0000FF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= X</a:t>
            </a:r>
            <a:r>
              <a:rPr lang="en-US" altLang="zh-CN" sz="1200" b="1" spc="300" baseline="-25000" dirty="0">
                <a:solidFill>
                  <a:srgbClr val="0000FF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</a:t>
            </a:r>
            <a:r>
              <a:rPr lang="en-US" altLang="zh-CN" sz="1200" b="1" spc="300" dirty="0">
                <a:solidFill>
                  <a:srgbClr val="0000FF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Y</a:t>
            </a:r>
            <a:r>
              <a:rPr lang="en-US" altLang="zh-CN" sz="1200" b="1" spc="300" baseline="-25000" dirty="0">
                <a:solidFill>
                  <a:srgbClr val="0000FF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  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1" spc="300" dirty="0">
                <a:solidFill>
                  <a:srgbClr val="C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P</a:t>
            </a:r>
            <a:r>
              <a:rPr lang="en-US" altLang="zh-CN" sz="1200" b="1" spc="300" baseline="-25000" dirty="0">
                <a:solidFill>
                  <a:srgbClr val="C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 </a:t>
            </a:r>
            <a:r>
              <a:rPr lang="en-US" altLang="zh-CN" sz="1200" b="1" spc="300" dirty="0">
                <a:solidFill>
                  <a:srgbClr val="C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= X</a:t>
            </a:r>
            <a:r>
              <a:rPr lang="en-US" altLang="zh-CN" sz="1200" b="1" spc="300" baseline="-25000" dirty="0">
                <a:solidFill>
                  <a:srgbClr val="C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</a:t>
            </a:r>
            <a:r>
              <a:rPr lang="en-US" altLang="zh-CN" sz="1200" b="1" spc="300" dirty="0">
                <a:solidFill>
                  <a:srgbClr val="C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⊕Y</a:t>
            </a:r>
            <a:r>
              <a:rPr lang="en-US" altLang="zh-CN" sz="1200" b="1" spc="300" baseline="-25000" dirty="0">
                <a:solidFill>
                  <a:srgbClr val="C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52388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sz="1200" b="0" dirty="0"/>
              <a:t>实验内容。四位先行进位电路</a:t>
            </a:r>
            <a:r>
              <a:rPr lang="en-US" altLang="zh-CN" sz="1200" b="0" dirty="0"/>
              <a:t>74182</a:t>
            </a:r>
            <a:r>
              <a:rPr lang="zh-CN" altLang="en-US" sz="1200" b="0" dirty="0"/>
              <a:t>第一部分（不包含组间进位的</a:t>
            </a:r>
            <a:r>
              <a:rPr lang="en-US" altLang="zh-CN" b="0" dirty="0"/>
              <a:t>G</a:t>
            </a:r>
            <a:r>
              <a:rPr lang="en-US" altLang="zh-CN" b="0" baseline="30000" dirty="0"/>
              <a:t>*</a:t>
            </a:r>
            <a:r>
              <a:rPr lang="zh-CN" altLang="en-US" b="0" dirty="0"/>
              <a:t>和</a:t>
            </a:r>
            <a:r>
              <a:rPr lang="en-US" altLang="zh-CN" b="0" dirty="0"/>
              <a:t>P</a:t>
            </a:r>
            <a:r>
              <a:rPr lang="zh-CN" altLang="en-US" b="0" baseline="30000" dirty="0"/>
              <a:t>*</a:t>
            </a:r>
            <a:r>
              <a:rPr lang="zh-CN" altLang="en-US" sz="1200" b="0" dirty="0"/>
              <a:t>）。先行即并行。</a:t>
            </a:r>
            <a:endParaRPr lang="en-US" altLang="zh-CN" sz="1200" b="0" dirty="0"/>
          </a:p>
          <a:p>
            <a:pPr eaLnBrk="1" hangingPunct="1"/>
            <a:r>
              <a:rPr lang="zh-CN" altLang="en-US" sz="1200" b="0" dirty="0"/>
              <a:t>利用水管水汇入某一段的原理，可以跟着动画直接画出这个电路图。体会最上面的水以及每一段产生的水受不同开关的控制。</a:t>
            </a:r>
            <a:endParaRPr lang="en-US" altLang="zh-CN" sz="1200" b="0" dirty="0"/>
          </a:p>
          <a:p>
            <a:pPr eaLnBrk="1" hangingPunct="1"/>
            <a:r>
              <a:rPr lang="zh-CN" altLang="en-US" sz="1200" b="0" dirty="0"/>
              <a:t>根据进位逻辑表达式，可以画出电路图。首先要会推导</a:t>
            </a:r>
            <a:r>
              <a:rPr lang="en-US" altLang="zh-CN" sz="1200" b="0" dirty="0"/>
              <a:t>C1-C4</a:t>
            </a:r>
            <a:r>
              <a:rPr lang="zh-CN" altLang="en-US" sz="1200" b="0" dirty="0"/>
              <a:t>的表达式。</a:t>
            </a:r>
            <a:endParaRPr lang="en-US" altLang="zh-CN" sz="1200" b="0" dirty="0"/>
          </a:p>
          <a:p>
            <a:pPr eaLnBrk="1" hangingPunct="1"/>
            <a:r>
              <a:rPr lang="en-US" altLang="zh-CN" sz="1200" b="0" dirty="0"/>
              <a:t>C</a:t>
            </a:r>
            <a:r>
              <a:rPr lang="en-US" altLang="zh-CN" sz="1050" b="0" dirty="0"/>
              <a:t>1</a:t>
            </a:r>
            <a:r>
              <a:rPr lang="en-US" altLang="zh-CN" sz="1200" b="0" dirty="0"/>
              <a:t> = G</a:t>
            </a:r>
            <a:r>
              <a:rPr lang="en-US" altLang="zh-CN" sz="1050" b="0" dirty="0"/>
              <a:t>1</a:t>
            </a:r>
            <a:r>
              <a:rPr lang="en-US" altLang="zh-CN" sz="1200" b="0" dirty="0"/>
              <a:t> + P</a:t>
            </a:r>
            <a:r>
              <a:rPr lang="en-US" altLang="zh-CN" sz="1050" b="0" dirty="0"/>
              <a:t>1</a:t>
            </a:r>
            <a:r>
              <a:rPr lang="en-US" altLang="zh-CN" sz="1200" b="0" dirty="0">
                <a:solidFill>
                  <a:schemeClr val="accent1"/>
                </a:solidFill>
              </a:rPr>
              <a:t>C</a:t>
            </a:r>
            <a:r>
              <a:rPr lang="en-US" altLang="zh-CN" sz="1050" b="0" dirty="0">
                <a:solidFill>
                  <a:schemeClr val="accent1"/>
                </a:solidFill>
              </a:rPr>
              <a:t>0</a:t>
            </a:r>
          </a:p>
          <a:p>
            <a:pPr eaLnBrk="1" hangingPunct="1"/>
            <a:r>
              <a:rPr lang="en-US" altLang="zh-CN" sz="1200" b="0" dirty="0"/>
              <a:t>C</a:t>
            </a:r>
            <a:r>
              <a:rPr lang="en-US" altLang="zh-CN" sz="1050" b="0" dirty="0"/>
              <a:t>2</a:t>
            </a:r>
            <a:r>
              <a:rPr lang="en-US" altLang="zh-CN" sz="1200" b="0" dirty="0"/>
              <a:t> = G</a:t>
            </a:r>
            <a:r>
              <a:rPr lang="en-US" altLang="zh-CN" sz="1050" b="0" dirty="0"/>
              <a:t>2</a:t>
            </a:r>
            <a:r>
              <a:rPr lang="en-US" altLang="zh-CN" sz="1200" b="0" dirty="0"/>
              <a:t> + P</a:t>
            </a:r>
            <a:r>
              <a:rPr lang="en-US" altLang="zh-CN" sz="1050" b="0" dirty="0"/>
              <a:t>2</a:t>
            </a:r>
            <a:r>
              <a:rPr lang="en-US" altLang="zh-CN" sz="1200" b="0" dirty="0"/>
              <a:t>C</a:t>
            </a:r>
            <a:r>
              <a:rPr lang="en-US" altLang="zh-CN" sz="1050" b="0" dirty="0"/>
              <a:t>1 </a:t>
            </a:r>
            <a:r>
              <a:rPr lang="en-US" altLang="zh-CN" sz="1200" b="0" dirty="0"/>
              <a:t>= G</a:t>
            </a:r>
            <a:r>
              <a:rPr lang="en-US" altLang="zh-CN" sz="1050" b="0" dirty="0"/>
              <a:t>2</a:t>
            </a:r>
            <a:r>
              <a:rPr lang="en-US" altLang="zh-CN" sz="1200" b="0" dirty="0"/>
              <a:t> + P</a:t>
            </a:r>
            <a:r>
              <a:rPr lang="en-US" altLang="zh-CN" sz="1050" b="0" dirty="0"/>
              <a:t>2</a:t>
            </a:r>
            <a:r>
              <a:rPr lang="en-US" altLang="zh-CN" sz="1200" b="0" dirty="0"/>
              <a:t>G</a:t>
            </a:r>
            <a:r>
              <a:rPr lang="en-US" altLang="zh-CN" sz="1050" b="0" dirty="0"/>
              <a:t>1</a:t>
            </a:r>
            <a:r>
              <a:rPr lang="en-US" altLang="zh-CN" sz="1200" b="0" dirty="0"/>
              <a:t> + P</a:t>
            </a:r>
            <a:r>
              <a:rPr lang="en-US" altLang="zh-CN" sz="1050" b="0" dirty="0"/>
              <a:t>2</a:t>
            </a:r>
            <a:r>
              <a:rPr lang="en-US" altLang="zh-CN" sz="1200" b="0" dirty="0"/>
              <a:t>P</a:t>
            </a:r>
            <a:r>
              <a:rPr lang="en-US" altLang="zh-CN" sz="1050" b="0" dirty="0"/>
              <a:t>1</a:t>
            </a:r>
            <a:r>
              <a:rPr lang="en-US" altLang="zh-CN" sz="1200" b="0" dirty="0"/>
              <a:t>C</a:t>
            </a:r>
            <a:r>
              <a:rPr lang="en-US" altLang="zh-CN" sz="1050" b="0" dirty="0"/>
              <a:t>0</a:t>
            </a:r>
            <a:endParaRPr lang="en-US" altLang="zh-CN" sz="1200" b="0" dirty="0"/>
          </a:p>
          <a:p>
            <a:pPr eaLnBrk="1" hangingPunct="1"/>
            <a:r>
              <a:rPr lang="en-US" altLang="zh-CN" dirty="0"/>
              <a:t>C3=G3+P3C2=G3+P3(G2+P2G1+P2P1C0)=G3+P3G2+P3P2G1+P3P2P1C0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C4=G4+P4C3=G4+P4(G3+P3G2+P3P2G1+P3P2P1C0)=</a:t>
            </a:r>
            <a:r>
              <a:rPr lang="en-US" altLang="zh-CN" b="1" dirty="0"/>
              <a:t>G4+P4G3+P4P3G2+P4P3P2G1</a:t>
            </a:r>
            <a:r>
              <a:rPr lang="en-US" altLang="zh-CN" dirty="0"/>
              <a:t>+</a:t>
            </a:r>
            <a:r>
              <a:rPr lang="en-US" altLang="zh-CN" b="1" i="1" dirty="0"/>
              <a:t>P4P3P2P1</a:t>
            </a:r>
            <a:r>
              <a:rPr lang="en-US" altLang="zh-CN" dirty="0"/>
              <a:t>C0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443010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073406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不是两级快速加法器，不支持两个四位快速加法器之间并行进位。两级快速加法器还应该有</a:t>
            </a:r>
            <a:r>
              <a:rPr lang="en-US" altLang="zh-CN" dirty="0"/>
              <a:t>G</a:t>
            </a:r>
            <a:r>
              <a:rPr lang="zh-CN" altLang="en-US" dirty="0"/>
              <a:t>*和</a:t>
            </a:r>
            <a:r>
              <a:rPr lang="en-US" altLang="zh-CN" dirty="0"/>
              <a:t>P</a:t>
            </a:r>
            <a:r>
              <a:rPr lang="zh-CN" altLang="en-US" dirty="0"/>
              <a:t>*。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71969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222963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r>
              <a:rPr lang="zh-CN" altLang="en-US" dirty="0"/>
              <a:t>、仿造最早由</a:t>
            </a:r>
            <a:r>
              <a:rPr lang="en-US" altLang="zh-CN" dirty="0"/>
              <a:t>FA</a:t>
            </a:r>
            <a:r>
              <a:rPr lang="zh-CN" altLang="en-US" dirty="0"/>
              <a:t>构造的加法电路，串行可以实现。</a:t>
            </a:r>
            <a:r>
              <a:rPr lang="en-US" altLang="zh-CN" dirty="0"/>
              <a:t>4</a:t>
            </a:r>
            <a:r>
              <a:rPr lang="zh-CN" altLang="en-US" dirty="0"/>
              <a:t>位快速加法器相当于</a:t>
            </a:r>
            <a:r>
              <a:rPr lang="en-US" altLang="zh-CN" dirty="0"/>
              <a:t>FA</a:t>
            </a:r>
            <a:r>
              <a:rPr lang="zh-CN" altLang="en-US" dirty="0"/>
              <a:t>。组内并行（</a:t>
            </a:r>
            <a:r>
              <a:rPr lang="en-US" altLang="zh-CN" dirty="0"/>
              <a:t>4</a:t>
            </a:r>
            <a:r>
              <a:rPr lang="zh-CN" altLang="en-US" dirty="0"/>
              <a:t>位加法器内部是并行的），组间串行的</a:t>
            </a:r>
            <a:r>
              <a:rPr lang="en-US" altLang="zh-CN" dirty="0"/>
              <a:t>16</a:t>
            </a:r>
            <a:r>
              <a:rPr lang="zh-CN" altLang="en-US" dirty="0"/>
              <a:t>位加法器。</a:t>
            </a:r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、可以仿造</a:t>
            </a:r>
            <a:r>
              <a:rPr lang="en-US" altLang="zh-CN" dirty="0"/>
              <a:t>4</a:t>
            </a:r>
            <a:r>
              <a:rPr lang="zh-CN" altLang="en-US" dirty="0"/>
              <a:t>位快速加法器的原理，构造</a:t>
            </a:r>
            <a:r>
              <a:rPr lang="en-US" altLang="zh-CN" dirty="0"/>
              <a:t>16</a:t>
            </a:r>
            <a:r>
              <a:rPr lang="zh-CN" altLang="en-US" dirty="0"/>
              <a:t>位并行快速加法器。</a:t>
            </a:r>
            <a:r>
              <a:rPr lang="en-US" altLang="zh-CN" dirty="0"/>
              <a:t>4</a:t>
            </a:r>
            <a:r>
              <a:rPr lang="zh-CN" altLang="en-US" dirty="0"/>
              <a:t>个</a:t>
            </a:r>
            <a:r>
              <a:rPr lang="en-US" altLang="zh-CN" dirty="0"/>
              <a:t>4</a:t>
            </a:r>
            <a:r>
              <a:rPr lang="zh-CN" altLang="en-US" dirty="0"/>
              <a:t>位快速加法器，通过</a:t>
            </a:r>
            <a:r>
              <a:rPr lang="en-US" altLang="zh-CN" dirty="0"/>
              <a:t>74182</a:t>
            </a:r>
            <a:r>
              <a:rPr lang="zh-CN" altLang="en-US" dirty="0"/>
              <a:t>构造并行进位。</a:t>
            </a:r>
            <a:endParaRPr lang="en-US" altLang="zh-CN" dirty="0"/>
          </a:p>
          <a:p>
            <a:r>
              <a:rPr lang="en-US" altLang="zh-CN" dirty="0"/>
              <a:t>3</a:t>
            </a:r>
            <a:r>
              <a:rPr lang="zh-CN" altLang="en-US" dirty="0"/>
              <a:t>、则要考虑每个</a:t>
            </a:r>
            <a:r>
              <a:rPr lang="en-US" altLang="zh-CN" dirty="0"/>
              <a:t>4</a:t>
            </a:r>
            <a:r>
              <a:rPr lang="zh-CN" altLang="en-US" dirty="0"/>
              <a:t>位的快速加法器的进位（</a:t>
            </a:r>
            <a:r>
              <a:rPr lang="en-US" altLang="zh-CN" dirty="0"/>
              <a:t>C4</a:t>
            </a:r>
            <a:r>
              <a:rPr lang="zh-CN" altLang="en-US" dirty="0"/>
              <a:t>、</a:t>
            </a:r>
            <a:r>
              <a:rPr lang="en-US" altLang="zh-CN" dirty="0"/>
              <a:t>C8</a:t>
            </a:r>
            <a:r>
              <a:rPr lang="zh-CN" altLang="en-US" dirty="0"/>
              <a:t>、</a:t>
            </a:r>
            <a:r>
              <a:rPr lang="en-US" altLang="zh-CN" dirty="0"/>
              <a:t>C12</a:t>
            </a:r>
            <a:r>
              <a:rPr lang="zh-CN" altLang="en-US" dirty="0"/>
              <a:t>、</a:t>
            </a:r>
            <a:r>
              <a:rPr lang="en-US" altLang="zh-CN" dirty="0"/>
              <a:t>C16—</a:t>
            </a:r>
            <a:r>
              <a:rPr lang="zh-CN" altLang="en-US" dirty="0"/>
              <a:t>构成）向下一个的进位如何并行生成。对应的生成函数</a:t>
            </a:r>
            <a:r>
              <a:rPr lang="en-US" altLang="zh-CN" dirty="0"/>
              <a:t>G</a:t>
            </a:r>
            <a:r>
              <a:rPr lang="zh-CN" altLang="en-US" baseline="30000" dirty="0"/>
              <a:t>*</a:t>
            </a:r>
            <a:r>
              <a:rPr lang="zh-CN" altLang="en-US" dirty="0"/>
              <a:t>和进位函数</a:t>
            </a:r>
            <a:r>
              <a:rPr lang="en-US" altLang="zh-CN" dirty="0"/>
              <a:t>P</a:t>
            </a:r>
            <a:r>
              <a:rPr lang="zh-CN" altLang="en-US" baseline="30000" dirty="0"/>
              <a:t>*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874318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r>
              <a:rPr lang="zh-CN" altLang="en-US" dirty="0"/>
              <a:t>、</a:t>
            </a:r>
            <a:r>
              <a:rPr lang="en-US" altLang="zh-CN" dirty="0"/>
              <a:t>C4</a:t>
            </a:r>
            <a:r>
              <a:rPr lang="zh-CN" altLang="en-US" dirty="0"/>
              <a:t>是组间进位逻辑，</a:t>
            </a:r>
            <a:r>
              <a:rPr lang="en-US" altLang="zh-CN" dirty="0"/>
              <a:t>C1</a:t>
            </a:r>
            <a:r>
              <a:rPr lang="zh-CN" altLang="en-US" dirty="0"/>
              <a:t>是组内进位逻辑</a:t>
            </a:r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、</a:t>
            </a:r>
            <a:r>
              <a:rPr lang="zh-CN" altLang="en-US" b="1" dirty="0"/>
              <a:t>重点必须强调这里，因为实验中的</a:t>
            </a:r>
            <a:r>
              <a:rPr lang="en-US" altLang="zh-CN" b="1" dirty="0"/>
              <a:t>4</a:t>
            </a:r>
            <a:r>
              <a:rPr lang="zh-CN" altLang="en-US" b="1" dirty="0"/>
              <a:t>位先行进位电路</a:t>
            </a:r>
            <a:r>
              <a:rPr lang="en-US" altLang="zh-CN" b="1" dirty="0"/>
              <a:t>74182</a:t>
            </a:r>
            <a:r>
              <a:rPr lang="zh-CN" altLang="en-US" b="1" dirty="0"/>
              <a:t>最终就要生成</a:t>
            </a:r>
            <a:r>
              <a:rPr lang="en-US" altLang="zh-CN" b="1" dirty="0"/>
              <a:t>G</a:t>
            </a:r>
            <a:r>
              <a:rPr lang="en-US" altLang="zh-CN" b="1" baseline="30000" dirty="0"/>
              <a:t>*</a:t>
            </a:r>
            <a:r>
              <a:rPr lang="zh-CN" altLang="en-US" b="1" dirty="0"/>
              <a:t>和</a:t>
            </a:r>
            <a:r>
              <a:rPr lang="en-US" altLang="zh-CN" b="1" dirty="0"/>
              <a:t>P</a:t>
            </a:r>
            <a:r>
              <a:rPr lang="zh-CN" altLang="en-US" b="1" baseline="30000" dirty="0"/>
              <a:t>*</a:t>
            </a:r>
            <a:r>
              <a:rPr lang="zh-CN" altLang="en-US" b="1" dirty="0"/>
              <a:t>，因此必须解释清楚这两者的来历和逻辑表达。</a:t>
            </a:r>
            <a:endParaRPr lang="en-US" altLang="zh-CN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>
                <a:latin typeface="Times New Roman" pitchFamily="18" charset="0"/>
                <a:ea typeface="宋体" pitchFamily="2" charset="-122"/>
              </a:rPr>
              <a:t>3</a:t>
            </a:r>
            <a:r>
              <a:rPr lang="zh-CN" altLang="en-US" dirty="0">
                <a:latin typeface="Times New Roman" pitchFamily="18" charset="0"/>
                <a:ea typeface="宋体" pitchFamily="2" charset="-122"/>
              </a:rPr>
              <a:t>、组间进位都只与</a:t>
            </a:r>
            <a:r>
              <a:rPr lang="en-US" altLang="zh-CN" dirty="0">
                <a:latin typeface="Times New Roman" pitchFamily="18" charset="0"/>
                <a:ea typeface="宋体" pitchFamily="2" charset="-122"/>
              </a:rPr>
              <a:t>C0</a:t>
            </a:r>
            <a:r>
              <a:rPr lang="zh-CN" altLang="en-US" dirty="0">
                <a:latin typeface="Times New Roman" pitchFamily="18" charset="0"/>
                <a:ea typeface="宋体" pitchFamily="2" charset="-122"/>
              </a:rPr>
              <a:t>以及</a:t>
            </a:r>
            <a:r>
              <a:rPr lang="en-US" altLang="zh-CN" dirty="0">
                <a:latin typeface="Times New Roman" pitchFamily="18" charset="0"/>
                <a:ea typeface="宋体" pitchFamily="2" charset="-122"/>
              </a:rPr>
              <a:t>Xn</a:t>
            </a:r>
            <a:r>
              <a:rPr lang="zh-CN" altLang="en-US" dirty="0">
                <a:latin typeface="Times New Roman" pitchFamily="18" charset="0"/>
                <a:ea typeface="宋体" pitchFamily="2" charset="-122"/>
              </a:rPr>
              <a:t>和</a:t>
            </a:r>
            <a:r>
              <a:rPr lang="en-US" altLang="zh-CN" dirty="0">
                <a:latin typeface="Times New Roman" pitchFamily="18" charset="0"/>
                <a:ea typeface="宋体" pitchFamily="2" charset="-122"/>
              </a:rPr>
              <a:t>Yn</a:t>
            </a:r>
            <a:r>
              <a:rPr lang="zh-CN" altLang="en-US" dirty="0">
                <a:latin typeface="Times New Roman" pitchFamily="18" charset="0"/>
                <a:ea typeface="宋体" pitchFamily="2" charset="-122"/>
              </a:rPr>
              <a:t>有关（</a:t>
            </a:r>
            <a:r>
              <a:rPr lang="en-US" altLang="zh-CN" dirty="0">
                <a:latin typeface="Times New Roman" pitchFamily="18" charset="0"/>
                <a:ea typeface="宋体" pitchFamily="2" charset="-122"/>
              </a:rPr>
              <a:t>PI</a:t>
            </a:r>
            <a:r>
              <a:rPr lang="zh-CN" altLang="en-US" dirty="0">
                <a:latin typeface="Times New Roman" pitchFamily="18" charset="0"/>
                <a:ea typeface="宋体" pitchFamily="2" charset="-122"/>
              </a:rPr>
              <a:t>即各位输入，</a:t>
            </a:r>
            <a:r>
              <a:rPr lang="en-US" altLang="zh-CN" dirty="0">
                <a:latin typeface="Times New Roman" pitchFamily="18" charset="0"/>
                <a:ea typeface="宋体" pitchFamily="2" charset="-122"/>
              </a:rPr>
              <a:t>Xn</a:t>
            </a:r>
            <a:r>
              <a:rPr lang="zh-CN" altLang="en-US" dirty="0">
                <a:latin typeface="Times New Roman" pitchFamily="18" charset="0"/>
                <a:ea typeface="宋体" pitchFamily="2" charset="-122"/>
              </a:rPr>
              <a:t>和</a:t>
            </a:r>
            <a:r>
              <a:rPr lang="en-US" altLang="zh-CN" dirty="0">
                <a:latin typeface="Times New Roman" pitchFamily="18" charset="0"/>
                <a:ea typeface="宋体" pitchFamily="2" charset="-122"/>
              </a:rPr>
              <a:t>Yn</a:t>
            </a:r>
            <a:r>
              <a:rPr lang="zh-CN" altLang="en-US" dirty="0">
                <a:latin typeface="Times New Roman" pitchFamily="18" charset="0"/>
                <a:ea typeface="宋体" pitchFamily="2" charset="-122"/>
              </a:rPr>
              <a:t>构成的逻辑）。所以可以同时产生。</a:t>
            </a:r>
            <a:endParaRPr lang="en-US" altLang="zh-CN" dirty="0">
              <a:latin typeface="Times New Roman" pitchFamily="18" charset="0"/>
              <a:ea typeface="宋体" pitchFamily="2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>
                <a:latin typeface="Times New Roman" pitchFamily="18" charset="0"/>
                <a:ea typeface="宋体" pitchFamily="2" charset="-122"/>
              </a:rPr>
              <a:t>4</a:t>
            </a:r>
            <a:r>
              <a:rPr lang="zh-CN" altLang="en-US" dirty="0">
                <a:latin typeface="Times New Roman" pitchFamily="18" charset="0"/>
                <a:ea typeface="宋体" pitchFamily="2" charset="-122"/>
              </a:rPr>
              <a:t>、组间进位的作用解决个本组（</a:t>
            </a:r>
            <a:r>
              <a:rPr lang="en-US" altLang="zh-CN" dirty="0">
                <a:latin typeface="Times New Roman" pitchFamily="18" charset="0"/>
                <a:ea typeface="宋体" pitchFamily="2" charset="-122"/>
              </a:rPr>
              <a:t>4</a:t>
            </a:r>
            <a:r>
              <a:rPr lang="zh-CN" altLang="en-US" dirty="0">
                <a:latin typeface="Times New Roman" pitchFamily="18" charset="0"/>
                <a:ea typeface="宋体" pitchFamily="2" charset="-122"/>
              </a:rPr>
              <a:t>位加法器）向下一组（下一个</a:t>
            </a:r>
            <a:r>
              <a:rPr lang="en-US" altLang="zh-CN" dirty="0">
                <a:latin typeface="Times New Roman" pitchFamily="18" charset="0"/>
                <a:ea typeface="宋体" pitchFamily="2" charset="-122"/>
              </a:rPr>
              <a:t>4</a:t>
            </a:r>
            <a:r>
              <a:rPr lang="zh-CN" altLang="en-US" dirty="0">
                <a:latin typeface="Times New Roman" pitchFamily="18" charset="0"/>
                <a:ea typeface="宋体" pitchFamily="2" charset="-122"/>
              </a:rPr>
              <a:t>位加法器）进位的传递。</a:t>
            </a:r>
          </a:p>
          <a:p>
            <a:endParaRPr lang="zh-CN" altLang="en-US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399735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0" dirty="0"/>
              <a:t>G</a:t>
            </a:r>
            <a:r>
              <a:rPr lang="en-US" altLang="zh-CN" b="0" baseline="30000" dirty="0"/>
              <a:t>*</a:t>
            </a:r>
            <a:r>
              <a:rPr lang="zh-CN" altLang="en-US" b="0" baseline="0" dirty="0"/>
              <a:t>组内最高的</a:t>
            </a:r>
            <a:r>
              <a:rPr lang="en-US" altLang="zh-CN" b="0" baseline="0" dirty="0"/>
              <a:t>G</a:t>
            </a:r>
            <a:r>
              <a:rPr lang="zh-CN" altLang="en-US" b="0" baseline="0" dirty="0"/>
              <a:t>肯定传递，组内其余</a:t>
            </a:r>
            <a:r>
              <a:rPr lang="en-US" altLang="zh-CN" b="0" baseline="0" dirty="0"/>
              <a:t>G3G2G1</a:t>
            </a:r>
            <a:r>
              <a:rPr lang="zh-CN" altLang="en-US" b="0" baseline="0" dirty="0"/>
              <a:t>受对应级和以后级的</a:t>
            </a:r>
            <a:r>
              <a:rPr lang="en-US" altLang="zh-CN" b="0" baseline="0" dirty="0"/>
              <a:t>P</a:t>
            </a:r>
            <a:r>
              <a:rPr lang="zh-CN" altLang="en-US" b="0" baseline="0" dirty="0"/>
              <a:t>控制</a:t>
            </a:r>
            <a:endParaRPr lang="en-US" altLang="zh-CN" b="0" baseline="0" dirty="0"/>
          </a:p>
          <a:p>
            <a:r>
              <a:rPr lang="en-US" altLang="zh-CN" b="0" dirty="0"/>
              <a:t>P</a:t>
            </a:r>
            <a:r>
              <a:rPr lang="zh-CN" altLang="en-US" b="0" baseline="30000" dirty="0"/>
              <a:t>*</a:t>
            </a:r>
            <a:r>
              <a:rPr lang="zh-CN" altLang="en-US" b="0" baseline="0" dirty="0"/>
              <a:t>是控制前一级的进位</a:t>
            </a:r>
            <a:r>
              <a:rPr lang="en-US" altLang="zh-CN" b="0" baseline="0" dirty="0"/>
              <a:t>C</a:t>
            </a:r>
            <a:r>
              <a:rPr lang="zh-CN" altLang="en-US" b="0" baseline="0" dirty="0"/>
              <a:t>，是否传递到本级，受组内所有</a:t>
            </a:r>
            <a:r>
              <a:rPr lang="en-US" altLang="zh-CN" b="0" baseline="0" dirty="0"/>
              <a:t>P</a:t>
            </a:r>
            <a:r>
              <a:rPr lang="zh-CN" altLang="en-US" b="0" baseline="0" dirty="0"/>
              <a:t>的控制。</a:t>
            </a:r>
            <a:endParaRPr lang="zh-CN" altLang="en-US" b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738869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实验电路，</a:t>
            </a:r>
            <a:r>
              <a:rPr lang="en-US" altLang="zh-CN" dirty="0"/>
              <a:t>4</a:t>
            </a:r>
            <a:r>
              <a:rPr lang="zh-CN" altLang="en-US" dirty="0"/>
              <a:t>位先行进位电路</a:t>
            </a:r>
            <a:r>
              <a:rPr lang="en-US" altLang="zh-CN" dirty="0"/>
              <a:t>74182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dirty="0"/>
              <a:t>图中还应该有</a:t>
            </a:r>
            <a:r>
              <a:rPr lang="en-US" altLang="zh-CN" b="1" dirty="0"/>
              <a:t>C4</a:t>
            </a:r>
            <a:r>
              <a:rPr lang="zh-CN" altLang="en-US" dirty="0"/>
              <a:t>，当前没有画出，省略了。需要在此基础上增加</a:t>
            </a:r>
            <a:r>
              <a:rPr lang="en-US" altLang="zh-CN" dirty="0"/>
              <a:t>C4</a:t>
            </a:r>
            <a:r>
              <a:rPr lang="zh-CN" altLang="en-US" dirty="0"/>
              <a:t>，再增加完成求和的一级门电路，构成支持组间并行进位的“四位快速加法器”。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C4</a:t>
            </a:r>
            <a:r>
              <a:rPr lang="zh-CN" altLang="en-US" dirty="0"/>
              <a:t>可以由</a:t>
            </a:r>
            <a:r>
              <a:rPr lang="en-US" altLang="zh-CN" sz="1200" b="1" spc="3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C</a:t>
            </a:r>
            <a:r>
              <a:rPr lang="en-US" altLang="zh-CN" sz="1200" b="1" spc="300" baseline="-250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4 </a:t>
            </a:r>
            <a:r>
              <a:rPr lang="en-US" altLang="zh-CN" sz="1200" b="1" spc="3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=</a:t>
            </a:r>
            <a:r>
              <a:rPr lang="en-US" altLang="zh-CN" sz="1200" b="1" spc="300" baseline="-250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</a:t>
            </a:r>
            <a:r>
              <a:rPr lang="en-US" altLang="zh-CN" sz="1200" b="1" spc="300" dirty="0">
                <a:solidFill>
                  <a:srgbClr val="0000CC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G</a:t>
            </a:r>
            <a:r>
              <a:rPr lang="en-US" altLang="zh-CN" sz="1200" b="1" spc="300" baseline="-25000" dirty="0">
                <a:solidFill>
                  <a:srgbClr val="0000CC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4</a:t>
            </a:r>
            <a:r>
              <a:rPr lang="en-US" altLang="zh-CN" sz="1200" b="1" spc="3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+</a:t>
            </a:r>
            <a:r>
              <a:rPr lang="en-US" altLang="zh-CN" sz="1200" b="1" spc="300" dirty="0">
                <a:solidFill>
                  <a:srgbClr val="C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P</a:t>
            </a:r>
            <a:r>
              <a:rPr lang="en-US" altLang="zh-CN" sz="1200" b="1" spc="300" baseline="-25000" dirty="0">
                <a:solidFill>
                  <a:srgbClr val="C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4</a:t>
            </a:r>
            <a:r>
              <a:rPr lang="en-US" altLang="zh-CN" sz="1200" b="1" spc="300" dirty="0">
                <a:solidFill>
                  <a:srgbClr val="0000CC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G</a:t>
            </a:r>
            <a:r>
              <a:rPr lang="en-US" altLang="zh-CN" sz="1200" b="1" spc="300" baseline="-25000" dirty="0">
                <a:solidFill>
                  <a:srgbClr val="0000CC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3</a:t>
            </a:r>
            <a:r>
              <a:rPr lang="en-US" altLang="zh-CN" sz="1200" b="1" spc="3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+</a:t>
            </a:r>
            <a:r>
              <a:rPr lang="en-US" altLang="zh-CN" sz="1200" b="1" spc="300" dirty="0">
                <a:solidFill>
                  <a:srgbClr val="C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P</a:t>
            </a:r>
            <a:r>
              <a:rPr lang="en-US" altLang="zh-CN" sz="1200" b="1" spc="300" baseline="-25000" dirty="0">
                <a:solidFill>
                  <a:srgbClr val="C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4</a:t>
            </a:r>
            <a:r>
              <a:rPr lang="en-US" altLang="zh-CN" sz="1200" b="1" spc="300" dirty="0">
                <a:solidFill>
                  <a:srgbClr val="C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P</a:t>
            </a:r>
            <a:r>
              <a:rPr lang="en-US" altLang="zh-CN" sz="1200" b="1" spc="300" baseline="-25000" dirty="0">
                <a:solidFill>
                  <a:srgbClr val="C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3</a:t>
            </a:r>
            <a:r>
              <a:rPr lang="en-US" altLang="zh-CN" sz="1200" b="1" spc="300" dirty="0">
                <a:solidFill>
                  <a:srgbClr val="0000CC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G</a:t>
            </a:r>
            <a:r>
              <a:rPr lang="en-US" altLang="zh-CN" sz="1200" b="1" spc="300" baseline="-25000" dirty="0">
                <a:solidFill>
                  <a:srgbClr val="0000CC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2</a:t>
            </a:r>
            <a:r>
              <a:rPr lang="en-US" altLang="zh-CN" sz="1200" b="1" spc="3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+</a:t>
            </a:r>
            <a:r>
              <a:rPr lang="en-US" altLang="zh-CN" sz="1200" b="1" spc="300" dirty="0">
                <a:solidFill>
                  <a:srgbClr val="C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P</a:t>
            </a:r>
            <a:r>
              <a:rPr lang="en-US" altLang="zh-CN" sz="1200" b="1" spc="300" baseline="-25000" dirty="0">
                <a:solidFill>
                  <a:srgbClr val="C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4</a:t>
            </a:r>
            <a:r>
              <a:rPr lang="en-US" altLang="zh-CN" sz="1200" b="1" spc="300" dirty="0">
                <a:solidFill>
                  <a:srgbClr val="C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P</a:t>
            </a:r>
            <a:r>
              <a:rPr lang="en-US" altLang="zh-CN" sz="1200" b="1" spc="300" baseline="-25000" dirty="0">
                <a:solidFill>
                  <a:srgbClr val="C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3</a:t>
            </a:r>
            <a:r>
              <a:rPr lang="en-US" altLang="zh-CN" sz="1200" b="1" spc="300" dirty="0">
                <a:solidFill>
                  <a:srgbClr val="C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P</a:t>
            </a:r>
            <a:r>
              <a:rPr lang="en-US" altLang="zh-CN" sz="1200" b="1" spc="300" baseline="-25000" dirty="0">
                <a:solidFill>
                  <a:srgbClr val="C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2</a:t>
            </a:r>
            <a:r>
              <a:rPr lang="en-US" altLang="zh-CN" sz="1200" b="1" spc="300" dirty="0">
                <a:solidFill>
                  <a:srgbClr val="0000CC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G</a:t>
            </a:r>
            <a:r>
              <a:rPr lang="en-US" altLang="zh-CN" sz="1200" b="1" spc="300" baseline="-25000" dirty="0">
                <a:solidFill>
                  <a:srgbClr val="0000CC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1</a:t>
            </a:r>
            <a:r>
              <a:rPr lang="en-US" altLang="zh-CN" sz="1200" b="1" spc="3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+</a:t>
            </a:r>
            <a:r>
              <a:rPr lang="en-US" altLang="zh-CN" sz="1200" b="1" spc="300" dirty="0">
                <a:solidFill>
                  <a:srgbClr val="C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P</a:t>
            </a:r>
            <a:r>
              <a:rPr lang="en-US" altLang="zh-CN" sz="1200" b="1" spc="300" baseline="-25000" dirty="0">
                <a:solidFill>
                  <a:srgbClr val="C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4</a:t>
            </a:r>
            <a:r>
              <a:rPr lang="en-US" altLang="zh-CN" sz="1200" b="1" spc="300" dirty="0">
                <a:solidFill>
                  <a:srgbClr val="C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P</a:t>
            </a:r>
            <a:r>
              <a:rPr lang="en-US" altLang="zh-CN" sz="1200" b="1" spc="300" baseline="-25000" dirty="0">
                <a:solidFill>
                  <a:srgbClr val="C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3</a:t>
            </a:r>
            <a:r>
              <a:rPr lang="en-US" altLang="zh-CN" sz="1200" b="1" spc="300" dirty="0">
                <a:solidFill>
                  <a:srgbClr val="C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P</a:t>
            </a:r>
            <a:r>
              <a:rPr lang="en-US" altLang="zh-CN" sz="1200" b="1" spc="300" baseline="-25000" dirty="0">
                <a:solidFill>
                  <a:srgbClr val="C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2</a:t>
            </a:r>
            <a:r>
              <a:rPr lang="en-US" altLang="zh-CN" sz="1200" b="1" spc="300" dirty="0">
                <a:solidFill>
                  <a:srgbClr val="C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P</a:t>
            </a:r>
            <a:r>
              <a:rPr lang="en-US" altLang="zh-CN" sz="1200" b="1" spc="300" baseline="-25000" dirty="0">
                <a:solidFill>
                  <a:srgbClr val="C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1</a:t>
            </a:r>
            <a:r>
              <a:rPr lang="en-US" altLang="zh-CN" sz="1200" b="1" spc="300" dirty="0">
                <a:solidFill>
                  <a:srgbClr val="008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C</a:t>
            </a:r>
            <a:r>
              <a:rPr lang="en-US" altLang="zh-CN" sz="1200" b="1" spc="300" baseline="-25000" dirty="0">
                <a:solidFill>
                  <a:srgbClr val="008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0</a:t>
            </a:r>
            <a:r>
              <a:rPr lang="zh-CN" altLang="en-US" dirty="0"/>
              <a:t>逻辑表达式直接构成，也可以由</a:t>
            </a:r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US" altLang="zh-CN" b="1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4   </a:t>
            </a:r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altLang="zh-CN" b="1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b="1" dirty="0">
                <a:solidFill>
                  <a:srgbClr val="000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</a:t>
            </a:r>
            <a:r>
              <a:rPr lang="en-US" altLang="zh-CN" b="1" baseline="-25000" dirty="0">
                <a:solidFill>
                  <a:srgbClr val="000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r>
              <a:rPr lang="en-US" altLang="zh-CN" b="1" baseline="50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 </a:t>
            </a:r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+ </a:t>
            </a:r>
            <a:r>
              <a:rPr lang="en-US" altLang="zh-CN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US" altLang="zh-CN" b="1" baseline="-250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r>
              <a:rPr lang="en-US" altLang="zh-CN" b="1" baseline="500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US" altLang="zh-CN" b="1" baseline="-25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   </a:t>
            </a:r>
            <a:r>
              <a:rPr lang="zh-CN" altLang="en-US" b="1" baseline="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构成。</a:t>
            </a:r>
            <a:endParaRPr lang="en-US" altLang="zh-CN" b="1" baseline="0" dirty="0">
              <a:solidFill>
                <a:srgbClr val="008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98574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实验完成的内容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698642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r>
              <a:rPr lang="zh-CN" altLang="en-US" dirty="0"/>
              <a:t>、</a:t>
            </a:r>
            <a:r>
              <a:rPr lang="en-US" altLang="zh-CN" dirty="0"/>
              <a:t>182</a:t>
            </a:r>
            <a:r>
              <a:rPr lang="zh-CN" altLang="en-US" dirty="0"/>
              <a:t>的进位逻辑是两级先行，</a:t>
            </a:r>
            <a:r>
              <a:rPr lang="en-US" altLang="zh-CN" dirty="0"/>
              <a:t>2</a:t>
            </a:r>
            <a:r>
              <a:rPr lang="zh-CN" altLang="en-US" dirty="0"/>
              <a:t>级门电路延迟。</a:t>
            </a:r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、而生成</a:t>
            </a:r>
            <a:r>
              <a:rPr lang="en-US" altLang="zh-CN" dirty="0"/>
              <a:t>G</a:t>
            </a:r>
            <a:r>
              <a:rPr lang="zh-CN" altLang="en-US" dirty="0"/>
              <a:t>和</a:t>
            </a:r>
            <a:r>
              <a:rPr lang="en-US" altLang="zh-CN" dirty="0"/>
              <a:t>P</a:t>
            </a:r>
            <a:r>
              <a:rPr lang="zh-CN" altLang="en-US" dirty="0"/>
              <a:t>，需要一级门电路。如下图所示。</a:t>
            </a:r>
            <a:r>
              <a:rPr lang="en-US" altLang="zh-CN" dirty="0"/>
              <a:t>1</a:t>
            </a:r>
            <a:r>
              <a:rPr lang="zh-CN" altLang="en-US" dirty="0"/>
              <a:t>级门电路延迟。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991120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r>
              <a:rPr lang="zh-CN" altLang="en-US" dirty="0"/>
              <a:t>、</a:t>
            </a:r>
            <a:r>
              <a:rPr lang="en-US" altLang="zh-CN" dirty="0"/>
              <a:t>3T</a:t>
            </a:r>
            <a:r>
              <a:rPr lang="zh-CN" altLang="en-US" dirty="0"/>
              <a:t>，四位快速加法器内部的生成</a:t>
            </a:r>
            <a:r>
              <a:rPr lang="en-US" altLang="zh-CN" dirty="0"/>
              <a:t>P*,G*</a:t>
            </a:r>
            <a:r>
              <a:rPr lang="zh-CN" altLang="en-US" dirty="0"/>
              <a:t>需要</a:t>
            </a:r>
            <a:r>
              <a:rPr lang="en-US" altLang="zh-CN" dirty="0"/>
              <a:t>3</a:t>
            </a:r>
            <a:r>
              <a:rPr lang="zh-CN" altLang="en-US" dirty="0"/>
              <a:t>级门电路延迟（见上页隐藏</a:t>
            </a:r>
            <a:r>
              <a:rPr lang="en-US" altLang="zh-CN" dirty="0"/>
              <a:t>PPT</a:t>
            </a:r>
            <a:r>
              <a:rPr lang="zh-CN" altLang="en-US" dirty="0"/>
              <a:t>，</a:t>
            </a:r>
            <a:r>
              <a:rPr lang="en-US" altLang="zh-CN" dirty="0"/>
              <a:t>1+2</a:t>
            </a:r>
            <a:r>
              <a:rPr lang="zh-CN" altLang="en-US" dirty="0"/>
              <a:t>）。求和逻辑是</a:t>
            </a:r>
            <a:r>
              <a:rPr lang="en-US" altLang="zh-CN" dirty="0"/>
              <a:t>4</a:t>
            </a:r>
            <a:r>
              <a:rPr lang="zh-CN" altLang="en-US" dirty="0"/>
              <a:t>级延迟（多一级异或</a:t>
            </a:r>
            <a:r>
              <a:rPr lang="en-US" altLang="zh-CN" dirty="0" err="1">
                <a:latin typeface="+mn-lt"/>
              </a:rPr>
              <a:t>Pn</a:t>
            </a:r>
            <a:r>
              <a:rPr lang="en-US" altLang="zh-CN" dirty="0">
                <a:latin typeface="+mn-lt"/>
              </a:rPr>
              <a:t> </a:t>
            </a:r>
            <a:r>
              <a:rPr lang="en-US" altLang="zh-CN" sz="1200" b="0" spc="600" dirty="0">
                <a:solidFill>
                  <a:srgbClr val="800080"/>
                </a:solidFill>
                <a:latin typeface="+mn-lt"/>
                <a:ea typeface="MS PGothic" panose="020B0600070205080204" pitchFamily="34" charset="-128"/>
                <a:cs typeface="Courier New" panose="02070309020205020404" pitchFamily="49" charset="0"/>
              </a:rPr>
              <a:t>⊕</a:t>
            </a:r>
            <a:r>
              <a:rPr lang="en-US" altLang="zh-CN" dirty="0">
                <a:latin typeface="+mn-lt"/>
              </a:rPr>
              <a:t>Cn-1</a:t>
            </a:r>
            <a:r>
              <a:rPr lang="zh-CN" altLang="en-US" dirty="0"/>
              <a:t>）</a:t>
            </a:r>
            <a:endParaRPr lang="en-US" altLang="zh-CN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2</a:t>
            </a:r>
            <a:r>
              <a:rPr lang="zh-CN" altLang="en-US" dirty="0"/>
              <a:t>、</a:t>
            </a:r>
            <a:r>
              <a:rPr lang="en-US" altLang="zh-CN" dirty="0"/>
              <a:t>2T</a:t>
            </a:r>
            <a:r>
              <a:rPr lang="zh-CN" altLang="en-US" dirty="0"/>
              <a:t>，</a:t>
            </a:r>
            <a:r>
              <a:rPr lang="en-US" altLang="zh-CN" dirty="0"/>
              <a:t>182</a:t>
            </a:r>
            <a:r>
              <a:rPr lang="zh-CN" altLang="en-US" dirty="0"/>
              <a:t>并行进位逻辑生成</a:t>
            </a:r>
            <a:r>
              <a:rPr lang="en-US" altLang="zh-CN" dirty="0"/>
              <a:t>C4C3C2C1</a:t>
            </a:r>
            <a:r>
              <a:rPr lang="zh-CN" altLang="en-US" dirty="0"/>
              <a:t>需要两级延迟（见上页隐藏</a:t>
            </a:r>
            <a:r>
              <a:rPr lang="en-US" altLang="zh-CN" dirty="0"/>
              <a:t>PPT</a:t>
            </a:r>
            <a:r>
              <a:rPr lang="zh-CN" altLang="en-US" dirty="0"/>
              <a:t>）。</a:t>
            </a:r>
            <a:endParaRPr lang="en-US" altLang="zh-CN" dirty="0"/>
          </a:p>
          <a:p>
            <a:r>
              <a:rPr lang="en-US" altLang="zh-CN" dirty="0"/>
              <a:t>3</a:t>
            </a:r>
            <a:r>
              <a:rPr lang="zh-CN" altLang="en-US" dirty="0"/>
              <a:t>、求和</a:t>
            </a:r>
            <a:r>
              <a:rPr lang="en-US" altLang="zh-CN" dirty="0"/>
              <a:t>3T</a:t>
            </a:r>
            <a:r>
              <a:rPr lang="zh-CN" altLang="en-US" dirty="0"/>
              <a:t>，依赖于进位（见上页隐藏</a:t>
            </a:r>
            <a:r>
              <a:rPr lang="en-US" altLang="zh-CN" dirty="0"/>
              <a:t>PPT</a:t>
            </a:r>
            <a:r>
              <a:rPr lang="zh-CN" altLang="en-US" dirty="0"/>
              <a:t>，上图，</a:t>
            </a:r>
            <a:r>
              <a:rPr lang="en-US" altLang="zh-CN" dirty="0"/>
              <a:t>C</a:t>
            </a:r>
            <a:r>
              <a:rPr lang="zh-CN" altLang="en-US" dirty="0"/>
              <a:t>生成后在与</a:t>
            </a:r>
            <a:r>
              <a:rPr lang="en-US" altLang="zh-CN" dirty="0"/>
              <a:t>P</a:t>
            </a:r>
            <a:r>
              <a:rPr lang="zh-CN" altLang="en-US" dirty="0"/>
              <a:t>异或求和），因此求和是最后一步。总共需要</a:t>
            </a:r>
            <a:r>
              <a:rPr lang="en-US" altLang="zh-CN" dirty="0"/>
              <a:t>3+2+3=8T</a:t>
            </a:r>
          </a:p>
          <a:p>
            <a:endParaRPr lang="en-US" altLang="zh-CN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注意：产生</a:t>
            </a:r>
            <a:r>
              <a:rPr lang="en-US" altLang="zh-CN" dirty="0"/>
              <a:t>C16</a:t>
            </a:r>
            <a:r>
              <a:rPr lang="zh-CN" altLang="en-US" dirty="0"/>
              <a:t>需要前两步后，还需要</a:t>
            </a:r>
            <a:r>
              <a:rPr lang="en-US" altLang="zh-CN" dirty="0"/>
              <a:t>2T</a:t>
            </a:r>
            <a:r>
              <a:rPr lang="zh-CN" altLang="en-US" dirty="0"/>
              <a:t>。</a:t>
            </a:r>
            <a:r>
              <a:rPr lang="en-US" altLang="zh-CN" dirty="0"/>
              <a:t>C3</a:t>
            </a:r>
            <a:r>
              <a:rPr lang="zh-CN" altLang="en-US" dirty="0"/>
              <a:t>送到</a:t>
            </a:r>
            <a:r>
              <a:rPr lang="en-US" altLang="zh-CN" dirty="0"/>
              <a:t>C12</a:t>
            </a:r>
            <a:r>
              <a:rPr lang="zh-CN" altLang="en-US" dirty="0"/>
              <a:t>后，最左边的四位加法器要产生</a:t>
            </a:r>
            <a:r>
              <a:rPr lang="en-US" altLang="zh-CN" dirty="0"/>
              <a:t>C16</a:t>
            </a:r>
            <a:r>
              <a:rPr lang="zh-CN" altLang="en-US" dirty="0"/>
              <a:t>需要两级延迟（见上页隐藏</a:t>
            </a:r>
            <a:r>
              <a:rPr lang="en-US" altLang="zh-CN" dirty="0"/>
              <a:t>PPT</a:t>
            </a:r>
            <a:r>
              <a:rPr lang="zh-CN" altLang="en-US" dirty="0"/>
              <a:t>，上图，</a:t>
            </a:r>
            <a:r>
              <a:rPr lang="en-US" altLang="zh-CN" dirty="0"/>
              <a:t>C3</a:t>
            </a:r>
            <a:r>
              <a:rPr lang="zh-CN" altLang="en-US" dirty="0"/>
              <a:t>送到两级先行进位的端</a:t>
            </a:r>
            <a:r>
              <a:rPr lang="en-US" altLang="zh-CN" dirty="0"/>
              <a:t>C0</a:t>
            </a:r>
            <a:r>
              <a:rPr lang="zh-CN" altLang="en-US" dirty="0"/>
              <a:t>）。</a:t>
            </a:r>
            <a:endParaRPr lang="en-US" altLang="zh-CN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C16</a:t>
            </a:r>
            <a:r>
              <a:rPr lang="zh-CN" altLang="en-US" dirty="0"/>
              <a:t>产生：共需要</a:t>
            </a:r>
            <a:r>
              <a:rPr lang="en-US" altLang="zh-CN" dirty="0"/>
              <a:t>3+2+2=7T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而</a:t>
            </a:r>
            <a:r>
              <a:rPr lang="en-US" altLang="zh-CN" dirty="0"/>
              <a:t>182</a:t>
            </a:r>
            <a:r>
              <a:rPr lang="zh-CN" altLang="en-US" dirty="0"/>
              <a:t>最左侧的</a:t>
            </a:r>
            <a:r>
              <a:rPr lang="en-US" altLang="zh-CN" dirty="0"/>
              <a:t>C4</a:t>
            </a:r>
            <a:r>
              <a:rPr lang="zh-CN" altLang="en-US" dirty="0"/>
              <a:t>产生：共需要</a:t>
            </a:r>
            <a:r>
              <a:rPr lang="en-US" altLang="zh-CN" dirty="0"/>
              <a:t>3+2=5T   (</a:t>
            </a:r>
            <a:r>
              <a:rPr lang="zh-CN" altLang="en-US" dirty="0"/>
              <a:t>前</a:t>
            </a:r>
            <a:r>
              <a:rPr lang="en-US" altLang="zh-CN" dirty="0"/>
              <a:t>2</a:t>
            </a:r>
            <a:r>
              <a:rPr lang="zh-CN" altLang="en-US" dirty="0"/>
              <a:t>步</a:t>
            </a:r>
            <a:r>
              <a:rPr lang="en-US" altLang="zh-CN" dirty="0"/>
              <a:t>)</a:t>
            </a:r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9A25885-19A0-4B7A-B2E2-AF4EC845AC69}" type="slidenum">
              <a:rPr lang="en-US" altLang="zh-CN" smtClean="0"/>
              <a:pPr>
                <a:defRPr/>
              </a:pPr>
              <a:t>46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1728538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是否能由</a:t>
            </a:r>
            <a:r>
              <a:rPr lang="en-US" altLang="zh-CN" dirty="0"/>
              <a:t>C16</a:t>
            </a:r>
            <a:r>
              <a:rPr lang="zh-CN" altLang="en-US" dirty="0"/>
              <a:t>传递给高</a:t>
            </a:r>
            <a:r>
              <a:rPr lang="en-US" altLang="zh-CN" dirty="0"/>
              <a:t>16</a:t>
            </a:r>
            <a:r>
              <a:rPr lang="zh-CN" altLang="en-US" dirty="0"/>
              <a:t>位的</a:t>
            </a:r>
            <a:r>
              <a:rPr lang="en-US" altLang="zh-CN" dirty="0"/>
              <a:t>C0</a:t>
            </a:r>
            <a:r>
              <a:rPr lang="en-US" altLang="zh-CN" baseline="0" dirty="0"/>
              <a:t> </a:t>
            </a:r>
            <a:r>
              <a:rPr lang="zh-CN" altLang="en-US" baseline="0" dirty="0"/>
              <a:t>？还是由上面的低位的</a:t>
            </a:r>
            <a:r>
              <a:rPr lang="en-US" altLang="zh-CN" baseline="0" dirty="0"/>
              <a:t>74182</a:t>
            </a:r>
            <a:r>
              <a:rPr lang="zh-CN" altLang="en-US" baseline="0" dirty="0"/>
              <a:t>传递给高位的</a:t>
            </a:r>
            <a:r>
              <a:rPr lang="en-US" altLang="zh-CN" baseline="0" dirty="0"/>
              <a:t>74182</a:t>
            </a:r>
            <a:r>
              <a:rPr lang="zh-CN" altLang="en-US" baseline="0" dirty="0"/>
              <a:t>，同时传递给高</a:t>
            </a:r>
            <a:r>
              <a:rPr lang="en-US" altLang="zh-CN" baseline="0" dirty="0"/>
              <a:t>16</a:t>
            </a:r>
            <a:r>
              <a:rPr lang="zh-CN" altLang="en-US" baseline="0" dirty="0"/>
              <a:t>位的</a:t>
            </a:r>
            <a:r>
              <a:rPr lang="en-US" altLang="zh-CN" baseline="0" dirty="0"/>
              <a:t>C0</a:t>
            </a:r>
            <a:r>
              <a:rPr lang="zh-CN" altLang="en-US" baseline="0" dirty="0"/>
              <a:t>？两种方式功能上有没有区别？时间延迟上有没有区别？</a:t>
            </a:r>
            <a:endParaRPr lang="en-US" altLang="zh-CN" baseline="0" dirty="0"/>
          </a:p>
          <a:p>
            <a:r>
              <a:rPr lang="en-US" altLang="zh-CN" baseline="0" dirty="0"/>
              <a:t>1</a:t>
            </a:r>
            <a:r>
              <a:rPr lang="zh-CN" altLang="en-US" baseline="0" dirty="0"/>
              <a:t>、</a:t>
            </a:r>
            <a:r>
              <a:rPr lang="en-US" altLang="zh-CN" baseline="0" dirty="0"/>
              <a:t>4</a:t>
            </a:r>
            <a:r>
              <a:rPr lang="zh-CN" altLang="en-US" baseline="0" dirty="0"/>
              <a:t>位并行加法器内部的进位，</a:t>
            </a:r>
            <a:r>
              <a:rPr lang="en-US" altLang="zh-CN" baseline="0" dirty="0"/>
              <a:t>C16</a:t>
            </a:r>
            <a:r>
              <a:rPr lang="zh-CN" altLang="en-US" baseline="0" dirty="0"/>
              <a:t>是取决于本组初始进位</a:t>
            </a:r>
            <a:r>
              <a:rPr lang="en-US" altLang="zh-CN" baseline="0" dirty="0"/>
              <a:t>C0</a:t>
            </a:r>
            <a:r>
              <a:rPr lang="zh-CN" altLang="en-US" baseline="0" dirty="0"/>
              <a:t>的即</a:t>
            </a:r>
            <a:r>
              <a:rPr lang="en-US" altLang="zh-CN" baseline="0" dirty="0"/>
              <a:t>182</a:t>
            </a:r>
            <a:r>
              <a:rPr lang="zh-CN" altLang="en-US" baseline="0" dirty="0"/>
              <a:t>输出的</a:t>
            </a:r>
            <a:r>
              <a:rPr lang="en-US" altLang="zh-CN" baseline="0" dirty="0"/>
              <a:t>C3</a:t>
            </a:r>
            <a:r>
              <a:rPr lang="zh-CN" altLang="en-US" baseline="0" dirty="0"/>
              <a:t>，</a:t>
            </a:r>
            <a:r>
              <a:rPr lang="en-US" altLang="zh-CN" baseline="0" dirty="0"/>
              <a:t>C0</a:t>
            </a:r>
            <a:r>
              <a:rPr lang="zh-CN" altLang="en-US" baseline="0" dirty="0"/>
              <a:t>到来</a:t>
            </a:r>
            <a:r>
              <a:rPr lang="en-US" altLang="zh-CN" baseline="0" dirty="0"/>
              <a:t>2T</a:t>
            </a:r>
            <a:r>
              <a:rPr lang="zh-CN" altLang="en-US" baseline="0" dirty="0"/>
              <a:t>后产生</a:t>
            </a:r>
            <a:r>
              <a:rPr lang="en-US" altLang="zh-CN" baseline="0" dirty="0"/>
              <a:t>C3</a:t>
            </a:r>
            <a:r>
              <a:rPr lang="zh-CN" altLang="en-US" baseline="0" dirty="0"/>
              <a:t>（同时产生</a:t>
            </a:r>
            <a:r>
              <a:rPr lang="en-US" altLang="zh-CN" baseline="0" dirty="0"/>
              <a:t>C4</a:t>
            </a:r>
            <a:r>
              <a:rPr lang="zh-CN" altLang="en-US" baseline="0" dirty="0"/>
              <a:t>），再</a:t>
            </a:r>
            <a:r>
              <a:rPr lang="en-US" altLang="zh-CN" baseline="0" dirty="0"/>
              <a:t>2T</a:t>
            </a:r>
            <a:r>
              <a:rPr lang="zh-CN" altLang="en-US" baseline="0" dirty="0"/>
              <a:t>后产生</a:t>
            </a:r>
            <a:r>
              <a:rPr lang="en-US" altLang="zh-CN" baseline="0" dirty="0"/>
              <a:t>C16</a:t>
            </a:r>
            <a:r>
              <a:rPr lang="zh-CN" altLang="en-US" baseline="0" dirty="0"/>
              <a:t>。比直接用</a:t>
            </a:r>
            <a:r>
              <a:rPr lang="en-US" altLang="zh-CN" baseline="0" dirty="0"/>
              <a:t>C4</a:t>
            </a:r>
            <a:r>
              <a:rPr lang="zh-CN" altLang="en-US" baseline="0" dirty="0"/>
              <a:t>多</a:t>
            </a:r>
            <a:r>
              <a:rPr lang="en-US" altLang="zh-CN" baseline="0" dirty="0"/>
              <a:t>2T</a:t>
            </a:r>
            <a:r>
              <a:rPr lang="zh-CN" altLang="en-US" baseline="0" dirty="0"/>
              <a:t>（见</a:t>
            </a:r>
            <a:r>
              <a:rPr lang="en-US" altLang="zh-CN" baseline="0" dirty="0"/>
              <a:t>PP38</a:t>
            </a:r>
            <a:r>
              <a:rPr lang="zh-CN" altLang="en-US" baseline="0" dirty="0"/>
              <a:t>页）。</a:t>
            </a:r>
            <a:endParaRPr lang="en-US" altLang="zh-CN" baseline="0" dirty="0"/>
          </a:p>
          <a:p>
            <a:r>
              <a:rPr lang="en-US" altLang="zh-CN" dirty="0"/>
              <a:t>2</a:t>
            </a:r>
            <a:r>
              <a:rPr lang="zh-CN" altLang="en-US" dirty="0"/>
              <a:t>、而</a:t>
            </a:r>
            <a:r>
              <a:rPr lang="en-US" altLang="zh-CN" dirty="0"/>
              <a:t>182</a:t>
            </a:r>
            <a:r>
              <a:rPr lang="zh-CN" altLang="en-US" dirty="0"/>
              <a:t>内部，初始</a:t>
            </a:r>
            <a:r>
              <a:rPr lang="en-US" altLang="zh-CN" dirty="0"/>
              <a:t>C0</a:t>
            </a:r>
            <a:r>
              <a:rPr lang="zh-CN" altLang="en-US" dirty="0"/>
              <a:t>到来，就可以</a:t>
            </a:r>
            <a:r>
              <a:rPr lang="en-US" altLang="zh-CN" dirty="0"/>
              <a:t>2</a:t>
            </a:r>
            <a:r>
              <a:rPr lang="zh-CN" altLang="en-US" dirty="0"/>
              <a:t>级门电路延迟生成</a:t>
            </a:r>
            <a:r>
              <a:rPr lang="en-US" altLang="zh-CN" dirty="0"/>
              <a:t>C4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en-US" altLang="zh-CN" dirty="0"/>
              <a:t>3</a:t>
            </a:r>
            <a:r>
              <a:rPr lang="zh-CN" altLang="en-US" dirty="0"/>
              <a:t>、所以</a:t>
            </a:r>
            <a:r>
              <a:rPr lang="en-US" altLang="zh-CN" dirty="0"/>
              <a:t>C16</a:t>
            </a:r>
            <a:r>
              <a:rPr lang="zh-CN" altLang="en-US" dirty="0"/>
              <a:t>直接连下一级，会增加门电路延迟</a:t>
            </a:r>
            <a:r>
              <a:rPr lang="en-US" altLang="zh-CN" dirty="0"/>
              <a:t>2T</a:t>
            </a:r>
            <a:r>
              <a:rPr lang="zh-CN" altLang="en-US" dirty="0"/>
              <a:t>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850791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运算器的实验文件是实验资料包中的</a:t>
            </a:r>
            <a:r>
              <a:rPr lang="en-US" altLang="zh-CN" dirty="0" err="1"/>
              <a:t>alu.circ</a:t>
            </a:r>
            <a:r>
              <a:rPr lang="zh-CN" altLang="en-US" dirty="0"/>
              <a:t>，这个电路包括若干子电路</a:t>
            </a:r>
            <a:endParaRPr lang="en-US" altLang="zh-CN" dirty="0"/>
          </a:p>
          <a:p>
            <a:r>
              <a:rPr lang="zh-CN" altLang="en-US" dirty="0"/>
              <a:t>实验二完成快速加法器实验，包括</a:t>
            </a:r>
            <a:r>
              <a:rPr lang="en-US" altLang="zh-CN" dirty="0"/>
              <a:t>5</a:t>
            </a:r>
            <a:r>
              <a:rPr lang="zh-CN" altLang="en-US" dirty="0"/>
              <a:t>个子电路，需要大家依次完成</a:t>
            </a:r>
            <a:r>
              <a:rPr lang="en-US" altLang="zh-CN" dirty="0"/>
              <a:t>8</a:t>
            </a:r>
            <a:r>
              <a:rPr lang="zh-CN" altLang="en-US" dirty="0"/>
              <a:t>位。。。。。</a:t>
            </a:r>
            <a:endParaRPr lang="en-US" altLang="zh-CN" dirty="0"/>
          </a:p>
          <a:p>
            <a:r>
              <a:rPr lang="zh-CN" altLang="en-US" dirty="0"/>
              <a:t>利用</a:t>
            </a:r>
            <a:r>
              <a:rPr lang="en-US" altLang="zh-CN" dirty="0" err="1"/>
              <a:t>logisim</a:t>
            </a:r>
            <a:r>
              <a:rPr lang="zh-CN" altLang="en-US" dirty="0"/>
              <a:t>打开电路文件，在</a:t>
            </a:r>
            <a:r>
              <a:rPr lang="en-US" altLang="zh-CN" dirty="0" err="1"/>
              <a:t>logisim</a:t>
            </a:r>
            <a:r>
              <a:rPr lang="zh-CN" altLang="en-US" dirty="0"/>
              <a:t>左侧管理窗口可以看到运算器实验使用的所有子电路，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其中带白色五角星部分是需要大家完成的是子电路，带黑色五角星的子电路是实验框架中用到的已经完成的子电路，不需要大家修改。</a:t>
            </a:r>
            <a:endParaRPr lang="en-US" altLang="zh-CN" dirty="0"/>
          </a:p>
          <a:p>
            <a:r>
              <a:rPr lang="zh-CN" altLang="en-US" dirty="0"/>
              <a:t>快速加法器实验包括</a:t>
            </a:r>
            <a:r>
              <a:rPr lang="en-US" altLang="zh-CN" dirty="0"/>
              <a:t>5</a:t>
            </a:r>
            <a:r>
              <a:rPr lang="zh-CN" altLang="en-US" dirty="0"/>
              <a:t>个子电路，需要大家依次完成</a:t>
            </a:r>
            <a:r>
              <a:rPr lang="en-US" altLang="zh-CN" dirty="0"/>
              <a:t>8</a:t>
            </a:r>
            <a:r>
              <a:rPr lang="zh-CN" altLang="en-US" dirty="0"/>
              <a:t>位。。。。。</a:t>
            </a:r>
            <a:endParaRPr lang="en-US" altLang="zh-CN" dirty="0"/>
          </a:p>
          <a:p>
            <a:endParaRPr lang="en-US" altLang="zh-CN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实验三完成算术逻辑运算单元</a:t>
            </a:r>
            <a:r>
              <a:rPr lang="en-US" altLang="zh-CN" dirty="0"/>
              <a:t>ALU</a:t>
            </a:r>
            <a:r>
              <a:rPr lang="zh-CN" altLang="en-US" dirty="0"/>
              <a:t>。算术逻辑运算单元要求同学们设计一个具有溢出检测功能的</a:t>
            </a:r>
            <a:r>
              <a:rPr lang="en-US" altLang="zh-CN" dirty="0"/>
              <a:t>32</a:t>
            </a:r>
            <a:r>
              <a:rPr lang="zh-CN" altLang="en-US" dirty="0"/>
              <a:t>位运算器，完成该实验后可以在</a:t>
            </a:r>
            <a:r>
              <a:rPr lang="en-US" altLang="zh-CN" dirty="0"/>
              <a:t>ALU</a:t>
            </a:r>
            <a:r>
              <a:rPr lang="zh-CN" altLang="en-US" dirty="0"/>
              <a:t>自动测试电路中进行自动测试。</a:t>
            </a:r>
            <a:endParaRPr lang="en-US" altLang="zh-CN" dirty="0"/>
          </a:p>
          <a:p>
            <a:r>
              <a:rPr lang="zh-CN" altLang="en-US" dirty="0"/>
              <a:t>介绍一下</a:t>
            </a:r>
            <a:endParaRPr lang="en-US" altLang="zh-CN" dirty="0"/>
          </a:p>
          <a:p>
            <a:r>
              <a:rPr lang="zh-CN" altLang="en-US" dirty="0"/>
              <a:t>实验资料包可以通过扫码下载得到，好，同学们再见。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772591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sz="1200" dirty="0">
                    <a:solidFill>
                      <a:srgbClr val="000000"/>
                    </a:solidFill>
                    <a:latin typeface="Microsoft Yahei"/>
                    <a:ea typeface="Microsoft Yahei"/>
                    <a:sym typeface="Microsoft Yahei"/>
                  </a:rPr>
                  <a:t>BDC</a:t>
                </a:r>
                <a:r>
                  <a:rPr lang="zh-CN" altLang="en-US" sz="1200" dirty="0">
                    <a:solidFill>
                      <a:srgbClr val="000000"/>
                    </a:solidFill>
                    <a:latin typeface="Microsoft Yahei"/>
                    <a:ea typeface="Microsoft Yahei"/>
                    <a:sym typeface="Microsoft Yahei"/>
                  </a:rPr>
                  <a:t>正确。</a:t>
                </a:r>
                <a:r>
                  <a:rPr lang="en-US" altLang="zh-CN" sz="1200" dirty="0">
                    <a:solidFill>
                      <a:srgbClr val="000000"/>
                    </a:solidFill>
                    <a:latin typeface="Microsoft Yahei"/>
                    <a:ea typeface="Microsoft Yahei"/>
                    <a:sym typeface="Microsoft Yahei"/>
                  </a:rPr>
                  <a:t>A</a:t>
                </a:r>
                <a:r>
                  <a:rPr lang="zh-CN" altLang="en-US" sz="1200" dirty="0">
                    <a:solidFill>
                      <a:srgbClr val="000000"/>
                    </a:solidFill>
                    <a:latin typeface="Microsoft Yahei"/>
                    <a:ea typeface="Microsoft Yahei"/>
                    <a:sym typeface="Microsoft Yahei"/>
                  </a:rPr>
                  <a:t>错误，减法的溢出判断如果只使用</a:t>
                </a:r>
                <a:r>
                  <a:rPr lang="en-US" altLang="zh-CN" sz="1200" dirty="0">
                    <a:solidFill>
                      <a:srgbClr val="000000"/>
                    </a:solidFill>
                    <a:latin typeface="Microsoft Yahei"/>
                    <a:ea typeface="Microsoft Yahei"/>
                    <a:sym typeface="Microsoft Yahei"/>
                  </a:rPr>
                  <a:t>3</a:t>
                </a:r>
                <a:r>
                  <a:rPr lang="zh-CN" altLang="en-US" sz="1200" dirty="0">
                    <a:solidFill>
                      <a:srgbClr val="000000"/>
                    </a:solidFill>
                    <a:latin typeface="Microsoft Yahei"/>
                    <a:ea typeface="Microsoft Yahei"/>
                    <a:sym typeface="Microsoft Yahei"/>
                  </a:rPr>
                  <a:t>个符号位的逻辑</a:t>
                </a:r>
                <a14:m>
                  <m:oMath xmlns:m="http://schemas.openxmlformats.org/officeDocument/2006/math">
                    <m:r>
                      <a:rPr lang="en-US" altLang="zh-CN" sz="1200" b="0" i="1" smtClean="0">
                        <a:latin typeface="Cambria Math" panose="02040503050406030204" pitchFamily="18" charset="0"/>
                      </a:rPr>
                      <m:t>𝑂𝑣𝑒𝑟𝑓𝑙𝑜𝑤</m:t>
                    </m:r>
                    <m:r>
                      <a:rPr lang="en-US" altLang="zh-CN" sz="1200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altLang="zh-CN" sz="1200" b="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1200" b="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  <m:sub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en-US" altLang="zh-CN" sz="12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altLang="zh-CN" sz="1200" b="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1200" b="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  <m:sub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sz="12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200" b="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sz="1200" b="0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altLang="zh-CN" sz="1200" b="0" i="1" smtClean="0">
                        <a:latin typeface="Cambria Math" panose="02040503050406030204" pitchFamily="18" charset="0"/>
                      </a:rPr>
                      <m:t> +</m:t>
                    </m:r>
                    <m:sSub>
                      <m:sSubPr>
                        <m:ctrlPr>
                          <a:rPr lang="en-US" altLang="zh-CN" sz="12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200" b="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sz="1200" b="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en-US" altLang="zh-CN" sz="12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200" b="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sz="12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altLang="zh-CN" sz="1200" b="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1200" b="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  <m:sub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zh-CN" altLang="en-US" sz="1200" baseline="0" dirty="0">
                    <a:solidFill>
                      <a:srgbClr val="000000"/>
                    </a:solidFill>
                    <a:latin typeface="Microsoft Yahei"/>
                    <a:ea typeface="Microsoft Yahei"/>
                    <a:sym typeface="Microsoft Yahei"/>
                  </a:rPr>
                  <a:t> 则</a:t>
                </a:r>
                <a:r>
                  <a:rPr lang="zh-CN" altLang="en-US" sz="1200" dirty="0">
                    <a:solidFill>
                      <a:srgbClr val="000000"/>
                    </a:solidFill>
                    <a:latin typeface="Microsoft Yahei"/>
                    <a:ea typeface="Microsoft Yahei"/>
                    <a:sym typeface="Microsoft Yahei"/>
                  </a:rPr>
                  <a:t>还需要</a:t>
                </a:r>
                <a:r>
                  <a:rPr lang="en-US" altLang="zh-CN" sz="1200" dirty="0">
                    <a:solidFill>
                      <a:srgbClr val="000000"/>
                    </a:solidFill>
                    <a:latin typeface="Microsoft Yahei"/>
                    <a:ea typeface="Microsoft Yahei"/>
                    <a:sym typeface="Microsoft Yahei"/>
                  </a:rPr>
                  <a:t>sub</a:t>
                </a:r>
                <a:r>
                  <a:rPr lang="zh-CN" altLang="en-US" sz="1200" dirty="0">
                    <a:solidFill>
                      <a:srgbClr val="000000"/>
                    </a:solidFill>
                    <a:latin typeface="Microsoft Yahei"/>
                    <a:ea typeface="Microsoft Yahei"/>
                    <a:sym typeface="Microsoft Yahei"/>
                  </a:rPr>
                  <a:t>信号的参与（影响</a:t>
                </a:r>
                <a:r>
                  <a:rPr lang="en-US" altLang="zh-CN" sz="1200" dirty="0">
                    <a:solidFill>
                      <a:srgbClr val="000000"/>
                    </a:solidFill>
                    <a:latin typeface="Microsoft Yahei"/>
                    <a:ea typeface="Microsoft Yahei"/>
                    <a:sym typeface="Microsoft Yahei"/>
                  </a:rPr>
                  <a:t>f1</a:t>
                </a:r>
                <a:r>
                  <a:rPr lang="zh-CN" altLang="en-US" sz="1200" dirty="0">
                    <a:solidFill>
                      <a:srgbClr val="000000"/>
                    </a:solidFill>
                    <a:latin typeface="Microsoft Yahei"/>
                    <a:ea typeface="Microsoft Yahei"/>
                    <a:sym typeface="Microsoft Yahei"/>
                  </a:rPr>
                  <a:t>），算不上严谨，懂加法溢出判断以及减法变加法原理即</a:t>
                </a:r>
                <a:r>
                  <a:rPr lang="zh-CN" altLang="en-US" sz="1200">
                    <a:solidFill>
                      <a:srgbClr val="000000"/>
                    </a:solidFill>
                    <a:latin typeface="Microsoft Yahei"/>
                    <a:ea typeface="Microsoft Yahei"/>
                    <a:sym typeface="Microsoft Yahei"/>
                  </a:rPr>
                  <a:t>可。</a:t>
                </a:r>
                <a:r>
                  <a:rPr lang="en-US" altLang="zh-CN" sz="1200">
                    <a:solidFill>
                      <a:srgbClr val="000000"/>
                    </a:solidFill>
                    <a:latin typeface="Microsoft Yahei"/>
                    <a:ea typeface="Microsoft Yahei"/>
                    <a:sym typeface="Microsoft Yahei"/>
                  </a:rPr>
                  <a:t>B</a:t>
                </a:r>
                <a:r>
                  <a:rPr lang="zh-CN" altLang="en-US" sz="1200" dirty="0">
                    <a:solidFill>
                      <a:srgbClr val="000000"/>
                    </a:solidFill>
                    <a:latin typeface="Microsoft Yahei"/>
                    <a:ea typeface="Microsoft Yahei"/>
                    <a:sym typeface="Microsoft Yahei"/>
                  </a:rPr>
                  <a:t>正确</a:t>
                </a:r>
                <a:r>
                  <a:rPr lang="en-US" altLang="zh-CN" sz="1200" dirty="0">
                    <a:solidFill>
                      <a:srgbClr val="000000"/>
                    </a:solidFill>
                    <a:latin typeface="Microsoft Yahei"/>
                    <a:ea typeface="Microsoft Yahei"/>
                    <a:sym typeface="Microsoft Yahei"/>
                  </a:rPr>
                  <a:t>,Overflow = f1 ⊕ f2;C</a:t>
                </a:r>
                <a:r>
                  <a:rPr lang="zh-CN" altLang="en-US" sz="1200" dirty="0">
                    <a:solidFill>
                      <a:srgbClr val="000000"/>
                    </a:solidFill>
                    <a:latin typeface="Microsoft Yahei"/>
                    <a:ea typeface="Microsoft Yahei"/>
                    <a:sym typeface="Microsoft Yahei"/>
                  </a:rPr>
                  <a:t>正确</a:t>
                </a:r>
                <a:r>
                  <a:rPr lang="en-US" altLang="zh-CN" sz="1200" dirty="0">
                    <a:solidFill>
                      <a:srgbClr val="000000"/>
                    </a:solidFill>
                    <a:latin typeface="Microsoft Yahei"/>
                    <a:ea typeface="Microsoft Yahei"/>
                    <a:sym typeface="Microsoft Yahei"/>
                  </a:rPr>
                  <a:t>,Overflow = </a:t>
                </a:r>
                <a:r>
                  <a:rPr lang="en-US" altLang="zh-CN" sz="1200" dirty="0" err="1">
                    <a:solidFill>
                      <a:srgbClr val="000000"/>
                    </a:solidFill>
                    <a:latin typeface="Microsoft Yahei"/>
                    <a:ea typeface="Microsoft Yahei"/>
                    <a:sym typeface="Microsoft Yahei"/>
                  </a:rPr>
                  <a:t>Cf</a:t>
                </a:r>
                <a:r>
                  <a:rPr lang="en-US" altLang="zh-CN" sz="1200" dirty="0">
                    <a:solidFill>
                      <a:srgbClr val="000000"/>
                    </a:solidFill>
                    <a:latin typeface="Microsoft Yahei"/>
                    <a:ea typeface="Microsoft Yahei"/>
                    <a:sym typeface="Microsoft Yahei"/>
                  </a:rPr>
                  <a:t> ⊕ </a:t>
                </a:r>
                <a:r>
                  <a:rPr lang="en-US" altLang="zh-CN" sz="1200" dirty="0" err="1">
                    <a:solidFill>
                      <a:srgbClr val="000000"/>
                    </a:solidFill>
                    <a:latin typeface="Microsoft Yahei"/>
                    <a:ea typeface="Microsoft Yahei"/>
                    <a:sym typeface="Microsoft Yahei"/>
                  </a:rPr>
                  <a:t>Cn;D</a:t>
                </a:r>
                <a:r>
                  <a:rPr lang="zh-CN" altLang="en-US" sz="1200" dirty="0">
                    <a:solidFill>
                      <a:srgbClr val="000000"/>
                    </a:solidFill>
                    <a:latin typeface="Microsoft Yahei"/>
                    <a:ea typeface="Microsoft Yahei"/>
                    <a:sym typeface="Microsoft Yahei"/>
                  </a:rPr>
                  <a:t>正确</a:t>
                </a:r>
                <a:r>
                  <a:rPr lang="en-US" altLang="zh-CN" sz="1200" dirty="0">
                    <a:solidFill>
                      <a:srgbClr val="000000"/>
                    </a:solidFill>
                    <a:latin typeface="Microsoft Yahei"/>
                    <a:ea typeface="Microsoft Yahei"/>
                    <a:sym typeface="Microsoft Yahei"/>
                  </a:rPr>
                  <a:t>,</a:t>
                </a:r>
                <a:r>
                  <a:rPr lang="zh-CN" altLang="en-US" sz="1200" dirty="0">
                    <a:solidFill>
                      <a:srgbClr val="000000"/>
                    </a:solidFill>
                    <a:latin typeface="Microsoft Yahei"/>
                    <a:ea typeface="Microsoft Yahei"/>
                    <a:sym typeface="Microsoft Yahei"/>
                  </a:rPr>
                  <a:t>无符号数加法最高进位就是溢出判断位</a:t>
                </a:r>
                <a:r>
                  <a:rPr lang="en-US" altLang="zh-CN" sz="1200" dirty="0">
                    <a:solidFill>
                      <a:srgbClr val="000000"/>
                    </a:solidFill>
                    <a:latin typeface="Microsoft Yahei"/>
                    <a:ea typeface="Microsoft Yahei"/>
                    <a:sym typeface="Microsoft Yahei"/>
                  </a:rPr>
                  <a:t>,</a:t>
                </a:r>
                <a:r>
                  <a:rPr lang="zh-CN" altLang="en-US" sz="1200" dirty="0">
                    <a:solidFill>
                      <a:srgbClr val="000000"/>
                    </a:solidFill>
                    <a:latin typeface="Microsoft Yahei"/>
                    <a:ea typeface="Microsoft Yahei"/>
                    <a:sym typeface="Microsoft Yahei"/>
                  </a:rPr>
                  <a:t>减法最高位的非就是溢出判断位。可以用运算器进位信号设计检测。</a:t>
                </a: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sz="1200" dirty="0" smtClean="0">
                    <a:solidFill>
                      <a:srgbClr val="000000"/>
                    </a:solidFill>
                    <a:latin typeface="Microsoft Yahei"/>
                    <a:ea typeface="Microsoft Yahei"/>
                    <a:sym typeface="Microsoft Yahei"/>
                  </a:rPr>
                  <a:t>ABDC</a:t>
                </a:r>
                <a:r>
                  <a:rPr lang="zh-CN" altLang="en-US" sz="1200" dirty="0" smtClean="0">
                    <a:solidFill>
                      <a:srgbClr val="000000"/>
                    </a:solidFill>
                    <a:latin typeface="Microsoft Yahei"/>
                    <a:ea typeface="Microsoft Yahei"/>
                    <a:sym typeface="Microsoft Yahei"/>
                  </a:rPr>
                  <a:t>正确。</a:t>
                </a:r>
                <a:r>
                  <a:rPr lang="en-US" altLang="zh-CN" sz="1200" dirty="0" smtClean="0">
                    <a:solidFill>
                      <a:srgbClr val="000000"/>
                    </a:solidFill>
                    <a:latin typeface="Microsoft Yahei"/>
                    <a:ea typeface="Microsoft Yahei"/>
                    <a:sym typeface="Microsoft Yahei"/>
                  </a:rPr>
                  <a:t>A</a:t>
                </a:r>
                <a:r>
                  <a:rPr lang="zh-CN" altLang="en-US" sz="1200" dirty="0" smtClean="0">
                    <a:solidFill>
                      <a:srgbClr val="000000"/>
                    </a:solidFill>
                    <a:latin typeface="Microsoft Yahei"/>
                    <a:ea typeface="Microsoft Yahei"/>
                    <a:sym typeface="Microsoft Yahei"/>
                  </a:rPr>
                  <a:t>正确</a:t>
                </a:r>
                <a:r>
                  <a:rPr lang="en-US" altLang="zh-CN" sz="1200" b="0" i="0" smtClean="0">
                    <a:latin typeface="Cambria Math"/>
                  </a:rPr>
                  <a:t> </a:t>
                </a:r>
                <a:r>
                  <a:rPr lang="en-US" altLang="zh-CN" sz="1200" b="0" i="0" smtClean="0">
                    <a:latin typeface="Cambria Math" panose="02040503050406030204" pitchFamily="18" charset="0"/>
                  </a:rPr>
                  <a:t>𝑂𝑣𝑒𝑟𝑓𝑙𝑜𝑤= </a:t>
                </a:r>
                <a:r>
                  <a:rPr lang="en-US" altLang="zh-CN" sz="1200" b="0" i="0">
                    <a:latin typeface="Cambria Math" panose="02040503050406030204" pitchFamily="18" charset="0"/>
                  </a:rPr>
                  <a:t>𝑓</a:t>
                </a:r>
                <a:r>
                  <a:rPr lang="en-US" altLang="zh-CN" sz="1200" b="0" i="0">
                    <a:latin typeface="Cambria Math"/>
                  </a:rPr>
                  <a:t> ̅</a:t>
                </a:r>
                <a:r>
                  <a:rPr lang="en-US" altLang="zh-CN" sz="1200" b="0" i="0" smtClean="0">
                    <a:latin typeface="Cambria Math"/>
                  </a:rPr>
                  <a:t>_</a:t>
                </a:r>
                <a:r>
                  <a:rPr lang="en-US" altLang="zh-CN" sz="1200" b="0" i="0" smtClean="0">
                    <a:latin typeface="Cambria Math" panose="02040503050406030204" pitchFamily="18" charset="0"/>
                  </a:rPr>
                  <a:t>0</a:t>
                </a:r>
                <a:r>
                  <a:rPr lang="en-US" altLang="zh-CN" sz="1200" b="0" i="0">
                    <a:latin typeface="Cambria Math"/>
                  </a:rPr>
                  <a:t> </a:t>
                </a:r>
                <a:r>
                  <a:rPr lang="en-US" altLang="zh-CN" sz="1200" b="0" i="0">
                    <a:latin typeface="Cambria Math" panose="02040503050406030204" pitchFamily="18" charset="0"/>
                  </a:rPr>
                  <a:t>𝑓</a:t>
                </a:r>
                <a:r>
                  <a:rPr lang="en-US" altLang="zh-CN" sz="1200" b="0" i="0">
                    <a:latin typeface="Cambria Math"/>
                  </a:rPr>
                  <a:t> ̅_</a:t>
                </a:r>
                <a:r>
                  <a:rPr lang="en-US" altLang="zh-CN" sz="1200" b="0" i="0" smtClean="0">
                    <a:latin typeface="Cambria Math" panose="02040503050406030204" pitchFamily="18" charset="0"/>
                  </a:rPr>
                  <a:t>1</a:t>
                </a:r>
                <a:r>
                  <a:rPr lang="en-US" altLang="zh-CN" sz="1200" b="0" i="0">
                    <a:latin typeface="Cambria Math"/>
                  </a:rPr>
                  <a:t> </a:t>
                </a:r>
                <a:r>
                  <a:rPr lang="en-US" altLang="zh-CN" sz="1200" b="0" i="0">
                    <a:latin typeface="Cambria Math" panose="02040503050406030204" pitchFamily="18" charset="0"/>
                  </a:rPr>
                  <a:t>𝑓</a:t>
                </a:r>
                <a:r>
                  <a:rPr lang="en-US" altLang="zh-CN" sz="1200" b="0" i="0">
                    <a:latin typeface="Cambria Math"/>
                  </a:rPr>
                  <a:t>_</a:t>
                </a:r>
                <a:r>
                  <a:rPr lang="en-US" altLang="zh-CN" sz="1200" b="0" i="0">
                    <a:latin typeface="Cambria Math" panose="02040503050406030204" pitchFamily="18" charset="0"/>
                  </a:rPr>
                  <a:t>𝑠</a:t>
                </a:r>
                <a:r>
                  <a:rPr lang="en-US" altLang="zh-CN" sz="1200" b="0" i="0" smtClean="0">
                    <a:latin typeface="Cambria Math" panose="02040503050406030204" pitchFamily="18" charset="0"/>
                  </a:rPr>
                  <a:t>  +</a:t>
                </a:r>
                <a:r>
                  <a:rPr lang="en-US" altLang="zh-CN" sz="1200" b="0" i="0">
                    <a:latin typeface="Cambria Math" panose="02040503050406030204" pitchFamily="18" charset="0"/>
                  </a:rPr>
                  <a:t>𝑓</a:t>
                </a:r>
                <a:r>
                  <a:rPr lang="en-US" altLang="zh-CN" sz="1200" b="0" i="0">
                    <a:latin typeface="Cambria Math"/>
                  </a:rPr>
                  <a:t>_</a:t>
                </a:r>
                <a:r>
                  <a:rPr lang="en-US" altLang="zh-CN" sz="1200" b="0" i="0">
                    <a:latin typeface="Cambria Math" panose="02040503050406030204" pitchFamily="18" charset="0"/>
                  </a:rPr>
                  <a:t>0</a:t>
                </a:r>
                <a:r>
                  <a:rPr lang="en-US" altLang="zh-CN" sz="1200" b="0" i="0">
                    <a:latin typeface="Cambria Math"/>
                  </a:rPr>
                  <a:t> </a:t>
                </a:r>
                <a:r>
                  <a:rPr lang="en-US" altLang="zh-CN" sz="1200" b="0" i="0">
                    <a:latin typeface="Cambria Math" panose="02040503050406030204" pitchFamily="18" charset="0"/>
                  </a:rPr>
                  <a:t>𝑓</a:t>
                </a:r>
                <a:r>
                  <a:rPr lang="en-US" altLang="zh-CN" sz="1200" b="0" i="0">
                    <a:latin typeface="Cambria Math"/>
                  </a:rPr>
                  <a:t>_</a:t>
                </a:r>
                <a:r>
                  <a:rPr lang="en-US" altLang="zh-CN" sz="1200" b="0" i="0" smtClean="0">
                    <a:latin typeface="Cambria Math" panose="02040503050406030204" pitchFamily="18" charset="0"/>
                  </a:rPr>
                  <a:t>1</a:t>
                </a:r>
                <a:r>
                  <a:rPr lang="en-US" altLang="zh-CN" sz="1200" b="0" i="0">
                    <a:latin typeface="Cambria Math"/>
                  </a:rPr>
                  <a:t> </a:t>
                </a:r>
                <a:r>
                  <a:rPr lang="en-US" altLang="zh-CN" sz="1200" b="0" i="0">
                    <a:latin typeface="Cambria Math" panose="02040503050406030204" pitchFamily="18" charset="0"/>
                  </a:rPr>
                  <a:t>𝑓</a:t>
                </a:r>
                <a:r>
                  <a:rPr lang="en-US" altLang="zh-CN" sz="1200" b="0" i="0">
                    <a:latin typeface="Cambria Math"/>
                  </a:rPr>
                  <a:t> ̅_</a:t>
                </a:r>
                <a:r>
                  <a:rPr lang="en-US" altLang="zh-CN" sz="1200" b="0" i="0" smtClean="0">
                    <a:latin typeface="Cambria Math" panose="02040503050406030204" pitchFamily="18" charset="0"/>
                  </a:rPr>
                  <a:t>𝑠</a:t>
                </a:r>
                <a:r>
                  <a:rPr lang="en-US" altLang="zh-CN" sz="1200" b="0" dirty="0" smtClean="0">
                    <a:solidFill>
                      <a:srgbClr val="000000"/>
                    </a:solidFill>
                    <a:latin typeface="Microsoft Yahei"/>
                    <a:ea typeface="Microsoft Yahei"/>
                    <a:sym typeface="Microsoft Yahei"/>
                  </a:rPr>
                  <a:t> </a:t>
                </a:r>
                <a:r>
                  <a:rPr lang="en-US" altLang="zh-CN" sz="1200" dirty="0" smtClean="0">
                    <a:solidFill>
                      <a:srgbClr val="000000"/>
                    </a:solidFill>
                    <a:latin typeface="Microsoft Yahei"/>
                    <a:ea typeface="Microsoft Yahei"/>
                    <a:sym typeface="Microsoft Yahei"/>
                  </a:rPr>
                  <a:t>,B</a:t>
                </a:r>
                <a:r>
                  <a:rPr lang="zh-CN" altLang="en-US" sz="1200" dirty="0" smtClean="0">
                    <a:solidFill>
                      <a:srgbClr val="000000"/>
                    </a:solidFill>
                    <a:latin typeface="Microsoft Yahei"/>
                    <a:ea typeface="Microsoft Yahei"/>
                    <a:sym typeface="Microsoft Yahei"/>
                  </a:rPr>
                  <a:t>正确</a:t>
                </a:r>
                <a:r>
                  <a:rPr lang="en-US" altLang="zh-CN" sz="1200" dirty="0" smtClean="0">
                    <a:solidFill>
                      <a:srgbClr val="000000"/>
                    </a:solidFill>
                    <a:latin typeface="Microsoft Yahei"/>
                    <a:ea typeface="Microsoft Yahei"/>
                    <a:sym typeface="Microsoft Yahei"/>
                  </a:rPr>
                  <a:t>,Overflow = f1 ⊕ f2;C</a:t>
                </a:r>
                <a:r>
                  <a:rPr lang="zh-CN" altLang="en-US" sz="1200" dirty="0" smtClean="0">
                    <a:solidFill>
                      <a:srgbClr val="000000"/>
                    </a:solidFill>
                    <a:latin typeface="Microsoft Yahei"/>
                    <a:ea typeface="Microsoft Yahei"/>
                    <a:sym typeface="Microsoft Yahei"/>
                  </a:rPr>
                  <a:t>正确</a:t>
                </a:r>
                <a:r>
                  <a:rPr lang="en-US" altLang="zh-CN" sz="1200" dirty="0" smtClean="0">
                    <a:solidFill>
                      <a:srgbClr val="000000"/>
                    </a:solidFill>
                    <a:latin typeface="Microsoft Yahei"/>
                    <a:ea typeface="Microsoft Yahei"/>
                    <a:sym typeface="Microsoft Yahei"/>
                  </a:rPr>
                  <a:t>,Overflow = </a:t>
                </a:r>
                <a:r>
                  <a:rPr lang="en-US" altLang="zh-CN" sz="1200" dirty="0" err="1" smtClean="0">
                    <a:solidFill>
                      <a:srgbClr val="000000"/>
                    </a:solidFill>
                    <a:latin typeface="Microsoft Yahei"/>
                    <a:ea typeface="Microsoft Yahei"/>
                    <a:sym typeface="Microsoft Yahei"/>
                  </a:rPr>
                  <a:t>Cf</a:t>
                </a:r>
                <a:r>
                  <a:rPr lang="en-US" altLang="zh-CN" sz="1200" dirty="0" smtClean="0">
                    <a:solidFill>
                      <a:srgbClr val="000000"/>
                    </a:solidFill>
                    <a:latin typeface="Microsoft Yahei"/>
                    <a:ea typeface="Microsoft Yahei"/>
                    <a:sym typeface="Microsoft Yahei"/>
                  </a:rPr>
                  <a:t> ⊕ </a:t>
                </a:r>
                <a:r>
                  <a:rPr lang="en-US" altLang="zh-CN" sz="1200" dirty="0" err="1" smtClean="0">
                    <a:solidFill>
                      <a:srgbClr val="000000"/>
                    </a:solidFill>
                    <a:latin typeface="Microsoft Yahei"/>
                    <a:ea typeface="Microsoft Yahei"/>
                    <a:sym typeface="Microsoft Yahei"/>
                  </a:rPr>
                  <a:t>Cn;D</a:t>
                </a:r>
                <a:r>
                  <a:rPr lang="zh-CN" altLang="en-US" sz="1200" dirty="0" smtClean="0">
                    <a:solidFill>
                      <a:srgbClr val="000000"/>
                    </a:solidFill>
                    <a:latin typeface="Microsoft Yahei"/>
                    <a:ea typeface="Microsoft Yahei"/>
                    <a:sym typeface="Microsoft Yahei"/>
                  </a:rPr>
                  <a:t>正确</a:t>
                </a:r>
                <a:r>
                  <a:rPr lang="en-US" altLang="zh-CN" sz="1200" dirty="0" smtClean="0">
                    <a:solidFill>
                      <a:srgbClr val="000000"/>
                    </a:solidFill>
                    <a:latin typeface="Microsoft Yahei"/>
                    <a:ea typeface="Microsoft Yahei"/>
                    <a:sym typeface="Microsoft Yahei"/>
                  </a:rPr>
                  <a:t>,</a:t>
                </a:r>
                <a:r>
                  <a:rPr lang="zh-CN" altLang="en-US" sz="1200" dirty="0" smtClean="0">
                    <a:solidFill>
                      <a:srgbClr val="000000"/>
                    </a:solidFill>
                    <a:latin typeface="Microsoft Yahei"/>
                    <a:ea typeface="Microsoft Yahei"/>
                    <a:sym typeface="Microsoft Yahei"/>
                  </a:rPr>
                  <a:t>无符号数最高进位说明溢出</a:t>
                </a:r>
                <a:r>
                  <a:rPr lang="en-US" altLang="zh-CN" sz="1200" dirty="0" smtClean="0">
                    <a:solidFill>
                      <a:srgbClr val="000000"/>
                    </a:solidFill>
                    <a:latin typeface="Microsoft Yahei"/>
                    <a:ea typeface="Microsoft Yahei"/>
                    <a:sym typeface="Microsoft Yahei"/>
                  </a:rPr>
                  <a:t>,</a:t>
                </a:r>
                <a:r>
                  <a:rPr lang="zh-CN" altLang="en-US" sz="1200" dirty="0" smtClean="0">
                    <a:solidFill>
                      <a:srgbClr val="000000"/>
                    </a:solidFill>
                    <a:latin typeface="Microsoft Yahei"/>
                    <a:ea typeface="Microsoft Yahei"/>
                    <a:sym typeface="Microsoft Yahei"/>
                  </a:rPr>
                  <a:t>可以用运算器进位信号设计检测。</a:t>
                </a:r>
              </a:p>
              <a:p>
                <a:endParaRPr lang="zh-CN" altLang="en-US" dirty="0"/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>
                <a:solidFill>
                  <a:prstClr val="black"/>
                </a:solidFill>
                <a:latin typeface="Calibri"/>
                <a:ea typeface="宋体"/>
              </a:rPr>
              <a:pPr/>
              <a:t>50</a:t>
            </a:fld>
            <a:endParaRPr lang="zh-CN" altLang="en-US">
              <a:solidFill>
                <a:prstClr val="black"/>
              </a:solidFill>
              <a:latin typeface="Calibri"/>
              <a:ea typeface="宋体"/>
            </a:endParaRPr>
          </a:p>
        </p:txBody>
      </p:sp>
    </p:spTree>
    <p:extLst>
      <p:ext uri="{BB962C8B-B14F-4D97-AF65-F5344CB8AC3E}">
        <p14:creationId xmlns:p14="http://schemas.microsoft.com/office/powerpoint/2010/main" val="9995792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dirty="0">
                <a:latin typeface="Segoe UI Black" panose="020B0A02040204020203" pitchFamily="34" charset="0"/>
                <a:ea typeface="楷体" panose="02010609060101010101" pitchFamily="49" charset="-122"/>
                <a:cs typeface="Segoe UI Black" panose="020B0A02040204020203" pitchFamily="34" charset="0"/>
              </a:rPr>
              <a:t>M</a:t>
            </a:r>
            <a:r>
              <a:rPr lang="zh-CN" altLang="en-US" sz="1200" b="0" dirty="0">
                <a:latin typeface="Segoe UI Black" panose="020B0A02040204020203" pitchFamily="34" charset="0"/>
                <a:ea typeface="楷体" panose="02010609060101010101" pitchFamily="49" charset="-122"/>
                <a:cs typeface="Segoe UI Black" panose="020B0A02040204020203" pitchFamily="34" charset="0"/>
              </a:rPr>
              <a:t>，见第二章教材</a:t>
            </a:r>
            <a:r>
              <a:rPr lang="en-US" altLang="zh-CN" sz="1200" b="0" dirty="0">
                <a:latin typeface="Segoe UI Black" panose="020B0A02040204020203" pitchFamily="34" charset="0"/>
                <a:ea typeface="楷体" panose="02010609060101010101" pitchFamily="49" charset="-122"/>
                <a:cs typeface="Segoe UI Black" panose="020B0A02040204020203" pitchFamily="34" charset="0"/>
              </a:rPr>
              <a:t>21</a:t>
            </a:r>
            <a:r>
              <a:rPr lang="zh-CN" altLang="en-US" sz="1200" b="0" dirty="0">
                <a:latin typeface="Segoe UI Black" panose="020B0A02040204020203" pitchFamily="34" charset="0"/>
                <a:ea typeface="楷体" panose="02010609060101010101" pitchFamily="49" charset="-122"/>
                <a:cs typeface="Segoe UI Black" panose="020B0A02040204020203" pitchFamily="34" charset="0"/>
              </a:rPr>
              <a:t>页，补码公式。模：</a:t>
            </a:r>
            <a:r>
              <a:rPr lang="zh-CN" altLang="en-US" sz="1200" b="0" baseline="0" dirty="0">
                <a:latin typeface="Segoe UI Black" panose="020B0A02040204020203" pitchFamily="34" charset="0"/>
                <a:ea typeface="楷体" panose="02010609060101010101" pitchFamily="49" charset="-122"/>
                <a:cs typeface="Segoe UI Black" panose="020B0A02040204020203" pitchFamily="34" charset="0"/>
              </a:rPr>
              <a:t>最高进位位（符号位进位位）的权值。</a:t>
            </a:r>
            <a:endParaRPr lang="en-US" altLang="zh-CN" sz="1200" b="0" dirty="0">
              <a:latin typeface="Segoe UI Black" panose="020B0A02040204020203" pitchFamily="34" charset="0"/>
              <a:ea typeface="楷体" panose="02010609060101010101" pitchFamily="49" charset="-122"/>
              <a:cs typeface="Segoe UI Black" panose="020B0A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dirty="0">
                <a:latin typeface="Segoe UI Black" panose="020B0A02040204020203" pitchFamily="34" charset="0"/>
                <a:ea typeface="楷体" panose="02010609060101010101" pitchFamily="49" charset="-122"/>
                <a:cs typeface="Segoe UI Black" panose="020B0A02040204020203" pitchFamily="34" charset="0"/>
              </a:rPr>
              <a:t>定点在整数的模</a:t>
            </a:r>
            <a:r>
              <a:rPr lang="en-US" altLang="zh-CN" sz="1200" b="0" dirty="0">
                <a:latin typeface="Segoe UI Black" panose="020B0A02040204020203" pitchFamily="34" charset="0"/>
                <a:ea typeface="楷体" panose="02010609060101010101" pitchFamily="49" charset="-122"/>
                <a:cs typeface="Segoe UI Black" panose="020B0A02040204020203" pitchFamily="34" charset="0"/>
              </a:rPr>
              <a:t>M </a:t>
            </a:r>
            <a:r>
              <a:rPr lang="zh-CN" altLang="en-US" sz="1200" b="0" dirty="0">
                <a:latin typeface="Segoe UI Black" panose="020B0A02040204020203" pitchFamily="34" charset="0"/>
                <a:ea typeface="楷体" panose="02010609060101010101" pitchFamily="49" charset="-122"/>
                <a:cs typeface="Segoe UI Black" panose="020B0A02040204020203" pitchFamily="34" charset="0"/>
              </a:rPr>
              <a:t>：</a:t>
            </a:r>
            <a:r>
              <a:rPr lang="en-US" altLang="zh-CN" sz="1200" b="0" dirty="0">
                <a:latin typeface="Segoe UI Black" panose="020B0A02040204020203" pitchFamily="34" charset="0"/>
                <a:ea typeface="楷体" panose="02010609060101010101" pitchFamily="49" charset="-122"/>
                <a:cs typeface="Segoe UI Black" panose="020B0A02040204020203" pitchFamily="34" charset="0"/>
              </a:rPr>
              <a:t>mod  2</a:t>
            </a:r>
            <a:r>
              <a:rPr lang="en-US" altLang="zh-CN" sz="1200" b="0" baseline="30000" dirty="0">
                <a:latin typeface="Segoe UI Black" panose="020B0A02040204020203" pitchFamily="34" charset="0"/>
                <a:ea typeface="楷体" panose="02010609060101010101" pitchFamily="49" charset="-122"/>
                <a:cs typeface="Segoe UI Black" panose="020B0A02040204020203" pitchFamily="34" charset="0"/>
              </a:rPr>
              <a:t>n+1</a:t>
            </a:r>
            <a:r>
              <a:rPr lang="en-US" altLang="zh-CN" sz="1200" b="0" baseline="0" dirty="0">
                <a:latin typeface="Segoe UI Black" panose="020B0A02040204020203" pitchFamily="34" charset="0"/>
                <a:ea typeface="楷体" panose="02010609060101010101" pitchFamily="49" charset="-122"/>
                <a:cs typeface="Segoe UI Black" panose="020B0A02040204020203" pitchFamily="34" charset="0"/>
              </a:rPr>
              <a:t>  n+1</a:t>
            </a:r>
            <a:r>
              <a:rPr lang="zh-CN" altLang="en-US" sz="1200" b="0" baseline="0" dirty="0">
                <a:latin typeface="Segoe UI Black" panose="020B0A02040204020203" pitchFamily="34" charset="0"/>
                <a:ea typeface="楷体" panose="02010609060101010101" pitchFamily="49" charset="-122"/>
                <a:cs typeface="Segoe UI Black" panose="020B0A02040204020203" pitchFamily="34" charset="0"/>
              </a:rPr>
              <a:t>是机器字长，包括一位符号位（</a:t>
            </a:r>
            <a:r>
              <a:rPr lang="en-US" altLang="zh-CN" sz="1200" kern="1200" dirty="0" err="1">
                <a:solidFill>
                  <a:schemeClr val="tx1"/>
                </a:solidFill>
                <a:latin typeface="+mj-ea"/>
                <a:ea typeface="+mn-ea"/>
                <a:cs typeface="Times New Roman" panose="02020603050405020304" pitchFamily="18" charset="0"/>
              </a:rPr>
              <a:t>x</a:t>
            </a:r>
            <a:r>
              <a:rPr lang="en-US" altLang="zh-CN" sz="1200" kern="1200" baseline="-25000" dirty="0" err="1">
                <a:solidFill>
                  <a:schemeClr val="tx1"/>
                </a:solidFill>
                <a:latin typeface="+mj-ea"/>
                <a:ea typeface="+mn-ea"/>
                <a:cs typeface="Times New Roman" panose="02020603050405020304" pitchFamily="18" charset="0"/>
              </a:rPr>
              <a:t>n</a:t>
            </a:r>
            <a:r>
              <a:rPr lang="en-US" altLang="zh-CN" sz="1200" kern="1200" dirty="0">
                <a:solidFill>
                  <a:schemeClr val="tx1"/>
                </a:solidFill>
                <a:latin typeface="+mj-ea"/>
                <a:ea typeface="+mn-ea"/>
                <a:cs typeface="Times New Roman" panose="02020603050405020304" pitchFamily="18" charset="0"/>
              </a:rPr>
              <a:t> …</a:t>
            </a:r>
            <a:r>
              <a:rPr lang="en-US" altLang="zh-CN" sz="1200" dirty="0">
                <a:latin typeface="+mj-ea"/>
                <a:cs typeface="Times New Roman" panose="02020603050405020304" pitchFamily="18" charset="0"/>
              </a:rPr>
              <a:t>x</a:t>
            </a:r>
            <a:r>
              <a:rPr lang="en-US" altLang="zh-CN" sz="1200" baseline="-25000" dirty="0">
                <a:latin typeface="+mj-ea"/>
                <a:cs typeface="Times New Roman" panose="02020603050405020304" pitchFamily="18" charset="0"/>
              </a:rPr>
              <a:t>2</a:t>
            </a:r>
            <a:r>
              <a:rPr lang="en-US" altLang="zh-CN" sz="1200" kern="1200" dirty="0">
                <a:solidFill>
                  <a:schemeClr val="tx1"/>
                </a:solidFill>
                <a:latin typeface="+mj-ea"/>
                <a:ea typeface="+mn-ea"/>
                <a:cs typeface="Times New Roman" panose="02020603050405020304" pitchFamily="18" charset="0"/>
              </a:rPr>
              <a:t>x</a:t>
            </a:r>
            <a:r>
              <a:rPr lang="en-US" altLang="zh-CN" sz="1200" kern="1200" baseline="-25000" dirty="0">
                <a:solidFill>
                  <a:schemeClr val="tx1"/>
                </a:solidFill>
                <a:latin typeface="+mj-ea"/>
                <a:ea typeface="+mn-ea"/>
                <a:cs typeface="Times New Roman" panose="02020603050405020304" pitchFamily="18" charset="0"/>
              </a:rPr>
              <a:t>1 </a:t>
            </a:r>
            <a:r>
              <a:rPr lang="en-US" altLang="zh-CN" sz="1200" kern="1200" dirty="0">
                <a:solidFill>
                  <a:schemeClr val="tx1"/>
                </a:solidFill>
                <a:latin typeface="+mj-ea"/>
                <a:ea typeface="+mn-ea"/>
                <a:cs typeface="Times New Roman" panose="02020603050405020304" pitchFamily="18" charset="0"/>
              </a:rPr>
              <a:t>x</a:t>
            </a:r>
            <a:r>
              <a:rPr lang="en-US" altLang="zh-CN" sz="1200" kern="1200" baseline="-25000" dirty="0">
                <a:solidFill>
                  <a:schemeClr val="tx1"/>
                </a:solidFill>
                <a:latin typeface="+mj-ea"/>
                <a:ea typeface="+mn-ea"/>
                <a:cs typeface="Times New Roman" panose="02020603050405020304" pitchFamily="18" charset="0"/>
              </a:rPr>
              <a:t>0</a:t>
            </a:r>
            <a:r>
              <a:rPr lang="zh-CN" altLang="en-US" sz="1200" b="0" baseline="0" dirty="0">
                <a:latin typeface="Segoe UI Black" panose="020B0A02040204020203" pitchFamily="34" charset="0"/>
                <a:ea typeface="楷体" panose="02010609060101010101" pitchFamily="49" charset="-122"/>
                <a:cs typeface="Segoe UI Black" panose="020B0A02040204020203" pitchFamily="34" charset="0"/>
              </a:rPr>
              <a:t>）。</a:t>
            </a:r>
            <a:r>
              <a:rPr lang="en-US" altLang="zh-CN" sz="1200" b="0" dirty="0">
                <a:latin typeface="Segoe UI Black" panose="020B0A02040204020203" pitchFamily="34" charset="0"/>
                <a:ea typeface="楷体" panose="02010609060101010101" pitchFamily="49" charset="-122"/>
                <a:cs typeface="Segoe UI Black" panose="020B0A02040204020203" pitchFamily="34" charset="0"/>
              </a:rPr>
              <a:t>2</a:t>
            </a:r>
            <a:r>
              <a:rPr lang="en-US" altLang="zh-CN" sz="1200" b="0" baseline="30000" dirty="0">
                <a:latin typeface="Segoe UI Black" panose="020B0A02040204020203" pitchFamily="34" charset="0"/>
                <a:ea typeface="楷体" panose="02010609060101010101" pitchFamily="49" charset="-122"/>
                <a:cs typeface="Segoe UI Black" panose="020B0A02040204020203" pitchFamily="34" charset="0"/>
              </a:rPr>
              <a:t>n+1</a:t>
            </a:r>
            <a:r>
              <a:rPr lang="en-US" altLang="zh-CN" sz="1200" b="0" baseline="0" dirty="0">
                <a:latin typeface="Segoe UI Black" panose="020B0A02040204020203" pitchFamily="34" charset="0"/>
                <a:ea typeface="楷体" panose="02010609060101010101" pitchFamily="49" charset="-122"/>
                <a:cs typeface="Segoe UI Black" panose="020B0A02040204020203" pitchFamily="34" charset="0"/>
              </a:rPr>
              <a:t> </a:t>
            </a:r>
            <a:r>
              <a:rPr lang="zh-CN" altLang="en-US" sz="1200" b="0" baseline="0" dirty="0">
                <a:latin typeface="Segoe UI Black" panose="020B0A02040204020203" pitchFamily="34" charset="0"/>
                <a:ea typeface="楷体" panose="02010609060101010101" pitchFamily="49" charset="-122"/>
                <a:cs typeface="Segoe UI Black" panose="020B0A02040204020203" pitchFamily="34" charset="0"/>
              </a:rPr>
              <a:t>表示最高进位位（符号位进位位）的权值，超过符号位的进位，意味着超过字长，当然要舍弃。</a:t>
            </a:r>
            <a:endParaRPr lang="en-US" altLang="zh-CN" sz="1200" b="0" baseline="0" dirty="0">
              <a:latin typeface="Segoe UI Black" panose="020B0A02040204020203" pitchFamily="34" charset="0"/>
              <a:ea typeface="楷体" panose="02010609060101010101" pitchFamily="49" charset="-122"/>
              <a:cs typeface="Segoe UI Black" panose="020B0A02040204020203" pitchFamily="34" charset="0"/>
            </a:endParaRPr>
          </a:p>
          <a:p>
            <a:r>
              <a:rPr lang="zh-CN" altLang="en-US" sz="1200" b="0" baseline="0" dirty="0">
                <a:latin typeface="Segoe UI Black" panose="020B0A02040204020203" pitchFamily="34" charset="0"/>
                <a:ea typeface="楷体" panose="02010609060101010101" pitchFamily="49" charset="-122"/>
              </a:rPr>
              <a:t>定点小数</a:t>
            </a:r>
            <a:r>
              <a:rPr lang="zh-CN" altLang="en-US" sz="1200" b="0" dirty="0">
                <a:latin typeface="Segoe UI Black" panose="020B0A02040204020203" pitchFamily="34" charset="0"/>
                <a:ea typeface="楷体" panose="02010609060101010101" pitchFamily="49" charset="-122"/>
                <a:cs typeface="Segoe UI Black" panose="020B0A02040204020203" pitchFamily="34" charset="0"/>
              </a:rPr>
              <a:t>的模</a:t>
            </a:r>
            <a:r>
              <a:rPr lang="en-US" altLang="zh-CN" sz="1200" b="0" dirty="0">
                <a:latin typeface="Segoe UI Black" panose="020B0A02040204020203" pitchFamily="34" charset="0"/>
                <a:ea typeface="楷体" panose="02010609060101010101" pitchFamily="49" charset="-122"/>
                <a:cs typeface="Segoe UI Black" panose="020B0A02040204020203" pitchFamily="34" charset="0"/>
              </a:rPr>
              <a:t>M</a:t>
            </a:r>
            <a:r>
              <a:rPr lang="zh-CN" altLang="en-US" sz="1200" b="0" baseline="0" dirty="0">
                <a:latin typeface="Segoe UI Black" panose="020B0A02040204020203" pitchFamily="34" charset="0"/>
                <a:ea typeface="楷体" panose="02010609060101010101" pitchFamily="49" charset="-122"/>
              </a:rPr>
              <a:t>：</a:t>
            </a:r>
            <a:r>
              <a:rPr lang="en-US" altLang="zh-CN" sz="1200" b="0" baseline="0" dirty="0">
                <a:latin typeface="Segoe UI Black" panose="020B0A02040204020203" pitchFamily="34" charset="0"/>
                <a:ea typeface="楷体" panose="02010609060101010101" pitchFamily="49" charset="-122"/>
              </a:rPr>
              <a:t>mod   2      </a:t>
            </a:r>
            <a:endParaRPr lang="en-US" altLang="zh-CN" b="0" dirty="0"/>
          </a:p>
          <a:p>
            <a:r>
              <a:rPr lang="zh-CN" altLang="en-US" b="0" dirty="0"/>
              <a:t>求</a:t>
            </a:r>
            <a:r>
              <a:rPr lang="en-US" altLang="zh-CN" sz="1200" b="0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[−Y]</a:t>
            </a:r>
            <a:r>
              <a:rPr lang="zh-CN" altLang="en-US" sz="1200" b="0" baseline="-25000" dirty="0">
                <a:latin typeface="Segoe UI Black" panose="020B0A02040204020203" pitchFamily="34" charset="0"/>
                <a:ea typeface="楷体" panose="02010609060101010101" pitchFamily="49" charset="-122"/>
                <a:cs typeface="Segoe UI Black" panose="020B0A02040204020203" pitchFamily="34" charset="0"/>
              </a:rPr>
              <a:t>补</a:t>
            </a:r>
            <a:r>
              <a:rPr lang="zh-CN" altLang="en-US" sz="1200" b="0" baseline="0" dirty="0">
                <a:latin typeface="Segoe UI Black" panose="020B0A02040204020203" pitchFamily="34" charset="0"/>
                <a:ea typeface="楷体" panose="02010609060101010101" pitchFamily="49" charset="-122"/>
                <a:cs typeface="Segoe UI Black" panose="020B0A02040204020203" pitchFamily="34" charset="0"/>
              </a:rPr>
              <a:t>也可以用扫描法：从右到左扫描</a:t>
            </a:r>
            <a:r>
              <a:rPr lang="en-US" altLang="zh-CN" sz="1200" b="0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[Y]</a:t>
            </a:r>
            <a:r>
              <a:rPr lang="zh-CN" altLang="en-US" sz="1200" b="0" baseline="-25000" dirty="0">
                <a:latin typeface="Segoe UI Black" panose="020B0A02040204020203" pitchFamily="34" charset="0"/>
                <a:ea typeface="楷体" panose="02010609060101010101" pitchFamily="49" charset="-122"/>
                <a:cs typeface="Segoe UI Black" panose="020B0A02040204020203" pitchFamily="34" charset="0"/>
              </a:rPr>
              <a:t>补</a:t>
            </a:r>
            <a:r>
              <a:rPr lang="zh-CN" altLang="en-US" sz="1200" b="0" baseline="0" dirty="0">
                <a:latin typeface="Segoe UI Black" panose="020B0A02040204020203" pitchFamily="34" charset="0"/>
                <a:ea typeface="楷体" panose="02010609060101010101" pitchFamily="49" charset="-122"/>
                <a:cs typeface="Segoe UI Black" panose="020B0A02040204020203" pitchFamily="34" charset="0"/>
              </a:rPr>
              <a:t>，遇到的第一个</a:t>
            </a:r>
            <a:r>
              <a:rPr lang="en-US" altLang="zh-CN" sz="1200" b="0" baseline="0" dirty="0">
                <a:latin typeface="Segoe UI Black" panose="020B0A02040204020203" pitchFamily="34" charset="0"/>
                <a:ea typeface="楷体" panose="02010609060101010101" pitchFamily="49" charset="-122"/>
                <a:cs typeface="Segoe UI Black" panose="020B0A02040204020203" pitchFamily="34" charset="0"/>
              </a:rPr>
              <a:t>1</a:t>
            </a:r>
            <a:r>
              <a:rPr lang="zh-CN" altLang="en-US" sz="1200" b="0" baseline="0" dirty="0">
                <a:latin typeface="Segoe UI Black" panose="020B0A02040204020203" pitchFamily="34" charset="0"/>
                <a:ea typeface="楷体" panose="02010609060101010101" pitchFamily="49" charset="-122"/>
                <a:cs typeface="Segoe UI Black" panose="020B0A02040204020203" pitchFamily="34" charset="0"/>
              </a:rPr>
              <a:t>之前（包括这个</a:t>
            </a:r>
            <a:r>
              <a:rPr lang="en-US" altLang="zh-CN" sz="1200" b="0" baseline="0" dirty="0">
                <a:latin typeface="Segoe UI Black" panose="020B0A02040204020203" pitchFamily="34" charset="0"/>
                <a:ea typeface="楷体" panose="02010609060101010101" pitchFamily="49" charset="-122"/>
                <a:cs typeface="Segoe UI Black" panose="020B0A02040204020203" pitchFamily="34" charset="0"/>
              </a:rPr>
              <a:t>1</a:t>
            </a:r>
            <a:r>
              <a:rPr lang="zh-CN" altLang="en-US" sz="1200" b="0" baseline="0" dirty="0">
                <a:latin typeface="Segoe UI Black" panose="020B0A02040204020203" pitchFamily="34" charset="0"/>
                <a:ea typeface="楷体" panose="02010609060101010101" pitchFamily="49" charset="-122"/>
                <a:cs typeface="Segoe UI Black" panose="020B0A02040204020203" pitchFamily="34" charset="0"/>
              </a:rPr>
              <a:t>），直接输出遇到的数字，这个</a:t>
            </a:r>
            <a:r>
              <a:rPr lang="en-US" altLang="zh-CN" sz="1200" b="0" baseline="0" dirty="0">
                <a:latin typeface="Segoe UI Black" panose="020B0A02040204020203" pitchFamily="34" charset="0"/>
                <a:ea typeface="楷体" panose="02010609060101010101" pitchFamily="49" charset="-122"/>
                <a:cs typeface="Segoe UI Black" panose="020B0A02040204020203" pitchFamily="34" charset="0"/>
              </a:rPr>
              <a:t>1</a:t>
            </a:r>
            <a:r>
              <a:rPr lang="zh-CN" altLang="en-US" sz="1200" b="0" baseline="0" dirty="0">
                <a:latin typeface="Segoe UI Black" panose="020B0A02040204020203" pitchFamily="34" charset="0"/>
                <a:ea typeface="楷体" panose="02010609060101010101" pitchFamily="49" charset="-122"/>
                <a:cs typeface="Segoe UI Black" panose="020B0A02040204020203" pitchFamily="34" charset="0"/>
              </a:rPr>
              <a:t>之后的数，取反输出。</a:t>
            </a:r>
            <a:endParaRPr lang="en-US" altLang="zh-CN" sz="1200" b="0" baseline="0" dirty="0">
              <a:latin typeface="Segoe UI Black" panose="020B0A02040204020203" pitchFamily="34" charset="0"/>
              <a:ea typeface="楷体" panose="02010609060101010101" pitchFamily="49" charset="-122"/>
              <a:cs typeface="Segoe UI Black" panose="020B0A02040204020203" pitchFamily="34" charset="0"/>
            </a:endParaRPr>
          </a:p>
          <a:p>
            <a:r>
              <a:rPr lang="zh-CN" altLang="en-US" sz="1200" b="0" baseline="0" dirty="0">
                <a:latin typeface="Segoe UI Black" panose="020B0A02040204020203" pitchFamily="34" charset="0"/>
                <a:ea typeface="楷体" panose="02010609060101010101" pitchFamily="49" charset="-122"/>
                <a:cs typeface="Segoe UI Black" panose="020B0A02040204020203" pitchFamily="34" charset="0"/>
              </a:rPr>
              <a:t>同样方法也可以反过来，由</a:t>
            </a:r>
            <a:r>
              <a:rPr lang="en-US" altLang="zh-CN" sz="1200" b="0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[−Y]</a:t>
            </a:r>
            <a:r>
              <a:rPr lang="zh-CN" altLang="en-US" sz="1200" b="0" baseline="-25000" dirty="0">
                <a:latin typeface="Segoe UI Black" panose="020B0A02040204020203" pitchFamily="34" charset="0"/>
                <a:ea typeface="楷体" panose="02010609060101010101" pitchFamily="49" charset="-122"/>
                <a:cs typeface="Segoe UI Black" panose="020B0A02040204020203" pitchFamily="34" charset="0"/>
              </a:rPr>
              <a:t>补</a:t>
            </a:r>
            <a:r>
              <a:rPr lang="zh-CN" altLang="en-US" sz="1200" b="0" baseline="0" dirty="0">
                <a:latin typeface="Segoe UI Black" panose="020B0A02040204020203" pitchFamily="34" charset="0"/>
                <a:ea typeface="楷体" panose="02010609060101010101" pitchFamily="49" charset="-122"/>
                <a:cs typeface="Segoe UI Black" panose="020B0A02040204020203" pitchFamily="34" charset="0"/>
              </a:rPr>
              <a:t>求</a:t>
            </a:r>
            <a:r>
              <a:rPr lang="en-US" altLang="zh-CN" sz="1200" b="0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[Y]</a:t>
            </a:r>
            <a:r>
              <a:rPr lang="zh-CN" altLang="en-US" sz="1200" b="0" baseline="-25000" dirty="0">
                <a:latin typeface="Segoe UI Black" panose="020B0A02040204020203" pitchFamily="34" charset="0"/>
                <a:ea typeface="楷体" panose="02010609060101010101" pitchFamily="49" charset="-122"/>
                <a:cs typeface="Segoe UI Black" panose="020B0A02040204020203" pitchFamily="34" charset="0"/>
              </a:rPr>
              <a:t>补</a:t>
            </a:r>
            <a:r>
              <a:rPr lang="zh-CN" altLang="en-US" sz="1200" b="0" baseline="0" dirty="0">
                <a:latin typeface="Segoe UI Black" panose="020B0A02040204020203" pitchFamily="34" charset="0"/>
                <a:ea typeface="楷体" panose="02010609060101010101" pitchFamily="49" charset="-122"/>
                <a:cs typeface="Segoe UI Black" panose="020B0A02040204020203" pitchFamily="34" charset="0"/>
              </a:rPr>
              <a:t>，扫描</a:t>
            </a:r>
            <a:r>
              <a:rPr lang="en-US" altLang="zh-CN" sz="1200" b="0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[−Y]</a:t>
            </a:r>
            <a:r>
              <a:rPr lang="zh-CN" altLang="en-US" sz="1200" b="0" baseline="-25000" dirty="0">
                <a:latin typeface="Segoe UI Black" panose="020B0A02040204020203" pitchFamily="34" charset="0"/>
                <a:ea typeface="楷体" panose="02010609060101010101" pitchFamily="49" charset="-122"/>
                <a:cs typeface="Segoe UI Black" panose="020B0A02040204020203" pitchFamily="34" charset="0"/>
              </a:rPr>
              <a:t>补</a:t>
            </a:r>
            <a:r>
              <a:rPr lang="zh-CN" altLang="en-US" sz="1200" b="0" baseline="0" dirty="0">
                <a:latin typeface="Segoe UI Black" panose="020B0A02040204020203" pitchFamily="34" charset="0"/>
                <a:ea typeface="楷体" panose="02010609060101010101" pitchFamily="49" charset="-122"/>
                <a:cs typeface="Segoe UI Black" panose="020B0A02040204020203" pitchFamily="34" charset="0"/>
              </a:rPr>
              <a:t>。同样操作就可以得到</a:t>
            </a:r>
            <a:r>
              <a:rPr lang="en-US" altLang="zh-CN" sz="1200" b="0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[Y]</a:t>
            </a:r>
            <a:r>
              <a:rPr lang="zh-CN" altLang="en-US" sz="1200" b="0" baseline="-25000" dirty="0">
                <a:latin typeface="Segoe UI Black" panose="020B0A02040204020203" pitchFamily="34" charset="0"/>
                <a:ea typeface="楷体" panose="02010609060101010101" pitchFamily="49" charset="-122"/>
                <a:cs typeface="Segoe UI Black" panose="020B0A02040204020203" pitchFamily="34" charset="0"/>
              </a:rPr>
              <a:t>补</a:t>
            </a:r>
            <a:r>
              <a:rPr lang="zh-CN" altLang="en-US" sz="1200" b="0" baseline="0" dirty="0">
                <a:latin typeface="Segoe UI Black" panose="020B0A02040204020203" pitchFamily="34" charset="0"/>
                <a:ea typeface="楷体" panose="02010609060101010101" pitchFamily="49" charset="-122"/>
                <a:cs typeface="Segoe UI Black" panose="020B0A02040204020203" pitchFamily="34" charset="0"/>
              </a:rPr>
              <a:t>。</a:t>
            </a:r>
            <a:endParaRPr lang="zh-CN" altLang="en-US" b="0" baseline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582403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答案</a:t>
            </a:r>
            <a:r>
              <a:rPr lang="en-US" altLang="zh-CN" sz="12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C</a:t>
            </a:r>
            <a:r>
              <a:rPr lang="zh-CN" altLang="en-US" sz="12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。</a:t>
            </a:r>
            <a:r>
              <a:rPr lang="en-US" altLang="zh-CN" sz="12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P=1</a:t>
            </a:r>
            <a:r>
              <a:rPr lang="zh-CN" altLang="en-US" sz="12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数位与</a:t>
            </a:r>
            <a:r>
              <a:rPr lang="en-US" altLang="zh-CN" sz="12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1</a:t>
            </a:r>
            <a:r>
              <a:rPr lang="zh-CN" altLang="en-US" sz="12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异或</a:t>
            </a:r>
            <a:r>
              <a:rPr lang="en-US" altLang="zh-CN" sz="12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,</a:t>
            </a:r>
            <a:r>
              <a:rPr lang="zh-CN" altLang="en-US" sz="12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取反</a:t>
            </a:r>
            <a:r>
              <a:rPr lang="en-US" altLang="zh-CN" sz="12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,</a:t>
            </a:r>
            <a:r>
              <a:rPr lang="zh-CN" altLang="en-US" sz="12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匹配</a:t>
            </a:r>
            <a:r>
              <a:rPr lang="en-US" altLang="zh-CN" sz="12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C0=1,</a:t>
            </a:r>
            <a:r>
              <a:rPr lang="zh-CN" altLang="en-US" sz="12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效果是全部取反再加</a:t>
            </a:r>
            <a:r>
              <a:rPr lang="en-US" altLang="zh-CN" sz="12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1;P=0,</a:t>
            </a:r>
            <a:r>
              <a:rPr lang="zh-CN" altLang="en-US" sz="12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数位与</a:t>
            </a:r>
            <a:r>
              <a:rPr lang="en-US" altLang="zh-CN" sz="12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0</a:t>
            </a:r>
            <a:r>
              <a:rPr lang="zh-CN" altLang="en-US" sz="12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异或不变。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031525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答案</a:t>
            </a:r>
            <a:r>
              <a:rPr lang="en-US" altLang="zh-CN" sz="12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CD</a:t>
            </a:r>
            <a:r>
              <a:rPr lang="zh-CN" altLang="en-US" sz="12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。带符号的溢出检测三种方法中</a:t>
            </a:r>
            <a:r>
              <a:rPr lang="en-US" altLang="zh-CN" sz="12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,</a:t>
            </a:r>
            <a:r>
              <a:rPr lang="zh-CN" altLang="en-US" sz="12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都不能只由</a:t>
            </a:r>
            <a:r>
              <a:rPr lang="en-US" altLang="zh-CN" sz="1200" dirty="0" err="1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Cout</a:t>
            </a:r>
            <a:r>
              <a:rPr lang="zh-CN" altLang="en-US" sz="12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决定</a:t>
            </a:r>
            <a:r>
              <a:rPr lang="en-US" altLang="zh-CN" sz="12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,</a:t>
            </a:r>
            <a:r>
              <a:rPr lang="zh-CN" altLang="en-US" sz="12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所以</a:t>
            </a:r>
            <a:r>
              <a:rPr lang="en-US" altLang="zh-CN" sz="12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AB</a:t>
            </a:r>
            <a:r>
              <a:rPr lang="zh-CN" altLang="en-US" sz="12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都不对。</a:t>
            </a:r>
            <a:endParaRPr lang="en-US" altLang="zh-CN" sz="1200" dirty="0">
              <a:solidFill>
                <a:srgbClr val="000000"/>
              </a:solidFill>
              <a:latin typeface="Microsoft Yahei"/>
              <a:ea typeface="Microsoft Yahei"/>
              <a:sym typeface="Microsoft Yahei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P=0</a:t>
            </a:r>
            <a:r>
              <a:rPr lang="zh-CN" altLang="en-US" sz="12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时，电路功能是加法，溢出是</a:t>
            </a:r>
            <a:r>
              <a:rPr lang="en-US" altLang="zh-CN" sz="1200" dirty="0" err="1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Cout</a:t>
            </a:r>
            <a:r>
              <a:rPr lang="zh-CN" altLang="en-US" sz="12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。</a:t>
            </a:r>
            <a:endParaRPr lang="en-US" altLang="zh-CN" sz="1200" dirty="0">
              <a:solidFill>
                <a:srgbClr val="000000"/>
              </a:solidFill>
              <a:latin typeface="Microsoft Yahei"/>
              <a:ea typeface="Microsoft Yahei"/>
              <a:sym typeface="Microsoft Yahei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P=1</a:t>
            </a:r>
            <a:r>
              <a:rPr lang="zh-CN" altLang="en-US" sz="12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时，电路功能是减法，溢出是</a:t>
            </a:r>
            <a:r>
              <a:rPr lang="en-US" altLang="zh-CN" sz="1200" dirty="0" err="1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Cout</a:t>
            </a:r>
            <a:r>
              <a:rPr lang="zh-CN" altLang="en-US" sz="12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的非（可自己举例验证）。</a:t>
            </a:r>
            <a:endParaRPr lang="en-US" altLang="zh-CN" sz="1200" dirty="0">
              <a:solidFill>
                <a:srgbClr val="000000"/>
              </a:solidFill>
              <a:latin typeface="Microsoft Yahei"/>
              <a:ea typeface="Microsoft Yahei"/>
              <a:sym typeface="Microsoft Yahei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空的地方是异或门。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574749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ABC</a:t>
            </a:r>
            <a:r>
              <a:rPr lang="zh-CN" altLang="en-US" sz="12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正确。</a:t>
            </a:r>
            <a:r>
              <a:rPr lang="en-US" altLang="zh-CN" sz="12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D</a:t>
            </a:r>
            <a:r>
              <a:rPr lang="zh-CN" altLang="en-US" sz="12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错误</a:t>
            </a:r>
            <a:r>
              <a:rPr lang="en-US" altLang="zh-CN" sz="12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,</a:t>
            </a:r>
            <a:r>
              <a:rPr lang="zh-CN" altLang="en-US" sz="12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减法都是转换为加法的</a:t>
            </a:r>
            <a:r>
              <a:rPr lang="en-US" altLang="zh-CN" sz="12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,</a:t>
            </a:r>
            <a:r>
              <a:rPr lang="zh-CN" altLang="en-US" sz="12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并行进位链一样有效。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350906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ACD</a:t>
            </a:r>
            <a:r>
              <a:rPr lang="zh-CN" altLang="en-US" sz="12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正确。</a:t>
            </a:r>
            <a:r>
              <a:rPr lang="en-US" altLang="zh-CN" sz="12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B</a:t>
            </a:r>
            <a:r>
              <a:rPr lang="zh-CN" altLang="en-US" sz="12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错误</a:t>
            </a:r>
            <a:r>
              <a:rPr lang="en-US" altLang="zh-CN" sz="12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,</a:t>
            </a:r>
            <a:r>
              <a:rPr lang="zh-CN" altLang="en-US" sz="12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只由算术运算存在进位</a:t>
            </a:r>
            <a:r>
              <a:rPr lang="en-US" altLang="zh-CN" sz="12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,</a:t>
            </a:r>
            <a:r>
              <a:rPr lang="zh-CN" altLang="en-US" sz="120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逻辑运算不存在进位问题。</a:t>
            </a: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290565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0" dirty="0"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lang="zh-CN" altLang="en-US" b="0" dirty="0">
                <a:latin typeface="Times New Roman" panose="02020603050405020304" pitchFamily="18" charset="0"/>
                <a:ea typeface="宋体" panose="02010600030101010101" pitchFamily="2" charset="-122"/>
              </a:rPr>
              <a:t>、 </a:t>
            </a:r>
            <a:r>
              <a:rPr lang="en-US" altLang="zh-CN" sz="1200" b="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sz="1200" b="0" i="1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1200" b="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=  X</a:t>
            </a:r>
            <a:r>
              <a:rPr lang="en-US" altLang="zh-CN" sz="1200" b="0" i="1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 </a:t>
            </a:r>
            <a:r>
              <a:rPr lang="en-US" altLang="zh-CN" sz="12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⊕</a:t>
            </a:r>
            <a:r>
              <a:rPr lang="en-US" altLang="zh-CN" sz="1200" b="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Y</a:t>
            </a:r>
            <a:r>
              <a:rPr lang="en-US" altLang="zh-CN" sz="1200" b="0" i="1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12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⊕</a:t>
            </a:r>
            <a:r>
              <a:rPr lang="en-US" altLang="zh-CN" sz="1200" b="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</a:t>
            </a:r>
            <a:r>
              <a:rPr lang="en-US" altLang="zh-CN" sz="1200" b="0" i="1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		</a:t>
            </a:r>
            <a:r>
              <a:rPr lang="en-US" altLang="zh-CN" sz="1200" b="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CN" sz="1200" b="0" i="1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1200" b="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 X</a:t>
            </a:r>
            <a:r>
              <a:rPr lang="en-US" altLang="zh-CN" sz="1200" b="0" i="1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 </a:t>
            </a:r>
            <a:r>
              <a:rPr lang="en-US" altLang="zh-CN" sz="1200" b="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1200" b="0" i="1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 </a:t>
            </a:r>
            <a:r>
              <a:rPr lang="en-US" altLang="zh-CN" sz="12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+</a:t>
            </a:r>
            <a:r>
              <a:rPr lang="en-US" altLang="zh-CN" sz="1200" b="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2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1200" b="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1200" b="0" i="1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1200" b="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2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⊕ </a:t>
            </a:r>
            <a:r>
              <a:rPr lang="en-US" altLang="zh-CN" sz="1200" b="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1200" b="0" i="1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12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)</a:t>
            </a:r>
            <a:r>
              <a:rPr lang="en-US" altLang="zh-CN" sz="1200" b="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CN" sz="1200" b="0" i="1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i-1</a:t>
            </a:r>
            <a:endParaRPr lang="zh-CN" altLang="en-US" sz="1200" b="0" i="1" baseline="-25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dirty="0">
                <a:latin typeface="宋体" pitchFamily="2" charset="-122"/>
              </a:rPr>
              <a:t>2</a:t>
            </a:r>
            <a:r>
              <a:rPr lang="zh-CN" altLang="en-US" sz="1200" b="0" dirty="0">
                <a:latin typeface="宋体" pitchFamily="2" charset="-122"/>
              </a:rPr>
              <a:t>、</a:t>
            </a:r>
            <a:r>
              <a:rPr lang="en-US" altLang="zh-CN" sz="1200" b="0" dirty="0">
                <a:latin typeface="宋体" pitchFamily="2" charset="-122"/>
              </a:rPr>
              <a:t>Sub</a:t>
            </a:r>
            <a:r>
              <a:rPr lang="zh-CN" altLang="en-US" sz="1200" b="0" dirty="0">
                <a:latin typeface="宋体" pitchFamily="2" charset="-122"/>
              </a:rPr>
              <a:t>信号同时控制取反与最低位加</a:t>
            </a:r>
            <a:r>
              <a:rPr lang="en-US" altLang="zh-CN" sz="1200" b="0" dirty="0">
                <a:latin typeface="宋体" pitchFamily="2" charset="-122"/>
              </a:rPr>
              <a:t>1</a:t>
            </a:r>
            <a:r>
              <a:rPr lang="zh-CN" altLang="en-US" sz="1200" b="0" dirty="0">
                <a:latin typeface="宋体" pitchFamily="2" charset="-122"/>
              </a:rPr>
              <a:t>。</a:t>
            </a:r>
            <a:endParaRPr lang="en-US" altLang="zh-CN" sz="1200" b="0" dirty="0">
              <a:latin typeface="宋体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dirty="0">
                <a:latin typeface="宋体" pitchFamily="2" charset="-122"/>
              </a:rPr>
              <a:t>3</a:t>
            </a:r>
            <a:r>
              <a:rPr lang="zh-CN" altLang="en-US" sz="1200" b="0" dirty="0">
                <a:latin typeface="宋体" pitchFamily="2" charset="-122"/>
              </a:rPr>
              <a:t>、</a:t>
            </a:r>
            <a:r>
              <a:rPr lang="en-US" altLang="zh-CN" sz="1200" b="0" dirty="0">
                <a:latin typeface="宋体" pitchFamily="2" charset="-122"/>
              </a:rPr>
              <a:t>C1 = G1 + P1C0	C2 = G2 + P2C1	</a:t>
            </a:r>
            <a:r>
              <a:rPr lang="en-US" altLang="zh-CN" sz="1200" b="0" dirty="0" err="1"/>
              <a:t>C</a:t>
            </a:r>
            <a:r>
              <a:rPr lang="en-US" altLang="zh-CN" sz="1050" b="0" dirty="0" err="1"/>
              <a:t>n</a:t>
            </a:r>
            <a:r>
              <a:rPr lang="en-US" altLang="zh-CN" sz="1200" b="0" dirty="0"/>
              <a:t> = </a:t>
            </a:r>
            <a:r>
              <a:rPr lang="en-US" altLang="zh-CN" sz="1200" b="0" dirty="0" err="1"/>
              <a:t>G</a:t>
            </a:r>
            <a:r>
              <a:rPr lang="en-US" altLang="zh-CN" sz="1050" b="0" dirty="0" err="1"/>
              <a:t>n</a:t>
            </a:r>
            <a:r>
              <a:rPr lang="en-US" altLang="zh-CN" sz="1200" b="0" dirty="0"/>
              <a:t> + P</a:t>
            </a:r>
            <a:r>
              <a:rPr lang="en-US" altLang="zh-CN" sz="1050" b="0" dirty="0"/>
              <a:t>n</a:t>
            </a:r>
            <a:r>
              <a:rPr lang="en-US" altLang="zh-CN" sz="1200" b="0" dirty="0"/>
              <a:t>C</a:t>
            </a:r>
            <a:r>
              <a:rPr lang="en-US" altLang="zh-CN" sz="1050" b="0" dirty="0"/>
              <a:t>n</a:t>
            </a:r>
            <a:r>
              <a:rPr lang="en-US" altLang="zh-CN" sz="1200" b="0" dirty="0"/>
              <a:t>-</a:t>
            </a:r>
            <a:r>
              <a:rPr lang="en-US" altLang="zh-CN" sz="1050" b="0" dirty="0"/>
              <a:t>1      PPT33</a:t>
            </a:r>
            <a:r>
              <a:rPr lang="zh-CN" altLang="en-US" sz="1050" b="0" dirty="0"/>
              <a:t>页，把后面的“</a:t>
            </a:r>
            <a:r>
              <a:rPr lang="en-US" altLang="zh-CN" sz="1200" b="0" dirty="0"/>
              <a:t>C</a:t>
            </a:r>
            <a:r>
              <a:rPr lang="en-US" altLang="zh-CN" sz="1050" b="0" dirty="0"/>
              <a:t>n</a:t>
            </a:r>
            <a:r>
              <a:rPr lang="en-US" altLang="zh-CN" sz="1200" b="0" dirty="0"/>
              <a:t>-</a:t>
            </a:r>
            <a:r>
              <a:rPr lang="en-US" altLang="zh-CN" sz="1050" b="0" dirty="0"/>
              <a:t>1</a:t>
            </a:r>
            <a:r>
              <a:rPr lang="zh-CN" altLang="en-US" sz="1050" b="0" dirty="0"/>
              <a:t>”逐级全部替换为</a:t>
            </a:r>
            <a:r>
              <a:rPr lang="en-US" altLang="zh-CN" sz="1050" b="0" dirty="0"/>
              <a:t>C0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050" b="0" dirty="0"/>
              <a:t>4</a:t>
            </a:r>
            <a:r>
              <a:rPr lang="zh-CN" altLang="en-US" sz="1050" b="0" dirty="0"/>
              <a:t>、</a:t>
            </a:r>
            <a:r>
              <a:rPr lang="en-US" altLang="zh-CN" sz="1050" b="0" dirty="0"/>
              <a:t>PPT37</a:t>
            </a:r>
            <a:r>
              <a:rPr lang="zh-CN" altLang="en-US" sz="1050" b="0" dirty="0"/>
              <a:t>页，</a:t>
            </a:r>
            <a:r>
              <a:rPr lang="en-US" altLang="zh-CN" dirty="0" err="1"/>
              <a:t>Cn</a:t>
            </a:r>
            <a:r>
              <a:rPr lang="zh-CN" altLang="en-US" dirty="0"/>
              <a:t>相当于只取决于参与运算的数据以及初始进位</a:t>
            </a:r>
            <a:r>
              <a:rPr lang="en-US" altLang="zh-CN" dirty="0"/>
              <a:t>C0</a:t>
            </a:r>
            <a:r>
              <a:rPr lang="zh-CN" altLang="en-US" baseline="0" dirty="0"/>
              <a:t> </a:t>
            </a:r>
            <a:endParaRPr lang="en-US" altLang="zh-CN" baseline="0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 dirty="0"/>
              <a:t>5</a:t>
            </a:r>
            <a:r>
              <a:rPr lang="zh-CN" altLang="en-US" baseline="0" dirty="0"/>
              <a:t>、</a:t>
            </a:r>
            <a:r>
              <a:rPr lang="en-US" altLang="zh-CN" baseline="0" dirty="0"/>
              <a:t>39</a:t>
            </a:r>
            <a:r>
              <a:rPr lang="zh-CN" altLang="en-US" baseline="0" dirty="0"/>
              <a:t>页，增加</a:t>
            </a:r>
            <a:r>
              <a:rPr lang="en-US" altLang="zh-CN" baseline="0" dirty="0"/>
              <a:t>G*,P*   </a:t>
            </a:r>
            <a:r>
              <a:rPr lang="zh-CN" altLang="en-US" baseline="0" dirty="0"/>
              <a:t>支持两级并行进位的四位快速加法器</a:t>
            </a:r>
            <a:endParaRPr lang="zh-CN" altLang="en-US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6</a:t>
            </a:r>
            <a:r>
              <a:rPr lang="zh-CN" altLang="en-US" dirty="0"/>
              <a:t>、</a:t>
            </a:r>
            <a:r>
              <a:rPr lang="en-US" altLang="zh-CN" dirty="0"/>
              <a:t>43</a:t>
            </a:r>
            <a:r>
              <a:rPr lang="zh-CN" altLang="en-US" dirty="0"/>
              <a:t>页，需要修改，应该有</a:t>
            </a:r>
            <a:r>
              <a:rPr lang="en-US" altLang="zh-CN" dirty="0"/>
              <a:t>C4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7</a:t>
            </a:r>
            <a:r>
              <a:rPr lang="zh-CN" altLang="en-US" dirty="0"/>
              <a:t>、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896268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57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90212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同号相加或异号相减，导致绝对值变大，如果超出机器数所能表示的范围则叫溢出（超过最大正数值，上溢；小于最小可以表示负数，下溢）。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正数相加超范围叫正溢，负数相加超范围叫负溢。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溢出部分丢失，设计计算机时应有溢出检测逻辑，并设置标记位，一般是叫做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OV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（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overflow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），发现溢出后设置标记位为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，用于给用户判断并作处理。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19805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eaLnBrk="1" hangingPunct="1"/>
                <a:r>
                  <a:rPr lang="zh-CN" altLang="en-US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溢出会改变符号位，结果的  正数变负，负数变正。可以通过符号位的变化判断是否溢出。</a:t>
                </a:r>
                <a:endParaRPr lang="en-US" altLang="zh-CN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  <a:p>
                <a:pPr eaLnBrk="1" hangingPunct="1"/>
                <a:r>
                  <a:rPr lang="zh-CN" altLang="en-US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逻辑表达式的含义：</a:t>
                </a:r>
                <a:r>
                  <a:rPr lang="en-US" altLang="zh-CN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2</a:t>
                </a:r>
                <a:r>
                  <a:rPr lang="zh-CN" altLang="en-US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种情况产生溢出，所以是或的关系。</a:t>
                </a:r>
                <a:endParaRPr lang="en-US" altLang="zh-CN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  <a:p>
                <a:pPr eaLnBrk="1" hangingPunct="1"/>
                <a:r>
                  <a:rPr lang="en-US" altLang="zh-CN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1</a:t>
                </a:r>
                <a:r>
                  <a:rPr lang="zh-CN" altLang="en-US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、前面表达式结果为</a:t>
                </a:r>
                <a:r>
                  <a:rPr lang="en-US" altLang="zh-CN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1</a:t>
                </a:r>
                <a:r>
                  <a:rPr lang="zh-CN" altLang="en-US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时，表示“两个正数相加，</a:t>
                </a:r>
                <a:r>
                  <a:rPr lang="en-US" altLang="zh-CN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f</a:t>
                </a:r>
                <a:r>
                  <a:rPr lang="en-US" altLang="zh-CN" baseline="-250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0</a:t>
                </a:r>
                <a:r>
                  <a:rPr lang="en-US" altLang="zh-CN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=0</a:t>
                </a:r>
                <a:r>
                  <a:rPr lang="zh-CN" altLang="en-US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，</a:t>
                </a:r>
                <a:r>
                  <a:rPr lang="en-US" altLang="zh-CN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f</a:t>
                </a:r>
                <a:r>
                  <a:rPr lang="en-US" altLang="zh-CN" baseline="-250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1</a:t>
                </a:r>
                <a:r>
                  <a:rPr lang="en-US" altLang="zh-CN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=0</a:t>
                </a:r>
                <a:r>
                  <a:rPr lang="zh-CN" altLang="en-US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，（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altLang="zh-CN" sz="1200" b="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zh-CN" sz="1200" b="0" i="0">
                                <a:latin typeface="Cambria Math" panose="02040503050406030204" pitchFamily="18" charset="0"/>
                              </a:rPr>
                              <m:t>f</m:t>
                            </m:r>
                          </m:e>
                        </m:acc>
                      </m:e>
                      <m:sub>
                        <m:r>
                          <a:rPr lang="en-US" altLang="zh-CN" sz="1200" b="0" i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=1</a:t>
                </a:r>
                <a:r>
                  <a:rPr lang="zh-CN" altLang="en-US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altLang="zh-CN" sz="1200" b="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zh-CN" sz="1200" b="0" i="0">
                                <a:latin typeface="Cambria Math" panose="02040503050406030204" pitchFamily="18" charset="0"/>
                              </a:rPr>
                              <m:t>f</m:t>
                            </m:r>
                          </m:e>
                        </m:acc>
                      </m:e>
                      <m:sub>
                        <m:r>
                          <a:rPr lang="en-US" altLang="zh-CN" sz="1200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=1</a:t>
                </a:r>
                <a:r>
                  <a:rPr lang="zh-CN" altLang="en-US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），同时结果是负数（</a:t>
                </a:r>
                <a:r>
                  <a:rPr lang="en-US" altLang="zh-CN" dirty="0" err="1">
                    <a:latin typeface="Times New Roman" panose="02020603050405020304" pitchFamily="18" charset="0"/>
                    <a:ea typeface="宋体" panose="02010600030101010101" pitchFamily="2" charset="-122"/>
                  </a:rPr>
                  <a:t>fs</a:t>
                </a:r>
                <a:r>
                  <a:rPr lang="en-US" altLang="zh-CN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=1</a:t>
                </a:r>
                <a:r>
                  <a:rPr lang="zh-CN" altLang="en-US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）。”</a:t>
                </a:r>
                <a:endParaRPr lang="en-US" altLang="zh-CN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  <a:p>
                <a:pPr eaLnBrk="1" hangingPunct="1"/>
                <a:r>
                  <a:rPr lang="en-US" altLang="zh-CN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2</a:t>
                </a:r>
                <a:r>
                  <a:rPr lang="zh-CN" altLang="en-US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、后面表达式结果为</a:t>
                </a:r>
                <a:r>
                  <a:rPr lang="en-US" altLang="zh-CN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1</a:t>
                </a:r>
                <a:r>
                  <a:rPr lang="zh-CN" altLang="en-US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时，表示“两个负数相加，</a:t>
                </a:r>
                <a:r>
                  <a:rPr lang="en-US" altLang="zh-CN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f</a:t>
                </a:r>
                <a:r>
                  <a:rPr lang="en-US" altLang="zh-CN" baseline="-250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0</a:t>
                </a:r>
                <a:r>
                  <a:rPr lang="en-US" altLang="zh-CN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=1</a:t>
                </a:r>
                <a:r>
                  <a:rPr lang="zh-CN" altLang="en-US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，</a:t>
                </a:r>
                <a:r>
                  <a:rPr lang="en-US" altLang="zh-CN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f</a:t>
                </a:r>
                <a:r>
                  <a:rPr lang="en-US" altLang="zh-CN" baseline="-250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1</a:t>
                </a:r>
                <a:r>
                  <a:rPr lang="en-US" altLang="zh-CN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=1</a:t>
                </a:r>
                <a:r>
                  <a:rPr lang="zh-CN" altLang="en-US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，，同时结果是正数（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altLang="zh-CN" sz="1200" b="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zh-CN" sz="1200" b="0" i="0">
                                <a:latin typeface="Cambria Math" panose="02040503050406030204" pitchFamily="18" charset="0"/>
                              </a:rPr>
                              <m:t>f</m:t>
                            </m:r>
                          </m:e>
                        </m:acc>
                      </m:e>
                      <m:sub>
                        <m:r>
                          <m:rPr>
                            <m:sty m:val="p"/>
                          </m:rPr>
                          <a:rPr lang="en-US" altLang="zh-CN" sz="1200" b="0" i="0" smtClean="0">
                            <a:latin typeface="Cambria Math" panose="02040503050406030204" pitchFamily="18" charset="0"/>
                          </a:rPr>
                          <m:t>s</m:t>
                        </m:r>
                      </m:sub>
                    </m:sSub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=0</a:t>
                </a:r>
                <a:r>
                  <a:rPr lang="zh-CN" altLang="en-US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）。 ”</a:t>
                </a:r>
                <a:endParaRPr lang="en-US" altLang="zh-CN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eaLnBrk="1" hangingPunct="1"/>
                <a:r>
                  <a:rPr lang="zh-CN" altLang="en-US" dirty="0" smtClean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溢出会改变符号位，结果的  正数变负，负数变正。可以通过符号位的变化判断是否溢出。</a:t>
                </a:r>
                <a:endParaRPr lang="en-US" altLang="zh-CN" dirty="0" smtClean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  <a:p>
                <a:pPr eaLnBrk="1" hangingPunct="1"/>
                <a:r>
                  <a:rPr lang="zh-CN" altLang="en-US" dirty="0" smtClean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逻辑表达式的含义：</a:t>
                </a:r>
                <a:r>
                  <a:rPr lang="en-US" altLang="zh-CN" dirty="0" smtClean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2</a:t>
                </a:r>
                <a:r>
                  <a:rPr lang="zh-CN" altLang="en-US" dirty="0" smtClean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种情况产生溢出，所以是或的关系。</a:t>
                </a:r>
                <a:endParaRPr lang="en-US" altLang="zh-CN" dirty="0" smtClean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  <a:p>
                <a:pPr eaLnBrk="1" hangingPunct="1"/>
                <a:r>
                  <a:rPr lang="en-US" altLang="zh-CN" dirty="0" smtClean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1</a:t>
                </a:r>
                <a:r>
                  <a:rPr lang="zh-CN" altLang="en-US" dirty="0" smtClean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、前面表达式结果为</a:t>
                </a:r>
                <a:r>
                  <a:rPr lang="en-US" altLang="zh-CN" dirty="0" smtClean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1</a:t>
                </a:r>
                <a:r>
                  <a:rPr lang="zh-CN" altLang="en-US" dirty="0" smtClean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时，表示“两个正数相加，</a:t>
                </a:r>
                <a:r>
                  <a:rPr lang="en-US" altLang="zh-CN" dirty="0" smtClean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f</a:t>
                </a:r>
                <a:r>
                  <a:rPr lang="en-US" altLang="zh-CN" baseline="-25000" dirty="0" smtClean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0</a:t>
                </a:r>
                <a:r>
                  <a:rPr lang="en-US" altLang="zh-CN" dirty="0" smtClean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=0</a:t>
                </a:r>
                <a:r>
                  <a:rPr lang="zh-CN" altLang="en-US" dirty="0" smtClean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，</a:t>
                </a:r>
                <a:r>
                  <a:rPr lang="en-US" altLang="zh-CN" dirty="0" smtClean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f</a:t>
                </a:r>
                <a:r>
                  <a:rPr lang="en-US" altLang="zh-CN" baseline="-25000" dirty="0" smtClean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1</a:t>
                </a:r>
                <a:r>
                  <a:rPr lang="en-US" altLang="zh-CN" dirty="0" smtClean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=0</a:t>
                </a:r>
                <a:r>
                  <a:rPr lang="zh-CN" altLang="en-US" dirty="0" smtClean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，（</a:t>
                </a:r>
                <a:r>
                  <a:rPr lang="en-US" altLang="zh-CN" sz="1200" b="0" i="0">
                    <a:latin typeface="Cambria Math" panose="02040503050406030204" pitchFamily="18" charset="0"/>
                  </a:rPr>
                  <a:t>f</a:t>
                </a:r>
                <a:r>
                  <a:rPr lang="en-US" altLang="zh-CN" sz="1200" b="0" i="0">
                    <a:latin typeface="Cambria Math"/>
                  </a:rPr>
                  <a:t> ̅</a:t>
                </a:r>
                <a:r>
                  <a:rPr lang="en-US" altLang="zh-CN" sz="1200" b="0" i="0" smtClean="0">
                    <a:latin typeface="Cambria Math"/>
                  </a:rPr>
                  <a:t>_</a:t>
                </a:r>
                <a:r>
                  <a:rPr lang="en-US" altLang="zh-CN" sz="1200" b="0" i="0" smtClean="0">
                    <a:latin typeface="Cambria Math" panose="02040503050406030204" pitchFamily="18" charset="0"/>
                  </a:rPr>
                  <a:t>0</a:t>
                </a:r>
                <a:r>
                  <a:rPr lang="en-US" altLang="zh-CN" dirty="0" smtClean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=1</a:t>
                </a:r>
                <a:r>
                  <a:rPr lang="zh-CN" altLang="en-US" dirty="0" smtClean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，</a:t>
                </a:r>
                <a:r>
                  <a:rPr lang="en-US" altLang="zh-CN" sz="1200" b="0" i="0">
                    <a:latin typeface="Cambria Math" panose="02040503050406030204" pitchFamily="18" charset="0"/>
                  </a:rPr>
                  <a:t>f</a:t>
                </a:r>
                <a:r>
                  <a:rPr lang="en-US" altLang="zh-CN" sz="1200" b="0" i="0">
                    <a:latin typeface="Cambria Math"/>
                  </a:rPr>
                  <a:t> ̅</a:t>
                </a:r>
                <a:r>
                  <a:rPr lang="en-US" altLang="zh-CN" sz="1200" b="0" i="0" smtClean="0">
                    <a:latin typeface="Cambria Math"/>
                  </a:rPr>
                  <a:t>_</a:t>
                </a:r>
                <a:r>
                  <a:rPr lang="en-US" altLang="zh-CN" sz="1200" b="0" i="0" smtClean="0">
                    <a:latin typeface="Cambria Math" panose="02040503050406030204" pitchFamily="18" charset="0"/>
                  </a:rPr>
                  <a:t>1</a:t>
                </a:r>
                <a:r>
                  <a:rPr lang="en-US" altLang="zh-CN" dirty="0" smtClean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=1</a:t>
                </a:r>
                <a:r>
                  <a:rPr lang="zh-CN" altLang="en-US" dirty="0" smtClean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），同时结果是负数（</a:t>
                </a:r>
                <a:r>
                  <a:rPr lang="en-US" altLang="zh-CN" dirty="0" err="1" smtClean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fs</a:t>
                </a:r>
                <a:r>
                  <a:rPr lang="en-US" altLang="zh-CN" dirty="0" smtClean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=1</a:t>
                </a:r>
                <a:r>
                  <a:rPr lang="zh-CN" altLang="en-US" dirty="0" smtClean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）。”</a:t>
                </a:r>
                <a:endParaRPr lang="en-US" altLang="zh-CN" dirty="0" smtClean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  <a:p>
                <a:pPr eaLnBrk="1" hangingPunct="1"/>
                <a:r>
                  <a:rPr lang="en-US" altLang="zh-CN" dirty="0" smtClean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2</a:t>
                </a:r>
                <a:r>
                  <a:rPr lang="zh-CN" altLang="en-US" dirty="0" smtClean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、后面表达式结果为</a:t>
                </a:r>
                <a:r>
                  <a:rPr lang="en-US" altLang="zh-CN" dirty="0" smtClean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1</a:t>
                </a:r>
                <a:r>
                  <a:rPr lang="zh-CN" altLang="en-US" dirty="0" smtClean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时，表示“两个负数相加，</a:t>
                </a:r>
                <a:r>
                  <a:rPr lang="en-US" altLang="zh-CN" dirty="0" smtClean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f</a:t>
                </a:r>
                <a:r>
                  <a:rPr lang="en-US" altLang="zh-CN" baseline="-25000" dirty="0" smtClean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0</a:t>
                </a:r>
                <a:r>
                  <a:rPr lang="en-US" altLang="zh-CN" dirty="0" smtClean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=1</a:t>
                </a:r>
                <a:r>
                  <a:rPr lang="zh-CN" altLang="en-US" dirty="0" smtClean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，</a:t>
                </a:r>
                <a:r>
                  <a:rPr lang="en-US" altLang="zh-CN" dirty="0" smtClean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f</a:t>
                </a:r>
                <a:r>
                  <a:rPr lang="en-US" altLang="zh-CN" baseline="-25000" dirty="0" smtClean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1</a:t>
                </a:r>
                <a:r>
                  <a:rPr lang="en-US" altLang="zh-CN" dirty="0" smtClean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=1</a:t>
                </a:r>
                <a:r>
                  <a:rPr lang="zh-CN" altLang="en-US" dirty="0" smtClean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，，同时结果是正数（</a:t>
                </a:r>
                <a:r>
                  <a:rPr lang="en-US" altLang="zh-CN" sz="1200" b="0" i="0">
                    <a:latin typeface="Cambria Math" panose="02040503050406030204" pitchFamily="18" charset="0"/>
                  </a:rPr>
                  <a:t>f</a:t>
                </a:r>
                <a:r>
                  <a:rPr lang="en-US" altLang="zh-CN" sz="1200" b="0" i="0">
                    <a:latin typeface="Cambria Math"/>
                  </a:rPr>
                  <a:t> ̅</a:t>
                </a:r>
                <a:r>
                  <a:rPr lang="en-US" altLang="zh-CN" sz="1200" b="0" i="0" smtClean="0">
                    <a:latin typeface="Cambria Math"/>
                  </a:rPr>
                  <a:t>_</a:t>
                </a:r>
                <a:r>
                  <a:rPr lang="en-US" altLang="zh-CN" sz="1200" b="0" i="0" smtClean="0">
                    <a:latin typeface="Cambria Math" panose="02040503050406030204" pitchFamily="18" charset="0"/>
                  </a:rPr>
                  <a:t>s</a:t>
                </a:r>
                <a:r>
                  <a:rPr lang="en-US" altLang="zh-CN" dirty="0" smtClean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=0</a:t>
                </a:r>
                <a:r>
                  <a:rPr lang="zh-CN" altLang="en-US" dirty="0" smtClean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）。 ”</a:t>
                </a:r>
                <a:endParaRPr lang="en-US" altLang="zh-CN" dirty="0" smtClean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  <a:p>
                <a:endParaRPr lang="zh-CN" altLang="en-US" dirty="0"/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62071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 dirty="0" err="1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C</a:t>
            </a:r>
            <a:r>
              <a:rPr lang="en-US" altLang="zh-CN" sz="1100" baseline="-10000" dirty="0" err="1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f</a:t>
            </a:r>
            <a:r>
              <a:rPr lang="en-US" altLang="zh-CN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与</a:t>
            </a:r>
            <a:r>
              <a:rPr lang="en-US" altLang="zh-CN" dirty="0" err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C</a:t>
            </a:r>
            <a:r>
              <a:rPr lang="en-US" altLang="zh-CN" baseline="-25000" dirty="0" err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n</a:t>
            </a:r>
            <a:r>
              <a:rPr lang="zh-CN" altLang="en-US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不同时表明有溢出，相同时表明无溢出。</a:t>
            </a:r>
            <a:endParaRPr lang="en-US" altLang="zh-CN" dirty="0">
              <a:solidFill>
                <a:schemeClr val="tx2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同号相加才可能溢出（正溢</a:t>
            </a:r>
            <a:r>
              <a:rPr lang="en-US" altLang="zh-CN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/</a:t>
            </a:r>
            <a:r>
              <a:rPr lang="zh-CN" altLang="en-US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负溢）</a:t>
            </a:r>
            <a:endParaRPr lang="en-US" altLang="zh-CN" dirty="0">
              <a:solidFill>
                <a:schemeClr val="tx2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eaLnBrk="1" hangingPunct="1"/>
            <a:r>
              <a:rPr lang="en-US" altLang="zh-CN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lang="zh-CN" altLang="en-US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、两正数相加（</a:t>
            </a:r>
            <a:r>
              <a:rPr lang="en-US" altLang="zh-CN" dirty="0" err="1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C</a:t>
            </a:r>
            <a:r>
              <a:rPr lang="en-US" altLang="zh-CN" sz="1100" baseline="-10000" dirty="0" err="1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f</a:t>
            </a:r>
            <a:r>
              <a:rPr lang="en-US" altLang="zh-CN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=0</a:t>
            </a:r>
            <a:r>
              <a:rPr lang="zh-CN" altLang="en-US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）：</a:t>
            </a:r>
            <a:endParaRPr lang="en-US" altLang="zh-CN" dirty="0">
              <a:solidFill>
                <a:schemeClr val="tx2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eaLnBrk="1" hangingPunct="1"/>
            <a:r>
              <a:rPr lang="en-US" altLang="zh-CN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	</a:t>
            </a:r>
            <a:r>
              <a:rPr lang="en-US" altLang="zh-CN" dirty="0" err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C</a:t>
            </a:r>
            <a:r>
              <a:rPr lang="en-US" altLang="zh-CN" baseline="-25000" dirty="0" err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n</a:t>
            </a:r>
            <a:r>
              <a:rPr lang="en-US" altLang="zh-CN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=0</a:t>
            </a:r>
            <a:r>
              <a:rPr lang="zh-CN" altLang="en-US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，最高位无进位，此时符号位</a:t>
            </a:r>
            <a:r>
              <a:rPr lang="en-US" altLang="zh-CN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0+0</a:t>
            </a:r>
            <a:r>
              <a:rPr lang="zh-CN" altLang="en-US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也不会变，则结果符号不变，意味着无溢出（</a:t>
            </a:r>
            <a:r>
              <a:rPr lang="en-US" altLang="zh-CN" dirty="0" err="1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C</a:t>
            </a:r>
            <a:r>
              <a:rPr lang="en-US" altLang="zh-CN" sz="1100" baseline="-10000" dirty="0" err="1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f</a:t>
            </a:r>
            <a:r>
              <a:rPr lang="en-US" altLang="zh-CN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=0</a:t>
            </a:r>
            <a:r>
              <a:rPr lang="zh-CN" altLang="en-US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，</a:t>
            </a:r>
            <a:r>
              <a:rPr lang="en-US" altLang="zh-CN" dirty="0" err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C</a:t>
            </a:r>
            <a:r>
              <a:rPr lang="en-US" altLang="zh-CN" baseline="-25000" dirty="0" err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n</a:t>
            </a:r>
            <a:r>
              <a:rPr lang="en-US" altLang="zh-CN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=0</a:t>
            </a:r>
            <a:r>
              <a:rPr lang="zh-CN" altLang="en-US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）；</a:t>
            </a:r>
            <a:endParaRPr lang="en-US" altLang="zh-CN" dirty="0">
              <a:solidFill>
                <a:schemeClr val="tx2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eaLnBrk="1" hangingPunct="1"/>
            <a:r>
              <a:rPr lang="en-US" altLang="zh-CN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	</a:t>
            </a:r>
            <a:r>
              <a:rPr lang="en-US" altLang="zh-CN" dirty="0" err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C</a:t>
            </a:r>
            <a:r>
              <a:rPr lang="en-US" altLang="zh-CN" baseline="-25000" dirty="0" err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n</a:t>
            </a:r>
            <a:r>
              <a:rPr lang="en-US" altLang="zh-CN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=1</a:t>
            </a:r>
            <a:r>
              <a:rPr lang="zh-CN" altLang="en-US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，最高位有进位，此时符号位</a:t>
            </a:r>
            <a:r>
              <a:rPr lang="en-US" altLang="zh-CN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0+0=0</a:t>
            </a:r>
            <a:r>
              <a:rPr lang="zh-CN" altLang="en-US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，</a:t>
            </a:r>
            <a:r>
              <a:rPr lang="en-US" altLang="zh-CN" dirty="0" err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C</a:t>
            </a:r>
            <a:r>
              <a:rPr lang="en-US" altLang="zh-CN" baseline="-25000" dirty="0" err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n</a:t>
            </a:r>
            <a:r>
              <a:rPr lang="en-US" altLang="zh-CN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=1</a:t>
            </a:r>
            <a:r>
              <a:rPr lang="zh-CN" altLang="en-US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则会使结果符号由</a:t>
            </a:r>
            <a:r>
              <a:rPr lang="en-US" altLang="zh-CN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  <a:r>
              <a:rPr lang="zh-CN" altLang="en-US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变</a:t>
            </a:r>
            <a:r>
              <a:rPr lang="en-US" altLang="zh-CN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lang="zh-CN" altLang="en-US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，变正为负，说明溢出（</a:t>
            </a:r>
            <a:r>
              <a:rPr lang="en-US" altLang="zh-CN" dirty="0" err="1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C</a:t>
            </a:r>
            <a:r>
              <a:rPr lang="en-US" altLang="zh-CN" sz="1100" baseline="-10000" dirty="0" err="1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f</a:t>
            </a:r>
            <a:r>
              <a:rPr lang="en-US" altLang="zh-CN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=0</a:t>
            </a:r>
            <a:r>
              <a:rPr lang="zh-CN" altLang="en-US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，</a:t>
            </a:r>
            <a:r>
              <a:rPr lang="en-US" altLang="zh-CN" dirty="0" err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C</a:t>
            </a:r>
            <a:r>
              <a:rPr lang="en-US" altLang="zh-CN" baseline="-25000" dirty="0" err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n</a:t>
            </a:r>
            <a:r>
              <a:rPr lang="en-US" altLang="zh-CN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=1</a:t>
            </a:r>
            <a:r>
              <a:rPr lang="zh-CN" altLang="en-US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）。。</a:t>
            </a:r>
            <a:endParaRPr lang="en-US" altLang="zh-CN" dirty="0">
              <a:solidFill>
                <a:schemeClr val="tx2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eaLnBrk="1" hangingPunct="1"/>
            <a:r>
              <a:rPr lang="en-US" altLang="zh-CN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lang="zh-CN" altLang="en-US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、两负数相加（</a:t>
            </a:r>
            <a:r>
              <a:rPr lang="en-US" altLang="zh-CN" dirty="0" err="1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C</a:t>
            </a:r>
            <a:r>
              <a:rPr lang="en-US" altLang="zh-CN" sz="1100" baseline="-10000" dirty="0" err="1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f</a:t>
            </a:r>
            <a:r>
              <a:rPr lang="en-US" altLang="zh-CN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=1</a:t>
            </a:r>
            <a:r>
              <a:rPr lang="zh-CN" altLang="en-US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）</a:t>
            </a:r>
            <a:endParaRPr lang="en-US" altLang="zh-CN" dirty="0">
              <a:solidFill>
                <a:schemeClr val="tx2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eaLnBrk="1" hangingPunct="1"/>
            <a:r>
              <a:rPr lang="en-US" altLang="zh-CN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	</a:t>
            </a:r>
            <a:r>
              <a:rPr lang="en-US" altLang="zh-CN" dirty="0" err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C</a:t>
            </a:r>
            <a:r>
              <a:rPr lang="en-US" altLang="zh-CN" baseline="-25000" dirty="0" err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n</a:t>
            </a:r>
            <a:r>
              <a:rPr lang="en-US" altLang="zh-CN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=0</a:t>
            </a:r>
            <a:r>
              <a:rPr lang="zh-CN" altLang="en-US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，无进位，则负数符号</a:t>
            </a:r>
            <a:r>
              <a:rPr lang="en-US" altLang="zh-CN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1+1=0</a:t>
            </a:r>
            <a:r>
              <a:rPr lang="zh-CN" altLang="en-US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，改变了，说明溢出（</a:t>
            </a:r>
            <a:r>
              <a:rPr lang="en-US" altLang="zh-CN" dirty="0" err="1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C</a:t>
            </a:r>
            <a:r>
              <a:rPr lang="en-US" altLang="zh-CN" sz="1100" baseline="-10000" dirty="0" err="1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f</a:t>
            </a:r>
            <a:r>
              <a:rPr lang="en-US" altLang="zh-CN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=1</a:t>
            </a:r>
            <a:r>
              <a:rPr lang="zh-CN" altLang="en-US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，</a:t>
            </a:r>
            <a:r>
              <a:rPr lang="en-US" altLang="zh-CN" dirty="0" err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C</a:t>
            </a:r>
            <a:r>
              <a:rPr lang="en-US" altLang="zh-CN" baseline="-25000" dirty="0" err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n</a:t>
            </a:r>
            <a:r>
              <a:rPr lang="en-US" altLang="zh-CN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=0</a:t>
            </a:r>
            <a:r>
              <a:rPr lang="zh-CN" altLang="en-US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）。</a:t>
            </a:r>
            <a:endParaRPr lang="en-US" altLang="zh-CN" dirty="0">
              <a:solidFill>
                <a:schemeClr val="tx2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eaLnBrk="1" hangingPunct="1"/>
            <a:r>
              <a:rPr lang="en-US" altLang="zh-CN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	</a:t>
            </a:r>
            <a:r>
              <a:rPr lang="en-US" altLang="zh-CN" dirty="0" err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C</a:t>
            </a:r>
            <a:r>
              <a:rPr lang="en-US" altLang="zh-CN" baseline="-25000" dirty="0" err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n</a:t>
            </a:r>
            <a:r>
              <a:rPr lang="en-US" altLang="zh-CN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=1</a:t>
            </a:r>
            <a:r>
              <a:rPr lang="zh-CN" altLang="en-US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，有进位，则负数符号</a:t>
            </a:r>
            <a:r>
              <a:rPr lang="en-US" altLang="zh-CN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1+1=0</a:t>
            </a:r>
            <a:r>
              <a:rPr lang="zh-CN" altLang="en-US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，加上</a:t>
            </a:r>
            <a:r>
              <a:rPr lang="en-US" altLang="zh-CN" dirty="0" err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C</a:t>
            </a:r>
            <a:r>
              <a:rPr lang="en-US" altLang="zh-CN" baseline="-25000" dirty="0" err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n</a:t>
            </a:r>
            <a:r>
              <a:rPr lang="zh-CN" altLang="en-US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还是</a:t>
            </a:r>
            <a:r>
              <a:rPr lang="en-US" altLang="zh-CN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lang="zh-CN" altLang="en-US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，结果还是负数，只不过数值部分的进位相当于舍去了，对结果正负无影响，只是略微影响精度，不是溢出（</a:t>
            </a:r>
            <a:r>
              <a:rPr lang="en-US" altLang="zh-CN" dirty="0" err="1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C</a:t>
            </a:r>
            <a:r>
              <a:rPr lang="en-US" altLang="zh-CN" sz="1100" baseline="-10000" dirty="0" err="1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f</a:t>
            </a:r>
            <a:r>
              <a:rPr lang="en-US" altLang="zh-CN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=1</a:t>
            </a:r>
            <a:r>
              <a:rPr lang="zh-CN" altLang="en-US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，</a:t>
            </a:r>
            <a:r>
              <a:rPr lang="en-US" altLang="zh-CN" dirty="0" err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C</a:t>
            </a:r>
            <a:r>
              <a:rPr lang="en-US" altLang="zh-CN" baseline="-25000" dirty="0" err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n</a:t>
            </a:r>
            <a:r>
              <a:rPr lang="en-US" altLang="zh-CN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=1</a:t>
            </a:r>
            <a:r>
              <a:rPr lang="zh-CN" altLang="en-US" dirty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）。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12038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1" dirty="0">
                <a:solidFill>
                  <a:schemeClr val="tx2"/>
                </a:solidFill>
              </a:rPr>
              <a:t>00</a:t>
            </a:r>
            <a:r>
              <a:rPr kumimoji="0" lang="zh-CN" altLang="en-US" sz="1200" b="1" dirty="0"/>
              <a:t> ---- </a:t>
            </a:r>
            <a:r>
              <a:rPr kumimoji="0" lang="zh-CN" altLang="en-US" sz="1200" b="1" dirty="0">
                <a:ea typeface="楷体_GB2312" pitchFamily="49" charset="-122"/>
              </a:rPr>
              <a:t>结果为正，无溢出；</a:t>
            </a:r>
            <a:r>
              <a:rPr kumimoji="0" lang="zh-CN" altLang="en-US" sz="1200" b="1" dirty="0">
                <a:solidFill>
                  <a:schemeClr val="tx2"/>
                </a:solidFill>
              </a:rPr>
              <a:t>11</a:t>
            </a:r>
            <a:r>
              <a:rPr kumimoji="0" lang="zh-CN" altLang="en-US" sz="1200" b="1" dirty="0"/>
              <a:t> ---- </a:t>
            </a:r>
            <a:r>
              <a:rPr kumimoji="0" lang="zh-CN" altLang="en-US" sz="1200" b="1" dirty="0">
                <a:ea typeface="楷体_GB2312" pitchFamily="49" charset="-122"/>
              </a:rPr>
              <a:t>结果为负，无溢出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符号位不同即发生溢出</a:t>
            </a:r>
            <a:endParaRPr lang="en-US" altLang="zh-CN" dirty="0"/>
          </a:p>
          <a:p>
            <a:pPr>
              <a:spcBef>
                <a:spcPct val="50000"/>
              </a:spcBef>
            </a:pPr>
            <a:r>
              <a:rPr kumimoji="0" lang="zh-CN" altLang="en-US" sz="1200" b="1" dirty="0">
                <a:solidFill>
                  <a:schemeClr val="tx2"/>
                </a:solidFill>
              </a:rPr>
              <a:t>01</a:t>
            </a:r>
            <a:r>
              <a:rPr kumimoji="0" lang="zh-CN" altLang="en-US" sz="1200" b="1" dirty="0"/>
              <a:t> ---- </a:t>
            </a:r>
            <a:r>
              <a:rPr kumimoji="0" lang="zh-CN" altLang="en-US" sz="1200" b="1" dirty="0">
                <a:ea typeface="楷体_GB2312" pitchFamily="49" charset="-122"/>
              </a:rPr>
              <a:t>结果正溢出</a:t>
            </a:r>
          </a:p>
          <a:p>
            <a:pPr>
              <a:spcBef>
                <a:spcPct val="50000"/>
              </a:spcBef>
            </a:pPr>
            <a:r>
              <a:rPr kumimoji="0" lang="zh-CN" altLang="en-US" sz="1200" b="1" dirty="0">
                <a:solidFill>
                  <a:schemeClr val="tx2"/>
                </a:solidFill>
              </a:rPr>
              <a:t>10</a:t>
            </a:r>
            <a:r>
              <a:rPr kumimoji="0" lang="zh-CN" altLang="en-US" sz="1200" b="1" dirty="0"/>
              <a:t> ---- </a:t>
            </a:r>
            <a:r>
              <a:rPr kumimoji="0" lang="zh-CN" altLang="en-US" sz="1200" b="1" dirty="0">
                <a:ea typeface="楷体_GB2312" pitchFamily="49" charset="-122"/>
              </a:rPr>
              <a:t>结果负溢出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44852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altLang="zh-CN" sz="1200" b="0" kern="0" dirty="0" err="1">
                <a:solidFill>
                  <a:srgbClr val="000000"/>
                </a:solidFill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pos_over</a:t>
            </a:r>
            <a:r>
              <a:rPr lang="zh-CN" altLang="en-US" sz="1200" b="0" kern="0" dirty="0">
                <a:solidFill>
                  <a:srgbClr val="000000"/>
                </a:solidFill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正溢：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Positive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正数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neg_over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负溢：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Negative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负数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返回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无溢出，返回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溢出。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软件效率低，这种代码影响流水线效率。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74135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7.png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63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  <a:t>2021/4/6 Tuesday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  <a:t>2021/4/6 Tuesday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9DA9CF-03F6-42E8-909A-D8D840B3AC4D}" type="datetimeFigureOut">
              <a:rPr lang="zh-CN" altLang="en-US" smtClean="0"/>
              <a:t>2021/4/6 Tuesday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B504D-74F3-442C-BEA0-A4B04CBF962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88103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-</a:t>
            </a:r>
            <a:fld id="{ADB768AF-D19D-4B19-B140-7DF97929A9A1}" type="slidenum">
              <a:rPr lang="en-US" altLang="zh-CN"/>
              <a:t>‹#›</a:t>
            </a:fld>
            <a:r>
              <a:rPr lang="en-US" altLang="zh-CN"/>
              <a:t>- 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27381" y="980728"/>
            <a:ext cx="10957984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US" altLang="zh-CN"/>
              <a:t> -</a:t>
            </a:r>
            <a:fld id="{7DB7D154-6577-432F-8144-43C687260925}" type="slidenum">
              <a:rPr lang="en-US" altLang="zh-CN" smtClean="0"/>
              <a:t>‹#›</a:t>
            </a:fld>
            <a:r>
              <a:rPr lang="en-US" altLang="zh-CN"/>
              <a:t>- 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</a:t>
            </a:r>
            <a:r>
              <a:rPr lang="zh-CN" altLang="en-US" dirty="0"/>
              <a:t>此处编辑母版标题样式</a:t>
            </a:r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527381" y="1052984"/>
            <a:ext cx="5472608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8" name="内容占位符 2"/>
          <p:cNvSpPr>
            <a:spLocks noGrp="1"/>
          </p:cNvSpPr>
          <p:nvPr>
            <p:ph idx="11"/>
          </p:nvPr>
        </p:nvSpPr>
        <p:spPr>
          <a:xfrm>
            <a:off x="6288021" y="1052984"/>
            <a:ext cx="5472608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US" altLang="zh-CN"/>
              <a:t> -</a:t>
            </a:r>
            <a:fld id="{5F521C08-B429-4574-BE91-8CD5A8D82BBE}" type="slidenum">
              <a:rPr lang="en-US" altLang="zh-CN" smtClean="0"/>
              <a:t>‹#›</a:t>
            </a:fld>
            <a:r>
              <a:rPr lang="en-US" altLang="zh-CN"/>
              <a:t>- 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"/>
          <p:cNvGrpSpPr/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4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5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6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3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4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5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3951" y="6023137"/>
            <a:ext cx="12192000" cy="836613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  <a:effectLst>
            <a:glow rad="127000">
              <a:schemeClr val="bg1">
                <a:alpha val="38000"/>
              </a:schemeClr>
            </a:glow>
          </a:effectLst>
        </p:spPr>
      </p:pic>
      <p:sp>
        <p:nvSpPr>
          <p:cNvPr id="9" name="灯片编号占位符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10223500" y="6237288"/>
            <a:ext cx="1354667" cy="476250"/>
          </a:xfrm>
          <a:noFill/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807A58F-92FA-4C20-BF32-9E303ED892C9}" type="slidenum">
              <a:rPr lang="en-US" altLang="zh-CN" smtClean="0">
                <a:latin typeface="Arial" panose="020B0604020202020204" pitchFamily="34" charset="0"/>
              </a:rPr>
              <a:t>‹#›</a:t>
            </a:fld>
            <a:endParaRPr lang="en-US" altLang="zh-CN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"/>
          <p:cNvGrpSpPr/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4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5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6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609600" y="214313"/>
            <a:ext cx="10972800" cy="587851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矩形 15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24417" y="6524625"/>
            <a:ext cx="1919816" cy="196850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ADB7D70D-7DF3-4918-ACB7-161C21D1246F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userDrawn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1"/>
          <p:cNvGrpSpPr/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6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7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8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1"/>
            <a:ext cx="10668000" cy="1216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1251" y="1752600"/>
            <a:ext cx="5232400" cy="4267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0" y="6248400"/>
            <a:ext cx="2641600" cy="476250"/>
          </a:xfrm>
          <a:prstGeom prst="rect">
            <a:avLst/>
          </a:prstGeom>
        </p:spPr>
        <p:txBody>
          <a:bodyPr/>
          <a:lstStyle>
            <a:lvl1pPr algn="r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" name="Rectangle 7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711200" y="6153150"/>
            <a:ext cx="3657600" cy="476250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zh-CN" altLang="en-US"/>
              <a:t>计算机组成原理  </a:t>
            </a:r>
            <a:r>
              <a:rPr lang="en-US" altLang="zh-CN"/>
              <a:t>Slide</a:t>
            </a:r>
            <a:r>
              <a:rPr lang="en-US" altLang="zh-CN" sz="1200"/>
              <a:t> </a:t>
            </a:r>
            <a:fld id="{FD3FAE62-0744-4188-868F-C5ADF094D286}" type="slidenum">
              <a:rPr lang="en-US" altLang="zh-CN" sz="1200">
                <a:solidFill>
                  <a:schemeClr val="accent2"/>
                </a:solidFill>
              </a:rPr>
              <a:t>‹#›</a:t>
            </a:fld>
            <a:r>
              <a:rPr lang="en-US" altLang="zh-CN" sz="1200"/>
              <a:t> 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椭圆 14"/>
          <p:cNvSpPr/>
          <p:nvPr userDrawn="1"/>
        </p:nvSpPr>
        <p:spPr>
          <a:xfrm>
            <a:off x="11290928" y="6595549"/>
            <a:ext cx="246888" cy="246888"/>
          </a:xfrm>
          <a:prstGeom prst="ellipse">
            <a:avLst/>
          </a:prstGeom>
          <a:solidFill>
            <a:srgbClr val="1387B7"/>
          </a:solidFill>
          <a:ln>
            <a:solidFill>
              <a:srgbClr val="1387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7822" y="257614"/>
            <a:ext cx="10515600" cy="617641"/>
          </a:xfrm>
        </p:spPr>
        <p:txBody>
          <a:bodyPr>
            <a:normAutofit/>
          </a:bodyPr>
          <a:lstStyle>
            <a:lvl1pPr>
              <a:defRPr sz="2800" b="1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8" name="矩形 7"/>
          <p:cNvSpPr/>
          <p:nvPr userDrawn="1"/>
        </p:nvSpPr>
        <p:spPr>
          <a:xfrm>
            <a:off x="11430" y="6692474"/>
            <a:ext cx="12180570" cy="169469"/>
          </a:xfrm>
          <a:prstGeom prst="rect">
            <a:avLst/>
          </a:prstGeom>
          <a:solidFill>
            <a:srgbClr val="138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-1270" y="6692474"/>
            <a:ext cx="759220" cy="169469"/>
          </a:xfrm>
          <a:prstGeom prst="rect">
            <a:avLst/>
          </a:prstGeom>
          <a:solidFill>
            <a:srgbClr val="2E4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灯片编号占位符 3"/>
          <p:cNvSpPr txBox="1"/>
          <p:nvPr userDrawn="1"/>
        </p:nvSpPr>
        <p:spPr>
          <a:xfrm>
            <a:off x="11268341" y="6589899"/>
            <a:ext cx="292061" cy="283147"/>
          </a:xfrm>
          <a:prstGeom prst="rect">
            <a:avLst/>
          </a:prstGeom>
        </p:spPr>
        <p:txBody>
          <a:bodyPr vert="horz" wrap="square" lIns="0" tIns="0" rIns="0" bIns="0" rtlCol="0" anchor="ctr" anchorCtr="1"/>
          <a:lstStyle>
            <a:defPPr>
              <a:defRPr lang="zh-CN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5183D58-648D-4475-BEF8-624F48514A30}" type="slidenum">
              <a:rPr lang="zh-CN" altLang="en-US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‹#›</a:t>
            </a:fld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" panose="020B0502040204020203" pitchFamily="34" charset="0"/>
            </a:endParaRPr>
          </a:p>
        </p:txBody>
      </p:sp>
      <p:sp>
        <p:nvSpPr>
          <p:cNvPr id="13" name="内容占位符 2"/>
          <p:cNvSpPr>
            <a:spLocks noGrp="1"/>
          </p:cNvSpPr>
          <p:nvPr>
            <p:ph idx="1"/>
          </p:nvPr>
        </p:nvSpPr>
        <p:spPr>
          <a:xfrm>
            <a:off x="487822" y="942764"/>
            <a:ext cx="10515599" cy="5637024"/>
          </a:xfrm>
          <a:prstGeom prst="rect">
            <a:avLst/>
          </a:prstGeom>
        </p:spPr>
        <p:txBody>
          <a:bodyPr/>
          <a:lstStyle>
            <a:lvl1pPr marL="342900" indent="-342900" algn="just">
              <a:lnSpc>
                <a:spcPct val="15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812800" indent="-355600" algn="just">
              <a:lnSpc>
                <a:spcPct val="15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 algn="just">
              <a:lnSpc>
                <a:spcPct val="15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algn="just">
              <a:lnSpc>
                <a:spcPct val="150000"/>
              </a:lnSpc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algn="just">
              <a:lnSpc>
                <a:spcPct val="150000"/>
              </a:lnSpc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21" name="任意多边形 20"/>
          <p:cNvSpPr/>
          <p:nvPr userDrawn="1"/>
        </p:nvSpPr>
        <p:spPr>
          <a:xfrm flipV="1">
            <a:off x="326571" y="359908"/>
            <a:ext cx="1386789" cy="432000"/>
          </a:xfrm>
          <a:custGeom>
            <a:avLst/>
            <a:gdLst>
              <a:gd name="connsiteX0" fmla="*/ 167822 w 1386790"/>
              <a:gd name="connsiteY0" fmla="*/ 524933 h 524933"/>
              <a:gd name="connsiteX1" fmla="*/ 168846 w 1386790"/>
              <a:gd name="connsiteY1" fmla="*/ 524933 h 524933"/>
              <a:gd name="connsiteX2" fmla="*/ 168846 w 1386790"/>
              <a:gd name="connsiteY2" fmla="*/ 14598 h 524933"/>
              <a:gd name="connsiteX3" fmla="*/ 1386790 w 1386790"/>
              <a:gd name="connsiteY3" fmla="*/ 14598 h 524933"/>
              <a:gd name="connsiteX4" fmla="*/ 1386790 w 1386790"/>
              <a:gd name="connsiteY4" fmla="*/ 0 h 524933"/>
              <a:gd name="connsiteX5" fmla="*/ 167822 w 1386790"/>
              <a:gd name="connsiteY5" fmla="*/ 0 h 524933"/>
              <a:gd name="connsiteX6" fmla="*/ 152999 w 1386790"/>
              <a:gd name="connsiteY6" fmla="*/ 0 h 524933"/>
              <a:gd name="connsiteX7" fmla="*/ 152999 w 1386790"/>
              <a:gd name="connsiteY7" fmla="*/ 507260 h 524933"/>
              <a:gd name="connsiteX8" fmla="*/ 107280 w 1386790"/>
              <a:gd name="connsiteY8" fmla="*/ 507260 h 524933"/>
              <a:gd name="connsiteX9" fmla="*/ 107280 w 1386790"/>
              <a:gd name="connsiteY9" fmla="*/ 0 h 524933"/>
              <a:gd name="connsiteX10" fmla="*/ 0 w 1386790"/>
              <a:gd name="connsiteY10" fmla="*/ 0 h 524933"/>
              <a:gd name="connsiteX11" fmla="*/ 0 w 1386790"/>
              <a:gd name="connsiteY11" fmla="*/ 524932 h 524933"/>
              <a:gd name="connsiteX12" fmla="*/ 33834 w 1386790"/>
              <a:gd name="connsiteY12" fmla="*/ 524932 h 524933"/>
              <a:gd name="connsiteX13" fmla="*/ 33834 w 1386790"/>
              <a:gd name="connsiteY13" fmla="*/ 23810 h 524933"/>
              <a:gd name="connsiteX14" fmla="*/ 79553 w 1386790"/>
              <a:gd name="connsiteY14" fmla="*/ 23810 h 524933"/>
              <a:gd name="connsiteX15" fmla="*/ 79553 w 1386790"/>
              <a:gd name="connsiteY15" fmla="*/ 524932 h 524933"/>
              <a:gd name="connsiteX16" fmla="*/ 167822 w 1386790"/>
              <a:gd name="connsiteY16" fmla="*/ 524932 h 524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86790" h="524933">
                <a:moveTo>
                  <a:pt x="167822" y="524933"/>
                </a:moveTo>
                <a:lnTo>
                  <a:pt x="168846" y="524933"/>
                </a:lnTo>
                <a:lnTo>
                  <a:pt x="168846" y="14598"/>
                </a:lnTo>
                <a:lnTo>
                  <a:pt x="1386790" y="14598"/>
                </a:lnTo>
                <a:lnTo>
                  <a:pt x="1386790" y="0"/>
                </a:lnTo>
                <a:lnTo>
                  <a:pt x="167822" y="0"/>
                </a:lnTo>
                <a:lnTo>
                  <a:pt x="152999" y="0"/>
                </a:lnTo>
                <a:lnTo>
                  <a:pt x="152999" y="507260"/>
                </a:lnTo>
                <a:lnTo>
                  <a:pt x="107280" y="507260"/>
                </a:lnTo>
                <a:lnTo>
                  <a:pt x="107280" y="0"/>
                </a:lnTo>
                <a:lnTo>
                  <a:pt x="0" y="0"/>
                </a:lnTo>
                <a:lnTo>
                  <a:pt x="0" y="524932"/>
                </a:lnTo>
                <a:lnTo>
                  <a:pt x="33834" y="524932"/>
                </a:lnTo>
                <a:lnTo>
                  <a:pt x="33834" y="23810"/>
                </a:lnTo>
                <a:lnTo>
                  <a:pt x="79553" y="23810"/>
                </a:lnTo>
                <a:lnTo>
                  <a:pt x="79553" y="524932"/>
                </a:lnTo>
                <a:lnTo>
                  <a:pt x="167822" y="524932"/>
                </a:lnTo>
                <a:close/>
              </a:path>
            </a:pathLst>
          </a:custGeom>
          <a:solidFill>
            <a:srgbClr val="28A9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20328884-03C5-40AC-A582-AFAD2F38161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50000"/>
          </a:blip>
          <a:stretch>
            <a:fillRect/>
          </a:stretch>
        </p:blipFill>
        <p:spPr>
          <a:xfrm>
            <a:off x="617443" y="6665667"/>
            <a:ext cx="1380275" cy="25502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uiExpand="1" build="p">
        <p:tmplLst>
          <p:tmpl lvl="1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xAndClipArt">
  <p:cSld name="标题，文本与剪贴画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1"/>
          <p:cNvGrpSpPr/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6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7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8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1"/>
            <a:ext cx="10668000" cy="1216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755651" y="1752600"/>
            <a:ext cx="5232400" cy="4267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剪贴画占位符 3"/>
          <p:cNvSpPr>
            <a:spLocks noGrp="1"/>
          </p:cNvSpPr>
          <p:nvPr>
            <p:ph type="clipArt" sz="half" idx="2"/>
          </p:nvPr>
        </p:nvSpPr>
        <p:spPr>
          <a:xfrm>
            <a:off x="6191251" y="1752600"/>
            <a:ext cx="5232400" cy="4267200"/>
          </a:xfrm>
        </p:spPr>
        <p:txBody>
          <a:bodyPr/>
          <a:lstStyle/>
          <a:p>
            <a:pPr lvl="0"/>
            <a:endParaRPr lang="zh-CN" altLang="en-US" noProof="0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0" y="6248400"/>
            <a:ext cx="2641600" cy="476250"/>
          </a:xfrm>
          <a:prstGeom prst="rect">
            <a:avLst/>
          </a:prstGeom>
        </p:spPr>
        <p:txBody>
          <a:bodyPr/>
          <a:lstStyle>
            <a:lvl1pPr algn="r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xOverObj">
  <p:cSld name="标题和文本在内容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1"/>
          <p:cNvGrpSpPr/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6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7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8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1"/>
            <a:ext cx="10668000" cy="1216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755651" y="1752600"/>
            <a:ext cx="10668000" cy="20574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755651" y="3962400"/>
            <a:ext cx="10668000" cy="20574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0" y="6248400"/>
            <a:ext cx="2641600" cy="476250"/>
          </a:xfrm>
          <a:prstGeom prst="rect">
            <a:avLst/>
          </a:prstGeom>
        </p:spPr>
        <p:txBody>
          <a:bodyPr/>
          <a:lstStyle>
            <a:lvl1pPr algn="r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chart">
  <p:cSld name="标题和图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1"/>
          <p:cNvGrpSpPr/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5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6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7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1"/>
            <a:ext cx="10668000" cy="1216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表占位符 2"/>
          <p:cNvSpPr>
            <a:spLocks noGrp="1"/>
          </p:cNvSpPr>
          <p:nvPr>
            <p:ph type="chart" idx="1"/>
          </p:nvPr>
        </p:nvSpPr>
        <p:spPr>
          <a:xfrm>
            <a:off x="755651" y="1752600"/>
            <a:ext cx="10668000" cy="4267200"/>
          </a:xfrm>
        </p:spPr>
        <p:txBody>
          <a:bodyPr/>
          <a:lstStyle/>
          <a:p>
            <a:pPr lvl="0"/>
            <a:endParaRPr lang="zh-CN" altLang="en-US" noProof="0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0" y="6248400"/>
            <a:ext cx="2641600" cy="476250"/>
          </a:xfrm>
          <a:prstGeom prst="rect">
            <a:avLst/>
          </a:prstGeom>
        </p:spPr>
        <p:txBody>
          <a:bodyPr/>
          <a:lstStyle>
            <a:lvl1pPr algn="r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10416480" y="6337126"/>
            <a:ext cx="1353344" cy="476250"/>
          </a:xfrm>
        </p:spPr>
        <p:txBody>
          <a:bodyPr/>
          <a:lstStyle/>
          <a:p>
            <a:pPr>
              <a:defRPr/>
            </a:pPr>
            <a:r>
              <a:rPr lang="en-US" altLang="zh-CN" sz="140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  <a:t>‹#›</a:t>
            </a:fld>
            <a:r>
              <a:rPr lang="en-US" altLang="zh-CN" sz="140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27381" y="214313"/>
            <a:ext cx="10972800" cy="582612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27381" y="980728"/>
            <a:ext cx="10957984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10416480" y="6337126"/>
            <a:ext cx="1353344" cy="476250"/>
          </a:xfrm>
        </p:spPr>
        <p:txBody>
          <a:bodyPr/>
          <a:lstStyle/>
          <a:p>
            <a:pPr>
              <a:defRPr/>
            </a:pPr>
            <a:r>
              <a:rPr lang="en-US" altLang="zh-CN" sz="140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  <a:t>‹#›</a:t>
            </a:fld>
            <a:r>
              <a:rPr lang="en-US" altLang="zh-CN" sz="140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</a:t>
            </a:r>
            <a:r>
              <a:rPr lang="zh-CN" altLang="en-US" dirty="0"/>
              <a:t>此处编辑母版标题样式</a:t>
            </a:r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527381" y="1052984"/>
            <a:ext cx="5472608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8" name="内容占位符 2"/>
          <p:cNvSpPr>
            <a:spLocks noGrp="1"/>
          </p:cNvSpPr>
          <p:nvPr>
            <p:ph idx="11"/>
          </p:nvPr>
        </p:nvSpPr>
        <p:spPr>
          <a:xfrm>
            <a:off x="6288021" y="1052984"/>
            <a:ext cx="5472608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10224459" y="6237312"/>
            <a:ext cx="1353344" cy="4762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zh-CN" sz="1400" dirty="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dirty="0" smtClean="0">
                <a:solidFill>
                  <a:srgbClr val="0D7157"/>
                </a:solidFill>
              </a:rPr>
              <a:t>‹#›</a:t>
            </a:fld>
            <a:r>
              <a:rPr lang="en-US" altLang="zh-CN" sz="1400" dirty="0">
                <a:solidFill>
                  <a:srgbClr val="0D7157"/>
                </a:solidFill>
              </a:rPr>
              <a:t>-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文本在内容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16565" y="116632"/>
            <a:ext cx="10668000" cy="64807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527381" y="980728"/>
            <a:ext cx="10957984" cy="2232248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内容占位符 2"/>
          <p:cNvSpPr>
            <a:spLocks noGrp="1"/>
          </p:cNvSpPr>
          <p:nvPr>
            <p:ph idx="10"/>
          </p:nvPr>
        </p:nvSpPr>
        <p:spPr>
          <a:xfrm>
            <a:off x="527381" y="3429000"/>
            <a:ext cx="10957984" cy="2232248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8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10416480" y="6337126"/>
            <a:ext cx="1353344" cy="4762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zh-CN" sz="140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  <a:t>‹#›</a:t>
            </a:fld>
            <a:r>
              <a:rPr lang="en-US" altLang="zh-CN" sz="140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形 2"/>
          <p:cNvPicPr>
            <a:picLocks noChangeAspect="1"/>
          </p:cNvPicPr>
          <p:nvPr userDrawn="1"/>
        </p:nvPicPr>
        <p:blipFill rotWithShape="1">
          <a:blip r:embed="rId2"/>
          <a:srcRect l="2404" t="-5367" r="14962" b="24558"/>
          <a:stretch>
            <a:fillRect/>
          </a:stretch>
        </p:blipFill>
        <p:spPr>
          <a:xfrm rot="16200000" flipH="1">
            <a:off x="7369494" y="2035492"/>
            <a:ext cx="6857998" cy="2787017"/>
          </a:xfrm>
          <a:prstGeom prst="rect">
            <a:avLst/>
          </a:prstGeom>
        </p:spPr>
      </p:pic>
      <p:pic>
        <p:nvPicPr>
          <p:cNvPr id="4" name="图形 3"/>
          <p:cNvPicPr>
            <a:picLocks noChangeAspect="1"/>
          </p:cNvPicPr>
          <p:nvPr userDrawn="1"/>
        </p:nvPicPr>
        <p:blipFill rotWithShape="1">
          <a:blip r:embed="rId2"/>
          <a:srcRect l="2404" r="33315" b="46267"/>
          <a:stretch>
            <a:fillRect/>
          </a:stretch>
        </p:blipFill>
        <p:spPr>
          <a:xfrm rot="5400000" flipH="1">
            <a:off x="-1108285" y="1108283"/>
            <a:ext cx="3396401" cy="1179833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0"/>
            <a:ext cx="12192000" cy="6857841"/>
          </a:xfrm>
          <a:prstGeom prst="rect">
            <a:avLst/>
          </a:prstGeom>
        </p:spPr>
      </p:pic>
      <p:pic>
        <p:nvPicPr>
          <p:cNvPr id="10" name="图片 9" descr="图片包含 屏幕截图&#10;&#10;已生成高可信度的说明"/>
          <p:cNvPicPr>
            <a:picLocks noChangeAspect="1"/>
          </p:cNvPicPr>
          <p:nvPr userDrawn="1"/>
        </p:nvPicPr>
        <p:blipFill rotWithShape="1"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146"/>
          <a:stretch>
            <a:fillRect/>
          </a:stretch>
        </p:blipFill>
        <p:spPr>
          <a:xfrm rot="5400000" flipH="1">
            <a:off x="6586760" y="1273196"/>
            <a:ext cx="6857999" cy="4352484"/>
          </a:xfrm>
          <a:prstGeom prst="rect">
            <a:avLst/>
          </a:prstGeom>
        </p:spPr>
      </p:pic>
      <p:pic>
        <p:nvPicPr>
          <p:cNvPr id="11" name="图片 10" descr="图片包含 屏幕截图&#10;&#10;已生成高可信度的说明"/>
          <p:cNvPicPr>
            <a:picLocks noChangeAspect="1"/>
          </p:cNvPicPr>
          <p:nvPr userDrawn="1"/>
        </p:nvPicPr>
        <p:blipFill rotWithShape="1"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42" r="26146" b="66609"/>
          <a:stretch>
            <a:fillRect/>
          </a:stretch>
        </p:blipFill>
        <p:spPr>
          <a:xfrm rot="16200000" flipH="1">
            <a:off x="-2770703" y="2770706"/>
            <a:ext cx="6857999" cy="13165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-847" y="6774"/>
            <a:ext cx="12203853" cy="6852073"/>
          </a:xfrm>
          <a:prstGeom prst="rect">
            <a:avLst/>
          </a:prstGeom>
          <a:gradFill>
            <a:gsLst>
              <a:gs pos="0">
                <a:srgbClr val="2E4E7E"/>
              </a:gs>
              <a:gs pos="100000">
                <a:srgbClr val="1387B7"/>
              </a:gs>
            </a:gsLst>
            <a:lin ang="195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1" name="矩形 10"/>
          <p:cNvSpPr/>
          <p:nvPr userDrawn="1"/>
        </p:nvSpPr>
        <p:spPr>
          <a:xfrm>
            <a:off x="6969651" y="-177967"/>
            <a:ext cx="8488680" cy="8392993"/>
          </a:xfrm>
          <a:prstGeom prst="rect">
            <a:avLst/>
          </a:prstGeom>
          <a:blipFill rotWithShape="1">
            <a:blip r:embed="rId2">
              <a:alphaModFix amt="40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/>
              <a:t>  </a:t>
            </a:r>
          </a:p>
        </p:txBody>
      </p:sp>
      <p:sp>
        <p:nvSpPr>
          <p:cNvPr id="12" name="矩形 11"/>
          <p:cNvSpPr/>
          <p:nvPr userDrawn="1"/>
        </p:nvSpPr>
        <p:spPr>
          <a:xfrm>
            <a:off x="-3967229" y="-5606898"/>
            <a:ext cx="8488863" cy="8393131"/>
          </a:xfrm>
          <a:prstGeom prst="rect">
            <a:avLst/>
          </a:prstGeom>
          <a:blipFill rotWithShape="1">
            <a:blip r:embed="rId2">
              <a:alphaModFix amt="20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  <a:t>2021/4/6 Tuesday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-1693" y="-7620"/>
            <a:ext cx="12187767" cy="686646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1" name="矩形 10"/>
          <p:cNvSpPr/>
          <p:nvPr userDrawn="1"/>
        </p:nvSpPr>
        <p:spPr>
          <a:xfrm>
            <a:off x="6969651" y="-177967"/>
            <a:ext cx="8488680" cy="8392993"/>
          </a:xfrm>
          <a:prstGeom prst="rect">
            <a:avLst/>
          </a:prstGeom>
          <a:blipFill rotWithShape="1">
            <a:blip r:embed="rId2">
              <a:alphaModFix amt="40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/>
              <a:t>  </a:t>
            </a:r>
          </a:p>
        </p:txBody>
      </p:sp>
      <p:sp>
        <p:nvSpPr>
          <p:cNvPr id="12" name="矩形 11"/>
          <p:cNvSpPr/>
          <p:nvPr userDrawn="1"/>
        </p:nvSpPr>
        <p:spPr>
          <a:xfrm>
            <a:off x="-3967229" y="-5606898"/>
            <a:ext cx="8488863" cy="8393131"/>
          </a:xfrm>
          <a:prstGeom prst="rect">
            <a:avLst/>
          </a:prstGeom>
          <a:blipFill rotWithShape="1">
            <a:blip r:embed="rId2">
              <a:alphaModFix amt="20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9" name="矩形 8"/>
          <p:cNvSpPr/>
          <p:nvPr userDrawn="1"/>
        </p:nvSpPr>
        <p:spPr>
          <a:xfrm>
            <a:off x="15241" y="6689514"/>
            <a:ext cx="12170833" cy="169333"/>
          </a:xfrm>
          <a:prstGeom prst="rect">
            <a:avLst/>
          </a:prstGeom>
          <a:solidFill>
            <a:srgbClr val="138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0" name="矩形 9"/>
          <p:cNvSpPr/>
          <p:nvPr userDrawn="1"/>
        </p:nvSpPr>
        <p:spPr>
          <a:xfrm>
            <a:off x="-1693" y="6689514"/>
            <a:ext cx="758613" cy="169333"/>
          </a:xfrm>
          <a:prstGeom prst="rect">
            <a:avLst/>
          </a:prstGeom>
          <a:solidFill>
            <a:srgbClr val="2E4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/>
        </p:nvSpPr>
        <p:spPr>
          <a:xfrm>
            <a:off x="6969651" y="-177967"/>
            <a:ext cx="8488680" cy="8392993"/>
          </a:xfrm>
          <a:prstGeom prst="rect">
            <a:avLst/>
          </a:prstGeom>
          <a:blipFill rotWithShape="1">
            <a:blip r:embed="rId2">
              <a:alphaModFix amt="40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/>
              <a:t>  </a:t>
            </a:r>
          </a:p>
        </p:txBody>
      </p:sp>
      <p:sp>
        <p:nvSpPr>
          <p:cNvPr id="12" name="矩形 11"/>
          <p:cNvSpPr/>
          <p:nvPr userDrawn="1"/>
        </p:nvSpPr>
        <p:spPr>
          <a:xfrm>
            <a:off x="-3967229" y="-5606898"/>
            <a:ext cx="8488863" cy="8393131"/>
          </a:xfrm>
          <a:prstGeom prst="rect">
            <a:avLst/>
          </a:prstGeom>
          <a:blipFill rotWithShape="1">
            <a:blip r:embed="rId2">
              <a:alphaModFix amt="20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6" name="矩形 5"/>
          <p:cNvSpPr/>
          <p:nvPr userDrawn="1"/>
        </p:nvSpPr>
        <p:spPr>
          <a:xfrm>
            <a:off x="15241" y="6689514"/>
            <a:ext cx="12170833" cy="169333"/>
          </a:xfrm>
          <a:prstGeom prst="rect">
            <a:avLst/>
          </a:prstGeom>
          <a:solidFill>
            <a:srgbClr val="138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8" name="矩形 7"/>
          <p:cNvSpPr/>
          <p:nvPr userDrawn="1"/>
        </p:nvSpPr>
        <p:spPr>
          <a:xfrm>
            <a:off x="-1693" y="6689514"/>
            <a:ext cx="758613" cy="169333"/>
          </a:xfrm>
          <a:prstGeom prst="rect">
            <a:avLst/>
          </a:prstGeom>
          <a:solidFill>
            <a:srgbClr val="2E4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15241" y="6689514"/>
            <a:ext cx="12170833" cy="169333"/>
          </a:xfrm>
          <a:prstGeom prst="rect">
            <a:avLst/>
          </a:prstGeom>
          <a:solidFill>
            <a:srgbClr val="138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8" name="矩形 7"/>
          <p:cNvSpPr/>
          <p:nvPr userDrawn="1"/>
        </p:nvSpPr>
        <p:spPr>
          <a:xfrm>
            <a:off x="-1693" y="6689514"/>
            <a:ext cx="758613" cy="169333"/>
          </a:xfrm>
          <a:prstGeom prst="rect">
            <a:avLst/>
          </a:prstGeom>
          <a:solidFill>
            <a:srgbClr val="2E4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2021/4/6 Tuesday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10038"/>
            <a:ext cx="10515600" cy="2853236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90266"/>
            <a:ext cx="10515600" cy="1500449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83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103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823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ADBD5-FF6F-4F1F-AF78-B518D2CD176F}" type="datetimeFigureOut">
              <a:rPr lang="zh-CN" altLang="en-US" smtClean="0"/>
              <a:t>2021/4/6 Tuesday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C2A10-E97F-46DF-9873-696D05EB38D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944"/>
            <a:ext cx="5181600" cy="4352099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944"/>
            <a:ext cx="5181600" cy="4352099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2021/4/6 Tuesday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89"/>
            <a:ext cx="10515600" cy="1325795"/>
          </a:xfrm>
        </p:spPr>
        <p:txBody>
          <a:bodyPr anchor="ctr" anchorCtr="0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5267"/>
            <a:ext cx="5157787" cy="82405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835" indent="0">
              <a:buNone/>
              <a:defRPr sz="1600" b="1"/>
            </a:lvl7pPr>
            <a:lvl8pPr marL="3201035" indent="0">
              <a:buNone/>
              <a:defRPr sz="1600" b="1"/>
            </a:lvl8pPr>
            <a:lvl9pPr marL="3658235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6067"/>
            <a:ext cx="5157787" cy="3574679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1" y="1745267"/>
            <a:ext cx="5183188" cy="82405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835" indent="0">
              <a:buNone/>
              <a:defRPr sz="1600" b="1"/>
            </a:lvl7pPr>
            <a:lvl8pPr marL="3201035" indent="0">
              <a:buNone/>
              <a:defRPr sz="1600" b="1"/>
            </a:lvl8pPr>
            <a:lvl9pPr marL="3658235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1" y="2616067"/>
            <a:ext cx="5183188" cy="3574679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2021/4/6 Tuesday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ADBD5-FF6F-4F1F-AF78-B518D2CD176F}" type="datetimeFigureOut">
              <a:rPr lang="zh-CN" altLang="en-US" smtClean="0"/>
              <a:t>2021/4/6 Tuesday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C2A10-E97F-46DF-9873-696D05EB38D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2021/4/6 Tuesday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38201" y="713797"/>
            <a:ext cx="4681655" cy="1428411"/>
          </a:xfrm>
        </p:spPr>
        <p:txBody>
          <a:bodyPr anchor="t" anchorCtr="0">
            <a:normAutofit/>
          </a:bodyPr>
          <a:lstStyle>
            <a:lvl1pPr>
              <a:defRPr sz="3600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642517" y="713798"/>
            <a:ext cx="5711883" cy="540454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835" indent="0">
              <a:buNone/>
              <a:defRPr sz="2000"/>
            </a:lvl7pPr>
            <a:lvl8pPr marL="3201035" indent="0">
              <a:buNone/>
              <a:defRPr sz="2000"/>
            </a:lvl8pPr>
            <a:lvl9pPr marL="3658235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8201" y="2314278"/>
            <a:ext cx="4681655" cy="3812255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835" indent="0">
              <a:buNone/>
              <a:defRPr sz="1000"/>
            </a:lvl7pPr>
            <a:lvl8pPr marL="3201035" indent="0">
              <a:buNone/>
              <a:defRPr sz="1000"/>
            </a:lvl8pPr>
            <a:lvl9pPr marL="3658235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2021/4/6 Tuesday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  <a:t>2021/4/6 Tuesday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</p:nvPr>
        </p:nvSpPr>
        <p:spPr>
          <a:xfrm>
            <a:off x="10444899" y="365190"/>
            <a:ext cx="908901" cy="5812855"/>
          </a:xfrm>
        </p:spPr>
        <p:txBody>
          <a:bodyPr vert="eaVert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199" y="365190"/>
            <a:ext cx="9446443" cy="5812855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2021/4/6 Tuesday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2021/4/6 Tuesday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640"/>
            <a:ext cx="10515600" cy="555994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矩形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15332486-88F3-4A48-9EC2-66646CFA1BC0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6549221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p"/>
              <a:defRPr sz="2000"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矩形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73571F94-E5E5-4A54-8A06-F305846661DE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4575687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矩形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A5C251E5-7CCA-4DA3-AA80-A42DA27621BE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0022208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052513"/>
            <a:ext cx="5376333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89133" y="1052513"/>
            <a:ext cx="5378451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矩形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F4039E46-F4C7-49A4-9367-76E34A81F6C1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8316458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矩形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7B85E15E-130D-48C6-81EB-CEA992FB9F7C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7570252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矩形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DBD5A7A5-A845-4344-86D1-29C7FA977B68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9436376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7D1B44A1-4939-4887-84BB-7FB130EEC19B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9363251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矩形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29373BB8-A121-4608-AD20-8BEECCC372C4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94920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  <a:t>2021/4/6 Tuesday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矩形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AFB61761-3FF1-4F59-B9D7-6E756298F231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4038284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矩形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196BC17B-A293-4B9D-B715-8101B30D6396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2900997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14313"/>
            <a:ext cx="2743200" cy="5878512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14313"/>
            <a:ext cx="8026400" cy="5878512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矩形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E860031F-1906-46A1-B9A0-5E9CA84BEE18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3907595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609600" y="214313"/>
            <a:ext cx="10972800" cy="587851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" name="矩形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3A14CFCF-D29E-4EF7-BE8F-F195BB74B9B0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4580887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63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14385665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椭圆 14"/>
          <p:cNvSpPr/>
          <p:nvPr userDrawn="1"/>
        </p:nvSpPr>
        <p:spPr>
          <a:xfrm>
            <a:off x="11290928" y="6595549"/>
            <a:ext cx="246888" cy="246888"/>
          </a:xfrm>
          <a:prstGeom prst="ellipse">
            <a:avLst/>
          </a:prstGeom>
          <a:solidFill>
            <a:srgbClr val="1387B7"/>
          </a:solidFill>
          <a:ln>
            <a:solidFill>
              <a:srgbClr val="1387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7822" y="257614"/>
            <a:ext cx="10515600" cy="617641"/>
          </a:xfrm>
        </p:spPr>
        <p:txBody>
          <a:bodyPr>
            <a:normAutofit/>
          </a:bodyPr>
          <a:lstStyle>
            <a:lvl1pPr>
              <a:defRPr sz="2800" b="1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8" name="矩形 7"/>
          <p:cNvSpPr/>
          <p:nvPr userDrawn="1"/>
        </p:nvSpPr>
        <p:spPr>
          <a:xfrm>
            <a:off x="11430" y="6692474"/>
            <a:ext cx="12180570" cy="169469"/>
          </a:xfrm>
          <a:prstGeom prst="rect">
            <a:avLst/>
          </a:prstGeom>
          <a:solidFill>
            <a:srgbClr val="138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9" name="矩形 8"/>
          <p:cNvSpPr/>
          <p:nvPr userDrawn="1"/>
        </p:nvSpPr>
        <p:spPr>
          <a:xfrm>
            <a:off x="-1270" y="6692474"/>
            <a:ext cx="759220" cy="169469"/>
          </a:xfrm>
          <a:prstGeom prst="rect">
            <a:avLst/>
          </a:prstGeom>
          <a:solidFill>
            <a:srgbClr val="2E4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7" name="灯片编号占位符 3"/>
          <p:cNvSpPr txBox="1"/>
          <p:nvPr userDrawn="1"/>
        </p:nvSpPr>
        <p:spPr>
          <a:xfrm>
            <a:off x="11268341" y="6589899"/>
            <a:ext cx="292061" cy="283147"/>
          </a:xfrm>
          <a:prstGeom prst="rect">
            <a:avLst/>
          </a:prstGeom>
        </p:spPr>
        <p:txBody>
          <a:bodyPr vert="horz" wrap="square" lIns="0" tIns="0" rIns="0" bIns="0" rtlCol="0" anchor="ctr" anchorCtr="1"/>
          <a:lstStyle>
            <a:defPPr>
              <a:defRPr lang="zh-CN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5183D58-648D-4475-BEF8-624F48514A30}" type="slidenum">
              <a:rPr lang="zh-CN" altLang="en-US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pPr/>
              <a:t>‹#›</a:t>
            </a:fld>
            <a:endParaRPr lang="zh-CN" altLang="en-US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" panose="020B0502040204020203" pitchFamily="34" charset="0"/>
            </a:endParaRPr>
          </a:p>
        </p:txBody>
      </p:sp>
      <p:sp>
        <p:nvSpPr>
          <p:cNvPr id="13" name="内容占位符 2"/>
          <p:cNvSpPr>
            <a:spLocks noGrp="1"/>
          </p:cNvSpPr>
          <p:nvPr>
            <p:ph idx="1"/>
          </p:nvPr>
        </p:nvSpPr>
        <p:spPr>
          <a:xfrm>
            <a:off x="487822" y="942764"/>
            <a:ext cx="10515599" cy="5637024"/>
          </a:xfrm>
          <a:prstGeom prst="rect">
            <a:avLst/>
          </a:prstGeom>
        </p:spPr>
        <p:txBody>
          <a:bodyPr/>
          <a:lstStyle>
            <a:lvl1pPr marL="342900" indent="-342900" algn="just">
              <a:lnSpc>
                <a:spcPct val="15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812800" indent="-355600" algn="just">
              <a:lnSpc>
                <a:spcPct val="15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 algn="just">
              <a:lnSpc>
                <a:spcPct val="15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algn="just">
              <a:lnSpc>
                <a:spcPct val="150000"/>
              </a:lnSpc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algn="just">
              <a:lnSpc>
                <a:spcPct val="150000"/>
              </a:lnSpc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21" name="任意多边形 20"/>
          <p:cNvSpPr/>
          <p:nvPr userDrawn="1"/>
        </p:nvSpPr>
        <p:spPr>
          <a:xfrm flipV="1">
            <a:off x="326571" y="359908"/>
            <a:ext cx="1386789" cy="432000"/>
          </a:xfrm>
          <a:custGeom>
            <a:avLst/>
            <a:gdLst>
              <a:gd name="connsiteX0" fmla="*/ 167822 w 1386790"/>
              <a:gd name="connsiteY0" fmla="*/ 524933 h 524933"/>
              <a:gd name="connsiteX1" fmla="*/ 168846 w 1386790"/>
              <a:gd name="connsiteY1" fmla="*/ 524933 h 524933"/>
              <a:gd name="connsiteX2" fmla="*/ 168846 w 1386790"/>
              <a:gd name="connsiteY2" fmla="*/ 14598 h 524933"/>
              <a:gd name="connsiteX3" fmla="*/ 1386790 w 1386790"/>
              <a:gd name="connsiteY3" fmla="*/ 14598 h 524933"/>
              <a:gd name="connsiteX4" fmla="*/ 1386790 w 1386790"/>
              <a:gd name="connsiteY4" fmla="*/ 0 h 524933"/>
              <a:gd name="connsiteX5" fmla="*/ 167822 w 1386790"/>
              <a:gd name="connsiteY5" fmla="*/ 0 h 524933"/>
              <a:gd name="connsiteX6" fmla="*/ 152999 w 1386790"/>
              <a:gd name="connsiteY6" fmla="*/ 0 h 524933"/>
              <a:gd name="connsiteX7" fmla="*/ 152999 w 1386790"/>
              <a:gd name="connsiteY7" fmla="*/ 507260 h 524933"/>
              <a:gd name="connsiteX8" fmla="*/ 107280 w 1386790"/>
              <a:gd name="connsiteY8" fmla="*/ 507260 h 524933"/>
              <a:gd name="connsiteX9" fmla="*/ 107280 w 1386790"/>
              <a:gd name="connsiteY9" fmla="*/ 0 h 524933"/>
              <a:gd name="connsiteX10" fmla="*/ 0 w 1386790"/>
              <a:gd name="connsiteY10" fmla="*/ 0 h 524933"/>
              <a:gd name="connsiteX11" fmla="*/ 0 w 1386790"/>
              <a:gd name="connsiteY11" fmla="*/ 524932 h 524933"/>
              <a:gd name="connsiteX12" fmla="*/ 33834 w 1386790"/>
              <a:gd name="connsiteY12" fmla="*/ 524932 h 524933"/>
              <a:gd name="connsiteX13" fmla="*/ 33834 w 1386790"/>
              <a:gd name="connsiteY13" fmla="*/ 23810 h 524933"/>
              <a:gd name="connsiteX14" fmla="*/ 79553 w 1386790"/>
              <a:gd name="connsiteY14" fmla="*/ 23810 h 524933"/>
              <a:gd name="connsiteX15" fmla="*/ 79553 w 1386790"/>
              <a:gd name="connsiteY15" fmla="*/ 524932 h 524933"/>
              <a:gd name="connsiteX16" fmla="*/ 167822 w 1386790"/>
              <a:gd name="connsiteY16" fmla="*/ 524932 h 524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86790" h="524933">
                <a:moveTo>
                  <a:pt x="167822" y="524933"/>
                </a:moveTo>
                <a:lnTo>
                  <a:pt x="168846" y="524933"/>
                </a:lnTo>
                <a:lnTo>
                  <a:pt x="168846" y="14598"/>
                </a:lnTo>
                <a:lnTo>
                  <a:pt x="1386790" y="14598"/>
                </a:lnTo>
                <a:lnTo>
                  <a:pt x="1386790" y="0"/>
                </a:lnTo>
                <a:lnTo>
                  <a:pt x="167822" y="0"/>
                </a:lnTo>
                <a:lnTo>
                  <a:pt x="152999" y="0"/>
                </a:lnTo>
                <a:lnTo>
                  <a:pt x="152999" y="507260"/>
                </a:lnTo>
                <a:lnTo>
                  <a:pt x="107280" y="507260"/>
                </a:lnTo>
                <a:lnTo>
                  <a:pt x="107280" y="0"/>
                </a:lnTo>
                <a:lnTo>
                  <a:pt x="0" y="0"/>
                </a:lnTo>
                <a:lnTo>
                  <a:pt x="0" y="524932"/>
                </a:lnTo>
                <a:lnTo>
                  <a:pt x="33834" y="524932"/>
                </a:lnTo>
                <a:lnTo>
                  <a:pt x="33834" y="23810"/>
                </a:lnTo>
                <a:lnTo>
                  <a:pt x="79553" y="23810"/>
                </a:lnTo>
                <a:lnTo>
                  <a:pt x="79553" y="524932"/>
                </a:lnTo>
                <a:lnTo>
                  <a:pt x="167822" y="524932"/>
                </a:lnTo>
                <a:close/>
              </a:path>
            </a:pathLst>
          </a:custGeom>
          <a:solidFill>
            <a:srgbClr val="28A9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20328884-03C5-40AC-A582-AFAD2F38161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50000"/>
          </a:blip>
          <a:stretch>
            <a:fillRect/>
          </a:stretch>
        </p:blipFill>
        <p:spPr>
          <a:xfrm>
            <a:off x="617443" y="6665667"/>
            <a:ext cx="1380275" cy="25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183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>
        <p:tmplLst>
          <p:tmpl lvl="1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2021/4/6 Tuesday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4340168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2021/4/6 Tuesday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091105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2021/4/6 Tuesday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644713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2021/4/6 Tuesday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08784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  <a:t>2021/4/6 Tuesday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63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66847346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2021/4/6 Tuesday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3420835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2021/4/6 Tuesday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7364344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2021/4/6 Tuesday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6707249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2021/4/6 Tuesday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6901776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9DA9CF-03F6-42E8-909A-D8D840B3AC4D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2021/4/6 Tuesday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B504D-74F3-442C-BEA0-A4B04CBF9628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96533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63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  <a:t>2021/4/6 Tuesday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  <a:t>2021/4/6 Tuesday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.png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26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17" Type="http://schemas.openxmlformats.org/officeDocument/2006/relationships/tags" Target="../tags/tag3.xml"/><Relationship Id="rId2" Type="http://schemas.openxmlformats.org/officeDocument/2006/relationships/slideLayout" Target="../slideLayouts/slideLayout30.xml"/><Relationship Id="rId16" Type="http://schemas.openxmlformats.org/officeDocument/2006/relationships/tags" Target="../tags/tag2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5" Type="http://schemas.openxmlformats.org/officeDocument/2006/relationships/tags" Target="../tags/tag1.xml"/><Relationship Id="rId10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4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9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44.xml"/><Relationship Id="rId7" Type="http://schemas.openxmlformats.org/officeDocument/2006/relationships/slideLayout" Target="../slideLayouts/slideLayout48.xml"/><Relationship Id="rId12" Type="http://schemas.openxmlformats.org/officeDocument/2006/relationships/slideLayout" Target="../slideLayouts/slideLayout53.xml"/><Relationship Id="rId2" Type="http://schemas.openxmlformats.org/officeDocument/2006/relationships/slideLayout" Target="../slideLayouts/slideLayout43.xml"/><Relationship Id="rId1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7.xml"/><Relationship Id="rId11" Type="http://schemas.openxmlformats.org/officeDocument/2006/relationships/slideLayout" Target="../slideLayouts/slideLayout52.xml"/><Relationship Id="rId5" Type="http://schemas.openxmlformats.org/officeDocument/2006/relationships/slideLayout" Target="../slideLayouts/slideLayout46.xml"/><Relationship Id="rId10" Type="http://schemas.openxmlformats.org/officeDocument/2006/relationships/slideLayout" Target="../slideLayouts/slideLayout51.xml"/><Relationship Id="rId4" Type="http://schemas.openxmlformats.org/officeDocument/2006/relationships/slideLayout" Target="../slideLayouts/slideLayout45.xml"/><Relationship Id="rId9" Type="http://schemas.openxmlformats.org/officeDocument/2006/relationships/slideLayout" Target="../slideLayouts/slideLayout50.xml"/><Relationship Id="rId14" Type="http://schemas.openxmlformats.org/officeDocument/2006/relationships/image" Target="../media/image2.png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1.xml"/><Relationship Id="rId13" Type="http://schemas.openxmlformats.org/officeDocument/2006/relationships/theme" Target="../theme/theme7.xml"/><Relationship Id="rId3" Type="http://schemas.openxmlformats.org/officeDocument/2006/relationships/slideLayout" Target="../slideLayouts/slideLayout56.xml"/><Relationship Id="rId7" Type="http://schemas.openxmlformats.org/officeDocument/2006/relationships/slideLayout" Target="../slideLayouts/slideLayout60.xml"/><Relationship Id="rId12" Type="http://schemas.openxmlformats.org/officeDocument/2006/relationships/slideLayout" Target="../slideLayouts/slideLayout65.xml"/><Relationship Id="rId2" Type="http://schemas.openxmlformats.org/officeDocument/2006/relationships/slideLayout" Target="../slideLayouts/slideLayout55.xml"/><Relationship Id="rId1" Type="http://schemas.openxmlformats.org/officeDocument/2006/relationships/slideLayout" Target="../slideLayouts/slideLayout54.xml"/><Relationship Id="rId6" Type="http://schemas.openxmlformats.org/officeDocument/2006/relationships/slideLayout" Target="../slideLayouts/slideLayout59.xml"/><Relationship Id="rId11" Type="http://schemas.openxmlformats.org/officeDocument/2006/relationships/slideLayout" Target="../slideLayouts/slideLayout64.xml"/><Relationship Id="rId5" Type="http://schemas.openxmlformats.org/officeDocument/2006/relationships/slideLayout" Target="../slideLayouts/slideLayout58.xml"/><Relationship Id="rId10" Type="http://schemas.openxmlformats.org/officeDocument/2006/relationships/slideLayout" Target="../slideLayouts/slideLayout63.xml"/><Relationship Id="rId4" Type="http://schemas.openxmlformats.org/officeDocument/2006/relationships/slideLayout" Target="../slideLayouts/slideLayout57.xml"/><Relationship Id="rId9" Type="http://schemas.openxmlformats.org/officeDocument/2006/relationships/slideLayout" Target="../slideLayouts/slideLayout6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32B2F23B-AF66-41A9-897D-44609AD9DFB7}" type="datetimeFigureOut">
              <a:rPr lang="zh-CN" altLang="en-US" smtClean="0"/>
              <a:t>2021/4/6 Tuesday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A2F030DD-4EA3-4D16-8C1C-D1952208EE9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94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14" name="组合 1"/>
          <p:cNvGrpSpPr/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2050" name="Picture 2"/>
            <p:cNvPicPr>
              <a:picLocks noChangeAspect="1" noChangeArrowheads="1"/>
            </p:cNvPicPr>
            <p:nvPr userDrawn="1"/>
          </p:nvPicPr>
          <p:blipFill>
            <a:blip r:embed="rId1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13320" name="Picture 8"/>
            <p:cNvPicPr>
              <a:picLocks noChangeAspect="1" noChangeArrowheads="1"/>
            </p:cNvPicPr>
            <p:nvPr userDrawn="1"/>
          </p:nvPicPr>
          <p:blipFill>
            <a:blip r:embed="rId1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3315" name="标题占位符 1"/>
          <p:cNvSpPr>
            <a:spLocks noGrp="1"/>
          </p:cNvSpPr>
          <p:nvPr>
            <p:ph type="title"/>
          </p:nvPr>
        </p:nvSpPr>
        <p:spPr bwMode="auto">
          <a:xfrm>
            <a:off x="609600" y="214313"/>
            <a:ext cx="10972800" cy="5826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3316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609600" y="1052513"/>
            <a:ext cx="10957984" cy="50403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2053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10223500" y="6237288"/>
            <a:ext cx="1354667" cy="476250"/>
          </a:xfrm>
          <a:prstGeom prst="rect">
            <a:avLst/>
          </a:prstGeom>
        </p:spPr>
        <p:txBody>
          <a:bodyPr/>
          <a:lstStyle>
            <a:lvl1pPr algn="r">
              <a:defRPr sz="1400" dirty="0">
                <a:solidFill>
                  <a:srgbClr val="0D7157"/>
                </a:solidFill>
                <a:latin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altLang="zh-CN"/>
              <a:t> -</a:t>
            </a:r>
            <a:fld id="{CAE7922D-FD5F-4BE1-993F-FD194E04727B}" type="slidenum">
              <a:rPr lang="en-US" altLang="zh-CN"/>
              <a:t>‹#›</a:t>
            </a:fld>
            <a:r>
              <a:rPr lang="en-US" altLang="zh-CN"/>
              <a:t>- 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3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3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3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3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3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3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3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3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3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3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6" grpId="0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lang="zh-CN" altLang="en-US" sz="2400" dirty="0">
          <a:solidFill>
            <a:schemeClr val="tx1"/>
          </a:solidFill>
          <a:latin typeface="+mn-ea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lang="zh-CN" altLang="en-US" sz="2000" dirty="0">
          <a:solidFill>
            <a:srgbClr val="C00000"/>
          </a:solidFill>
          <a:latin typeface="+mn-ea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lang="zh-CN" altLang="en-US" sz="2000" dirty="0">
          <a:solidFill>
            <a:schemeClr val="tx1"/>
          </a:solidFill>
          <a:latin typeface="+mn-ea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2050" name="Picture 2"/>
            <p:cNvPicPr>
              <a:picLocks noChangeAspect="1" noChangeArrowheads="1"/>
            </p:cNvPicPr>
            <p:nvPr userDrawn="1"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7" name="Picture 8"/>
            <p:cNvPicPr>
              <a:picLocks noChangeAspect="1" noChangeArrowheads="1"/>
            </p:cNvPicPr>
            <p:nvPr userDrawn="1"/>
          </p:nvPicPr>
          <p:blipFill>
            <a:blip r:embed="rId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051" name="标题占位符 1"/>
          <p:cNvSpPr>
            <a:spLocks noGrp="1"/>
          </p:cNvSpPr>
          <p:nvPr>
            <p:ph type="title"/>
          </p:nvPr>
        </p:nvSpPr>
        <p:spPr bwMode="auto">
          <a:xfrm>
            <a:off x="609600" y="214313"/>
            <a:ext cx="10972800" cy="5826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2052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609600" y="1052513"/>
            <a:ext cx="10957984" cy="50403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342900" lvl="0" indent="-3429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anose="05000000000000000000" pitchFamily="2" charset="2"/>
              <a:buChar char="n"/>
            </a:pPr>
            <a:r>
              <a:rPr lang="zh-CN" altLang="en-US" dirty="0"/>
              <a:t>单击此处编辑母版文本样式</a:t>
            </a:r>
          </a:p>
          <a:p>
            <a:pPr marL="812800" lvl="1" indent="-355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anose="05000000000000000000" pitchFamily="2" charset="2"/>
              <a:buChar char="p"/>
            </a:pPr>
            <a:r>
              <a:rPr lang="zh-CN" altLang="en-US" dirty="0"/>
              <a:t>第二级</a:t>
            </a:r>
          </a:p>
          <a:p>
            <a:pPr marL="1143000" lvl="2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anose="05000000000000000000" pitchFamily="2" charset="2"/>
              <a:buChar char="u"/>
            </a:pPr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2053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 algn="l"/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10416480" y="6337126"/>
            <a:ext cx="1353344" cy="4762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zh-CN" sz="140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  <a:t>‹#›</a:t>
            </a:fld>
            <a:r>
              <a:rPr lang="en-US" altLang="zh-CN" sz="140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 baseline="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lang="zh-CN" altLang="en-US" sz="2400" dirty="0" smtClean="0">
          <a:solidFill>
            <a:schemeClr val="tx1"/>
          </a:solidFill>
          <a:latin typeface="+mn-ea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lang="zh-CN" altLang="en-US" sz="2000" dirty="0" smtClean="0">
          <a:solidFill>
            <a:srgbClr val="C00000"/>
          </a:solidFill>
          <a:latin typeface="+mn-ea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lang="zh-CN" altLang="en-US" sz="2000" dirty="0" smtClean="0">
          <a:solidFill>
            <a:schemeClr val="tx1"/>
          </a:solidFill>
          <a:latin typeface="+mn-ea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866775" rtl="0" eaLnBrk="1" latinLnBrk="0" hangingPunct="1">
        <a:lnSpc>
          <a:spcPct val="90000"/>
        </a:lnSpc>
        <a:spcBef>
          <a:spcPct val="0"/>
        </a:spcBef>
        <a:buNone/>
        <a:defRPr sz="417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6535" indent="-216535" algn="l" defTabSz="866775" rtl="0" eaLnBrk="1" latinLnBrk="0" hangingPunct="1">
        <a:lnSpc>
          <a:spcPct val="90000"/>
        </a:lnSpc>
        <a:spcBef>
          <a:spcPts val="950"/>
        </a:spcBef>
        <a:buFont typeface="Arial" panose="020B0604020202020204" pitchFamily="34" charset="0"/>
        <a:buChar char="•"/>
        <a:defRPr sz="2655" kern="1200">
          <a:solidFill>
            <a:schemeClr val="tx1"/>
          </a:solidFill>
          <a:latin typeface="+mn-lt"/>
          <a:ea typeface="+mn-ea"/>
          <a:cs typeface="+mn-cs"/>
        </a:defRPr>
      </a:lvl1pPr>
      <a:lvl2pPr marL="65024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2275" kern="1200">
          <a:solidFill>
            <a:schemeClr val="tx1"/>
          </a:solidFill>
          <a:latin typeface="+mn-lt"/>
          <a:ea typeface="+mn-ea"/>
          <a:cs typeface="+mn-cs"/>
        </a:defRPr>
      </a:lvl2pPr>
      <a:lvl3pPr marL="108394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895" kern="1200">
          <a:solidFill>
            <a:schemeClr val="tx1"/>
          </a:solidFill>
          <a:latin typeface="+mn-lt"/>
          <a:ea typeface="+mn-ea"/>
          <a:cs typeface="+mn-cs"/>
        </a:defRPr>
      </a:lvl3pPr>
      <a:lvl4pPr marL="151701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4pPr>
      <a:lvl5pPr marL="195072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5pPr>
      <a:lvl6pPr marL="238379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6pPr>
      <a:lvl7pPr marL="281749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7pPr>
      <a:lvl8pPr marL="325120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8pPr>
      <a:lvl9pPr marL="368427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1pPr>
      <a:lvl2pPr marL="43370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2pPr>
      <a:lvl3pPr marL="86677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3pPr>
      <a:lvl4pPr marL="130048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4pPr>
      <a:lvl5pPr marL="173418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5pPr>
      <a:lvl6pPr marL="216725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6pPr>
      <a:lvl7pPr marL="260096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7pPr>
      <a:lvl8pPr marL="303403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8pPr>
      <a:lvl9pPr marL="346773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占位符 1"/>
          <p:cNvSpPr>
            <a:spLocks noGrp="1"/>
          </p:cNvSpPr>
          <p:nvPr>
            <p:ph type="title"/>
            <p:custDataLst>
              <p:tags r:id="rId15"/>
            </p:custDataLst>
          </p:nvPr>
        </p:nvSpPr>
        <p:spPr>
          <a:xfrm>
            <a:off x="838200" y="365189"/>
            <a:ext cx="10515600" cy="13257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8" name="文本占位符 2"/>
          <p:cNvSpPr>
            <a:spLocks noGrp="1"/>
          </p:cNvSpPr>
          <p:nvPr>
            <p:ph type="body" idx="1"/>
            <p:custDataLst>
              <p:tags r:id="rId16"/>
            </p:custDataLst>
          </p:nvPr>
        </p:nvSpPr>
        <p:spPr>
          <a:xfrm>
            <a:off x="838200" y="1825944"/>
            <a:ext cx="10515600" cy="43520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7462"/>
            <a:ext cx="2743200" cy="365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fld id="{D997B5FA-0921-464F-AAE1-844C04324D75}" type="datetimeFigureOut">
              <a:rPr lang="zh-CN" altLang="en-US" smtClean="0"/>
              <a:t>2021/4/6 Tuesday</a:t>
            </a:fld>
            <a:endParaRPr lang="zh-CN" altLang="en-US" dirty="0"/>
          </a:p>
        </p:txBody>
      </p:sp>
      <p:sp>
        <p:nvSpPr>
          <p:cNvPr id="10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7462"/>
            <a:ext cx="4114800" cy="365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endParaRPr lang="zh-CN" altLang="en-US"/>
          </a:p>
        </p:txBody>
      </p:sp>
      <p:sp>
        <p:nvSpPr>
          <p:cNvPr id="11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7462"/>
            <a:ext cx="2743200" cy="365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KSO_TEMPLATE" hidden="1"/>
          <p:cNvSpPr/>
          <p:nvPr userDrawn="1">
            <p:custDataLst>
              <p:tags r:id="rId17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</p:sldLayoutIdLst>
  <p:txStyles>
    <p:titleStyle>
      <a:lvl1pPr algn="l" defTabSz="913765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3765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235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435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635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835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83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03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23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836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1" name="标题占位符 1"/>
          <p:cNvSpPr>
            <a:spLocks noGrp="1"/>
          </p:cNvSpPr>
          <p:nvPr>
            <p:ph type="title"/>
          </p:nvPr>
        </p:nvSpPr>
        <p:spPr bwMode="auto">
          <a:xfrm>
            <a:off x="609600" y="214313"/>
            <a:ext cx="10972800" cy="582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2052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609600" y="1052513"/>
            <a:ext cx="10957984" cy="5040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2053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r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 algn="r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 algn="r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3pPr>
            <a:lvl4pPr marL="1600200" indent="-228600" algn="r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4pPr>
            <a:lvl5pPr marL="2057400" indent="-228600" algn="r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9pPr>
          </a:lstStyle>
          <a:p>
            <a:pPr algn="l" eaLnBrk="1" hangingPunct="1"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81679" name="矩形 1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24417" y="6524625"/>
            <a:ext cx="1919816" cy="1968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defRPr sz="1000" b="1"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7E5DDCFB-3ACE-4311-B546-53507CE1A8DE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809504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  <p:sldLayoutId id="2147483707" r:id="rId12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32B2F23B-AF66-41A9-897D-44609AD9DFB7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2021/4/6 Tuesday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A2F030DD-4EA3-4D16-8C1C-D1952208EE99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50244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  <p:sldLayoutId id="214748372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tags" Target="../tags/tag11.xml"/><Relationship Id="rId13" Type="http://schemas.openxmlformats.org/officeDocument/2006/relationships/tags" Target="../tags/tag16.xml"/><Relationship Id="rId18" Type="http://schemas.openxmlformats.org/officeDocument/2006/relationships/tags" Target="../tags/tag21.xml"/><Relationship Id="rId26" Type="http://schemas.openxmlformats.org/officeDocument/2006/relationships/tags" Target="../tags/tag29.xml"/><Relationship Id="rId3" Type="http://schemas.openxmlformats.org/officeDocument/2006/relationships/tags" Target="../tags/tag6.xml"/><Relationship Id="rId21" Type="http://schemas.openxmlformats.org/officeDocument/2006/relationships/tags" Target="../tags/tag24.xml"/><Relationship Id="rId7" Type="http://schemas.openxmlformats.org/officeDocument/2006/relationships/tags" Target="../tags/tag10.xml"/><Relationship Id="rId12" Type="http://schemas.openxmlformats.org/officeDocument/2006/relationships/tags" Target="../tags/tag15.xml"/><Relationship Id="rId17" Type="http://schemas.openxmlformats.org/officeDocument/2006/relationships/tags" Target="../tags/tag20.xml"/><Relationship Id="rId25" Type="http://schemas.openxmlformats.org/officeDocument/2006/relationships/tags" Target="../tags/tag28.xml"/><Relationship Id="rId2" Type="http://schemas.openxmlformats.org/officeDocument/2006/relationships/tags" Target="../tags/tag5.xml"/><Relationship Id="rId16" Type="http://schemas.openxmlformats.org/officeDocument/2006/relationships/tags" Target="../tags/tag19.xml"/><Relationship Id="rId20" Type="http://schemas.openxmlformats.org/officeDocument/2006/relationships/tags" Target="../tags/tag23.xml"/><Relationship Id="rId29" Type="http://schemas.openxmlformats.org/officeDocument/2006/relationships/slideLayout" Target="../slideLayouts/slideLayout7.xml"/><Relationship Id="rId1" Type="http://schemas.openxmlformats.org/officeDocument/2006/relationships/tags" Target="../tags/tag4.xml"/><Relationship Id="rId6" Type="http://schemas.openxmlformats.org/officeDocument/2006/relationships/tags" Target="../tags/tag9.xml"/><Relationship Id="rId11" Type="http://schemas.openxmlformats.org/officeDocument/2006/relationships/tags" Target="../tags/tag14.xml"/><Relationship Id="rId24" Type="http://schemas.openxmlformats.org/officeDocument/2006/relationships/tags" Target="../tags/tag27.xml"/><Relationship Id="rId5" Type="http://schemas.openxmlformats.org/officeDocument/2006/relationships/tags" Target="../tags/tag8.xml"/><Relationship Id="rId15" Type="http://schemas.openxmlformats.org/officeDocument/2006/relationships/tags" Target="../tags/tag18.xml"/><Relationship Id="rId23" Type="http://schemas.openxmlformats.org/officeDocument/2006/relationships/tags" Target="../tags/tag26.xml"/><Relationship Id="rId28" Type="http://schemas.openxmlformats.org/officeDocument/2006/relationships/tags" Target="../tags/tag31.xml"/><Relationship Id="rId10" Type="http://schemas.openxmlformats.org/officeDocument/2006/relationships/tags" Target="../tags/tag13.xml"/><Relationship Id="rId19" Type="http://schemas.openxmlformats.org/officeDocument/2006/relationships/tags" Target="../tags/tag22.xml"/><Relationship Id="rId31" Type="http://schemas.openxmlformats.org/officeDocument/2006/relationships/image" Target="../media/image18.tmp"/><Relationship Id="rId4" Type="http://schemas.openxmlformats.org/officeDocument/2006/relationships/tags" Target="../tags/tag7.xml"/><Relationship Id="rId9" Type="http://schemas.openxmlformats.org/officeDocument/2006/relationships/tags" Target="../tags/tag12.xml"/><Relationship Id="rId14" Type="http://schemas.openxmlformats.org/officeDocument/2006/relationships/tags" Target="../tags/tag17.xml"/><Relationship Id="rId22" Type="http://schemas.openxmlformats.org/officeDocument/2006/relationships/tags" Target="../tags/tag25.xml"/><Relationship Id="rId27" Type="http://schemas.openxmlformats.org/officeDocument/2006/relationships/tags" Target="../tags/tag30.xml"/><Relationship Id="rId30" Type="http://schemas.openxmlformats.org/officeDocument/2006/relationships/notesSlide" Target="../notesSlides/notesSlide10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tags" Target="../tags/tag39.xml"/><Relationship Id="rId13" Type="http://schemas.openxmlformats.org/officeDocument/2006/relationships/tags" Target="../tags/tag44.xml"/><Relationship Id="rId18" Type="http://schemas.openxmlformats.org/officeDocument/2006/relationships/tags" Target="../tags/tag49.xml"/><Relationship Id="rId26" Type="http://schemas.openxmlformats.org/officeDocument/2006/relationships/tags" Target="../tags/tag57.xml"/><Relationship Id="rId3" Type="http://schemas.openxmlformats.org/officeDocument/2006/relationships/tags" Target="../tags/tag34.xml"/><Relationship Id="rId21" Type="http://schemas.openxmlformats.org/officeDocument/2006/relationships/tags" Target="../tags/tag52.xml"/><Relationship Id="rId7" Type="http://schemas.openxmlformats.org/officeDocument/2006/relationships/tags" Target="../tags/tag38.xml"/><Relationship Id="rId12" Type="http://schemas.openxmlformats.org/officeDocument/2006/relationships/tags" Target="../tags/tag43.xml"/><Relationship Id="rId17" Type="http://schemas.openxmlformats.org/officeDocument/2006/relationships/tags" Target="../tags/tag48.xml"/><Relationship Id="rId25" Type="http://schemas.openxmlformats.org/officeDocument/2006/relationships/tags" Target="../tags/tag56.xml"/><Relationship Id="rId2" Type="http://schemas.openxmlformats.org/officeDocument/2006/relationships/tags" Target="../tags/tag33.xml"/><Relationship Id="rId16" Type="http://schemas.openxmlformats.org/officeDocument/2006/relationships/tags" Target="../tags/tag47.xml"/><Relationship Id="rId20" Type="http://schemas.openxmlformats.org/officeDocument/2006/relationships/tags" Target="../tags/tag51.xml"/><Relationship Id="rId29" Type="http://schemas.openxmlformats.org/officeDocument/2006/relationships/slideLayout" Target="../slideLayouts/slideLayout7.xml"/><Relationship Id="rId1" Type="http://schemas.openxmlformats.org/officeDocument/2006/relationships/tags" Target="../tags/tag32.xml"/><Relationship Id="rId6" Type="http://schemas.openxmlformats.org/officeDocument/2006/relationships/tags" Target="../tags/tag37.xml"/><Relationship Id="rId11" Type="http://schemas.openxmlformats.org/officeDocument/2006/relationships/tags" Target="../tags/tag42.xml"/><Relationship Id="rId24" Type="http://schemas.openxmlformats.org/officeDocument/2006/relationships/tags" Target="../tags/tag55.xml"/><Relationship Id="rId5" Type="http://schemas.openxmlformats.org/officeDocument/2006/relationships/tags" Target="../tags/tag36.xml"/><Relationship Id="rId15" Type="http://schemas.openxmlformats.org/officeDocument/2006/relationships/tags" Target="../tags/tag46.xml"/><Relationship Id="rId23" Type="http://schemas.openxmlformats.org/officeDocument/2006/relationships/tags" Target="../tags/tag54.xml"/><Relationship Id="rId28" Type="http://schemas.openxmlformats.org/officeDocument/2006/relationships/tags" Target="../tags/tag59.xml"/><Relationship Id="rId10" Type="http://schemas.openxmlformats.org/officeDocument/2006/relationships/tags" Target="../tags/tag41.xml"/><Relationship Id="rId19" Type="http://schemas.openxmlformats.org/officeDocument/2006/relationships/tags" Target="../tags/tag50.xml"/><Relationship Id="rId31" Type="http://schemas.openxmlformats.org/officeDocument/2006/relationships/image" Target="../media/image18.tmp"/><Relationship Id="rId4" Type="http://schemas.openxmlformats.org/officeDocument/2006/relationships/tags" Target="../tags/tag35.xml"/><Relationship Id="rId9" Type="http://schemas.openxmlformats.org/officeDocument/2006/relationships/tags" Target="../tags/tag40.xml"/><Relationship Id="rId14" Type="http://schemas.openxmlformats.org/officeDocument/2006/relationships/tags" Target="../tags/tag45.xml"/><Relationship Id="rId22" Type="http://schemas.openxmlformats.org/officeDocument/2006/relationships/tags" Target="../tags/tag53.xml"/><Relationship Id="rId27" Type="http://schemas.openxmlformats.org/officeDocument/2006/relationships/tags" Target="../tags/tag58.xml"/><Relationship Id="rId30" Type="http://schemas.openxmlformats.org/officeDocument/2006/relationships/notesSlide" Target="../notesSlides/notesSlide1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tags" Target="../tags/tag67.xml"/><Relationship Id="rId13" Type="http://schemas.openxmlformats.org/officeDocument/2006/relationships/tags" Target="../tags/tag72.xml"/><Relationship Id="rId18" Type="http://schemas.openxmlformats.org/officeDocument/2006/relationships/tags" Target="../tags/tag77.xml"/><Relationship Id="rId26" Type="http://schemas.openxmlformats.org/officeDocument/2006/relationships/tags" Target="../tags/tag85.xml"/><Relationship Id="rId3" Type="http://schemas.openxmlformats.org/officeDocument/2006/relationships/tags" Target="../tags/tag62.xml"/><Relationship Id="rId21" Type="http://schemas.openxmlformats.org/officeDocument/2006/relationships/tags" Target="../tags/tag80.xml"/><Relationship Id="rId7" Type="http://schemas.openxmlformats.org/officeDocument/2006/relationships/tags" Target="../tags/tag66.xml"/><Relationship Id="rId12" Type="http://schemas.openxmlformats.org/officeDocument/2006/relationships/tags" Target="../tags/tag71.xml"/><Relationship Id="rId17" Type="http://schemas.openxmlformats.org/officeDocument/2006/relationships/tags" Target="../tags/tag76.xml"/><Relationship Id="rId25" Type="http://schemas.openxmlformats.org/officeDocument/2006/relationships/tags" Target="../tags/tag84.xml"/><Relationship Id="rId2" Type="http://schemas.openxmlformats.org/officeDocument/2006/relationships/tags" Target="../tags/tag61.xml"/><Relationship Id="rId16" Type="http://schemas.openxmlformats.org/officeDocument/2006/relationships/tags" Target="../tags/tag75.xml"/><Relationship Id="rId20" Type="http://schemas.openxmlformats.org/officeDocument/2006/relationships/tags" Target="../tags/tag79.xml"/><Relationship Id="rId29" Type="http://schemas.openxmlformats.org/officeDocument/2006/relationships/slideLayout" Target="../slideLayouts/slideLayout7.xml"/><Relationship Id="rId1" Type="http://schemas.openxmlformats.org/officeDocument/2006/relationships/tags" Target="../tags/tag60.xml"/><Relationship Id="rId6" Type="http://schemas.openxmlformats.org/officeDocument/2006/relationships/tags" Target="../tags/tag65.xml"/><Relationship Id="rId11" Type="http://schemas.openxmlformats.org/officeDocument/2006/relationships/tags" Target="../tags/tag70.xml"/><Relationship Id="rId24" Type="http://schemas.openxmlformats.org/officeDocument/2006/relationships/tags" Target="../tags/tag83.xml"/><Relationship Id="rId5" Type="http://schemas.openxmlformats.org/officeDocument/2006/relationships/tags" Target="../tags/tag64.xml"/><Relationship Id="rId15" Type="http://schemas.openxmlformats.org/officeDocument/2006/relationships/tags" Target="../tags/tag74.xml"/><Relationship Id="rId23" Type="http://schemas.openxmlformats.org/officeDocument/2006/relationships/tags" Target="../tags/tag82.xml"/><Relationship Id="rId28" Type="http://schemas.openxmlformats.org/officeDocument/2006/relationships/tags" Target="../tags/tag87.xml"/><Relationship Id="rId10" Type="http://schemas.openxmlformats.org/officeDocument/2006/relationships/tags" Target="../tags/tag69.xml"/><Relationship Id="rId19" Type="http://schemas.openxmlformats.org/officeDocument/2006/relationships/tags" Target="../tags/tag78.xml"/><Relationship Id="rId31" Type="http://schemas.openxmlformats.org/officeDocument/2006/relationships/image" Target="../media/image18.tmp"/><Relationship Id="rId4" Type="http://schemas.openxmlformats.org/officeDocument/2006/relationships/tags" Target="../tags/tag63.xml"/><Relationship Id="rId9" Type="http://schemas.openxmlformats.org/officeDocument/2006/relationships/tags" Target="../tags/tag68.xml"/><Relationship Id="rId14" Type="http://schemas.openxmlformats.org/officeDocument/2006/relationships/tags" Target="../tags/tag73.xml"/><Relationship Id="rId22" Type="http://schemas.openxmlformats.org/officeDocument/2006/relationships/tags" Target="../tags/tag81.xml"/><Relationship Id="rId27" Type="http://schemas.openxmlformats.org/officeDocument/2006/relationships/tags" Target="../tags/tag86.xml"/><Relationship Id="rId30" Type="http://schemas.openxmlformats.org/officeDocument/2006/relationships/notesSlide" Target="../notesSlides/notesSlide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w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2.png"/><Relationship Id="rId7" Type="http://schemas.openxmlformats.org/officeDocument/2006/relationships/image" Target="../media/image1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13.png"/><Relationship Id="rId4" Type="http://schemas.microsoft.com/office/2007/relationships/hdphoto" Target="../media/hdphoto2.wdp"/><Relationship Id="rId9" Type="http://schemas.openxmlformats.org/officeDocument/2006/relationships/image" Target="../media/image16.w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0.wmf"/><Relationship Id="rId4" Type="http://schemas.openxmlformats.org/officeDocument/2006/relationships/oleObject" Target="../embeddings/oleObject1.bin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18" Type="http://schemas.openxmlformats.org/officeDocument/2006/relationships/image" Target="../media/image43.png"/><Relationship Id="rId26" Type="http://schemas.openxmlformats.org/officeDocument/2006/relationships/image" Target="../media/image51.png"/><Relationship Id="rId3" Type="http://schemas.openxmlformats.org/officeDocument/2006/relationships/image" Target="../media/image28.png"/><Relationship Id="rId21" Type="http://schemas.openxmlformats.org/officeDocument/2006/relationships/image" Target="../media/image46.png"/><Relationship Id="rId34" Type="http://schemas.openxmlformats.org/officeDocument/2006/relationships/image" Target="../media/image59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17" Type="http://schemas.openxmlformats.org/officeDocument/2006/relationships/image" Target="../media/image42.png"/><Relationship Id="rId25" Type="http://schemas.openxmlformats.org/officeDocument/2006/relationships/image" Target="../media/image50.png"/><Relationship Id="rId33" Type="http://schemas.openxmlformats.org/officeDocument/2006/relationships/image" Target="../media/image58.png"/><Relationship Id="rId2" Type="http://schemas.openxmlformats.org/officeDocument/2006/relationships/notesSlide" Target="../notesSlides/notesSlide25.xml"/><Relationship Id="rId16" Type="http://schemas.openxmlformats.org/officeDocument/2006/relationships/image" Target="../media/image41.png"/><Relationship Id="rId20" Type="http://schemas.openxmlformats.org/officeDocument/2006/relationships/image" Target="../media/image45.png"/><Relationship Id="rId29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24" Type="http://schemas.openxmlformats.org/officeDocument/2006/relationships/image" Target="../media/image49.png"/><Relationship Id="rId32" Type="http://schemas.openxmlformats.org/officeDocument/2006/relationships/image" Target="../media/image57.png"/><Relationship Id="rId5" Type="http://schemas.openxmlformats.org/officeDocument/2006/relationships/image" Target="../media/image30.png"/><Relationship Id="rId15" Type="http://schemas.openxmlformats.org/officeDocument/2006/relationships/image" Target="../media/image40.png"/><Relationship Id="rId23" Type="http://schemas.openxmlformats.org/officeDocument/2006/relationships/image" Target="../media/image48.png"/><Relationship Id="rId28" Type="http://schemas.openxmlformats.org/officeDocument/2006/relationships/image" Target="../media/image53.png"/><Relationship Id="rId10" Type="http://schemas.openxmlformats.org/officeDocument/2006/relationships/image" Target="../media/image35.png"/><Relationship Id="rId19" Type="http://schemas.openxmlformats.org/officeDocument/2006/relationships/image" Target="../media/image44.png"/><Relationship Id="rId31" Type="http://schemas.openxmlformats.org/officeDocument/2006/relationships/image" Target="../media/image56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Relationship Id="rId14" Type="http://schemas.openxmlformats.org/officeDocument/2006/relationships/image" Target="../media/image39.png"/><Relationship Id="rId22" Type="http://schemas.openxmlformats.org/officeDocument/2006/relationships/image" Target="../media/image47.png"/><Relationship Id="rId27" Type="http://schemas.openxmlformats.org/officeDocument/2006/relationships/image" Target="../media/image52.png"/><Relationship Id="rId30" Type="http://schemas.openxmlformats.org/officeDocument/2006/relationships/image" Target="../media/image55.png"/><Relationship Id="rId35" Type="http://schemas.openxmlformats.org/officeDocument/2006/relationships/image" Target="../media/image60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png"/><Relationship Id="rId18" Type="http://schemas.openxmlformats.org/officeDocument/2006/relationships/image" Target="../media/image55.png"/><Relationship Id="rId26" Type="http://schemas.openxmlformats.org/officeDocument/2006/relationships/image" Target="../media/image47.png"/><Relationship Id="rId3" Type="http://schemas.openxmlformats.org/officeDocument/2006/relationships/image" Target="../media/image59.png"/><Relationship Id="rId21" Type="http://schemas.openxmlformats.org/officeDocument/2006/relationships/image" Target="../media/image62.png"/><Relationship Id="rId34" Type="http://schemas.openxmlformats.org/officeDocument/2006/relationships/image" Target="../media/image63.png"/><Relationship Id="rId7" Type="http://schemas.openxmlformats.org/officeDocument/2006/relationships/image" Target="../media/image34.png"/><Relationship Id="rId12" Type="http://schemas.openxmlformats.org/officeDocument/2006/relationships/image" Target="../media/image39.png"/><Relationship Id="rId17" Type="http://schemas.openxmlformats.org/officeDocument/2006/relationships/image" Target="../media/image31.png"/><Relationship Id="rId25" Type="http://schemas.openxmlformats.org/officeDocument/2006/relationships/image" Target="../media/image46.png"/><Relationship Id="rId33" Type="http://schemas.openxmlformats.org/officeDocument/2006/relationships/image" Target="../media/image54.png"/><Relationship Id="rId2" Type="http://schemas.openxmlformats.org/officeDocument/2006/relationships/notesSlide" Target="../notesSlides/notesSlide32.xml"/><Relationship Id="rId16" Type="http://schemas.openxmlformats.org/officeDocument/2006/relationships/image" Target="../media/image30.png"/><Relationship Id="rId20" Type="http://schemas.openxmlformats.org/officeDocument/2006/relationships/image" Target="../media/image61.png"/><Relationship Id="rId29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24" Type="http://schemas.openxmlformats.org/officeDocument/2006/relationships/image" Target="../media/image45.png"/><Relationship Id="rId32" Type="http://schemas.openxmlformats.org/officeDocument/2006/relationships/image" Target="../media/image53.png"/><Relationship Id="rId37" Type="http://schemas.openxmlformats.org/officeDocument/2006/relationships/image" Target="../media/image66.png"/><Relationship Id="rId5" Type="http://schemas.openxmlformats.org/officeDocument/2006/relationships/image" Target="../media/image32.png"/><Relationship Id="rId15" Type="http://schemas.openxmlformats.org/officeDocument/2006/relationships/image" Target="../media/image42.png"/><Relationship Id="rId23" Type="http://schemas.openxmlformats.org/officeDocument/2006/relationships/image" Target="../media/image44.png"/><Relationship Id="rId28" Type="http://schemas.openxmlformats.org/officeDocument/2006/relationships/image" Target="../media/image49.png"/><Relationship Id="rId36" Type="http://schemas.openxmlformats.org/officeDocument/2006/relationships/image" Target="../media/image65.png"/><Relationship Id="rId10" Type="http://schemas.openxmlformats.org/officeDocument/2006/relationships/image" Target="../media/image37.png"/><Relationship Id="rId19" Type="http://schemas.openxmlformats.org/officeDocument/2006/relationships/image" Target="../media/image56.png"/><Relationship Id="rId31" Type="http://schemas.openxmlformats.org/officeDocument/2006/relationships/image" Target="../media/image52.png"/><Relationship Id="rId4" Type="http://schemas.openxmlformats.org/officeDocument/2006/relationships/image" Target="../media/image60.png"/><Relationship Id="rId9" Type="http://schemas.openxmlformats.org/officeDocument/2006/relationships/image" Target="../media/image36.png"/><Relationship Id="rId14" Type="http://schemas.openxmlformats.org/officeDocument/2006/relationships/image" Target="../media/image41.png"/><Relationship Id="rId22" Type="http://schemas.openxmlformats.org/officeDocument/2006/relationships/image" Target="../media/image43.png"/><Relationship Id="rId27" Type="http://schemas.openxmlformats.org/officeDocument/2006/relationships/image" Target="../media/image48.png"/><Relationship Id="rId30" Type="http://schemas.openxmlformats.org/officeDocument/2006/relationships/image" Target="../media/image51.png"/><Relationship Id="rId35" Type="http://schemas.openxmlformats.org/officeDocument/2006/relationships/image" Target="../media/image64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tags" Target="../tags/tag95.xml"/><Relationship Id="rId13" Type="http://schemas.openxmlformats.org/officeDocument/2006/relationships/tags" Target="../tags/tag100.xml"/><Relationship Id="rId18" Type="http://schemas.openxmlformats.org/officeDocument/2006/relationships/tags" Target="../tags/tag105.xml"/><Relationship Id="rId26" Type="http://schemas.openxmlformats.org/officeDocument/2006/relationships/tags" Target="../tags/tag113.xml"/><Relationship Id="rId3" Type="http://schemas.openxmlformats.org/officeDocument/2006/relationships/tags" Target="../tags/tag90.xml"/><Relationship Id="rId21" Type="http://schemas.openxmlformats.org/officeDocument/2006/relationships/tags" Target="../tags/tag108.xml"/><Relationship Id="rId7" Type="http://schemas.openxmlformats.org/officeDocument/2006/relationships/tags" Target="../tags/tag94.xml"/><Relationship Id="rId12" Type="http://schemas.openxmlformats.org/officeDocument/2006/relationships/tags" Target="../tags/tag99.xml"/><Relationship Id="rId17" Type="http://schemas.openxmlformats.org/officeDocument/2006/relationships/tags" Target="../tags/tag104.xml"/><Relationship Id="rId25" Type="http://schemas.openxmlformats.org/officeDocument/2006/relationships/tags" Target="../tags/tag112.xml"/><Relationship Id="rId33" Type="http://schemas.openxmlformats.org/officeDocument/2006/relationships/image" Target="../media/image18.tmp"/><Relationship Id="rId2" Type="http://schemas.openxmlformats.org/officeDocument/2006/relationships/tags" Target="../tags/tag89.xml"/><Relationship Id="rId16" Type="http://schemas.openxmlformats.org/officeDocument/2006/relationships/tags" Target="../tags/tag103.xml"/><Relationship Id="rId20" Type="http://schemas.openxmlformats.org/officeDocument/2006/relationships/tags" Target="../tags/tag107.xml"/><Relationship Id="rId29" Type="http://schemas.openxmlformats.org/officeDocument/2006/relationships/slideLayout" Target="../slideLayouts/slideLayout60.xml"/><Relationship Id="rId1" Type="http://schemas.openxmlformats.org/officeDocument/2006/relationships/tags" Target="../tags/tag88.xml"/><Relationship Id="rId6" Type="http://schemas.openxmlformats.org/officeDocument/2006/relationships/tags" Target="../tags/tag93.xml"/><Relationship Id="rId11" Type="http://schemas.openxmlformats.org/officeDocument/2006/relationships/tags" Target="../tags/tag98.xml"/><Relationship Id="rId24" Type="http://schemas.openxmlformats.org/officeDocument/2006/relationships/tags" Target="../tags/tag111.xml"/><Relationship Id="rId32" Type="http://schemas.openxmlformats.org/officeDocument/2006/relationships/image" Target="../media/image71.png"/><Relationship Id="rId5" Type="http://schemas.openxmlformats.org/officeDocument/2006/relationships/tags" Target="../tags/tag92.xml"/><Relationship Id="rId15" Type="http://schemas.openxmlformats.org/officeDocument/2006/relationships/tags" Target="../tags/tag102.xml"/><Relationship Id="rId23" Type="http://schemas.openxmlformats.org/officeDocument/2006/relationships/tags" Target="../tags/tag110.xml"/><Relationship Id="rId28" Type="http://schemas.openxmlformats.org/officeDocument/2006/relationships/tags" Target="../tags/tag115.xml"/><Relationship Id="rId10" Type="http://schemas.openxmlformats.org/officeDocument/2006/relationships/tags" Target="../tags/tag97.xml"/><Relationship Id="rId19" Type="http://schemas.openxmlformats.org/officeDocument/2006/relationships/tags" Target="../tags/tag106.xml"/><Relationship Id="rId31" Type="http://schemas.openxmlformats.org/officeDocument/2006/relationships/tags" Target="../tags/tag102.xml"/><Relationship Id="rId4" Type="http://schemas.openxmlformats.org/officeDocument/2006/relationships/tags" Target="../tags/tag91.xml"/><Relationship Id="rId9" Type="http://schemas.openxmlformats.org/officeDocument/2006/relationships/tags" Target="../tags/tag96.xml"/><Relationship Id="rId14" Type="http://schemas.openxmlformats.org/officeDocument/2006/relationships/tags" Target="../tags/tag101.xml"/><Relationship Id="rId22" Type="http://schemas.openxmlformats.org/officeDocument/2006/relationships/tags" Target="../tags/tag109.xml"/><Relationship Id="rId27" Type="http://schemas.openxmlformats.org/officeDocument/2006/relationships/tags" Target="../tags/tag114.xml"/><Relationship Id="rId30" Type="http://schemas.openxmlformats.org/officeDocument/2006/relationships/notesSlide" Target="../notesSlides/notesSlide39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tags" Target="../tags/tag123.xml"/><Relationship Id="rId13" Type="http://schemas.openxmlformats.org/officeDocument/2006/relationships/tags" Target="../tags/tag128.xml"/><Relationship Id="rId18" Type="http://schemas.openxmlformats.org/officeDocument/2006/relationships/tags" Target="../tags/tag133.xml"/><Relationship Id="rId26" Type="http://schemas.openxmlformats.org/officeDocument/2006/relationships/tags" Target="../tags/tag141.xml"/><Relationship Id="rId3" Type="http://schemas.openxmlformats.org/officeDocument/2006/relationships/tags" Target="../tags/tag118.xml"/><Relationship Id="rId21" Type="http://schemas.openxmlformats.org/officeDocument/2006/relationships/tags" Target="../tags/tag136.xml"/><Relationship Id="rId7" Type="http://schemas.openxmlformats.org/officeDocument/2006/relationships/tags" Target="../tags/tag122.xml"/><Relationship Id="rId12" Type="http://schemas.openxmlformats.org/officeDocument/2006/relationships/tags" Target="../tags/tag127.xml"/><Relationship Id="rId17" Type="http://schemas.openxmlformats.org/officeDocument/2006/relationships/tags" Target="../tags/tag132.xml"/><Relationship Id="rId25" Type="http://schemas.openxmlformats.org/officeDocument/2006/relationships/tags" Target="../tags/tag140.xml"/><Relationship Id="rId2" Type="http://schemas.openxmlformats.org/officeDocument/2006/relationships/tags" Target="../tags/tag117.xml"/><Relationship Id="rId16" Type="http://schemas.openxmlformats.org/officeDocument/2006/relationships/tags" Target="../tags/tag131.xml"/><Relationship Id="rId20" Type="http://schemas.openxmlformats.org/officeDocument/2006/relationships/tags" Target="../tags/tag135.xml"/><Relationship Id="rId29" Type="http://schemas.openxmlformats.org/officeDocument/2006/relationships/slideLayout" Target="../slideLayouts/slideLayout7.xml"/><Relationship Id="rId1" Type="http://schemas.openxmlformats.org/officeDocument/2006/relationships/tags" Target="../tags/tag116.xml"/><Relationship Id="rId6" Type="http://schemas.openxmlformats.org/officeDocument/2006/relationships/tags" Target="../tags/tag121.xml"/><Relationship Id="rId11" Type="http://schemas.openxmlformats.org/officeDocument/2006/relationships/tags" Target="../tags/tag126.xml"/><Relationship Id="rId24" Type="http://schemas.openxmlformats.org/officeDocument/2006/relationships/tags" Target="../tags/tag139.xml"/><Relationship Id="rId32" Type="http://schemas.openxmlformats.org/officeDocument/2006/relationships/image" Target="../media/image18.tmp"/><Relationship Id="rId5" Type="http://schemas.openxmlformats.org/officeDocument/2006/relationships/tags" Target="../tags/tag120.xml"/><Relationship Id="rId15" Type="http://schemas.openxmlformats.org/officeDocument/2006/relationships/tags" Target="../tags/tag130.xml"/><Relationship Id="rId23" Type="http://schemas.openxmlformats.org/officeDocument/2006/relationships/tags" Target="../tags/tag138.xml"/><Relationship Id="rId28" Type="http://schemas.openxmlformats.org/officeDocument/2006/relationships/tags" Target="../tags/tag143.xml"/><Relationship Id="rId10" Type="http://schemas.openxmlformats.org/officeDocument/2006/relationships/tags" Target="../tags/tag125.xml"/><Relationship Id="rId19" Type="http://schemas.openxmlformats.org/officeDocument/2006/relationships/tags" Target="../tags/tag134.xml"/><Relationship Id="rId31" Type="http://schemas.openxmlformats.org/officeDocument/2006/relationships/image" Target="../media/image70.png"/><Relationship Id="rId4" Type="http://schemas.openxmlformats.org/officeDocument/2006/relationships/tags" Target="../tags/tag119.xml"/><Relationship Id="rId9" Type="http://schemas.openxmlformats.org/officeDocument/2006/relationships/tags" Target="../tags/tag124.xml"/><Relationship Id="rId14" Type="http://schemas.openxmlformats.org/officeDocument/2006/relationships/tags" Target="../tags/tag129.xml"/><Relationship Id="rId22" Type="http://schemas.openxmlformats.org/officeDocument/2006/relationships/tags" Target="../tags/tag137.xml"/><Relationship Id="rId27" Type="http://schemas.openxmlformats.org/officeDocument/2006/relationships/tags" Target="../tags/tag142.xml"/><Relationship Id="rId30" Type="http://schemas.openxmlformats.org/officeDocument/2006/relationships/notesSlide" Target="../notesSlides/notesSlide40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tags" Target="../tags/tag151.xml"/><Relationship Id="rId13" Type="http://schemas.openxmlformats.org/officeDocument/2006/relationships/tags" Target="../tags/tag156.xml"/><Relationship Id="rId18" Type="http://schemas.openxmlformats.org/officeDocument/2006/relationships/tags" Target="../tags/tag161.xml"/><Relationship Id="rId26" Type="http://schemas.openxmlformats.org/officeDocument/2006/relationships/tags" Target="../tags/tag169.xml"/><Relationship Id="rId3" Type="http://schemas.openxmlformats.org/officeDocument/2006/relationships/tags" Target="../tags/tag146.xml"/><Relationship Id="rId21" Type="http://schemas.openxmlformats.org/officeDocument/2006/relationships/tags" Target="../tags/tag164.xml"/><Relationship Id="rId7" Type="http://schemas.openxmlformats.org/officeDocument/2006/relationships/tags" Target="../tags/tag150.xml"/><Relationship Id="rId12" Type="http://schemas.openxmlformats.org/officeDocument/2006/relationships/tags" Target="../tags/tag155.xml"/><Relationship Id="rId17" Type="http://schemas.openxmlformats.org/officeDocument/2006/relationships/tags" Target="../tags/tag160.xml"/><Relationship Id="rId25" Type="http://schemas.openxmlformats.org/officeDocument/2006/relationships/tags" Target="../tags/tag168.xml"/><Relationship Id="rId2" Type="http://schemas.openxmlformats.org/officeDocument/2006/relationships/tags" Target="../tags/tag145.xml"/><Relationship Id="rId16" Type="http://schemas.openxmlformats.org/officeDocument/2006/relationships/tags" Target="../tags/tag159.xml"/><Relationship Id="rId20" Type="http://schemas.openxmlformats.org/officeDocument/2006/relationships/tags" Target="../tags/tag163.xml"/><Relationship Id="rId29" Type="http://schemas.openxmlformats.org/officeDocument/2006/relationships/slideLayout" Target="../slideLayouts/slideLayout7.xml"/><Relationship Id="rId1" Type="http://schemas.openxmlformats.org/officeDocument/2006/relationships/tags" Target="../tags/tag144.xml"/><Relationship Id="rId6" Type="http://schemas.openxmlformats.org/officeDocument/2006/relationships/tags" Target="../tags/tag149.xml"/><Relationship Id="rId11" Type="http://schemas.openxmlformats.org/officeDocument/2006/relationships/tags" Target="../tags/tag154.xml"/><Relationship Id="rId24" Type="http://schemas.openxmlformats.org/officeDocument/2006/relationships/tags" Target="../tags/tag167.xml"/><Relationship Id="rId32" Type="http://schemas.openxmlformats.org/officeDocument/2006/relationships/image" Target="../media/image18.tmp"/><Relationship Id="rId5" Type="http://schemas.openxmlformats.org/officeDocument/2006/relationships/tags" Target="../tags/tag148.xml"/><Relationship Id="rId15" Type="http://schemas.openxmlformats.org/officeDocument/2006/relationships/tags" Target="../tags/tag158.xml"/><Relationship Id="rId23" Type="http://schemas.openxmlformats.org/officeDocument/2006/relationships/tags" Target="../tags/tag166.xml"/><Relationship Id="rId28" Type="http://schemas.openxmlformats.org/officeDocument/2006/relationships/tags" Target="../tags/tag171.xml"/><Relationship Id="rId10" Type="http://schemas.openxmlformats.org/officeDocument/2006/relationships/tags" Target="../tags/tag153.xml"/><Relationship Id="rId19" Type="http://schemas.openxmlformats.org/officeDocument/2006/relationships/tags" Target="../tags/tag162.xml"/><Relationship Id="rId31" Type="http://schemas.openxmlformats.org/officeDocument/2006/relationships/image" Target="../media/image72.png"/><Relationship Id="rId4" Type="http://schemas.openxmlformats.org/officeDocument/2006/relationships/tags" Target="../tags/tag147.xml"/><Relationship Id="rId9" Type="http://schemas.openxmlformats.org/officeDocument/2006/relationships/tags" Target="../tags/tag152.xml"/><Relationship Id="rId14" Type="http://schemas.openxmlformats.org/officeDocument/2006/relationships/tags" Target="../tags/tag157.xml"/><Relationship Id="rId22" Type="http://schemas.openxmlformats.org/officeDocument/2006/relationships/tags" Target="../tags/tag165.xml"/><Relationship Id="rId27" Type="http://schemas.openxmlformats.org/officeDocument/2006/relationships/tags" Target="../tags/tag170.xml"/><Relationship Id="rId30" Type="http://schemas.openxmlformats.org/officeDocument/2006/relationships/notesSlide" Target="../notesSlides/notesSlide41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tags" Target="../tags/tag179.xml"/><Relationship Id="rId13" Type="http://schemas.openxmlformats.org/officeDocument/2006/relationships/tags" Target="../tags/tag184.xml"/><Relationship Id="rId18" Type="http://schemas.openxmlformats.org/officeDocument/2006/relationships/tags" Target="../tags/tag189.xml"/><Relationship Id="rId26" Type="http://schemas.openxmlformats.org/officeDocument/2006/relationships/tags" Target="../tags/tag197.xml"/><Relationship Id="rId3" Type="http://schemas.openxmlformats.org/officeDocument/2006/relationships/tags" Target="../tags/tag174.xml"/><Relationship Id="rId21" Type="http://schemas.openxmlformats.org/officeDocument/2006/relationships/tags" Target="../tags/tag192.xml"/><Relationship Id="rId7" Type="http://schemas.openxmlformats.org/officeDocument/2006/relationships/tags" Target="../tags/tag178.xml"/><Relationship Id="rId12" Type="http://schemas.openxmlformats.org/officeDocument/2006/relationships/tags" Target="../tags/tag183.xml"/><Relationship Id="rId17" Type="http://schemas.openxmlformats.org/officeDocument/2006/relationships/tags" Target="../tags/tag188.xml"/><Relationship Id="rId25" Type="http://schemas.openxmlformats.org/officeDocument/2006/relationships/tags" Target="../tags/tag196.xml"/><Relationship Id="rId2" Type="http://schemas.openxmlformats.org/officeDocument/2006/relationships/tags" Target="../tags/tag173.xml"/><Relationship Id="rId16" Type="http://schemas.openxmlformats.org/officeDocument/2006/relationships/tags" Target="../tags/tag187.xml"/><Relationship Id="rId20" Type="http://schemas.openxmlformats.org/officeDocument/2006/relationships/tags" Target="../tags/tag191.xml"/><Relationship Id="rId29" Type="http://schemas.openxmlformats.org/officeDocument/2006/relationships/slideLayout" Target="../slideLayouts/slideLayout7.xml"/><Relationship Id="rId1" Type="http://schemas.openxmlformats.org/officeDocument/2006/relationships/tags" Target="../tags/tag172.xml"/><Relationship Id="rId6" Type="http://schemas.openxmlformats.org/officeDocument/2006/relationships/tags" Target="../tags/tag177.xml"/><Relationship Id="rId11" Type="http://schemas.openxmlformats.org/officeDocument/2006/relationships/tags" Target="../tags/tag182.xml"/><Relationship Id="rId24" Type="http://schemas.openxmlformats.org/officeDocument/2006/relationships/tags" Target="../tags/tag195.xml"/><Relationship Id="rId5" Type="http://schemas.openxmlformats.org/officeDocument/2006/relationships/tags" Target="../tags/tag176.xml"/><Relationship Id="rId15" Type="http://schemas.openxmlformats.org/officeDocument/2006/relationships/tags" Target="../tags/tag186.xml"/><Relationship Id="rId23" Type="http://schemas.openxmlformats.org/officeDocument/2006/relationships/tags" Target="../tags/tag194.xml"/><Relationship Id="rId28" Type="http://schemas.openxmlformats.org/officeDocument/2006/relationships/tags" Target="../tags/tag199.xml"/><Relationship Id="rId10" Type="http://schemas.openxmlformats.org/officeDocument/2006/relationships/tags" Target="../tags/tag181.xml"/><Relationship Id="rId19" Type="http://schemas.openxmlformats.org/officeDocument/2006/relationships/tags" Target="../tags/tag190.xml"/><Relationship Id="rId31" Type="http://schemas.openxmlformats.org/officeDocument/2006/relationships/image" Target="../media/image18.tmp"/><Relationship Id="rId4" Type="http://schemas.openxmlformats.org/officeDocument/2006/relationships/tags" Target="../tags/tag175.xml"/><Relationship Id="rId9" Type="http://schemas.openxmlformats.org/officeDocument/2006/relationships/tags" Target="../tags/tag180.xml"/><Relationship Id="rId14" Type="http://schemas.openxmlformats.org/officeDocument/2006/relationships/tags" Target="../tags/tag185.xml"/><Relationship Id="rId22" Type="http://schemas.openxmlformats.org/officeDocument/2006/relationships/tags" Target="../tags/tag193.xml"/><Relationship Id="rId27" Type="http://schemas.openxmlformats.org/officeDocument/2006/relationships/tags" Target="../tags/tag198.xml"/><Relationship Id="rId30" Type="http://schemas.openxmlformats.org/officeDocument/2006/relationships/notesSlide" Target="../notesSlides/notesSlide42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tags" Target="../tags/tag207.xml"/><Relationship Id="rId13" Type="http://schemas.openxmlformats.org/officeDocument/2006/relationships/tags" Target="../tags/tag212.xml"/><Relationship Id="rId18" Type="http://schemas.openxmlformats.org/officeDocument/2006/relationships/tags" Target="../tags/tag217.xml"/><Relationship Id="rId26" Type="http://schemas.openxmlformats.org/officeDocument/2006/relationships/tags" Target="../tags/tag225.xml"/><Relationship Id="rId3" Type="http://schemas.openxmlformats.org/officeDocument/2006/relationships/tags" Target="../tags/tag202.xml"/><Relationship Id="rId21" Type="http://schemas.openxmlformats.org/officeDocument/2006/relationships/tags" Target="../tags/tag220.xml"/><Relationship Id="rId7" Type="http://schemas.openxmlformats.org/officeDocument/2006/relationships/tags" Target="../tags/tag206.xml"/><Relationship Id="rId12" Type="http://schemas.openxmlformats.org/officeDocument/2006/relationships/tags" Target="../tags/tag211.xml"/><Relationship Id="rId17" Type="http://schemas.openxmlformats.org/officeDocument/2006/relationships/tags" Target="../tags/tag216.xml"/><Relationship Id="rId25" Type="http://schemas.openxmlformats.org/officeDocument/2006/relationships/tags" Target="../tags/tag224.xml"/><Relationship Id="rId2" Type="http://schemas.openxmlformats.org/officeDocument/2006/relationships/tags" Target="../tags/tag201.xml"/><Relationship Id="rId16" Type="http://schemas.openxmlformats.org/officeDocument/2006/relationships/tags" Target="../tags/tag215.xml"/><Relationship Id="rId20" Type="http://schemas.openxmlformats.org/officeDocument/2006/relationships/tags" Target="../tags/tag219.xml"/><Relationship Id="rId29" Type="http://schemas.openxmlformats.org/officeDocument/2006/relationships/slideLayout" Target="../slideLayouts/slideLayout7.xml"/><Relationship Id="rId1" Type="http://schemas.openxmlformats.org/officeDocument/2006/relationships/tags" Target="../tags/tag200.xml"/><Relationship Id="rId6" Type="http://schemas.openxmlformats.org/officeDocument/2006/relationships/tags" Target="../tags/tag205.xml"/><Relationship Id="rId11" Type="http://schemas.openxmlformats.org/officeDocument/2006/relationships/tags" Target="../tags/tag210.xml"/><Relationship Id="rId24" Type="http://schemas.openxmlformats.org/officeDocument/2006/relationships/tags" Target="../tags/tag223.xml"/><Relationship Id="rId5" Type="http://schemas.openxmlformats.org/officeDocument/2006/relationships/tags" Target="../tags/tag204.xml"/><Relationship Id="rId15" Type="http://schemas.openxmlformats.org/officeDocument/2006/relationships/tags" Target="../tags/tag214.xml"/><Relationship Id="rId23" Type="http://schemas.openxmlformats.org/officeDocument/2006/relationships/tags" Target="../tags/tag222.xml"/><Relationship Id="rId28" Type="http://schemas.openxmlformats.org/officeDocument/2006/relationships/tags" Target="../tags/tag227.xml"/><Relationship Id="rId10" Type="http://schemas.openxmlformats.org/officeDocument/2006/relationships/tags" Target="../tags/tag209.xml"/><Relationship Id="rId19" Type="http://schemas.openxmlformats.org/officeDocument/2006/relationships/tags" Target="../tags/tag218.xml"/><Relationship Id="rId31" Type="http://schemas.openxmlformats.org/officeDocument/2006/relationships/image" Target="../media/image18.tmp"/><Relationship Id="rId4" Type="http://schemas.openxmlformats.org/officeDocument/2006/relationships/tags" Target="../tags/tag203.xml"/><Relationship Id="rId9" Type="http://schemas.openxmlformats.org/officeDocument/2006/relationships/tags" Target="../tags/tag208.xml"/><Relationship Id="rId14" Type="http://schemas.openxmlformats.org/officeDocument/2006/relationships/tags" Target="../tags/tag213.xml"/><Relationship Id="rId22" Type="http://schemas.openxmlformats.org/officeDocument/2006/relationships/tags" Target="../tags/tag221.xml"/><Relationship Id="rId27" Type="http://schemas.openxmlformats.org/officeDocument/2006/relationships/tags" Target="../tags/tag226.xml"/><Relationship Id="rId30" Type="http://schemas.openxmlformats.org/officeDocument/2006/relationships/notesSlide" Target="../notesSlides/notesSlide4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364"/>
            <a:ext cx="12192000" cy="6867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895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溢出的硬件判断逻辑</a:t>
            </a:r>
            <a:r>
              <a:rPr lang="en-US" altLang="zh-CN" dirty="0"/>
              <a:t>3——</a:t>
            </a:r>
            <a:r>
              <a:rPr lang="zh-CN" altLang="en-US" dirty="0"/>
              <a:t>双符号溢出检测方法</a:t>
            </a:r>
          </a:p>
        </p:txBody>
      </p:sp>
      <p:grpSp>
        <p:nvGrpSpPr>
          <p:cNvPr id="53" name="组合 52"/>
          <p:cNvGrpSpPr/>
          <p:nvPr/>
        </p:nvGrpSpPr>
        <p:grpSpPr>
          <a:xfrm>
            <a:off x="623604" y="1167915"/>
            <a:ext cx="5199055" cy="2192271"/>
            <a:chOff x="647700" y="1190851"/>
            <a:chExt cx="5199055" cy="2192271"/>
          </a:xfrm>
        </p:grpSpPr>
        <p:sp>
          <p:nvSpPr>
            <p:cNvPr id="41" name="圆角矩形 40"/>
            <p:cNvSpPr/>
            <p:nvPr/>
          </p:nvSpPr>
          <p:spPr>
            <a:xfrm>
              <a:off x="647700" y="1190851"/>
              <a:ext cx="5199055" cy="1951599"/>
            </a:xfrm>
            <a:prstGeom prst="roundRect">
              <a:avLst>
                <a:gd name="adj" fmla="val 3591"/>
              </a:avLst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4" name="Group 4"/>
            <p:cNvGrpSpPr>
              <a:grpSpLocks/>
            </p:cNvGrpSpPr>
            <p:nvPr/>
          </p:nvGrpSpPr>
          <p:grpSpPr bwMode="auto">
            <a:xfrm>
              <a:off x="2129745" y="1325721"/>
              <a:ext cx="3594289" cy="2057401"/>
              <a:chOff x="16" y="-13"/>
              <a:chExt cx="1922" cy="1296"/>
            </a:xfrm>
          </p:grpSpPr>
          <p:sp>
            <p:nvSpPr>
              <p:cNvPr id="5" name="Line 4"/>
              <p:cNvSpPr>
                <a:spLocks noChangeShapeType="1"/>
              </p:cNvSpPr>
              <p:nvPr/>
            </p:nvSpPr>
            <p:spPr bwMode="auto">
              <a:xfrm flipV="1">
                <a:off x="31" y="680"/>
                <a:ext cx="1747" cy="0"/>
              </a:xfrm>
              <a:prstGeom prst="line">
                <a:avLst/>
              </a:prstGeom>
              <a:noFill/>
              <a:ln w="38100">
                <a:solidFill>
                  <a:schemeClr val="accent6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800" b="1">
                  <a:latin typeface="Consolas" panose="020B0609020204030204" pitchFamily="49" charset="0"/>
                  <a:cs typeface="Segoe UI Black" panose="020B0A02040204020203" pitchFamily="34" charset="0"/>
                </a:endParaRPr>
              </a:p>
            </p:txBody>
          </p:sp>
          <p:sp>
            <p:nvSpPr>
              <p:cNvPr id="6" name="Text Box 5"/>
              <p:cNvSpPr txBox="1">
                <a:spLocks noChangeArrowheads="1"/>
              </p:cNvSpPr>
              <p:nvPr/>
            </p:nvSpPr>
            <p:spPr bwMode="auto">
              <a:xfrm>
                <a:off x="272" y="953"/>
                <a:ext cx="590" cy="3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50000"/>
                  </a:spcBef>
                  <a:buClrTx/>
                  <a:buFontTx/>
                  <a:buNone/>
                </a:pPr>
                <a:endParaRPr lang="zh-CN" altLang="en-US" sz="2800" b="1">
                  <a:latin typeface="Consolas" panose="020B0609020204030204" pitchFamily="49" charset="0"/>
                  <a:ea typeface="宋体" panose="02010600030101010101" pitchFamily="2" charset="-122"/>
                  <a:cs typeface="Segoe UI Black" panose="020B0A02040204020203" pitchFamily="34" charset="0"/>
                </a:endParaRPr>
              </a:p>
            </p:txBody>
          </p:sp>
          <p:sp>
            <p:nvSpPr>
              <p:cNvPr id="7" name="Rectangle 6"/>
              <p:cNvSpPr>
                <a:spLocks noChangeArrowheads="1"/>
              </p:cNvSpPr>
              <p:nvPr/>
            </p:nvSpPr>
            <p:spPr bwMode="auto">
              <a:xfrm>
                <a:off x="259" y="-13"/>
                <a:ext cx="1560" cy="3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eaLnBrk="1" hangingPunct="1">
                  <a:defRPr/>
                </a:pPr>
                <a:r>
                  <a:rPr lang="en-US" sz="2800" b="1" dirty="0">
                    <a:solidFill>
                      <a:srgbClr val="0066FF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Consolas" panose="020B0609020204030204" pitchFamily="49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0 0</a:t>
                </a:r>
                <a:r>
                  <a:rPr lang="en-US" sz="2800" b="1" dirty="0"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Consolas" panose="020B0609020204030204" pitchFamily="49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 .1 0 1 0 1</a:t>
                </a:r>
              </a:p>
            </p:txBody>
          </p:sp>
          <p:sp>
            <p:nvSpPr>
              <p:cNvPr id="8" name="Rectangle 7"/>
              <p:cNvSpPr>
                <a:spLocks noChangeArrowheads="1"/>
              </p:cNvSpPr>
              <p:nvPr/>
            </p:nvSpPr>
            <p:spPr bwMode="auto">
              <a:xfrm>
                <a:off x="16" y="323"/>
                <a:ext cx="204" cy="3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>
                <a:lvl1pPr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1pPr>
                <a:lvl2pPr marL="742950" indent="-28575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2pPr>
                <a:lvl3pPr marL="11430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3pPr>
                <a:lvl4pPr marL="16002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4pPr>
                <a:lvl5pPr marL="20574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eaLnBrk="1" hangingPunct="1">
                  <a:defRPr/>
                </a:pPr>
                <a:r>
                  <a:rPr lang="en-US" altLang="zh-CN" sz="2800" u="none" dirty="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Consolas" panose="020B0609020204030204" pitchFamily="49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+</a:t>
                </a:r>
              </a:p>
            </p:txBody>
          </p:sp>
          <p:sp>
            <p:nvSpPr>
              <p:cNvPr id="9" name="Rectangle 8"/>
              <p:cNvSpPr>
                <a:spLocks noChangeArrowheads="1"/>
              </p:cNvSpPr>
              <p:nvPr/>
            </p:nvSpPr>
            <p:spPr bwMode="auto">
              <a:xfrm>
                <a:off x="255" y="318"/>
                <a:ext cx="1575" cy="3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eaLnBrk="1" hangingPunct="1">
                  <a:defRPr/>
                </a:pPr>
                <a:r>
                  <a:rPr lang="en-US" sz="2800" b="1" dirty="0">
                    <a:solidFill>
                      <a:srgbClr val="0066FF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Consolas" panose="020B0609020204030204" pitchFamily="49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0 0</a:t>
                </a:r>
                <a:r>
                  <a:rPr lang="en-US" sz="2800" b="1" dirty="0"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Consolas" panose="020B0609020204030204" pitchFamily="49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 .0 1 0 0 0</a:t>
                </a:r>
              </a:p>
            </p:txBody>
          </p:sp>
          <p:sp>
            <p:nvSpPr>
              <p:cNvPr id="10" name="Rectangle 9"/>
              <p:cNvSpPr>
                <a:spLocks noChangeArrowheads="1"/>
              </p:cNvSpPr>
              <p:nvPr/>
            </p:nvSpPr>
            <p:spPr bwMode="auto">
              <a:xfrm>
                <a:off x="258" y="711"/>
                <a:ext cx="1680" cy="3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eaLnBrk="1" hangingPunct="1">
                  <a:defRPr/>
                </a:pPr>
                <a:r>
                  <a:rPr lang="en-US" sz="2800" b="1" dirty="0">
                    <a:solidFill>
                      <a:srgbClr val="0066FF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Consolas" panose="020B0609020204030204" pitchFamily="49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0 0</a:t>
                </a:r>
                <a:r>
                  <a:rPr lang="en-US" sz="2800" b="1" dirty="0"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Consolas" panose="020B0609020204030204" pitchFamily="49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 .1 1 1 0 1</a:t>
                </a:r>
                <a:r>
                  <a:rPr lang="en-US" sz="2800" b="1" dirty="0">
                    <a:latin typeface="Consolas" panose="020B0609020204030204" pitchFamily="49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 </a:t>
                </a:r>
              </a:p>
            </p:txBody>
          </p:sp>
        </p:grpSp>
      </p:grpSp>
      <p:grpSp>
        <p:nvGrpSpPr>
          <p:cNvPr id="51" name="组合 50"/>
          <p:cNvGrpSpPr/>
          <p:nvPr/>
        </p:nvGrpSpPr>
        <p:grpSpPr>
          <a:xfrm>
            <a:off x="623604" y="3399159"/>
            <a:ext cx="5199055" cy="2056088"/>
            <a:chOff x="647700" y="3967773"/>
            <a:chExt cx="5199055" cy="2056088"/>
          </a:xfrm>
        </p:grpSpPr>
        <p:sp>
          <p:nvSpPr>
            <p:cNvPr id="48" name="圆角矩形 47"/>
            <p:cNvSpPr/>
            <p:nvPr/>
          </p:nvSpPr>
          <p:spPr>
            <a:xfrm>
              <a:off x="647700" y="3967773"/>
              <a:ext cx="5199055" cy="1951599"/>
            </a:xfrm>
            <a:prstGeom prst="roundRect">
              <a:avLst>
                <a:gd name="adj" fmla="val 3591"/>
              </a:avLst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11" name="Group 11"/>
            <p:cNvGrpSpPr>
              <a:grpSpLocks/>
            </p:cNvGrpSpPr>
            <p:nvPr/>
          </p:nvGrpSpPr>
          <p:grpSpPr bwMode="auto">
            <a:xfrm>
              <a:off x="2116732" y="4058537"/>
              <a:ext cx="3582991" cy="1965324"/>
              <a:chOff x="-161" y="0"/>
              <a:chExt cx="2257" cy="1238"/>
            </a:xfrm>
          </p:grpSpPr>
          <p:sp>
            <p:nvSpPr>
              <p:cNvPr id="12" name="Line 11"/>
              <p:cNvSpPr>
                <a:spLocks noChangeShapeType="1"/>
              </p:cNvSpPr>
              <p:nvPr/>
            </p:nvSpPr>
            <p:spPr bwMode="auto">
              <a:xfrm flipV="1">
                <a:off x="-135" y="675"/>
                <a:ext cx="2026" cy="0"/>
              </a:xfrm>
              <a:prstGeom prst="line">
                <a:avLst/>
              </a:prstGeom>
              <a:noFill/>
              <a:ln w="38100">
                <a:solidFill>
                  <a:schemeClr val="accent6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800" b="1">
                  <a:latin typeface="Consolas" panose="020B0609020204030204" pitchFamily="49" charset="0"/>
                  <a:cs typeface="Segoe UI Black" panose="020B0A02040204020203" pitchFamily="34" charset="0"/>
                </a:endParaRPr>
              </a:p>
            </p:txBody>
          </p:sp>
          <p:sp>
            <p:nvSpPr>
              <p:cNvPr id="13" name="Text Box 12"/>
              <p:cNvSpPr txBox="1">
                <a:spLocks noChangeArrowheads="1"/>
              </p:cNvSpPr>
              <p:nvPr/>
            </p:nvSpPr>
            <p:spPr bwMode="auto">
              <a:xfrm>
                <a:off x="272" y="908"/>
                <a:ext cx="590" cy="3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50000"/>
                  </a:spcBef>
                  <a:buClrTx/>
                  <a:buFontTx/>
                  <a:buNone/>
                </a:pPr>
                <a:endParaRPr lang="zh-CN" altLang="en-US" sz="2800" b="1">
                  <a:latin typeface="Consolas" panose="020B0609020204030204" pitchFamily="49" charset="0"/>
                  <a:ea typeface="宋体" panose="02010600030101010101" pitchFamily="2" charset="-122"/>
                  <a:cs typeface="Segoe UI Black" panose="020B0A02040204020203" pitchFamily="34" charset="0"/>
                </a:endParaRPr>
              </a:p>
            </p:txBody>
          </p:sp>
          <p:sp>
            <p:nvSpPr>
              <p:cNvPr id="14" name="Rectangle 13"/>
              <p:cNvSpPr>
                <a:spLocks noChangeArrowheads="1"/>
              </p:cNvSpPr>
              <p:nvPr/>
            </p:nvSpPr>
            <p:spPr bwMode="auto">
              <a:xfrm>
                <a:off x="117" y="0"/>
                <a:ext cx="1948" cy="3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eaLnBrk="1" hangingPunct="1">
                  <a:defRPr/>
                </a:pPr>
                <a:r>
                  <a:rPr lang="en-US" sz="2800" b="1" dirty="0">
                    <a:solidFill>
                      <a:srgbClr val="0066FF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Consolas" panose="020B0609020204030204" pitchFamily="49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0 0</a:t>
                </a:r>
                <a:r>
                  <a:rPr lang="en-US" sz="2800" b="1" dirty="0"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Consolas" panose="020B0609020204030204" pitchFamily="49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 .1 0 1 0 1</a:t>
                </a:r>
              </a:p>
            </p:txBody>
          </p:sp>
          <p:sp>
            <p:nvSpPr>
              <p:cNvPr id="15" name="Rectangle 14"/>
              <p:cNvSpPr>
                <a:spLocks noChangeArrowheads="1"/>
              </p:cNvSpPr>
              <p:nvPr/>
            </p:nvSpPr>
            <p:spPr bwMode="auto">
              <a:xfrm>
                <a:off x="-161" y="329"/>
                <a:ext cx="241" cy="3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>
                <a:lvl1pPr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1pPr>
                <a:lvl2pPr marL="742950" indent="-28575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2pPr>
                <a:lvl3pPr marL="11430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3pPr>
                <a:lvl4pPr marL="16002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4pPr>
                <a:lvl5pPr marL="20574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eaLnBrk="1" hangingPunct="1">
                  <a:defRPr/>
                </a:pPr>
                <a:r>
                  <a:rPr lang="en-US" altLang="zh-CN" sz="2800" u="none" dirty="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Consolas" panose="020B0609020204030204" pitchFamily="49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+</a:t>
                </a:r>
              </a:p>
            </p:txBody>
          </p:sp>
          <p:sp>
            <p:nvSpPr>
              <p:cNvPr id="16" name="Rectangle 15"/>
              <p:cNvSpPr>
                <a:spLocks noChangeArrowheads="1"/>
              </p:cNvSpPr>
              <p:nvPr/>
            </p:nvSpPr>
            <p:spPr bwMode="auto">
              <a:xfrm>
                <a:off x="116" y="334"/>
                <a:ext cx="1855" cy="3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eaLnBrk="1" hangingPunct="1">
                  <a:defRPr/>
                </a:pPr>
                <a:r>
                  <a:rPr lang="en-US" sz="2800" b="1" dirty="0">
                    <a:solidFill>
                      <a:srgbClr val="0066FF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Consolas" panose="020B0609020204030204" pitchFamily="49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0 0</a:t>
                </a:r>
                <a:r>
                  <a:rPr lang="en-US" sz="2800" b="1" dirty="0"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Consolas" panose="020B0609020204030204" pitchFamily="49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 .1 1 0 0 0</a:t>
                </a:r>
              </a:p>
            </p:txBody>
          </p:sp>
          <p:sp>
            <p:nvSpPr>
              <p:cNvPr id="17" name="Rectangle 16"/>
              <p:cNvSpPr>
                <a:spLocks noChangeArrowheads="1"/>
              </p:cNvSpPr>
              <p:nvPr/>
            </p:nvSpPr>
            <p:spPr bwMode="auto">
              <a:xfrm>
                <a:off x="-132" y="716"/>
                <a:ext cx="2228" cy="3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eaLnBrk="1" hangingPunct="1">
                  <a:defRPr/>
                </a:pPr>
                <a:r>
                  <a:rPr lang="en-US" sz="2800" b="1" dirty="0"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Consolas" panose="020B0609020204030204" pitchFamily="49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  </a:t>
                </a:r>
                <a:r>
                  <a:rPr lang="en-US" sz="2800" b="1" dirty="0">
                    <a:solidFill>
                      <a:srgbClr val="0066FF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Consolas" panose="020B0609020204030204" pitchFamily="49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0</a:t>
                </a:r>
                <a:r>
                  <a:rPr lang="en-US" sz="2800" b="1" dirty="0">
                    <a:solidFill>
                      <a:srgbClr val="C00000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Consolas" panose="020B0609020204030204" pitchFamily="49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 1</a:t>
                </a:r>
                <a:r>
                  <a:rPr lang="en-US" sz="2800" b="1" dirty="0"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Consolas" panose="020B0609020204030204" pitchFamily="49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 .0 1 1 0 1</a:t>
                </a:r>
                <a:r>
                  <a:rPr lang="en-US" sz="2800" b="1" dirty="0">
                    <a:latin typeface="Consolas" panose="020B0609020204030204" pitchFamily="49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 </a:t>
                </a:r>
              </a:p>
            </p:txBody>
          </p:sp>
        </p:grpSp>
      </p:grpSp>
      <p:grpSp>
        <p:nvGrpSpPr>
          <p:cNvPr id="52" name="组合 51"/>
          <p:cNvGrpSpPr/>
          <p:nvPr/>
        </p:nvGrpSpPr>
        <p:grpSpPr>
          <a:xfrm>
            <a:off x="6274407" y="3415768"/>
            <a:ext cx="5321996" cy="2044910"/>
            <a:chOff x="6298503" y="3984382"/>
            <a:chExt cx="5321996" cy="2044910"/>
          </a:xfrm>
        </p:grpSpPr>
        <p:sp>
          <p:nvSpPr>
            <p:cNvPr id="49" name="圆角矩形 48"/>
            <p:cNvSpPr/>
            <p:nvPr/>
          </p:nvSpPr>
          <p:spPr>
            <a:xfrm>
              <a:off x="6298503" y="3984382"/>
              <a:ext cx="5321996" cy="1951599"/>
            </a:xfrm>
            <a:prstGeom prst="roundRect">
              <a:avLst>
                <a:gd name="adj" fmla="val 3591"/>
              </a:avLst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27" name="Group 27"/>
            <p:cNvGrpSpPr>
              <a:grpSpLocks/>
            </p:cNvGrpSpPr>
            <p:nvPr/>
          </p:nvGrpSpPr>
          <p:grpSpPr bwMode="auto">
            <a:xfrm>
              <a:off x="6768665" y="4063968"/>
              <a:ext cx="3638553" cy="1965324"/>
              <a:chOff x="70" y="0"/>
              <a:chExt cx="2292" cy="1238"/>
            </a:xfrm>
          </p:grpSpPr>
          <p:sp>
            <p:nvSpPr>
              <p:cNvPr id="28" name="Line 27"/>
              <p:cNvSpPr>
                <a:spLocks noChangeShapeType="1"/>
              </p:cNvSpPr>
              <p:nvPr/>
            </p:nvSpPr>
            <p:spPr bwMode="auto">
              <a:xfrm flipV="1">
                <a:off x="106" y="674"/>
                <a:ext cx="2116" cy="0"/>
              </a:xfrm>
              <a:prstGeom prst="line">
                <a:avLst/>
              </a:prstGeom>
              <a:noFill/>
              <a:ln w="38100">
                <a:solidFill>
                  <a:schemeClr val="accent6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800" b="1">
                  <a:latin typeface="Consolas" panose="020B0609020204030204" pitchFamily="49" charset="0"/>
                  <a:cs typeface="Segoe UI Black" panose="020B0A02040204020203" pitchFamily="34" charset="0"/>
                </a:endParaRPr>
              </a:p>
            </p:txBody>
          </p:sp>
          <p:sp>
            <p:nvSpPr>
              <p:cNvPr id="29" name="Text Box 28"/>
              <p:cNvSpPr txBox="1">
                <a:spLocks noChangeArrowheads="1"/>
              </p:cNvSpPr>
              <p:nvPr/>
            </p:nvSpPr>
            <p:spPr bwMode="auto">
              <a:xfrm>
                <a:off x="272" y="908"/>
                <a:ext cx="590" cy="3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50000"/>
                  </a:spcBef>
                  <a:buClrTx/>
                  <a:buFontTx/>
                  <a:buNone/>
                </a:pPr>
                <a:endParaRPr lang="zh-CN" altLang="en-US" sz="2800" b="1">
                  <a:latin typeface="Consolas" panose="020B0609020204030204" pitchFamily="49" charset="0"/>
                  <a:ea typeface="宋体" panose="02010600030101010101" pitchFamily="2" charset="-122"/>
                  <a:cs typeface="Segoe UI Black" panose="020B0A02040204020203" pitchFamily="34" charset="0"/>
                </a:endParaRPr>
              </a:p>
            </p:txBody>
          </p:sp>
          <p:sp>
            <p:nvSpPr>
              <p:cNvPr id="30" name="Rectangle 29"/>
              <p:cNvSpPr>
                <a:spLocks noChangeArrowheads="1"/>
              </p:cNvSpPr>
              <p:nvPr/>
            </p:nvSpPr>
            <p:spPr bwMode="auto">
              <a:xfrm>
                <a:off x="363" y="0"/>
                <a:ext cx="1999" cy="3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eaLnBrk="1" hangingPunct="1">
                  <a:defRPr/>
                </a:pPr>
                <a:r>
                  <a:rPr lang="en-US" sz="2800" b="1" dirty="0">
                    <a:solidFill>
                      <a:srgbClr val="C00000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Consolas" panose="020B0609020204030204" pitchFamily="49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1 1</a:t>
                </a:r>
                <a:r>
                  <a:rPr lang="en-US" sz="2800" b="1" dirty="0"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Consolas" panose="020B0609020204030204" pitchFamily="49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 .0 0 1 0 1</a:t>
                </a:r>
              </a:p>
            </p:txBody>
          </p:sp>
          <p:sp>
            <p:nvSpPr>
              <p:cNvPr id="31" name="Rectangle 30"/>
              <p:cNvSpPr>
                <a:spLocks noChangeArrowheads="1"/>
              </p:cNvSpPr>
              <p:nvPr/>
            </p:nvSpPr>
            <p:spPr bwMode="auto">
              <a:xfrm>
                <a:off x="70" y="322"/>
                <a:ext cx="241" cy="3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>
                <a:lvl1pPr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1pPr>
                <a:lvl2pPr marL="742950" indent="-28575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2pPr>
                <a:lvl3pPr marL="11430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3pPr>
                <a:lvl4pPr marL="16002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4pPr>
                <a:lvl5pPr marL="20574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eaLnBrk="1" hangingPunct="1">
                  <a:defRPr/>
                </a:pPr>
                <a:r>
                  <a:rPr lang="en-US" altLang="zh-CN" sz="2800" u="none" dirty="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Consolas" panose="020B0609020204030204" pitchFamily="49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+</a:t>
                </a:r>
              </a:p>
            </p:txBody>
          </p:sp>
          <p:sp>
            <p:nvSpPr>
              <p:cNvPr id="32" name="Rectangle 31"/>
              <p:cNvSpPr>
                <a:spLocks noChangeArrowheads="1"/>
              </p:cNvSpPr>
              <p:nvPr/>
            </p:nvSpPr>
            <p:spPr bwMode="auto">
              <a:xfrm>
                <a:off x="367" y="326"/>
                <a:ext cx="1855" cy="3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eaLnBrk="1" hangingPunct="1">
                  <a:defRPr/>
                </a:pPr>
                <a:r>
                  <a:rPr lang="en-US" sz="2800" b="1" dirty="0">
                    <a:solidFill>
                      <a:srgbClr val="C00000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Consolas" panose="020B0609020204030204" pitchFamily="49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1 1</a:t>
                </a:r>
                <a:r>
                  <a:rPr lang="en-US" sz="2800" b="1" dirty="0"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Consolas" panose="020B0609020204030204" pitchFamily="49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 .1 1 0 0 0</a:t>
                </a:r>
              </a:p>
            </p:txBody>
          </p:sp>
          <p:sp>
            <p:nvSpPr>
              <p:cNvPr id="33" name="Rectangle 32"/>
              <p:cNvSpPr>
                <a:spLocks noChangeArrowheads="1"/>
              </p:cNvSpPr>
              <p:nvPr/>
            </p:nvSpPr>
            <p:spPr bwMode="auto">
              <a:xfrm>
                <a:off x="125" y="726"/>
                <a:ext cx="2228" cy="3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eaLnBrk="1" hangingPunct="1">
                  <a:defRPr/>
                </a:pPr>
                <a:r>
                  <a:rPr lang="en-US" sz="2800" b="1" dirty="0"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Consolas" panose="020B0609020204030204" pitchFamily="49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  </a:t>
                </a:r>
                <a:r>
                  <a:rPr lang="en-US" sz="2800" b="1" dirty="0">
                    <a:solidFill>
                      <a:srgbClr val="C00000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Consolas" panose="020B0609020204030204" pitchFamily="49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1</a:t>
                </a:r>
                <a:r>
                  <a:rPr lang="en-US" sz="2800" b="1" dirty="0">
                    <a:solidFill>
                      <a:srgbClr val="0066FF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Consolas" panose="020B0609020204030204" pitchFamily="49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 0</a:t>
                </a:r>
                <a:r>
                  <a:rPr lang="en-US" sz="2800" b="1" dirty="0"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Consolas" panose="020B0609020204030204" pitchFamily="49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 .1 1 1 0 1</a:t>
                </a:r>
                <a:r>
                  <a:rPr lang="en-US" sz="2800" b="1" dirty="0">
                    <a:latin typeface="Consolas" panose="020B0609020204030204" pitchFamily="49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 </a:t>
                </a:r>
              </a:p>
            </p:txBody>
          </p:sp>
          <p:sp>
            <p:nvSpPr>
              <p:cNvPr id="35" name="Rectangle 34"/>
              <p:cNvSpPr>
                <a:spLocks noChangeArrowheads="1"/>
              </p:cNvSpPr>
              <p:nvPr/>
            </p:nvSpPr>
            <p:spPr bwMode="auto">
              <a:xfrm>
                <a:off x="111" y="720"/>
                <a:ext cx="240" cy="335"/>
              </a:xfrm>
              <a:prstGeom prst="rect">
                <a:avLst/>
              </a:prstGeom>
              <a:solidFill>
                <a:srgbClr val="FF6600"/>
              </a:solidFill>
              <a:ln w="12700" cmpd="sng">
                <a:solidFill>
                  <a:srgbClr val="0000CC"/>
                </a:solidFill>
                <a:prstDash val="dash"/>
                <a:miter lim="800000"/>
                <a:headEnd/>
                <a:tailEnd/>
              </a:ln>
            </p:spPr>
            <p:txBody>
              <a:bodyPr>
                <a:spAutoFit/>
              </a:bodyPr>
              <a:lstStyle>
                <a:lvl1pPr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1pPr>
                <a:lvl2pPr marL="742950" indent="-28575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2pPr>
                <a:lvl3pPr marL="11430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3pPr>
                <a:lvl4pPr marL="16002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4pPr>
                <a:lvl5pPr marL="20574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eaLnBrk="1" hangingPunct="1">
                  <a:defRPr/>
                </a:pPr>
                <a:r>
                  <a:rPr lang="en-US" altLang="zh-CN" sz="2800" u="none" dirty="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FFFFFF"/>
                      </a:outerShdw>
                    </a:effectLst>
                    <a:latin typeface="Consolas" panose="020B0609020204030204" pitchFamily="49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1</a:t>
                </a:r>
              </a:p>
            </p:txBody>
          </p:sp>
        </p:grpSp>
      </p:grpSp>
      <p:sp>
        <p:nvSpPr>
          <p:cNvPr id="36" name="Text Box 35"/>
          <p:cNvSpPr txBox="1">
            <a:spLocks noChangeArrowheads="1"/>
          </p:cNvSpPr>
          <p:nvPr/>
        </p:nvSpPr>
        <p:spPr bwMode="auto">
          <a:xfrm>
            <a:off x="487822" y="4673668"/>
            <a:ext cx="1875024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lnSpc>
                <a:spcPct val="120000"/>
              </a:lnSpc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50000"/>
              </a:spcBef>
              <a:buClrTx/>
              <a:buFontTx/>
              <a:buNone/>
            </a:pPr>
            <a:r>
              <a:rPr lang="zh-CN" altLang="en-US" sz="2200" b="1" dirty="0">
                <a:latin typeface="Consolas" panose="020B0609020204030204" pitchFamily="49" charset="0"/>
                <a:ea typeface="微软雅黑" panose="020B0503020204020204" pitchFamily="34" charset="-122"/>
                <a:cs typeface="Segoe UI Black" panose="020B0A02040204020203" pitchFamily="34" charset="0"/>
              </a:rPr>
              <a:t>正溢出</a:t>
            </a:r>
          </a:p>
        </p:txBody>
      </p:sp>
      <p:sp>
        <p:nvSpPr>
          <p:cNvPr id="37" name="Text Box 36"/>
          <p:cNvSpPr txBox="1">
            <a:spLocks noChangeArrowheads="1"/>
          </p:cNvSpPr>
          <p:nvPr/>
        </p:nvSpPr>
        <p:spPr bwMode="auto">
          <a:xfrm>
            <a:off x="9797794" y="4665715"/>
            <a:ext cx="199668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lnSpc>
                <a:spcPct val="100000"/>
              </a:lnSpc>
              <a:spcBef>
                <a:spcPct val="50000"/>
              </a:spcBef>
              <a:buClrTx/>
              <a:buFontTx/>
              <a:buNone/>
              <a:defRPr sz="2200" b="1">
                <a:latin typeface="Consolas" panose="020B0609020204030204" pitchFamily="49" charset="0"/>
                <a:ea typeface="微软雅黑" panose="020B0503020204020204" pitchFamily="34" charset="-122"/>
                <a:cs typeface="Segoe UI Black" panose="020B0A02040204020203" pitchFamily="34" charset="0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lnSpc>
                <a:spcPct val="120000"/>
              </a:lnSpc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r>
              <a:rPr lang="zh-CN" altLang="en-US" dirty="0"/>
              <a:t>负溢出</a:t>
            </a:r>
          </a:p>
        </p:txBody>
      </p:sp>
      <p:sp>
        <p:nvSpPr>
          <p:cNvPr id="38" name="Text Box 37"/>
          <p:cNvSpPr txBox="1">
            <a:spLocks noChangeArrowheads="1"/>
          </p:cNvSpPr>
          <p:nvPr/>
        </p:nvSpPr>
        <p:spPr bwMode="auto">
          <a:xfrm>
            <a:off x="589460" y="2467736"/>
            <a:ext cx="1716707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lnSpc>
                <a:spcPct val="120000"/>
              </a:lnSpc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50000"/>
              </a:spcBef>
              <a:buClrTx/>
              <a:buFontTx/>
              <a:buNone/>
            </a:pPr>
            <a:r>
              <a:rPr lang="zh-CN" altLang="en-US" sz="2200" dirty="0">
                <a:latin typeface="Consolas" panose="020B0609020204030204" pitchFamily="49" charset="0"/>
                <a:ea typeface="微软雅黑" panose="020B0503020204020204" pitchFamily="34" charset="-122"/>
                <a:cs typeface="Segoe UI Black" panose="020B0A02040204020203" pitchFamily="34" charset="0"/>
              </a:rPr>
              <a:t>未溢出</a:t>
            </a:r>
          </a:p>
        </p:txBody>
      </p:sp>
      <p:grpSp>
        <p:nvGrpSpPr>
          <p:cNvPr id="50" name="组合 49"/>
          <p:cNvGrpSpPr/>
          <p:nvPr/>
        </p:nvGrpSpPr>
        <p:grpSpPr>
          <a:xfrm>
            <a:off x="6274406" y="1161995"/>
            <a:ext cx="5321997" cy="2185015"/>
            <a:chOff x="6298502" y="1184931"/>
            <a:chExt cx="5321997" cy="2185015"/>
          </a:xfrm>
        </p:grpSpPr>
        <p:sp>
          <p:nvSpPr>
            <p:cNvPr id="43" name="圆角矩形 42"/>
            <p:cNvSpPr/>
            <p:nvPr/>
          </p:nvSpPr>
          <p:spPr>
            <a:xfrm>
              <a:off x="6298502" y="1184931"/>
              <a:ext cx="5321997" cy="1951599"/>
            </a:xfrm>
            <a:prstGeom prst="roundRect">
              <a:avLst>
                <a:gd name="adj" fmla="val 3591"/>
              </a:avLst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19" name="Group 19"/>
            <p:cNvGrpSpPr>
              <a:grpSpLocks/>
            </p:cNvGrpSpPr>
            <p:nvPr/>
          </p:nvGrpSpPr>
          <p:grpSpPr bwMode="auto">
            <a:xfrm>
              <a:off x="6768665" y="1333183"/>
              <a:ext cx="3711576" cy="2036763"/>
              <a:chOff x="64" y="0"/>
              <a:chExt cx="2338" cy="1283"/>
            </a:xfrm>
          </p:grpSpPr>
          <p:sp>
            <p:nvSpPr>
              <p:cNvPr id="21" name="Text Box 20"/>
              <p:cNvSpPr txBox="1">
                <a:spLocks noChangeArrowheads="1"/>
              </p:cNvSpPr>
              <p:nvPr/>
            </p:nvSpPr>
            <p:spPr bwMode="auto">
              <a:xfrm>
                <a:off x="272" y="953"/>
                <a:ext cx="590" cy="3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50000"/>
                  </a:spcBef>
                  <a:buClrTx/>
                  <a:buFontTx/>
                  <a:buNone/>
                </a:pPr>
                <a:endParaRPr lang="zh-CN" altLang="en-US" sz="2800" b="1">
                  <a:latin typeface="Consolas" panose="020B0609020204030204" pitchFamily="49" charset="0"/>
                  <a:ea typeface="宋体" panose="02010600030101010101" pitchFamily="2" charset="-122"/>
                  <a:cs typeface="Segoe UI Black" panose="020B0A02040204020203" pitchFamily="34" charset="0"/>
                </a:endParaRPr>
              </a:p>
            </p:txBody>
          </p:sp>
          <p:sp>
            <p:nvSpPr>
              <p:cNvPr id="22" name="Rectangle 21"/>
              <p:cNvSpPr>
                <a:spLocks noChangeArrowheads="1"/>
              </p:cNvSpPr>
              <p:nvPr/>
            </p:nvSpPr>
            <p:spPr bwMode="auto">
              <a:xfrm>
                <a:off x="363" y="0"/>
                <a:ext cx="2039" cy="3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eaLnBrk="1" hangingPunct="1">
                  <a:defRPr/>
                </a:pPr>
                <a:r>
                  <a:rPr lang="en-US" sz="2800" b="1" dirty="0">
                    <a:solidFill>
                      <a:srgbClr val="C00000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Consolas" panose="020B0609020204030204" pitchFamily="49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1 1</a:t>
                </a:r>
                <a:r>
                  <a:rPr lang="en-US" sz="2800" b="1" dirty="0"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Consolas" panose="020B0609020204030204" pitchFamily="49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 .1 0 1 0 1</a:t>
                </a:r>
              </a:p>
            </p:txBody>
          </p:sp>
          <p:sp>
            <p:nvSpPr>
              <p:cNvPr id="23" name="Rectangle 22"/>
              <p:cNvSpPr>
                <a:spLocks noChangeArrowheads="1"/>
              </p:cNvSpPr>
              <p:nvPr/>
            </p:nvSpPr>
            <p:spPr bwMode="auto">
              <a:xfrm>
                <a:off x="64" y="318"/>
                <a:ext cx="241" cy="3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>
                <a:lvl1pPr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1pPr>
                <a:lvl2pPr marL="742950" indent="-28575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2pPr>
                <a:lvl3pPr marL="11430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3pPr>
                <a:lvl4pPr marL="16002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4pPr>
                <a:lvl5pPr marL="20574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eaLnBrk="1" hangingPunct="1">
                  <a:defRPr/>
                </a:pPr>
                <a:r>
                  <a:rPr lang="en-US" altLang="zh-CN" sz="2800" u="none" dirty="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Consolas" panose="020B0609020204030204" pitchFamily="49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+</a:t>
                </a:r>
              </a:p>
            </p:txBody>
          </p:sp>
          <p:sp>
            <p:nvSpPr>
              <p:cNvPr id="24" name="Rectangle 23"/>
              <p:cNvSpPr>
                <a:spLocks noChangeArrowheads="1"/>
              </p:cNvSpPr>
              <p:nvPr/>
            </p:nvSpPr>
            <p:spPr bwMode="auto">
              <a:xfrm>
                <a:off x="367" y="318"/>
                <a:ext cx="1855" cy="3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eaLnBrk="1" hangingPunct="1">
                  <a:defRPr/>
                </a:pPr>
                <a:r>
                  <a:rPr lang="en-US" sz="2800" b="1" dirty="0">
                    <a:solidFill>
                      <a:srgbClr val="C00000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Consolas" panose="020B0609020204030204" pitchFamily="49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1 1</a:t>
                </a:r>
                <a:r>
                  <a:rPr lang="en-US" sz="2800" b="1" dirty="0"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Consolas" panose="020B0609020204030204" pitchFamily="49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 .1 1 0 0 0</a:t>
                </a:r>
              </a:p>
            </p:txBody>
          </p:sp>
          <p:sp>
            <p:nvSpPr>
              <p:cNvPr id="25" name="Rectangle 24"/>
              <p:cNvSpPr>
                <a:spLocks noChangeArrowheads="1"/>
              </p:cNvSpPr>
              <p:nvPr/>
            </p:nvSpPr>
            <p:spPr bwMode="auto">
              <a:xfrm>
                <a:off x="377" y="720"/>
                <a:ext cx="1979" cy="3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eaLnBrk="1" hangingPunct="1">
                  <a:defRPr/>
                </a:pPr>
                <a:r>
                  <a:rPr lang="en-US" sz="2800" b="1" dirty="0">
                    <a:solidFill>
                      <a:srgbClr val="C00000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Consolas" panose="020B0609020204030204" pitchFamily="49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1 1</a:t>
                </a:r>
                <a:r>
                  <a:rPr lang="en-US" sz="2800" b="1" dirty="0"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Consolas" panose="020B0609020204030204" pitchFamily="49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 .0 1 1 0 1</a:t>
                </a:r>
                <a:r>
                  <a:rPr lang="en-US" sz="2800" b="1" dirty="0">
                    <a:latin typeface="Consolas" panose="020B0609020204030204" pitchFamily="49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 </a:t>
                </a:r>
              </a:p>
            </p:txBody>
          </p:sp>
          <p:sp>
            <p:nvSpPr>
              <p:cNvPr id="26" name="Rectangle 25"/>
              <p:cNvSpPr>
                <a:spLocks noChangeArrowheads="1"/>
              </p:cNvSpPr>
              <p:nvPr/>
            </p:nvSpPr>
            <p:spPr bwMode="auto">
              <a:xfrm>
                <a:off x="137" y="719"/>
                <a:ext cx="240" cy="335"/>
              </a:xfrm>
              <a:prstGeom prst="rect">
                <a:avLst/>
              </a:prstGeom>
              <a:solidFill>
                <a:srgbClr val="FF6600"/>
              </a:solidFill>
              <a:ln w="12700" cmpd="sng">
                <a:solidFill>
                  <a:srgbClr val="0000CC"/>
                </a:solidFill>
                <a:prstDash val="dash"/>
                <a:miter lim="800000"/>
                <a:headEnd/>
                <a:tailEnd/>
              </a:ln>
            </p:spPr>
            <p:txBody>
              <a:bodyPr>
                <a:spAutoFit/>
              </a:bodyPr>
              <a:lstStyle>
                <a:lvl1pPr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1pPr>
                <a:lvl2pPr marL="742950" indent="-28575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2pPr>
                <a:lvl3pPr marL="11430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3pPr>
                <a:lvl4pPr marL="16002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4pPr>
                <a:lvl5pPr marL="20574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eaLnBrk="1" hangingPunct="1">
                  <a:defRPr/>
                </a:pPr>
                <a:r>
                  <a:rPr lang="en-US" altLang="zh-CN" sz="2800" u="none" dirty="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FFFFFF"/>
                      </a:outerShdw>
                    </a:effectLst>
                    <a:latin typeface="Consolas" panose="020B0609020204030204" pitchFamily="49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1</a:t>
                </a:r>
              </a:p>
            </p:txBody>
          </p:sp>
        </p:grpSp>
        <p:sp>
          <p:nvSpPr>
            <p:cNvPr id="47" name="Line 4"/>
            <p:cNvSpPr>
              <a:spLocks noChangeShapeType="1"/>
            </p:cNvSpPr>
            <p:nvPr/>
          </p:nvSpPr>
          <p:spPr bwMode="auto">
            <a:xfrm flipV="1">
              <a:off x="6776071" y="2387692"/>
              <a:ext cx="3408897" cy="0"/>
            </a:xfrm>
            <a:prstGeom prst="line">
              <a:avLst/>
            </a:prstGeom>
            <a:noFill/>
            <a:ln w="38100">
              <a:solidFill>
                <a:schemeClr val="accent6">
                  <a:lumMod val="75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800" b="1">
                <a:latin typeface="Consolas" panose="020B0609020204030204" pitchFamily="49" charset="0"/>
                <a:cs typeface="Segoe UI Black" panose="020B0A02040204020203" pitchFamily="34" charset="0"/>
              </a:endParaRPr>
            </a:p>
          </p:txBody>
        </p:sp>
      </p:grpSp>
      <p:sp>
        <p:nvSpPr>
          <p:cNvPr id="39" name="Text Box 38"/>
          <p:cNvSpPr txBox="1">
            <a:spLocks noChangeArrowheads="1"/>
          </p:cNvSpPr>
          <p:nvPr/>
        </p:nvSpPr>
        <p:spPr bwMode="auto">
          <a:xfrm>
            <a:off x="9986410" y="2511509"/>
            <a:ext cx="1686618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lnSpc>
                <a:spcPct val="100000"/>
              </a:lnSpc>
              <a:spcBef>
                <a:spcPct val="50000"/>
              </a:spcBef>
              <a:buClrTx/>
              <a:buFontTx/>
              <a:buNone/>
              <a:defRPr sz="2200" b="1">
                <a:latin typeface="Consolas" panose="020B0609020204030204" pitchFamily="49" charset="0"/>
                <a:ea typeface="微软雅黑" panose="020B0503020204020204" pitchFamily="34" charset="-122"/>
                <a:cs typeface="Segoe UI Black" panose="020B0A02040204020203" pitchFamily="34" charset="0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lnSpc>
                <a:spcPct val="120000"/>
              </a:lnSpc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r>
              <a:rPr lang="zh-CN" altLang="en-US" b="0" dirty="0"/>
              <a:t>未溢出</a:t>
            </a:r>
          </a:p>
        </p:txBody>
      </p:sp>
      <p:sp>
        <p:nvSpPr>
          <p:cNvPr id="65" name="圆角矩形 64"/>
          <p:cNvSpPr/>
          <p:nvPr/>
        </p:nvSpPr>
        <p:spPr>
          <a:xfrm>
            <a:off x="6274405" y="5593395"/>
            <a:ext cx="5321997" cy="660328"/>
          </a:xfrm>
          <a:prstGeom prst="roundRect">
            <a:avLst>
              <a:gd name="adj" fmla="val 7051"/>
            </a:avLst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zh-CN" sz="3200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Overflow = f</a:t>
            </a:r>
            <a:r>
              <a:rPr lang="en-US" altLang="zh-CN" sz="3200" b="1" i="1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 </a:t>
            </a:r>
            <a:r>
              <a:rPr lang="en-US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⊕</a:t>
            </a:r>
            <a:r>
              <a:rPr lang="en-US" altLang="zh-CN" sz="3200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</a:t>
            </a:r>
            <a:r>
              <a:rPr lang="en-US" altLang="zh-CN" sz="3200" b="1" i="1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CN" altLang="en-US" sz="3200" b="1" i="1" baseline="-25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6" name="圆角矩形 65"/>
          <p:cNvSpPr/>
          <p:nvPr/>
        </p:nvSpPr>
        <p:spPr>
          <a:xfrm>
            <a:off x="2516219" y="4640540"/>
            <a:ext cx="721130" cy="48895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圆角矩形 66"/>
          <p:cNvSpPr/>
          <p:nvPr/>
        </p:nvSpPr>
        <p:spPr>
          <a:xfrm>
            <a:off x="7253623" y="4648229"/>
            <a:ext cx="721130" cy="48895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圆角矩形 67"/>
          <p:cNvSpPr/>
          <p:nvPr/>
        </p:nvSpPr>
        <p:spPr>
          <a:xfrm>
            <a:off x="487822" y="5622656"/>
            <a:ext cx="5599659" cy="703524"/>
          </a:xfrm>
          <a:prstGeom prst="roundRect">
            <a:avLst>
              <a:gd name="adj" fmla="val 583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ct val="50000"/>
              </a:spcBef>
            </a:pPr>
            <a:r>
              <a:rPr lang="zh-CN" altLang="en-US" sz="2400" b="1" dirty="0">
                <a:solidFill>
                  <a:schemeClr val="tx1"/>
                </a:solidFill>
                <a:ea typeface="微软雅黑" panose="020B0503020204020204" pitchFamily="34" charset="-122"/>
              </a:rPr>
              <a:t>双符号位最高位永远是正确符号位</a:t>
            </a:r>
            <a:endParaRPr lang="zh-CN" altLang="en-US" sz="2400" b="1" baseline="-25000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48017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repeatCount="3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animBg="1"/>
      <p:bldP spid="66" grpId="0" animBg="1"/>
      <p:bldP spid="67" grpId="0" animBg="1"/>
      <p:bldP spid="6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溢出检测软件方法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l">
              <a:spcAft>
                <a:spcPts val="0"/>
              </a:spcAft>
              <a:buNone/>
            </a:pPr>
            <a:r>
              <a:rPr lang="en-US" altLang="zh-CN" sz="2800" b="1" kern="0" dirty="0" err="1">
                <a:solidFill>
                  <a:srgbClr val="0000A0"/>
                </a:solidFill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2800" b="1" kern="0" dirty="0">
                <a:solidFill>
                  <a:srgbClr val="0000A0"/>
                </a:solidFill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800" b="1" kern="0" dirty="0" err="1">
                <a:solidFill>
                  <a:srgbClr val="000000"/>
                </a:solidFill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tadd_ok</a:t>
            </a:r>
            <a:r>
              <a:rPr lang="en-US" altLang="zh-CN" sz="2800" b="1" kern="0" dirty="0">
                <a:solidFill>
                  <a:srgbClr val="FF0000"/>
                </a:solidFill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800" b="1" kern="0" dirty="0" err="1">
                <a:solidFill>
                  <a:srgbClr val="0000A0"/>
                </a:solidFill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2800" b="1" kern="0" dirty="0">
                <a:solidFill>
                  <a:srgbClr val="0000A0"/>
                </a:solidFill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800" b="1" kern="0" dirty="0" err="1">
                <a:solidFill>
                  <a:srgbClr val="000000"/>
                </a:solidFill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lang="en-US" altLang="zh-CN" sz="2800" b="1" kern="0" dirty="0" err="1">
                <a:solidFill>
                  <a:srgbClr val="FF0000"/>
                </a:solidFill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lang="en-US" altLang="zh-CN" sz="2800" b="1" kern="0" dirty="0" err="1">
                <a:solidFill>
                  <a:srgbClr val="0000A0"/>
                </a:solidFill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2800" b="1" kern="0" dirty="0">
                <a:solidFill>
                  <a:srgbClr val="0000A0"/>
                </a:solidFill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800" b="1" kern="0" dirty="0">
                <a:solidFill>
                  <a:srgbClr val="000000"/>
                </a:solidFill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y</a:t>
            </a:r>
            <a:r>
              <a:rPr lang="en-US" altLang="zh-CN" sz="2800" b="1" kern="0" dirty="0">
                <a:solidFill>
                  <a:srgbClr val="FF0000"/>
                </a:solidFill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) {</a:t>
            </a:r>
            <a:endParaRPr lang="zh-CN" altLang="zh-CN" sz="4000" b="1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indent="0" algn="l">
              <a:spcAft>
                <a:spcPts val="0"/>
              </a:spcAft>
              <a:buNone/>
            </a:pPr>
            <a:r>
              <a:rPr lang="en-US" altLang="zh-CN" sz="2800" b="1" kern="0" dirty="0">
                <a:solidFill>
                  <a:srgbClr val="FF0000"/>
                </a:solidFill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2800" b="1" kern="0" dirty="0" err="1">
                <a:solidFill>
                  <a:srgbClr val="0000A0"/>
                </a:solidFill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2800" b="1" kern="0" dirty="0">
                <a:solidFill>
                  <a:srgbClr val="0000A0"/>
                </a:solidFill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800" b="1" kern="0" dirty="0">
                <a:solidFill>
                  <a:srgbClr val="000000"/>
                </a:solidFill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sum</a:t>
            </a:r>
            <a:r>
              <a:rPr lang="en-US" altLang="zh-CN" sz="2800" b="1" kern="0" dirty="0">
                <a:solidFill>
                  <a:srgbClr val="FF0000"/>
                </a:solidFill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=</a:t>
            </a:r>
            <a:r>
              <a:rPr lang="en-US" altLang="zh-CN" sz="2800" b="1" kern="0" dirty="0" err="1">
                <a:solidFill>
                  <a:srgbClr val="000000"/>
                </a:solidFill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lang="en-US" altLang="zh-CN" sz="2800" b="1" kern="0" dirty="0" err="1">
                <a:solidFill>
                  <a:srgbClr val="FF0000"/>
                </a:solidFill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+</a:t>
            </a:r>
            <a:r>
              <a:rPr lang="en-US" altLang="zh-CN" sz="2800" b="1" kern="0" dirty="0" err="1">
                <a:solidFill>
                  <a:srgbClr val="000000"/>
                </a:solidFill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y</a:t>
            </a:r>
            <a:r>
              <a:rPr lang="en-US" altLang="zh-CN" sz="2800" b="1" kern="0" dirty="0">
                <a:solidFill>
                  <a:srgbClr val="FF0000"/>
                </a:solidFill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;</a:t>
            </a:r>
            <a:endParaRPr lang="zh-CN" altLang="zh-CN" sz="4000" b="1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indent="0" algn="l">
              <a:spcAft>
                <a:spcPts val="0"/>
              </a:spcAft>
              <a:buNone/>
            </a:pPr>
            <a:r>
              <a:rPr lang="en-US" altLang="zh-CN" sz="2800" b="1" kern="0" dirty="0">
                <a:solidFill>
                  <a:srgbClr val="FF0000"/>
                </a:solidFill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2800" b="1" kern="0" dirty="0" err="1">
                <a:solidFill>
                  <a:srgbClr val="0000A0"/>
                </a:solidFill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2800" b="1" kern="0" dirty="0">
                <a:solidFill>
                  <a:srgbClr val="0000A0"/>
                </a:solidFill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800" b="1" kern="0" dirty="0" err="1">
                <a:solidFill>
                  <a:srgbClr val="000000"/>
                </a:solidFill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neg_over</a:t>
            </a:r>
            <a:r>
              <a:rPr lang="en-US" altLang="zh-CN" sz="2800" b="1" kern="0" dirty="0">
                <a:solidFill>
                  <a:srgbClr val="FF0000"/>
                </a:solidFill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=</a:t>
            </a:r>
            <a:r>
              <a:rPr lang="en-US" altLang="zh-CN" sz="2800" b="1" kern="0" dirty="0">
                <a:solidFill>
                  <a:srgbClr val="000000"/>
                </a:solidFill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lang="en-US" altLang="zh-CN" sz="2800" b="1" kern="0" dirty="0">
                <a:solidFill>
                  <a:srgbClr val="FF0000"/>
                </a:solidFill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&lt;</a:t>
            </a:r>
            <a:r>
              <a:rPr lang="en-US" altLang="zh-CN" sz="2800" b="1" kern="0" dirty="0">
                <a:solidFill>
                  <a:srgbClr val="F000F0"/>
                </a:solidFill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en-US" altLang="zh-CN" sz="2800" b="1" kern="0" dirty="0">
                <a:solidFill>
                  <a:srgbClr val="FF0000"/>
                </a:solidFill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&amp;&amp;</a:t>
            </a:r>
            <a:r>
              <a:rPr lang="en-US" altLang="zh-CN" sz="2800" b="1" kern="0" dirty="0">
                <a:solidFill>
                  <a:srgbClr val="000000"/>
                </a:solidFill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y</a:t>
            </a:r>
            <a:r>
              <a:rPr lang="en-US" altLang="zh-CN" sz="2800" b="1" kern="0" dirty="0">
                <a:solidFill>
                  <a:srgbClr val="FF0000"/>
                </a:solidFill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&lt;</a:t>
            </a:r>
            <a:r>
              <a:rPr lang="en-US" altLang="zh-CN" sz="2800" b="1" kern="0" dirty="0">
                <a:solidFill>
                  <a:srgbClr val="F000F0"/>
                </a:solidFill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en-US" altLang="zh-CN" sz="2800" b="1" kern="0" dirty="0">
                <a:solidFill>
                  <a:srgbClr val="FF0000"/>
                </a:solidFill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&amp;&amp;</a:t>
            </a:r>
            <a:r>
              <a:rPr lang="en-US" altLang="zh-CN" sz="2800" b="1" kern="0" dirty="0">
                <a:solidFill>
                  <a:srgbClr val="000000"/>
                </a:solidFill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sum</a:t>
            </a:r>
            <a:r>
              <a:rPr lang="en-US" altLang="zh-CN" sz="2800" b="1" kern="0" dirty="0">
                <a:solidFill>
                  <a:srgbClr val="FF0000"/>
                </a:solidFill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&gt;=</a:t>
            </a:r>
            <a:r>
              <a:rPr lang="en-US" altLang="zh-CN" sz="2800" b="1" kern="0" dirty="0">
                <a:solidFill>
                  <a:srgbClr val="F000F0"/>
                </a:solidFill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en-US" altLang="zh-CN" sz="2800" b="1" kern="0" dirty="0">
                <a:solidFill>
                  <a:srgbClr val="FF0000"/>
                </a:solidFill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;</a:t>
            </a:r>
            <a:endParaRPr lang="zh-CN" altLang="zh-CN" sz="4000" b="1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indent="0" algn="l">
              <a:spcAft>
                <a:spcPts val="0"/>
              </a:spcAft>
              <a:buNone/>
            </a:pPr>
            <a:r>
              <a:rPr lang="en-US" altLang="zh-CN" sz="2800" b="1" kern="0" dirty="0">
                <a:solidFill>
                  <a:srgbClr val="FF0000"/>
                </a:solidFill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2800" b="1" kern="0" dirty="0" err="1">
                <a:solidFill>
                  <a:srgbClr val="0000A0"/>
                </a:solidFill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2800" b="1" kern="0" dirty="0">
                <a:solidFill>
                  <a:srgbClr val="0000A0"/>
                </a:solidFill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800" b="1" kern="0" dirty="0" err="1">
                <a:solidFill>
                  <a:srgbClr val="000000"/>
                </a:solidFill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pos_over</a:t>
            </a:r>
            <a:r>
              <a:rPr lang="en-US" altLang="zh-CN" sz="2800" b="1" kern="0" dirty="0">
                <a:solidFill>
                  <a:srgbClr val="FF0000"/>
                </a:solidFill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=</a:t>
            </a:r>
            <a:r>
              <a:rPr lang="en-US" altLang="zh-CN" sz="2800" b="1" kern="0" dirty="0">
                <a:solidFill>
                  <a:srgbClr val="000000"/>
                </a:solidFill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lang="en-US" altLang="zh-CN" sz="2800" b="1" kern="0" dirty="0">
                <a:solidFill>
                  <a:srgbClr val="FF0000"/>
                </a:solidFill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&gt;=</a:t>
            </a:r>
            <a:r>
              <a:rPr lang="en-US" altLang="zh-CN" sz="2800" b="1" kern="0" dirty="0">
                <a:solidFill>
                  <a:srgbClr val="F000F0"/>
                </a:solidFill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en-US" altLang="zh-CN" sz="2800" b="1" kern="0" dirty="0">
                <a:solidFill>
                  <a:srgbClr val="FF0000"/>
                </a:solidFill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&amp;&amp;</a:t>
            </a:r>
            <a:r>
              <a:rPr lang="en-US" altLang="zh-CN" sz="2800" b="1" kern="0" dirty="0">
                <a:solidFill>
                  <a:srgbClr val="000000"/>
                </a:solidFill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y</a:t>
            </a:r>
            <a:r>
              <a:rPr lang="en-US" altLang="zh-CN" sz="2800" b="1" kern="0" dirty="0">
                <a:solidFill>
                  <a:srgbClr val="FF0000"/>
                </a:solidFill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&gt;=</a:t>
            </a:r>
            <a:r>
              <a:rPr lang="en-US" altLang="zh-CN" sz="2800" b="1" kern="0" dirty="0">
                <a:solidFill>
                  <a:srgbClr val="F000F0"/>
                </a:solidFill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en-US" altLang="zh-CN" sz="2800" b="1" kern="0" dirty="0">
                <a:solidFill>
                  <a:srgbClr val="FF0000"/>
                </a:solidFill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&amp;&amp;</a:t>
            </a:r>
            <a:r>
              <a:rPr lang="en-US" altLang="zh-CN" sz="2800" b="1" kern="0" dirty="0">
                <a:solidFill>
                  <a:srgbClr val="000000"/>
                </a:solidFill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sum</a:t>
            </a:r>
            <a:r>
              <a:rPr lang="en-US" altLang="zh-CN" sz="2800" b="1" kern="0" dirty="0">
                <a:solidFill>
                  <a:srgbClr val="FF0000"/>
                </a:solidFill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&lt;</a:t>
            </a:r>
            <a:r>
              <a:rPr lang="en-US" altLang="zh-CN" sz="2800" b="1" kern="0" dirty="0">
                <a:solidFill>
                  <a:srgbClr val="F000F0"/>
                </a:solidFill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en-US" altLang="zh-CN" sz="2800" b="1" kern="0" dirty="0">
                <a:solidFill>
                  <a:srgbClr val="FF0000"/>
                </a:solidFill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;</a:t>
            </a:r>
            <a:endParaRPr lang="zh-CN" altLang="zh-CN" sz="4000" b="1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indent="0" algn="l">
              <a:spcAft>
                <a:spcPts val="0"/>
              </a:spcAft>
              <a:buNone/>
            </a:pPr>
            <a:r>
              <a:rPr lang="en-US" altLang="zh-CN" sz="2800" b="1" kern="0" dirty="0">
                <a:solidFill>
                  <a:srgbClr val="FF0000"/>
                </a:solidFill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2800" b="1" kern="0" dirty="0">
                <a:solidFill>
                  <a:srgbClr val="0000A0"/>
                </a:solidFill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return </a:t>
            </a:r>
            <a:r>
              <a:rPr lang="en-US" altLang="zh-CN" sz="2800" b="1" kern="0" dirty="0">
                <a:solidFill>
                  <a:srgbClr val="FF0000"/>
                </a:solidFill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!</a:t>
            </a:r>
            <a:r>
              <a:rPr lang="en-US" altLang="zh-CN" sz="2800" b="1" kern="0" dirty="0" err="1">
                <a:solidFill>
                  <a:srgbClr val="000000"/>
                </a:solidFill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neg_over</a:t>
            </a:r>
            <a:r>
              <a:rPr lang="en-US" altLang="zh-CN" sz="2800" b="1" kern="0" dirty="0">
                <a:solidFill>
                  <a:srgbClr val="FF0000"/>
                </a:solidFill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&amp;&amp;!</a:t>
            </a:r>
            <a:r>
              <a:rPr lang="en-US" altLang="zh-CN" sz="2800" b="1" kern="0" dirty="0" err="1">
                <a:solidFill>
                  <a:srgbClr val="000000"/>
                </a:solidFill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pos_over</a:t>
            </a:r>
            <a:r>
              <a:rPr lang="en-US" altLang="zh-CN" sz="2800" b="1" kern="0" dirty="0">
                <a:solidFill>
                  <a:srgbClr val="FF0000"/>
                </a:solidFill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; </a:t>
            </a:r>
            <a:endParaRPr lang="zh-CN" altLang="zh-CN" sz="4000" b="1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indent="0" algn="l">
              <a:spcAft>
                <a:spcPts val="0"/>
              </a:spcAft>
              <a:buNone/>
            </a:pPr>
            <a:r>
              <a:rPr lang="en-US" altLang="zh-CN" sz="2800" b="1" kern="0" dirty="0">
                <a:solidFill>
                  <a:srgbClr val="FF0000"/>
                </a:solidFill>
                <a:latin typeface="Courier New" panose="020703090202050204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}</a:t>
            </a:r>
            <a:endParaRPr lang="zh-CN" altLang="zh-CN" sz="4000" b="1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2800" dirty="0"/>
              <a:t>软</a:t>
            </a:r>
            <a:r>
              <a:rPr lang="en-US" altLang="zh-CN" sz="2800" dirty="0"/>
              <a:t>/</a:t>
            </a:r>
            <a:r>
              <a:rPr lang="zh-CN" altLang="en-US" sz="2800" dirty="0"/>
              <a:t>硬件功能具有等效性和差异性！</a:t>
            </a:r>
            <a:endParaRPr lang="en-US" altLang="zh-CN" sz="2800" dirty="0"/>
          </a:p>
          <a:p>
            <a:pPr marL="0" indent="0">
              <a:lnSpc>
                <a:spcPct val="135000"/>
              </a:lnSpc>
              <a:buNone/>
            </a:pPr>
            <a:endParaRPr lang="en-US" altLang="zh-CN" dirty="0"/>
          </a:p>
          <a:p>
            <a:pPr>
              <a:lnSpc>
                <a:spcPct val="135000"/>
              </a:lnSpc>
            </a:pPr>
            <a:endParaRPr lang="en-US" altLang="zh-CN" dirty="0"/>
          </a:p>
          <a:p>
            <a:pPr>
              <a:lnSpc>
                <a:spcPct val="135000"/>
              </a:lnSpc>
            </a:pPr>
            <a:endParaRPr lang="en-US" altLang="zh-CN" dirty="0"/>
          </a:p>
          <a:p>
            <a:pPr>
              <a:lnSpc>
                <a:spcPct val="135000"/>
              </a:lnSpc>
            </a:pPr>
            <a:endParaRPr lang="zh-CN" altLang="en-US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755667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>
            <p:custDataLst>
              <p:tags r:id="rId2"/>
            </p:custDataLst>
          </p:nvPr>
        </p:nvSpPr>
        <p:spPr>
          <a:xfrm>
            <a:off x="1219200" y="1462723"/>
            <a:ext cx="6885305" cy="487680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</a14:hiddenLine>
            </a:ext>
          </a:extLst>
        </p:spPr>
        <p:txBody>
          <a:bodyPr vert="horz" wrap="square" rtlCol="0" anchor="ctr">
            <a:spAutoFit/>
          </a:bodyPr>
          <a:lstStyle/>
          <a:p>
            <a:r>
              <a:rPr lang="en-US" altLang="zh-CN" sz="260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1 </a:t>
            </a:r>
            <a:r>
              <a:rPr lang="zh-CN" altLang="en-US" sz="260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定点运算器可直接进行的运算是</a:t>
            </a:r>
            <a:r>
              <a:rPr lang="en-US" altLang="zh-CN" sz="260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(   )   (</a:t>
            </a:r>
            <a:r>
              <a:rPr lang="zh-CN" altLang="en-US" sz="260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单选</a:t>
            </a:r>
            <a:r>
              <a:rPr lang="en-US" altLang="zh-CN" sz="260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)</a:t>
            </a:r>
            <a:endParaRPr lang="zh-CN" altLang="en-US" sz="2600">
              <a:solidFill>
                <a:srgbClr val="000000"/>
              </a:solidFill>
              <a:latin typeface="Microsoft Yahei"/>
              <a:ea typeface="Microsoft Yahei"/>
              <a:sym typeface="Microsoft Yahei"/>
            </a:endParaRPr>
          </a:p>
        </p:txBody>
      </p:sp>
      <p:sp>
        <p:nvSpPr>
          <p:cNvPr id="11" name="TextBox 10"/>
          <p:cNvSpPr txBox="1"/>
          <p:nvPr>
            <p:custDataLst>
              <p:tags r:id="rId3"/>
            </p:custDataLst>
          </p:nvPr>
        </p:nvSpPr>
        <p:spPr>
          <a:xfrm>
            <a:off x="2438400" y="2863691"/>
            <a:ext cx="2922905" cy="487680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</a14:hiddenLine>
            </a:ext>
          </a:extLst>
        </p:spPr>
        <p:txBody>
          <a:bodyPr vert="horz" wrap="square" rtlCol="0" anchor="ctr">
            <a:spAutoFit/>
          </a:bodyPr>
          <a:lstStyle/>
          <a:p>
            <a:r>
              <a:rPr lang="zh-CN" altLang="en-US" sz="260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十进制数加法运算</a:t>
            </a:r>
          </a:p>
        </p:txBody>
      </p:sp>
      <p:sp>
        <p:nvSpPr>
          <p:cNvPr id="12" name="椭圆 11"/>
          <p:cNvSpPr>
            <a:spLocks noChangeAspect="1"/>
          </p:cNvSpPr>
          <p:nvPr>
            <p:custDataLst>
              <p:tags r:id="rId4"/>
            </p:custDataLst>
          </p:nvPr>
        </p:nvSpPr>
        <p:spPr>
          <a:xfrm>
            <a:off x="1571625" y="285035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/>
                <a:ea typeface="Microsoft Yahei"/>
                <a:sym typeface="Microsoft Yahei"/>
              </a:rPr>
              <a:t>A</a:t>
            </a:r>
            <a:endParaRPr lang="zh-CN" altLang="en-US" sz="1600">
              <a:solidFill>
                <a:srgbClr val="FFFFFF"/>
              </a:solidFill>
              <a:latin typeface="Microsoft Yahei"/>
              <a:ea typeface="Microsoft Yahei"/>
              <a:sym typeface="Microsoft Yahei"/>
            </a:endParaRPr>
          </a:p>
        </p:txBody>
      </p:sp>
      <p:sp>
        <p:nvSpPr>
          <p:cNvPr id="13" name="TextBox 12"/>
          <p:cNvSpPr txBox="1"/>
          <p:nvPr>
            <p:custDataLst>
              <p:tags r:id="rId5"/>
            </p:custDataLst>
          </p:nvPr>
        </p:nvSpPr>
        <p:spPr>
          <a:xfrm>
            <a:off x="2438400" y="3720941"/>
            <a:ext cx="1932305" cy="487680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</a14:hiddenLine>
            </a:ext>
          </a:extLst>
        </p:spPr>
        <p:txBody>
          <a:bodyPr vert="horz" wrap="square" rtlCol="0" anchor="ctr">
            <a:spAutoFit/>
          </a:bodyPr>
          <a:lstStyle/>
          <a:p>
            <a:r>
              <a:rPr lang="zh-CN" altLang="en-US" sz="260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定点数运算</a:t>
            </a:r>
          </a:p>
        </p:txBody>
      </p:sp>
      <p:sp>
        <p:nvSpPr>
          <p:cNvPr id="14" name="椭圆 13"/>
          <p:cNvSpPr>
            <a:spLocks noChangeAspect="1"/>
          </p:cNvSpPr>
          <p:nvPr>
            <p:custDataLst>
              <p:tags r:id="rId6"/>
            </p:custDataLst>
          </p:nvPr>
        </p:nvSpPr>
        <p:spPr>
          <a:xfrm>
            <a:off x="1571625" y="3707606"/>
            <a:ext cx="514350" cy="514350"/>
          </a:xfrm>
          <a:prstGeom prst="ellipse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/>
                <a:ea typeface="Microsoft Yahei"/>
                <a:sym typeface="Microsoft Yahei"/>
              </a:rPr>
              <a:t>B</a:t>
            </a:r>
            <a:endParaRPr lang="zh-CN" altLang="en-US" sz="1600">
              <a:solidFill>
                <a:srgbClr val="FFFFFF"/>
              </a:solidFill>
              <a:latin typeface="Microsoft Yahei"/>
              <a:ea typeface="Microsoft Yahei"/>
              <a:sym typeface="Microsoft Yahei"/>
            </a:endParaRPr>
          </a:p>
        </p:txBody>
      </p:sp>
      <p:sp>
        <p:nvSpPr>
          <p:cNvPr id="15" name="TextBox 14"/>
          <p:cNvSpPr txBox="1"/>
          <p:nvPr>
            <p:custDataLst>
              <p:tags r:id="rId7"/>
            </p:custDataLst>
          </p:nvPr>
        </p:nvSpPr>
        <p:spPr>
          <a:xfrm>
            <a:off x="2438400" y="4578191"/>
            <a:ext cx="1932305" cy="487680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</a14:hiddenLine>
            </a:ext>
          </a:extLst>
        </p:spPr>
        <p:txBody>
          <a:bodyPr vert="horz" wrap="square" rtlCol="0" anchor="ctr">
            <a:spAutoFit/>
          </a:bodyPr>
          <a:lstStyle/>
          <a:p>
            <a:r>
              <a:rPr lang="zh-CN" altLang="en-US" sz="260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浮点数运算</a:t>
            </a:r>
          </a:p>
        </p:txBody>
      </p:sp>
      <p:sp>
        <p:nvSpPr>
          <p:cNvPr id="16" name="椭圆 15"/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1571625" y="456485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/>
                <a:ea typeface="Microsoft Yahei"/>
                <a:sym typeface="Microsoft Yahei"/>
              </a:rPr>
              <a:t>C</a:t>
            </a:r>
            <a:endParaRPr lang="zh-CN" altLang="en-US" sz="1600">
              <a:solidFill>
                <a:srgbClr val="FFFFFF"/>
              </a:solidFill>
              <a:latin typeface="Microsoft Yahei"/>
              <a:ea typeface="Microsoft Yahei"/>
              <a:sym typeface="Microsoft Yahei"/>
            </a:endParaRPr>
          </a:p>
        </p:txBody>
      </p:sp>
      <p:sp>
        <p:nvSpPr>
          <p:cNvPr id="17" name="TextBox 16"/>
          <p:cNvSpPr txBox="1"/>
          <p:nvPr>
            <p:custDataLst>
              <p:tags r:id="rId9"/>
            </p:custDataLst>
          </p:nvPr>
        </p:nvSpPr>
        <p:spPr>
          <a:xfrm>
            <a:off x="2438400" y="5435441"/>
            <a:ext cx="3253105" cy="487680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</a14:hiddenLine>
            </a:ext>
          </a:extLst>
        </p:spPr>
        <p:txBody>
          <a:bodyPr vert="horz" wrap="square" rtlCol="0" anchor="ctr">
            <a:spAutoFit/>
          </a:bodyPr>
          <a:lstStyle/>
          <a:p>
            <a:r>
              <a:rPr lang="zh-CN" altLang="en-US" sz="260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定点数和浮点数运算</a:t>
            </a:r>
          </a:p>
        </p:txBody>
      </p:sp>
      <p:sp>
        <p:nvSpPr>
          <p:cNvPr id="18" name="椭圆 17"/>
          <p:cNvSpPr>
            <a:spLocks noChangeAspect="1"/>
          </p:cNvSpPr>
          <p:nvPr>
            <p:custDataLst>
              <p:tags r:id="rId10"/>
            </p:custDataLst>
          </p:nvPr>
        </p:nvSpPr>
        <p:spPr>
          <a:xfrm>
            <a:off x="1571625" y="542210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/>
                <a:ea typeface="Microsoft Yahei"/>
                <a:sym typeface="Microsoft Yahei"/>
              </a:rPr>
              <a:t>D</a:t>
            </a:r>
            <a:endParaRPr lang="zh-CN" altLang="en-US" sz="1600">
              <a:solidFill>
                <a:srgbClr val="FFFFFF"/>
              </a:solidFill>
              <a:latin typeface="Microsoft Yahei"/>
              <a:ea typeface="Microsoft Yahei"/>
              <a:sym typeface="Microsoft Yahei"/>
            </a:endParaRPr>
          </a:p>
        </p:txBody>
      </p:sp>
      <p:sp>
        <p:nvSpPr>
          <p:cNvPr id="19" name="矩形 18"/>
          <p:cNvSpPr/>
          <p:nvPr>
            <p:custDataLst>
              <p:tags r:id="rId11"/>
            </p:custDataLst>
          </p:nvPr>
        </p:nvSpPr>
        <p:spPr>
          <a:xfrm>
            <a:off x="12573000" y="0"/>
            <a:ext cx="3840480" cy="6858000"/>
          </a:xfrm>
          <a:prstGeom prst="rect">
            <a:avLst/>
          </a:prstGeom>
          <a:solidFill>
            <a:srgbClr val="FFFFFF"/>
          </a:solidFill>
          <a:ln w="12700" cmpd="sng">
            <a:solidFill>
              <a:srgbClr val="9B9B9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4" name="TextBox 23"/>
          <p:cNvSpPr txBox="1"/>
          <p:nvPr>
            <p:custDataLst>
              <p:tags r:id="rId12"/>
            </p:custDataLst>
          </p:nvPr>
        </p:nvSpPr>
        <p:spPr>
          <a:xfrm>
            <a:off x="12661900" y="6326832"/>
            <a:ext cx="3662680" cy="461665"/>
          </a:xfrm>
          <a:prstGeom prst="rect">
            <a:avLst/>
          </a:prstGeom>
          <a:solidFill>
            <a:srgbClr val="FBFAEF"/>
          </a:solidFill>
          <a:ln w="12700"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FFFFFF"/>
                </a:solidFill>
              </a14:hiddenLine>
            </a:ext>
          </a:extLst>
        </p:spPr>
        <p:txBody>
          <a:bodyPr vert="horz" rtlCol="0" anchor="ctr">
            <a:spAutoFit/>
          </a:bodyPr>
          <a:lstStyle/>
          <a:p>
            <a:r>
              <a:rPr lang="zh-CN" altLang="en-US" sz="1200">
                <a:solidFill>
                  <a:srgbClr val="F84F41"/>
                </a:solidFill>
                <a:latin typeface="Microsoft Yahei"/>
                <a:ea typeface="Microsoft Yahei"/>
                <a:sym typeface="Microsoft Yahei"/>
              </a:rPr>
              <a:t>可为此题添加文本、图片、公式等解析，且需将内容全部放在本区域内。正常使用需</a:t>
            </a:r>
            <a:r>
              <a:rPr lang="en-US" altLang="zh-CN" sz="1200">
                <a:solidFill>
                  <a:srgbClr val="F84F41"/>
                </a:solidFill>
                <a:latin typeface="Microsoft Yahei"/>
                <a:ea typeface="Microsoft Yahei"/>
                <a:sym typeface="Microsoft Yahei"/>
              </a:rPr>
              <a:t>3.0</a:t>
            </a:r>
            <a:r>
              <a:rPr lang="zh-CN" altLang="en-US" sz="1200">
                <a:solidFill>
                  <a:srgbClr val="F84F41"/>
                </a:solidFill>
                <a:latin typeface="Microsoft Yahei"/>
                <a:ea typeface="Microsoft Yahei"/>
                <a:sym typeface="Microsoft Yahei"/>
              </a:rPr>
              <a:t>以上版本</a:t>
            </a:r>
          </a:p>
        </p:txBody>
      </p:sp>
      <p:sp>
        <p:nvSpPr>
          <p:cNvPr id="25" name="TextBox 24"/>
          <p:cNvSpPr txBox="1"/>
          <p:nvPr>
            <p:custDataLst>
              <p:tags r:id="rId13"/>
            </p:custDataLst>
          </p:nvPr>
        </p:nvSpPr>
        <p:spPr>
          <a:xfrm>
            <a:off x="12827000" y="1270000"/>
            <a:ext cx="3332480" cy="369332"/>
          </a:xfrm>
          <a:prstGeom prst="rect">
            <a:avLst/>
          </a:prstGeom>
          <a:noFill/>
        </p:spPr>
        <p:txBody>
          <a:bodyPr vert="horz" rtlCol="0" anchor="t" anchorCtr="0">
            <a:spAutoFit/>
          </a:bodyPr>
          <a:lstStyle/>
          <a:p>
            <a:endParaRPr lang="zh-CN" altLang="en-US">
              <a:sym typeface="Microsoft Yahei"/>
            </a:endParaRPr>
          </a:p>
        </p:txBody>
      </p:sp>
      <p:sp>
        <p:nvSpPr>
          <p:cNvPr id="26" name="TextBox 25"/>
          <p:cNvSpPr txBox="1"/>
          <p:nvPr>
            <p:custDataLst>
              <p:tags r:id="rId14"/>
            </p:custDataLst>
          </p:nvPr>
        </p:nvSpPr>
        <p:spPr>
          <a:xfrm>
            <a:off x="12827000" y="1978660"/>
            <a:ext cx="1229043" cy="487680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</a14:hiddenLine>
            </a:ext>
          </a:extLst>
        </p:spPr>
        <p:txBody>
          <a:bodyPr vert="horz" wrap="square" rtlCol="0" anchor="ctr">
            <a:sp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答案</a:t>
            </a:r>
            <a:r>
              <a:rPr lang="en-US" altLang="zh-CN" sz="26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B,</a:t>
            </a:r>
            <a:endParaRPr lang="zh-CN" altLang="en-US" sz="2600" dirty="0">
              <a:solidFill>
                <a:srgbClr val="000000"/>
              </a:solidFill>
              <a:latin typeface="Microsoft Yahei"/>
              <a:ea typeface="Microsoft Yahei"/>
              <a:sym typeface="Microsoft Yahei"/>
            </a:endParaRPr>
          </a:p>
        </p:txBody>
      </p:sp>
      <p:sp>
        <p:nvSpPr>
          <p:cNvPr id="27" name="圆角矩形 26"/>
          <p:cNvSpPr/>
          <p:nvPr>
            <p:custDataLst>
              <p:tags r:id="rId15"/>
            </p:custDataLst>
          </p:nvPr>
        </p:nvSpPr>
        <p:spPr>
          <a:xfrm>
            <a:off x="89154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Microsoft Yahei"/>
                <a:ea typeface="Microsoft Yahei"/>
                <a:sym typeface="Microsoft Yahei"/>
              </a:rPr>
              <a:t>提交</a:t>
            </a:r>
          </a:p>
        </p:txBody>
      </p:sp>
      <p:grpSp>
        <p:nvGrpSpPr>
          <p:cNvPr id="23" name="组合 22"/>
          <p:cNvGrpSpPr/>
          <p:nvPr>
            <p:custDataLst>
              <p:tags r:id="rId16"/>
            </p:custDataLst>
          </p:nvPr>
        </p:nvGrpSpPr>
        <p:grpSpPr>
          <a:xfrm>
            <a:off x="12585700" y="0"/>
            <a:ext cx="3815080" cy="647700"/>
            <a:chOff x="12585700" y="0"/>
            <a:chExt cx="3815080" cy="647700"/>
          </a:xfrm>
        </p:grpSpPr>
        <p:sp>
          <p:nvSpPr>
            <p:cNvPr id="20" name="RemarkBack"/>
            <p:cNvSpPr/>
            <p:nvPr>
              <p:custDataLst>
                <p:tags r:id="rId26"/>
              </p:custDataLst>
            </p:nvPr>
          </p:nvSpPr>
          <p:spPr>
            <a:xfrm>
              <a:off x="12585700" y="12700"/>
              <a:ext cx="381508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RemarkBlock"/>
            <p:cNvSpPr/>
            <p:nvPr>
              <p:custDataLst>
                <p:tags r:id="rId27"/>
              </p:custDataLst>
            </p:nvPr>
          </p:nvSpPr>
          <p:spPr>
            <a:xfrm>
              <a:off x="12585700" y="1270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RemarkTitleText"/>
            <p:cNvSpPr txBox="1"/>
            <p:nvPr>
              <p:custDataLst>
                <p:tags r:id="rId28"/>
              </p:custDataLst>
            </p:nvPr>
          </p:nvSpPr>
          <p:spPr>
            <a:xfrm>
              <a:off x="12827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>
                  <a:solidFill>
                    <a:srgbClr val="000000"/>
                  </a:solidFill>
                  <a:latin typeface="Microsoft Yahei"/>
                  <a:ea typeface="Microsoft Yahei"/>
                  <a:sym typeface="Microsoft Yahei"/>
                </a:rPr>
                <a:t>答案解析</a:t>
              </a:r>
            </a:p>
          </p:txBody>
        </p:sp>
      </p:grpSp>
      <p:sp>
        <p:nvSpPr>
          <p:cNvPr id="2" name="RemarkBack"/>
          <p:cNvSpPr/>
          <p:nvPr>
            <p:custDataLst>
              <p:tags r:id="rId17"/>
            </p:custDataLst>
          </p:nvPr>
        </p:nvSpPr>
        <p:spPr>
          <a:xfrm>
            <a:off x="12585700" y="12700"/>
            <a:ext cx="3815080" cy="635000"/>
          </a:xfrm>
          <a:prstGeom prst="rect">
            <a:avLst/>
          </a:prstGeom>
          <a:solidFill>
            <a:srgbClr val="F6F7F8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RemarkBlock"/>
          <p:cNvSpPr/>
          <p:nvPr>
            <p:custDataLst>
              <p:tags r:id="rId18"/>
            </p:custDataLst>
          </p:nvPr>
        </p:nvSpPr>
        <p:spPr>
          <a:xfrm>
            <a:off x="12585700" y="12700"/>
            <a:ext cx="190500" cy="635000"/>
          </a:xfrm>
          <a:prstGeom prst="rect">
            <a:avLst/>
          </a:prstGeom>
          <a:solidFill>
            <a:srgbClr val="639EF4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RemarkTitleText"/>
          <p:cNvSpPr txBox="1"/>
          <p:nvPr>
            <p:custDataLst>
              <p:tags r:id="rId19"/>
            </p:custDataLst>
          </p:nvPr>
        </p:nvSpPr>
        <p:spPr>
          <a:xfrm>
            <a:off x="12827000" y="0"/>
            <a:ext cx="1905000" cy="635000"/>
          </a:xfrm>
          <a:prstGeom prst="rect">
            <a:avLst/>
          </a:prstGeom>
          <a:noFill/>
        </p:spPr>
        <p:txBody>
          <a:bodyPr vert="horz" wrap="none" rtlCol="0" anchor="ctr" anchorCtr="0">
            <a:noAutofit/>
          </a:bodyPr>
          <a:lstStyle/>
          <a:p>
            <a:r>
              <a:rPr lang="zh-CN" altLang="en-US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答案解析</a:t>
            </a:r>
          </a:p>
        </p:txBody>
      </p:sp>
      <p:grpSp>
        <p:nvGrpSpPr>
          <p:cNvPr id="9" name="组合 8"/>
          <p:cNvGrpSpPr/>
          <p:nvPr>
            <p:custDataLst>
              <p:tags r:id="rId20"/>
            </p:custDataLst>
          </p:nvPr>
        </p:nvGrpSpPr>
        <p:grpSpPr>
          <a:xfrm>
            <a:off x="0" y="0"/>
            <a:ext cx="12192000" cy="635000"/>
            <a:chOff x="0" y="0"/>
            <a:chExt cx="12192000" cy="635000"/>
          </a:xfrm>
        </p:grpSpPr>
        <p:sp>
          <p:nvSpPr>
            <p:cNvPr id="5" name="TitleBackground"/>
            <p:cNvSpPr/>
            <p:nvPr>
              <p:custDataLst>
                <p:tags r:id="rId22"/>
              </p:custDataLst>
            </p:nvPr>
          </p:nvSpPr>
          <p:spPr>
            <a:xfrm>
              <a:off x="0" y="0"/>
              <a:ext cx="12192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ColorBlock"/>
            <p:cNvSpPr/>
            <p:nvPr>
              <p:custDataLst>
                <p:tags r:id="rId23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TypeText"/>
            <p:cNvSpPr txBox="1"/>
            <p:nvPr>
              <p:custDataLst>
                <p:tags r:id="rId24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Microsoft Yahei"/>
                  <a:ea typeface="Microsoft Yahei"/>
                  <a:sym typeface="Microsoft Yahei"/>
                </a:rPr>
                <a:t>单选题</a:t>
              </a:r>
            </a:p>
          </p:txBody>
        </p:sp>
        <p:sp>
          <p:nvSpPr>
            <p:cNvPr id="8" name="TipText"/>
            <p:cNvSpPr txBox="1"/>
            <p:nvPr>
              <p:custDataLst>
                <p:tags r:id="rId25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Microsoft Yahei"/>
                  <a:ea typeface="Microsoft Yahei"/>
                  <a:sym typeface="Microsoft Yahei"/>
                </a:rPr>
                <a:t>1</a:t>
              </a:r>
              <a:r>
                <a:rPr lang="zh-CN" altLang="en-US" sz="2000">
                  <a:solidFill>
                    <a:srgbClr val="808080"/>
                  </a:solidFill>
                  <a:latin typeface="Microsoft Yahei"/>
                  <a:ea typeface="Microsoft Yahei"/>
                  <a:sym typeface="Microsoft Yahei"/>
                </a:rPr>
                <a:t>分</a:t>
              </a:r>
            </a:p>
          </p:txBody>
        </p:sp>
      </p:grpSp>
      <p:pic>
        <p:nvPicPr>
          <p:cNvPr id="4" name="图片 3"/>
          <p:cNvPicPr>
            <a:picLocks/>
          </p:cNvPicPr>
          <p:nvPr>
            <p:custDataLst>
              <p:tags r:id="rId21"/>
            </p:custDataLst>
          </p:nvPr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308895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>
            <p:custDataLst>
              <p:tags r:id="rId2"/>
            </p:custDataLst>
          </p:nvPr>
        </p:nvSpPr>
        <p:spPr>
          <a:xfrm>
            <a:off x="1219200" y="1264602"/>
            <a:ext cx="9650730" cy="883920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</a14:hiddenLine>
            </a:ext>
          </a:extLst>
        </p:spPr>
        <p:txBody>
          <a:bodyPr vert="horz" wrap="square" rtlCol="0" anchor="ctr">
            <a:sp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2</a:t>
            </a:r>
            <a:r>
              <a:rPr lang="zh-CN" altLang="en-US" sz="26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设计计算机字长为 </a:t>
            </a:r>
            <a:r>
              <a:rPr lang="en-US" altLang="zh-CN" sz="26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8</a:t>
            </a:r>
            <a:r>
              <a:rPr lang="zh-CN" altLang="en-US" sz="26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位 </a:t>
            </a:r>
            <a:r>
              <a:rPr lang="en-US" altLang="zh-CN" sz="26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,</a:t>
            </a:r>
            <a:r>
              <a:rPr lang="zh-CN" altLang="en-US" sz="26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两个十进制数 </a:t>
            </a:r>
            <a:r>
              <a:rPr lang="en-US" altLang="zh-CN" sz="26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X = -97 ,  Y = 63,  [X]</a:t>
            </a:r>
            <a:r>
              <a:rPr lang="zh-CN" altLang="en-US" sz="26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补 </a:t>
            </a:r>
            <a:r>
              <a:rPr lang="en-US" altLang="zh-CN" sz="26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- [Y]</a:t>
            </a:r>
            <a:r>
              <a:rPr lang="zh-CN" altLang="en-US" sz="26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补 的结果为 </a:t>
            </a:r>
            <a:r>
              <a:rPr lang="en-US" altLang="zh-CN" sz="26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(      ) (</a:t>
            </a:r>
            <a:r>
              <a:rPr lang="zh-CN" altLang="en-US" sz="26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单选</a:t>
            </a:r>
            <a:r>
              <a:rPr lang="en-US" altLang="zh-CN" sz="26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)</a:t>
            </a:r>
            <a:endParaRPr lang="zh-CN" altLang="en-US" sz="2600" dirty="0">
              <a:solidFill>
                <a:srgbClr val="000000"/>
              </a:solidFill>
              <a:latin typeface="Microsoft Yahei"/>
              <a:ea typeface="Microsoft Yahei"/>
              <a:sym typeface="Microsoft Yahei"/>
            </a:endParaRPr>
          </a:p>
        </p:txBody>
      </p:sp>
      <p:sp>
        <p:nvSpPr>
          <p:cNvPr id="9" name="TextBox 8"/>
          <p:cNvSpPr txBox="1"/>
          <p:nvPr>
            <p:custDataLst>
              <p:tags r:id="rId3"/>
            </p:custDataLst>
          </p:nvPr>
        </p:nvSpPr>
        <p:spPr>
          <a:xfrm>
            <a:off x="2438400" y="2863691"/>
            <a:ext cx="1830705" cy="487680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</a14:hiddenLine>
            </a:ext>
          </a:extLst>
        </p:spPr>
        <p:txBody>
          <a:bodyPr vert="horz" wrap="square" rtlCol="0" anchor="ctr">
            <a:spAutoFit/>
          </a:bodyPr>
          <a:lstStyle/>
          <a:p>
            <a:r>
              <a:rPr lang="en-US" altLang="zh-CN" sz="260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01100000</a:t>
            </a:r>
            <a:endParaRPr lang="zh-CN" altLang="en-US" sz="2600">
              <a:solidFill>
                <a:srgbClr val="000000"/>
              </a:solidFill>
              <a:latin typeface="Microsoft Yahei"/>
              <a:ea typeface="Microsoft Yahei"/>
              <a:sym typeface="Microsoft Yahei"/>
            </a:endParaRPr>
          </a:p>
        </p:txBody>
      </p:sp>
      <p:sp>
        <p:nvSpPr>
          <p:cNvPr id="10" name="椭圆 9"/>
          <p:cNvSpPr>
            <a:spLocks noChangeAspect="1"/>
          </p:cNvSpPr>
          <p:nvPr>
            <p:custDataLst>
              <p:tags r:id="rId4"/>
            </p:custDataLst>
          </p:nvPr>
        </p:nvSpPr>
        <p:spPr>
          <a:xfrm>
            <a:off x="1571625" y="285035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/>
                <a:ea typeface="Microsoft Yahei"/>
                <a:sym typeface="Microsoft Yahei"/>
              </a:rPr>
              <a:t>A</a:t>
            </a:r>
            <a:endParaRPr lang="zh-CN" altLang="en-US" sz="1600">
              <a:solidFill>
                <a:srgbClr val="FFFFFF"/>
              </a:solidFill>
              <a:latin typeface="Microsoft Yahei"/>
              <a:ea typeface="Microsoft Yahei"/>
              <a:sym typeface="Microsoft Yahei"/>
            </a:endParaRPr>
          </a:p>
        </p:txBody>
      </p:sp>
      <p:sp>
        <p:nvSpPr>
          <p:cNvPr id="11" name="TextBox 10"/>
          <p:cNvSpPr txBox="1"/>
          <p:nvPr>
            <p:custDataLst>
              <p:tags r:id="rId5"/>
            </p:custDataLst>
          </p:nvPr>
        </p:nvSpPr>
        <p:spPr>
          <a:xfrm>
            <a:off x="2438400" y="3720941"/>
            <a:ext cx="1830705" cy="487680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</a14:hiddenLine>
            </a:ext>
          </a:extLst>
        </p:spPr>
        <p:txBody>
          <a:bodyPr vert="horz" wrap="square" rtlCol="0" anchor="ctr">
            <a:spAutoFit/>
          </a:bodyPr>
          <a:lstStyle/>
          <a:p>
            <a:r>
              <a:rPr lang="en-US" altLang="zh-CN" sz="260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11011110</a:t>
            </a:r>
            <a:endParaRPr lang="zh-CN" altLang="en-US" sz="2600">
              <a:solidFill>
                <a:srgbClr val="000000"/>
              </a:solidFill>
              <a:latin typeface="Microsoft Yahei"/>
              <a:ea typeface="Microsoft Yahei"/>
              <a:sym typeface="Microsoft Yahei"/>
            </a:endParaRPr>
          </a:p>
        </p:txBody>
      </p:sp>
      <p:sp>
        <p:nvSpPr>
          <p:cNvPr id="12" name="椭圆 11"/>
          <p:cNvSpPr>
            <a:spLocks noChangeAspect="1"/>
          </p:cNvSpPr>
          <p:nvPr>
            <p:custDataLst>
              <p:tags r:id="rId6"/>
            </p:custDataLst>
          </p:nvPr>
        </p:nvSpPr>
        <p:spPr>
          <a:xfrm>
            <a:off x="1571625" y="370760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/>
                <a:ea typeface="Microsoft Yahei"/>
                <a:sym typeface="Microsoft Yahei"/>
              </a:rPr>
              <a:t>B</a:t>
            </a:r>
            <a:endParaRPr lang="zh-CN" altLang="en-US" sz="1600">
              <a:solidFill>
                <a:srgbClr val="FFFFFF"/>
              </a:solidFill>
              <a:latin typeface="Microsoft Yahei"/>
              <a:ea typeface="Microsoft Yahei"/>
              <a:sym typeface="Microsoft Yahei"/>
            </a:endParaRPr>
          </a:p>
        </p:txBody>
      </p:sp>
      <p:sp>
        <p:nvSpPr>
          <p:cNvPr id="13" name="TextBox 12"/>
          <p:cNvSpPr txBox="1"/>
          <p:nvPr>
            <p:custDataLst>
              <p:tags r:id="rId7"/>
            </p:custDataLst>
          </p:nvPr>
        </p:nvSpPr>
        <p:spPr>
          <a:xfrm>
            <a:off x="2438400" y="4578191"/>
            <a:ext cx="1271905" cy="487680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</a14:hiddenLine>
            </a:ext>
          </a:extLst>
        </p:spPr>
        <p:txBody>
          <a:bodyPr vert="horz" wrap="square" rtlCol="0" anchor="ctr">
            <a:spAutoFit/>
          </a:bodyPr>
          <a:lstStyle/>
          <a:p>
            <a:r>
              <a:rPr lang="zh-CN" altLang="en-US" sz="260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负溢出</a:t>
            </a:r>
          </a:p>
        </p:txBody>
      </p:sp>
      <p:sp>
        <p:nvSpPr>
          <p:cNvPr id="14" name="椭圆 13"/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1571625" y="4564856"/>
            <a:ext cx="514350" cy="514350"/>
          </a:xfrm>
          <a:prstGeom prst="ellipse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/>
                <a:ea typeface="Microsoft Yahei"/>
                <a:sym typeface="Microsoft Yahei"/>
              </a:rPr>
              <a:t>C</a:t>
            </a:r>
            <a:endParaRPr lang="zh-CN" altLang="en-US" sz="1600">
              <a:solidFill>
                <a:srgbClr val="FFFFFF"/>
              </a:solidFill>
              <a:latin typeface="Microsoft Yahei"/>
              <a:ea typeface="Microsoft Yahei"/>
              <a:sym typeface="Microsoft Yahei"/>
            </a:endParaRPr>
          </a:p>
        </p:txBody>
      </p:sp>
      <p:sp>
        <p:nvSpPr>
          <p:cNvPr id="15" name="TextBox 14"/>
          <p:cNvSpPr txBox="1"/>
          <p:nvPr>
            <p:custDataLst>
              <p:tags r:id="rId9"/>
            </p:custDataLst>
          </p:nvPr>
        </p:nvSpPr>
        <p:spPr>
          <a:xfrm>
            <a:off x="2438400" y="5435441"/>
            <a:ext cx="1271905" cy="487680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</a14:hiddenLine>
            </a:ext>
          </a:extLst>
        </p:spPr>
        <p:txBody>
          <a:bodyPr vert="horz" wrap="square" rtlCol="0" anchor="ctr">
            <a:spAutoFit/>
          </a:bodyPr>
          <a:lstStyle/>
          <a:p>
            <a:r>
              <a:rPr lang="zh-CN" altLang="en-US" sz="260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正溢出</a:t>
            </a:r>
          </a:p>
        </p:txBody>
      </p:sp>
      <p:sp>
        <p:nvSpPr>
          <p:cNvPr id="16" name="椭圆 15"/>
          <p:cNvSpPr>
            <a:spLocks noChangeAspect="1"/>
          </p:cNvSpPr>
          <p:nvPr>
            <p:custDataLst>
              <p:tags r:id="rId10"/>
            </p:custDataLst>
          </p:nvPr>
        </p:nvSpPr>
        <p:spPr>
          <a:xfrm>
            <a:off x="1571625" y="542210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/>
                <a:ea typeface="Microsoft Yahei"/>
                <a:sym typeface="Microsoft Yahei"/>
              </a:rPr>
              <a:t>D</a:t>
            </a:r>
            <a:endParaRPr lang="zh-CN" altLang="en-US" sz="1600">
              <a:solidFill>
                <a:srgbClr val="FFFFFF"/>
              </a:solidFill>
              <a:latin typeface="Microsoft Yahei"/>
              <a:ea typeface="Microsoft Yahei"/>
              <a:sym typeface="Microsoft Yahei"/>
            </a:endParaRPr>
          </a:p>
        </p:txBody>
      </p:sp>
      <p:sp>
        <p:nvSpPr>
          <p:cNvPr id="17" name="矩形 16"/>
          <p:cNvSpPr/>
          <p:nvPr>
            <p:custDataLst>
              <p:tags r:id="rId11"/>
            </p:custDataLst>
          </p:nvPr>
        </p:nvSpPr>
        <p:spPr>
          <a:xfrm>
            <a:off x="12573000" y="0"/>
            <a:ext cx="3840480" cy="6858000"/>
          </a:xfrm>
          <a:prstGeom prst="rect">
            <a:avLst/>
          </a:prstGeom>
          <a:solidFill>
            <a:srgbClr val="FFFFFF"/>
          </a:solidFill>
          <a:ln w="12700" cmpd="sng">
            <a:solidFill>
              <a:srgbClr val="9B9B9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grpSp>
        <p:nvGrpSpPr>
          <p:cNvPr id="21" name="组合 20"/>
          <p:cNvGrpSpPr/>
          <p:nvPr>
            <p:custDataLst>
              <p:tags r:id="rId12"/>
            </p:custDataLst>
          </p:nvPr>
        </p:nvGrpSpPr>
        <p:grpSpPr>
          <a:xfrm>
            <a:off x="12585700" y="0"/>
            <a:ext cx="3815080" cy="647700"/>
            <a:chOff x="12585700" y="0"/>
            <a:chExt cx="3815080" cy="647700"/>
          </a:xfrm>
        </p:grpSpPr>
        <p:sp>
          <p:nvSpPr>
            <p:cNvPr id="18" name="RemarkBack"/>
            <p:cNvSpPr/>
            <p:nvPr>
              <p:custDataLst>
                <p:tags r:id="rId26"/>
              </p:custDataLst>
            </p:nvPr>
          </p:nvSpPr>
          <p:spPr>
            <a:xfrm>
              <a:off x="12585700" y="12700"/>
              <a:ext cx="381508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RemarkBlock"/>
            <p:cNvSpPr/>
            <p:nvPr>
              <p:custDataLst>
                <p:tags r:id="rId27"/>
              </p:custDataLst>
            </p:nvPr>
          </p:nvSpPr>
          <p:spPr>
            <a:xfrm>
              <a:off x="12585700" y="1270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RemarkTitleText"/>
            <p:cNvSpPr txBox="1"/>
            <p:nvPr>
              <p:custDataLst>
                <p:tags r:id="rId28"/>
              </p:custDataLst>
            </p:nvPr>
          </p:nvSpPr>
          <p:spPr>
            <a:xfrm>
              <a:off x="12827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>
                  <a:solidFill>
                    <a:srgbClr val="000000"/>
                  </a:solidFill>
                  <a:latin typeface="Microsoft Yahei"/>
                  <a:ea typeface="Microsoft Yahei"/>
                  <a:sym typeface="Microsoft Yahei"/>
                </a:rPr>
                <a:t>答案解析</a:t>
              </a:r>
            </a:p>
          </p:txBody>
        </p:sp>
      </p:grpSp>
      <p:sp>
        <p:nvSpPr>
          <p:cNvPr id="22" name="TextBox 21"/>
          <p:cNvSpPr txBox="1"/>
          <p:nvPr>
            <p:custDataLst>
              <p:tags r:id="rId13"/>
            </p:custDataLst>
          </p:nvPr>
        </p:nvSpPr>
        <p:spPr>
          <a:xfrm>
            <a:off x="12661900" y="6326832"/>
            <a:ext cx="3662680" cy="461665"/>
          </a:xfrm>
          <a:prstGeom prst="rect">
            <a:avLst/>
          </a:prstGeom>
          <a:solidFill>
            <a:srgbClr val="FBFAEF"/>
          </a:solidFill>
          <a:ln w="12700"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FFFFFF"/>
                </a:solidFill>
              </a14:hiddenLine>
            </a:ext>
          </a:extLst>
        </p:spPr>
        <p:txBody>
          <a:bodyPr vert="horz" rtlCol="0" anchor="ctr">
            <a:spAutoFit/>
          </a:bodyPr>
          <a:lstStyle/>
          <a:p>
            <a:r>
              <a:rPr lang="zh-CN" altLang="en-US" sz="1200">
                <a:solidFill>
                  <a:srgbClr val="F84F41"/>
                </a:solidFill>
                <a:latin typeface="Microsoft Yahei"/>
                <a:ea typeface="Microsoft Yahei"/>
                <a:sym typeface="Microsoft Yahei"/>
              </a:rPr>
              <a:t>可为此题添加文本、图片、公式等解析，且需将内容全部放在本区域内。正常使用需</a:t>
            </a:r>
            <a:r>
              <a:rPr lang="en-US" altLang="zh-CN" sz="1200">
                <a:solidFill>
                  <a:srgbClr val="F84F41"/>
                </a:solidFill>
                <a:latin typeface="Microsoft Yahei"/>
                <a:ea typeface="Microsoft Yahei"/>
                <a:sym typeface="Microsoft Yahei"/>
              </a:rPr>
              <a:t>3.0</a:t>
            </a:r>
            <a:r>
              <a:rPr lang="zh-CN" altLang="en-US" sz="1200">
                <a:solidFill>
                  <a:srgbClr val="F84F41"/>
                </a:solidFill>
                <a:latin typeface="Microsoft Yahei"/>
                <a:ea typeface="Microsoft Yahei"/>
                <a:sym typeface="Microsoft Yahei"/>
              </a:rPr>
              <a:t>以上版本</a:t>
            </a:r>
          </a:p>
        </p:txBody>
      </p:sp>
      <p:sp>
        <p:nvSpPr>
          <p:cNvPr id="23" name="TextBox 22"/>
          <p:cNvSpPr txBox="1"/>
          <p:nvPr>
            <p:custDataLst>
              <p:tags r:id="rId14"/>
            </p:custDataLst>
          </p:nvPr>
        </p:nvSpPr>
        <p:spPr>
          <a:xfrm>
            <a:off x="12827000" y="1270000"/>
            <a:ext cx="3332480" cy="369332"/>
          </a:xfrm>
          <a:prstGeom prst="rect">
            <a:avLst/>
          </a:prstGeom>
          <a:noFill/>
        </p:spPr>
        <p:txBody>
          <a:bodyPr vert="horz" rtlCol="0" anchor="t" anchorCtr="0">
            <a:spAutoFit/>
          </a:bodyPr>
          <a:lstStyle/>
          <a:p>
            <a:endParaRPr lang="zh-CN" altLang="en-US">
              <a:sym typeface="Microsoft Yahei"/>
            </a:endParaRPr>
          </a:p>
        </p:txBody>
      </p:sp>
      <p:sp>
        <p:nvSpPr>
          <p:cNvPr id="24" name="TextBox 23"/>
          <p:cNvSpPr txBox="1"/>
          <p:nvPr>
            <p:custDataLst>
              <p:tags r:id="rId15"/>
            </p:custDataLst>
          </p:nvPr>
        </p:nvSpPr>
        <p:spPr>
          <a:xfrm>
            <a:off x="12827000" y="1270000"/>
            <a:ext cx="3332480" cy="1892826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</a14:hiddenLine>
            </a:ext>
          </a:extLst>
        </p:spPr>
        <p:txBody>
          <a:bodyPr vert="horz" wrap="square" rtlCol="0" anchor="ctr">
            <a:spAutoFit/>
          </a:bodyPr>
          <a:lstStyle/>
          <a:p>
            <a:r>
              <a:rPr lang="zh-CN" altLang="en-US" sz="130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答案</a:t>
            </a:r>
            <a:r>
              <a:rPr lang="en-US" altLang="zh-CN" sz="130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C</a:t>
            </a:r>
            <a:r>
              <a:rPr lang="zh-CN" altLang="en-US" sz="130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。</a:t>
            </a:r>
            <a:r>
              <a:rPr lang="en-US" altLang="zh-CN" sz="130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1)</a:t>
            </a:r>
            <a:r>
              <a:rPr lang="zh-CN" altLang="en-US" sz="130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只看十进制</a:t>
            </a:r>
            <a:r>
              <a:rPr lang="en-US" altLang="zh-CN" sz="130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,-97-63=-160</a:t>
            </a:r>
            <a:r>
              <a:rPr lang="zh-CN" altLang="en-US" sz="130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已经超出</a:t>
            </a:r>
            <a:r>
              <a:rPr lang="en-US" altLang="zh-CN" sz="130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8</a:t>
            </a:r>
            <a:r>
              <a:rPr lang="zh-CN" altLang="en-US" sz="130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位有符号数补码表示范围</a:t>
            </a:r>
            <a:r>
              <a:rPr lang="en-US" altLang="zh-CN" sz="130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,</a:t>
            </a:r>
            <a:r>
              <a:rPr lang="zh-CN" altLang="en-US" sz="130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最小</a:t>
            </a:r>
            <a:r>
              <a:rPr lang="en-US" altLang="zh-CN" sz="130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[-128,127)</a:t>
            </a:r>
            <a:r>
              <a:rPr lang="zh-CN" altLang="en-US" sz="130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。</a:t>
            </a:r>
            <a:r>
              <a:rPr lang="en-US" altLang="zh-CN" sz="130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[X]</a:t>
            </a:r>
            <a:r>
              <a:rPr lang="zh-CN" altLang="en-US" sz="130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原</a:t>
            </a:r>
            <a:r>
              <a:rPr lang="en-US" altLang="zh-CN" sz="130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=1 110 0001;[X]</a:t>
            </a:r>
            <a:r>
              <a:rPr lang="zh-CN" altLang="en-US" sz="130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补 </a:t>
            </a:r>
            <a:r>
              <a:rPr lang="en-US" altLang="zh-CN" sz="130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=1001 1111 </a:t>
            </a:r>
            <a:r>
              <a:rPr lang="zh-CN" altLang="en-US" sz="130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。</a:t>
            </a:r>
            <a:r>
              <a:rPr lang="en-US" altLang="zh-CN" sz="130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[Y]</a:t>
            </a:r>
            <a:r>
              <a:rPr lang="zh-CN" altLang="en-US" sz="130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原</a:t>
            </a:r>
            <a:r>
              <a:rPr lang="en-US" altLang="zh-CN" sz="130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:0100 0001,[Y]</a:t>
            </a:r>
            <a:r>
              <a:rPr lang="zh-CN" altLang="en-US" sz="130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补</a:t>
            </a:r>
            <a:r>
              <a:rPr lang="en-US" altLang="zh-CN" sz="130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=0100 0001, [[Y]</a:t>
            </a:r>
            <a:r>
              <a:rPr lang="zh-CN" altLang="en-US" sz="130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补</a:t>
            </a:r>
            <a:r>
              <a:rPr lang="en-US" altLang="zh-CN" sz="130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]</a:t>
            </a:r>
            <a:r>
              <a:rPr lang="zh-CN" altLang="en-US" sz="130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补</a:t>
            </a:r>
            <a:r>
              <a:rPr lang="en-US" altLang="zh-CN" sz="130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=1011 1110+1=1011 1111 [X]</a:t>
            </a:r>
            <a:r>
              <a:rPr lang="zh-CN" altLang="en-US" sz="130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补</a:t>
            </a:r>
            <a:r>
              <a:rPr lang="en-US" altLang="zh-CN" sz="130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+[[Y]</a:t>
            </a:r>
            <a:r>
              <a:rPr lang="zh-CN" altLang="en-US" sz="130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补</a:t>
            </a:r>
            <a:r>
              <a:rPr lang="en-US" altLang="zh-CN" sz="130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]</a:t>
            </a:r>
            <a:r>
              <a:rPr lang="zh-CN" altLang="en-US" sz="130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补</a:t>
            </a:r>
            <a:r>
              <a:rPr lang="en-US" altLang="zh-CN" sz="130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=1001 1111+1011 1111=0101 1110</a:t>
            </a:r>
            <a:r>
              <a:rPr lang="zh-CN" altLang="en-US" sz="130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两负数相加</a:t>
            </a:r>
            <a:r>
              <a:rPr lang="en-US" altLang="zh-CN" sz="130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,</a:t>
            </a:r>
            <a:r>
              <a:rPr lang="zh-CN" altLang="en-US" sz="130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符号变为正</a:t>
            </a:r>
            <a:r>
              <a:rPr lang="en-US" altLang="zh-CN" sz="130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,</a:t>
            </a:r>
            <a:r>
              <a:rPr lang="zh-CN" altLang="en-US" sz="130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负溢。 </a:t>
            </a:r>
            <a:r>
              <a:rPr lang="en-US" altLang="zh-CN" sz="130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Cf =1, Cn=0   Overflow = Cf ⊕ Cn=1 ⊕ 0=1</a:t>
            </a:r>
            <a:endParaRPr lang="zh-CN" altLang="en-US" sz="1300">
              <a:solidFill>
                <a:srgbClr val="000000"/>
              </a:solidFill>
              <a:latin typeface="Microsoft Yahei"/>
              <a:ea typeface="Microsoft Yahei"/>
              <a:sym typeface="Microsoft Yahei"/>
            </a:endParaRPr>
          </a:p>
        </p:txBody>
      </p:sp>
      <p:sp>
        <p:nvSpPr>
          <p:cNvPr id="25" name="圆角矩形 24"/>
          <p:cNvSpPr/>
          <p:nvPr>
            <p:custDataLst>
              <p:tags r:id="rId16"/>
            </p:custDataLst>
          </p:nvPr>
        </p:nvSpPr>
        <p:spPr>
          <a:xfrm>
            <a:off x="89154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Microsoft Yahei"/>
                <a:ea typeface="Microsoft Yahei"/>
                <a:sym typeface="Microsoft Yahei"/>
              </a:rPr>
              <a:t>提交</a:t>
            </a:r>
          </a:p>
        </p:txBody>
      </p:sp>
      <p:sp>
        <p:nvSpPr>
          <p:cNvPr id="26" name="RemarkBack"/>
          <p:cNvSpPr/>
          <p:nvPr>
            <p:custDataLst>
              <p:tags r:id="rId17"/>
            </p:custDataLst>
          </p:nvPr>
        </p:nvSpPr>
        <p:spPr>
          <a:xfrm>
            <a:off x="12585700" y="12700"/>
            <a:ext cx="3815080" cy="635000"/>
          </a:xfrm>
          <a:prstGeom prst="rect">
            <a:avLst/>
          </a:prstGeom>
          <a:solidFill>
            <a:srgbClr val="F6F7F8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RemarkBlock"/>
          <p:cNvSpPr/>
          <p:nvPr>
            <p:custDataLst>
              <p:tags r:id="rId18"/>
            </p:custDataLst>
          </p:nvPr>
        </p:nvSpPr>
        <p:spPr>
          <a:xfrm>
            <a:off x="12585700" y="12700"/>
            <a:ext cx="190500" cy="635000"/>
          </a:xfrm>
          <a:prstGeom prst="rect">
            <a:avLst/>
          </a:prstGeom>
          <a:solidFill>
            <a:srgbClr val="639EF4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RemarkTitleText"/>
          <p:cNvSpPr txBox="1"/>
          <p:nvPr>
            <p:custDataLst>
              <p:tags r:id="rId19"/>
            </p:custDataLst>
          </p:nvPr>
        </p:nvSpPr>
        <p:spPr>
          <a:xfrm>
            <a:off x="12827000" y="0"/>
            <a:ext cx="1905000" cy="635000"/>
          </a:xfrm>
          <a:prstGeom prst="rect">
            <a:avLst/>
          </a:prstGeom>
          <a:noFill/>
        </p:spPr>
        <p:txBody>
          <a:bodyPr vert="horz" wrap="none" rtlCol="0" anchor="ctr" anchorCtr="0">
            <a:noAutofit/>
          </a:bodyPr>
          <a:lstStyle/>
          <a:p>
            <a:r>
              <a:rPr lang="zh-CN" altLang="en-US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答案解析</a:t>
            </a:r>
          </a:p>
        </p:txBody>
      </p:sp>
      <p:grpSp>
        <p:nvGrpSpPr>
          <p:cNvPr id="7" name="组合 6"/>
          <p:cNvGrpSpPr/>
          <p:nvPr>
            <p:custDataLst>
              <p:tags r:id="rId20"/>
            </p:custDataLst>
          </p:nvPr>
        </p:nvGrpSpPr>
        <p:grpSpPr>
          <a:xfrm>
            <a:off x="0" y="0"/>
            <a:ext cx="12192000" cy="635000"/>
            <a:chOff x="0" y="0"/>
            <a:chExt cx="12192000" cy="635000"/>
          </a:xfrm>
        </p:grpSpPr>
        <p:sp>
          <p:nvSpPr>
            <p:cNvPr id="3" name="TitleBackground"/>
            <p:cNvSpPr/>
            <p:nvPr>
              <p:custDataLst>
                <p:tags r:id="rId22"/>
              </p:custDataLst>
            </p:nvPr>
          </p:nvSpPr>
          <p:spPr>
            <a:xfrm>
              <a:off x="0" y="0"/>
              <a:ext cx="12192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ColorBlock"/>
            <p:cNvSpPr/>
            <p:nvPr>
              <p:custDataLst>
                <p:tags r:id="rId23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TypeText"/>
            <p:cNvSpPr txBox="1"/>
            <p:nvPr>
              <p:custDataLst>
                <p:tags r:id="rId24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Microsoft Yahei"/>
                  <a:ea typeface="Microsoft Yahei"/>
                  <a:sym typeface="Microsoft Yahei"/>
                </a:rPr>
                <a:t>单选题</a:t>
              </a:r>
            </a:p>
          </p:txBody>
        </p:sp>
        <p:sp>
          <p:nvSpPr>
            <p:cNvPr id="6" name="TipText"/>
            <p:cNvSpPr txBox="1"/>
            <p:nvPr>
              <p:custDataLst>
                <p:tags r:id="rId25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Microsoft Yahei"/>
                  <a:ea typeface="Microsoft Yahei"/>
                  <a:sym typeface="Microsoft Yahei"/>
                </a:rPr>
                <a:t>1</a:t>
              </a:r>
              <a:r>
                <a:rPr lang="zh-CN" altLang="en-US" sz="2000">
                  <a:solidFill>
                    <a:srgbClr val="808080"/>
                  </a:solidFill>
                  <a:latin typeface="Microsoft Yahei"/>
                  <a:ea typeface="Microsoft Yahei"/>
                  <a:sym typeface="Microsoft Yahei"/>
                </a:rPr>
                <a:t>分</a:t>
              </a:r>
            </a:p>
          </p:txBody>
        </p:sp>
      </p:grpSp>
      <p:pic>
        <p:nvPicPr>
          <p:cNvPr id="2" name="图片 1"/>
          <p:cNvPicPr>
            <a:picLocks/>
          </p:cNvPicPr>
          <p:nvPr>
            <p:custDataLst>
              <p:tags r:id="rId21"/>
            </p:custDataLst>
          </p:nvPr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741727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>
            <p:custDataLst>
              <p:tags r:id="rId2"/>
            </p:custDataLst>
          </p:nvPr>
        </p:nvSpPr>
        <p:spPr>
          <a:xfrm>
            <a:off x="1219200" y="1462723"/>
            <a:ext cx="8580755" cy="487680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</a14:hiddenLine>
            </a:ext>
          </a:extLst>
        </p:spPr>
        <p:txBody>
          <a:bodyPr vert="horz" wrap="square" rtlCol="0" anchor="ctr">
            <a:spAutoFit/>
          </a:bodyPr>
          <a:lstStyle/>
          <a:p>
            <a:r>
              <a:rPr lang="en-US" altLang="zh-CN" sz="260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3</a:t>
            </a:r>
            <a:r>
              <a:rPr lang="zh-CN" altLang="en-US" sz="260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下列关于定点运算溢出的描述中</a:t>
            </a:r>
            <a:r>
              <a:rPr lang="en-US" altLang="zh-CN" sz="260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,</a:t>
            </a:r>
            <a:r>
              <a:rPr lang="zh-CN" altLang="en-US" sz="260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正确的是 </a:t>
            </a:r>
            <a:r>
              <a:rPr lang="en-US" altLang="zh-CN" sz="260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(      )   (</a:t>
            </a:r>
            <a:r>
              <a:rPr lang="zh-CN" altLang="en-US" sz="260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多选</a:t>
            </a:r>
            <a:r>
              <a:rPr lang="en-US" altLang="zh-CN" sz="260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)</a:t>
            </a:r>
            <a:endParaRPr lang="zh-CN" altLang="en-US" sz="2600">
              <a:solidFill>
                <a:srgbClr val="000000"/>
              </a:solidFill>
              <a:latin typeface="Microsoft Yahei"/>
              <a:ea typeface="Microsoft Yahei"/>
              <a:sym typeface="Microsoft Yahei"/>
            </a:endParaRPr>
          </a:p>
        </p:txBody>
      </p:sp>
      <p:sp>
        <p:nvSpPr>
          <p:cNvPr id="9" name="TextBox 8"/>
          <p:cNvSpPr txBox="1"/>
          <p:nvPr>
            <p:custDataLst>
              <p:tags r:id="rId3"/>
            </p:custDataLst>
          </p:nvPr>
        </p:nvSpPr>
        <p:spPr>
          <a:xfrm>
            <a:off x="2438400" y="2863691"/>
            <a:ext cx="5974080" cy="487680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</a14:hiddenLine>
            </a:ext>
          </a:extLst>
        </p:spPr>
        <p:txBody>
          <a:bodyPr vert="horz" wrap="square" rtlCol="0" anchor="ctr">
            <a:spAutoFit/>
          </a:bodyPr>
          <a:lstStyle/>
          <a:p>
            <a:r>
              <a:rPr lang="zh-CN" altLang="en-US" sz="260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补码数据表时</a:t>
            </a:r>
            <a:r>
              <a:rPr lang="en-US" altLang="zh-CN" sz="260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,</a:t>
            </a:r>
            <a:r>
              <a:rPr lang="zh-CN" altLang="en-US" sz="260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同号数相加可能发生溢出</a:t>
            </a:r>
          </a:p>
        </p:txBody>
      </p:sp>
      <p:sp>
        <p:nvSpPr>
          <p:cNvPr id="10" name="矩形 9"/>
          <p:cNvSpPr>
            <a:spLocks noChangeAspect="1"/>
          </p:cNvSpPr>
          <p:nvPr>
            <p:custDataLst>
              <p:tags r:id="rId4"/>
            </p:custDataLst>
          </p:nvPr>
        </p:nvSpPr>
        <p:spPr>
          <a:xfrm>
            <a:off x="1571625" y="2850356"/>
            <a:ext cx="514350" cy="514350"/>
          </a:xfrm>
          <a:prstGeom prst="rect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/>
                <a:ea typeface="Microsoft Yahei"/>
                <a:sym typeface="Microsoft Yahei"/>
              </a:rPr>
              <a:t>A</a:t>
            </a:r>
            <a:endParaRPr lang="zh-CN" altLang="en-US" sz="1600">
              <a:solidFill>
                <a:srgbClr val="FFFFFF"/>
              </a:solidFill>
              <a:latin typeface="Microsoft Yahei"/>
              <a:ea typeface="Microsoft Yahei"/>
              <a:sym typeface="Microsoft Yahei"/>
            </a:endParaRPr>
          </a:p>
        </p:txBody>
      </p:sp>
      <p:sp>
        <p:nvSpPr>
          <p:cNvPr id="11" name="TextBox 10"/>
          <p:cNvSpPr txBox="1"/>
          <p:nvPr>
            <p:custDataLst>
              <p:tags r:id="rId5"/>
            </p:custDataLst>
          </p:nvPr>
        </p:nvSpPr>
        <p:spPr>
          <a:xfrm>
            <a:off x="2438400" y="3720941"/>
            <a:ext cx="5974080" cy="487680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</a14:hiddenLine>
            </a:ext>
          </a:extLst>
        </p:spPr>
        <p:txBody>
          <a:bodyPr vert="horz" wrap="square" rtlCol="0" anchor="ctr">
            <a:spAutoFit/>
          </a:bodyPr>
          <a:lstStyle/>
          <a:p>
            <a:r>
              <a:rPr lang="zh-CN" altLang="en-US" sz="260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补码数据表时</a:t>
            </a:r>
            <a:r>
              <a:rPr lang="en-US" altLang="zh-CN" sz="260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,</a:t>
            </a:r>
            <a:r>
              <a:rPr lang="zh-CN" altLang="en-US" sz="260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异号数相减可能发生溢出</a:t>
            </a:r>
          </a:p>
        </p:txBody>
      </p:sp>
      <p:sp>
        <p:nvSpPr>
          <p:cNvPr id="12" name="矩形 11"/>
          <p:cNvSpPr>
            <a:spLocks noChangeAspect="1"/>
          </p:cNvSpPr>
          <p:nvPr>
            <p:custDataLst>
              <p:tags r:id="rId6"/>
            </p:custDataLst>
          </p:nvPr>
        </p:nvSpPr>
        <p:spPr>
          <a:xfrm>
            <a:off x="1571625" y="3707606"/>
            <a:ext cx="514350" cy="514350"/>
          </a:xfrm>
          <a:prstGeom prst="rect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/>
                <a:ea typeface="Microsoft Yahei"/>
                <a:sym typeface="Microsoft Yahei"/>
              </a:rPr>
              <a:t>B</a:t>
            </a:r>
            <a:endParaRPr lang="zh-CN" altLang="en-US" sz="1600">
              <a:solidFill>
                <a:srgbClr val="FFFFFF"/>
              </a:solidFill>
              <a:latin typeface="Microsoft Yahei"/>
              <a:ea typeface="Microsoft Yahei"/>
              <a:sym typeface="Microsoft Yahei"/>
            </a:endParaRPr>
          </a:p>
        </p:txBody>
      </p:sp>
      <p:sp>
        <p:nvSpPr>
          <p:cNvPr id="13" name="TextBox 12"/>
          <p:cNvSpPr txBox="1"/>
          <p:nvPr>
            <p:custDataLst>
              <p:tags r:id="rId7"/>
            </p:custDataLst>
          </p:nvPr>
        </p:nvSpPr>
        <p:spPr>
          <a:xfrm>
            <a:off x="2438400" y="4645060"/>
            <a:ext cx="7907655" cy="353943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</a14:hiddenLine>
            </a:ext>
          </a:extLst>
        </p:spPr>
        <p:txBody>
          <a:bodyPr vert="horz" wrap="square" rtlCol="0" anchor="ctr">
            <a:spAutoFit/>
          </a:bodyPr>
          <a:lstStyle/>
          <a:p>
            <a:r>
              <a:rPr lang="zh-CN" altLang="en-US" sz="170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参加运算的两个数</a:t>
            </a:r>
            <a:r>
              <a:rPr lang="en-US" altLang="zh-CN" sz="170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,</a:t>
            </a:r>
            <a:r>
              <a:rPr lang="zh-CN" altLang="en-US" sz="170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当作为有符号数和无符号数进行加法运算时</a:t>
            </a:r>
            <a:r>
              <a:rPr lang="en-US" altLang="zh-CN" sz="170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,</a:t>
            </a:r>
            <a:r>
              <a:rPr lang="zh-CN" altLang="en-US" sz="170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不可能两者都溢出</a:t>
            </a:r>
          </a:p>
        </p:txBody>
      </p:sp>
      <p:sp>
        <p:nvSpPr>
          <p:cNvPr id="14" name="矩形 13"/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1571625" y="4564856"/>
            <a:ext cx="514350" cy="514350"/>
          </a:xfrm>
          <a:prstGeom prst="rect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/>
                <a:ea typeface="Microsoft Yahei"/>
                <a:sym typeface="Microsoft Yahei"/>
              </a:rPr>
              <a:t>C</a:t>
            </a:r>
            <a:endParaRPr lang="zh-CN" altLang="en-US" sz="1600">
              <a:solidFill>
                <a:srgbClr val="FFFFFF"/>
              </a:solidFill>
              <a:latin typeface="Microsoft Yahei"/>
              <a:ea typeface="Microsoft Yahei"/>
              <a:sym typeface="Microsoft Yahei"/>
            </a:endParaRPr>
          </a:p>
        </p:txBody>
      </p:sp>
      <p:sp>
        <p:nvSpPr>
          <p:cNvPr id="15" name="TextBox 14"/>
          <p:cNvSpPr txBox="1"/>
          <p:nvPr>
            <p:custDataLst>
              <p:tags r:id="rId9"/>
            </p:custDataLst>
          </p:nvPr>
        </p:nvSpPr>
        <p:spPr>
          <a:xfrm>
            <a:off x="2438400" y="5435441"/>
            <a:ext cx="6304280" cy="487680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</a14:hiddenLine>
            </a:ext>
          </a:extLst>
        </p:spPr>
        <p:txBody>
          <a:bodyPr vert="horz" wrap="square" rtlCol="0" anchor="ctr">
            <a:spAutoFit/>
          </a:bodyPr>
          <a:lstStyle/>
          <a:p>
            <a:r>
              <a:rPr lang="zh-CN" altLang="en-US" sz="260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溢出检测既可用硬件实现</a:t>
            </a:r>
            <a:r>
              <a:rPr lang="en-US" altLang="zh-CN" sz="260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,</a:t>
            </a:r>
            <a:r>
              <a:rPr lang="zh-CN" altLang="en-US" sz="260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也可用软件实现</a:t>
            </a:r>
          </a:p>
        </p:txBody>
      </p:sp>
      <p:sp>
        <p:nvSpPr>
          <p:cNvPr id="16" name="矩形 15"/>
          <p:cNvSpPr>
            <a:spLocks noChangeAspect="1"/>
          </p:cNvSpPr>
          <p:nvPr>
            <p:custDataLst>
              <p:tags r:id="rId10"/>
            </p:custDataLst>
          </p:nvPr>
        </p:nvSpPr>
        <p:spPr>
          <a:xfrm>
            <a:off x="1571625" y="5422106"/>
            <a:ext cx="514350" cy="514350"/>
          </a:xfrm>
          <a:prstGeom prst="rect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/>
                <a:ea typeface="Microsoft Yahei"/>
                <a:sym typeface="Microsoft Yahei"/>
              </a:rPr>
              <a:t>D</a:t>
            </a:r>
            <a:endParaRPr lang="zh-CN" altLang="en-US" sz="1600">
              <a:solidFill>
                <a:srgbClr val="FFFFFF"/>
              </a:solidFill>
              <a:latin typeface="Microsoft Yahei"/>
              <a:ea typeface="Microsoft Yahei"/>
              <a:sym typeface="Microsoft Yahei"/>
            </a:endParaRPr>
          </a:p>
        </p:txBody>
      </p:sp>
      <p:sp>
        <p:nvSpPr>
          <p:cNvPr id="17" name="矩形 16"/>
          <p:cNvSpPr/>
          <p:nvPr>
            <p:custDataLst>
              <p:tags r:id="rId11"/>
            </p:custDataLst>
          </p:nvPr>
        </p:nvSpPr>
        <p:spPr>
          <a:xfrm>
            <a:off x="12573000" y="0"/>
            <a:ext cx="3840480" cy="6858000"/>
          </a:xfrm>
          <a:prstGeom prst="rect">
            <a:avLst/>
          </a:prstGeom>
          <a:solidFill>
            <a:srgbClr val="FFFFFF"/>
          </a:solidFill>
          <a:ln w="12700" cmpd="sng">
            <a:solidFill>
              <a:srgbClr val="9B9B9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grpSp>
        <p:nvGrpSpPr>
          <p:cNvPr id="21" name="组合 20"/>
          <p:cNvGrpSpPr/>
          <p:nvPr>
            <p:custDataLst>
              <p:tags r:id="rId12"/>
            </p:custDataLst>
          </p:nvPr>
        </p:nvGrpSpPr>
        <p:grpSpPr>
          <a:xfrm>
            <a:off x="12585700" y="0"/>
            <a:ext cx="3815080" cy="647700"/>
            <a:chOff x="12585700" y="0"/>
            <a:chExt cx="3815080" cy="647700"/>
          </a:xfrm>
        </p:grpSpPr>
        <p:sp>
          <p:nvSpPr>
            <p:cNvPr id="18" name="RemarkBack"/>
            <p:cNvSpPr/>
            <p:nvPr>
              <p:custDataLst>
                <p:tags r:id="rId26"/>
              </p:custDataLst>
            </p:nvPr>
          </p:nvSpPr>
          <p:spPr>
            <a:xfrm>
              <a:off x="12585700" y="12700"/>
              <a:ext cx="381508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RemarkBlock"/>
            <p:cNvSpPr/>
            <p:nvPr>
              <p:custDataLst>
                <p:tags r:id="rId27"/>
              </p:custDataLst>
            </p:nvPr>
          </p:nvSpPr>
          <p:spPr>
            <a:xfrm>
              <a:off x="12585700" y="1270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RemarkTitleText"/>
            <p:cNvSpPr txBox="1"/>
            <p:nvPr>
              <p:custDataLst>
                <p:tags r:id="rId28"/>
              </p:custDataLst>
            </p:nvPr>
          </p:nvSpPr>
          <p:spPr>
            <a:xfrm>
              <a:off x="12827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>
                  <a:solidFill>
                    <a:srgbClr val="000000"/>
                  </a:solidFill>
                  <a:latin typeface="Microsoft Yahei"/>
                  <a:ea typeface="Microsoft Yahei"/>
                  <a:sym typeface="Microsoft Yahei"/>
                </a:rPr>
                <a:t>答案解析</a:t>
              </a:r>
            </a:p>
          </p:txBody>
        </p:sp>
      </p:grpSp>
      <p:sp>
        <p:nvSpPr>
          <p:cNvPr id="22" name="TextBox 21"/>
          <p:cNvSpPr txBox="1"/>
          <p:nvPr>
            <p:custDataLst>
              <p:tags r:id="rId13"/>
            </p:custDataLst>
          </p:nvPr>
        </p:nvSpPr>
        <p:spPr>
          <a:xfrm>
            <a:off x="12661900" y="6326832"/>
            <a:ext cx="3662680" cy="461665"/>
          </a:xfrm>
          <a:prstGeom prst="rect">
            <a:avLst/>
          </a:prstGeom>
          <a:solidFill>
            <a:srgbClr val="FBFAEF"/>
          </a:solidFill>
          <a:ln w="12700"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FFFFFF"/>
                </a:solidFill>
              </a14:hiddenLine>
            </a:ext>
          </a:extLst>
        </p:spPr>
        <p:txBody>
          <a:bodyPr vert="horz" rtlCol="0" anchor="ctr">
            <a:spAutoFit/>
          </a:bodyPr>
          <a:lstStyle/>
          <a:p>
            <a:r>
              <a:rPr lang="zh-CN" altLang="en-US" sz="1200">
                <a:solidFill>
                  <a:srgbClr val="F84F41"/>
                </a:solidFill>
                <a:latin typeface="Microsoft Yahei"/>
                <a:ea typeface="Microsoft Yahei"/>
                <a:sym typeface="Microsoft Yahei"/>
              </a:rPr>
              <a:t>可为此题添加文本、图片、公式等解析，且需将内容全部放在本区域内。正常使用需</a:t>
            </a:r>
            <a:r>
              <a:rPr lang="en-US" altLang="zh-CN" sz="1200">
                <a:solidFill>
                  <a:srgbClr val="F84F41"/>
                </a:solidFill>
                <a:latin typeface="Microsoft Yahei"/>
                <a:ea typeface="Microsoft Yahei"/>
                <a:sym typeface="Microsoft Yahei"/>
              </a:rPr>
              <a:t>3.0</a:t>
            </a:r>
            <a:r>
              <a:rPr lang="zh-CN" altLang="en-US" sz="1200">
                <a:solidFill>
                  <a:srgbClr val="F84F41"/>
                </a:solidFill>
                <a:latin typeface="Microsoft Yahei"/>
                <a:ea typeface="Microsoft Yahei"/>
                <a:sym typeface="Microsoft Yahei"/>
              </a:rPr>
              <a:t>以上版本</a:t>
            </a:r>
          </a:p>
        </p:txBody>
      </p:sp>
      <p:sp>
        <p:nvSpPr>
          <p:cNvPr id="23" name="TextBox 22"/>
          <p:cNvSpPr txBox="1"/>
          <p:nvPr>
            <p:custDataLst>
              <p:tags r:id="rId14"/>
            </p:custDataLst>
          </p:nvPr>
        </p:nvSpPr>
        <p:spPr>
          <a:xfrm>
            <a:off x="12827000" y="1270000"/>
            <a:ext cx="3332480" cy="369332"/>
          </a:xfrm>
          <a:prstGeom prst="rect">
            <a:avLst/>
          </a:prstGeom>
          <a:noFill/>
        </p:spPr>
        <p:txBody>
          <a:bodyPr vert="horz" rtlCol="0" anchor="t" anchorCtr="0">
            <a:spAutoFit/>
          </a:bodyPr>
          <a:lstStyle/>
          <a:p>
            <a:endParaRPr lang="zh-CN" altLang="en-US">
              <a:sym typeface="Microsoft Yahei"/>
            </a:endParaRPr>
          </a:p>
        </p:txBody>
      </p:sp>
      <p:sp>
        <p:nvSpPr>
          <p:cNvPr id="24" name="TextBox 23"/>
          <p:cNvSpPr txBox="1"/>
          <p:nvPr>
            <p:custDataLst>
              <p:tags r:id="rId15"/>
            </p:custDataLst>
          </p:nvPr>
        </p:nvSpPr>
        <p:spPr>
          <a:xfrm>
            <a:off x="12827000" y="1384300"/>
            <a:ext cx="3329305" cy="1676400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</a14:hiddenLine>
            </a:ext>
          </a:extLst>
        </p:spPr>
        <p:txBody>
          <a:bodyPr vert="horz" wrap="square" rtlCol="0" anchor="ctr">
            <a:sp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ABD</a:t>
            </a:r>
            <a:r>
              <a:rPr lang="zh-CN" altLang="en-US" sz="26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正确。</a:t>
            </a:r>
            <a:r>
              <a:rPr lang="en-US" altLang="zh-CN" sz="26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A</a:t>
            </a:r>
            <a:r>
              <a:rPr lang="zh-CN" altLang="en-US" sz="26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正溢</a:t>
            </a:r>
            <a:r>
              <a:rPr lang="en-US" altLang="zh-CN" sz="26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;B</a:t>
            </a:r>
            <a:r>
              <a:rPr lang="zh-CN" altLang="en-US" sz="26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负溢</a:t>
            </a:r>
            <a:r>
              <a:rPr lang="en-US" altLang="zh-CN" sz="26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;D</a:t>
            </a:r>
            <a:r>
              <a:rPr lang="zh-CN" altLang="en-US" sz="26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正确</a:t>
            </a:r>
            <a:r>
              <a:rPr lang="en-US" altLang="zh-CN" sz="26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;.C</a:t>
            </a:r>
            <a:r>
              <a:rPr lang="zh-CN" altLang="en-US" sz="26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错误</a:t>
            </a:r>
            <a:r>
              <a:rPr lang="en-US" altLang="zh-CN" sz="26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,</a:t>
            </a:r>
            <a:r>
              <a:rPr lang="zh-CN" altLang="en-US" sz="26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可能的</a:t>
            </a:r>
            <a:r>
              <a:rPr lang="en-US" altLang="zh-CN" sz="26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,</a:t>
            </a:r>
            <a:r>
              <a:rPr lang="zh-CN" altLang="en-US" sz="26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两个</a:t>
            </a:r>
            <a:r>
              <a:rPr lang="en-US" altLang="zh-CN" sz="26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1111 1111 </a:t>
            </a:r>
            <a:r>
              <a:rPr lang="zh-CN" altLang="en-US" sz="26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相加就可以。</a:t>
            </a:r>
          </a:p>
        </p:txBody>
      </p:sp>
      <p:sp>
        <p:nvSpPr>
          <p:cNvPr id="25" name="圆角矩形 24"/>
          <p:cNvSpPr/>
          <p:nvPr>
            <p:custDataLst>
              <p:tags r:id="rId16"/>
            </p:custDataLst>
          </p:nvPr>
        </p:nvSpPr>
        <p:spPr>
          <a:xfrm>
            <a:off x="89154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Microsoft Yahei"/>
                <a:ea typeface="Microsoft Yahei"/>
                <a:sym typeface="Microsoft Yahei"/>
              </a:rPr>
              <a:t>提交</a:t>
            </a:r>
          </a:p>
        </p:txBody>
      </p:sp>
      <p:sp>
        <p:nvSpPr>
          <p:cNvPr id="26" name="RemarkBack"/>
          <p:cNvSpPr/>
          <p:nvPr>
            <p:custDataLst>
              <p:tags r:id="rId17"/>
            </p:custDataLst>
          </p:nvPr>
        </p:nvSpPr>
        <p:spPr>
          <a:xfrm>
            <a:off x="12585700" y="12700"/>
            <a:ext cx="3815080" cy="635000"/>
          </a:xfrm>
          <a:prstGeom prst="rect">
            <a:avLst/>
          </a:prstGeom>
          <a:solidFill>
            <a:srgbClr val="F6F7F8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RemarkBlock"/>
          <p:cNvSpPr/>
          <p:nvPr>
            <p:custDataLst>
              <p:tags r:id="rId18"/>
            </p:custDataLst>
          </p:nvPr>
        </p:nvSpPr>
        <p:spPr>
          <a:xfrm>
            <a:off x="12585700" y="12700"/>
            <a:ext cx="190500" cy="635000"/>
          </a:xfrm>
          <a:prstGeom prst="rect">
            <a:avLst/>
          </a:prstGeom>
          <a:solidFill>
            <a:srgbClr val="639EF4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RemarkTitleText"/>
          <p:cNvSpPr txBox="1"/>
          <p:nvPr>
            <p:custDataLst>
              <p:tags r:id="rId19"/>
            </p:custDataLst>
          </p:nvPr>
        </p:nvSpPr>
        <p:spPr>
          <a:xfrm>
            <a:off x="12827000" y="0"/>
            <a:ext cx="1905000" cy="635000"/>
          </a:xfrm>
          <a:prstGeom prst="rect">
            <a:avLst/>
          </a:prstGeom>
          <a:noFill/>
        </p:spPr>
        <p:txBody>
          <a:bodyPr vert="horz" wrap="none" rtlCol="0" anchor="ctr" anchorCtr="0">
            <a:noAutofit/>
          </a:bodyPr>
          <a:lstStyle/>
          <a:p>
            <a:r>
              <a:rPr lang="zh-CN" altLang="en-US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答案解析</a:t>
            </a:r>
          </a:p>
        </p:txBody>
      </p:sp>
      <p:grpSp>
        <p:nvGrpSpPr>
          <p:cNvPr id="7" name="组合 6"/>
          <p:cNvGrpSpPr/>
          <p:nvPr>
            <p:custDataLst>
              <p:tags r:id="rId20"/>
            </p:custDataLst>
          </p:nvPr>
        </p:nvGrpSpPr>
        <p:grpSpPr>
          <a:xfrm>
            <a:off x="0" y="0"/>
            <a:ext cx="12192000" cy="635000"/>
            <a:chOff x="0" y="0"/>
            <a:chExt cx="12192000" cy="635000"/>
          </a:xfrm>
        </p:grpSpPr>
        <p:sp>
          <p:nvSpPr>
            <p:cNvPr id="3" name="TitleBackground"/>
            <p:cNvSpPr/>
            <p:nvPr>
              <p:custDataLst>
                <p:tags r:id="rId22"/>
              </p:custDataLst>
            </p:nvPr>
          </p:nvSpPr>
          <p:spPr>
            <a:xfrm>
              <a:off x="0" y="0"/>
              <a:ext cx="12192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ColorBlock"/>
            <p:cNvSpPr/>
            <p:nvPr>
              <p:custDataLst>
                <p:tags r:id="rId23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TypeText"/>
            <p:cNvSpPr txBox="1"/>
            <p:nvPr>
              <p:custDataLst>
                <p:tags r:id="rId24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Microsoft Yahei"/>
                  <a:ea typeface="Microsoft Yahei"/>
                  <a:sym typeface="Microsoft Yahei"/>
                </a:rPr>
                <a:t>多选题</a:t>
              </a:r>
            </a:p>
          </p:txBody>
        </p:sp>
        <p:sp>
          <p:nvSpPr>
            <p:cNvPr id="6" name="TipText"/>
            <p:cNvSpPr txBox="1"/>
            <p:nvPr>
              <p:custDataLst>
                <p:tags r:id="rId25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Microsoft Yahei"/>
                  <a:ea typeface="Microsoft Yahei"/>
                  <a:sym typeface="Microsoft Yahei"/>
                </a:rPr>
                <a:t>1</a:t>
              </a:r>
              <a:r>
                <a:rPr lang="zh-CN" altLang="en-US" sz="2000">
                  <a:solidFill>
                    <a:srgbClr val="808080"/>
                  </a:solidFill>
                  <a:latin typeface="Microsoft Yahei"/>
                  <a:ea typeface="Microsoft Yahei"/>
                  <a:sym typeface="Microsoft Yahei"/>
                </a:rPr>
                <a:t>分</a:t>
              </a:r>
            </a:p>
          </p:txBody>
        </p:sp>
      </p:grpSp>
      <p:pic>
        <p:nvPicPr>
          <p:cNvPr id="2" name="图片 1"/>
          <p:cNvPicPr>
            <a:picLocks/>
          </p:cNvPicPr>
          <p:nvPr>
            <p:custDataLst>
              <p:tags r:id="rId21"/>
            </p:custDataLst>
          </p:nvPr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649722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dirty="0"/>
              <a:t>二进制加法运算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822" y="942764"/>
            <a:ext cx="10515599" cy="1495636"/>
          </a:xfrm>
        </p:spPr>
        <p:txBody>
          <a:bodyPr/>
          <a:lstStyle/>
          <a:p>
            <a:r>
              <a:rPr lang="zh-CN" altLang="en-US" dirty="0"/>
              <a:t>各位逐位相加，进位从右至左传递</a:t>
            </a:r>
          </a:p>
          <a:p>
            <a:r>
              <a:rPr lang="zh-CN" altLang="en-US" dirty="0"/>
              <a:t>首先要考虑</a:t>
            </a:r>
            <a:r>
              <a:rPr lang="zh-CN" altLang="en-US" b="1" dirty="0">
                <a:solidFill>
                  <a:srgbClr val="C00000"/>
                </a:solidFill>
              </a:rPr>
              <a:t>一位加</a:t>
            </a:r>
            <a:r>
              <a:rPr lang="zh-CN" altLang="en-US" dirty="0"/>
              <a:t>法，然后考虑</a:t>
            </a:r>
            <a:r>
              <a:rPr lang="zh-CN" altLang="en-US" b="1" dirty="0">
                <a:solidFill>
                  <a:srgbClr val="C00000"/>
                </a:solidFill>
              </a:rPr>
              <a:t>进位链</a:t>
            </a:r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3266330" y="2877384"/>
            <a:ext cx="5306169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lnSpc>
                <a:spcPct val="120000"/>
              </a:lnSpc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buClr>
                <a:schemeClr val="tx1"/>
              </a:buClr>
              <a:buFont typeface="Wingdings" panose="05000000000000000000" pitchFamily="2" charset="2"/>
              <a:buNone/>
            </a:pPr>
            <a:r>
              <a:rPr lang="en-US" altLang="zh-CN" sz="2400" b="1" dirty="0">
                <a:latin typeface="Consolas" panose="020B0609020204030204" pitchFamily="49" charset="0"/>
                <a:ea typeface="宋体" panose="02010600030101010101" pitchFamily="2" charset="-122"/>
              </a:rPr>
              <a:t>   </a:t>
            </a:r>
            <a:r>
              <a:rPr lang="en-US" altLang="zh-CN" sz="3200" b="1" dirty="0">
                <a:latin typeface="Consolas" panose="020B0609020204030204" pitchFamily="49" charset="0"/>
                <a:ea typeface="宋体" panose="02010600030101010101" pitchFamily="2" charset="-122"/>
              </a:rPr>
              <a:t>    </a:t>
            </a:r>
            <a:r>
              <a:rPr lang="en-US" altLang="zh-CN" sz="3200" b="1" baseline="-25000" dirty="0">
                <a:latin typeface="Consolas" panose="020B0609020204030204" pitchFamily="49" charset="0"/>
                <a:ea typeface="宋体" panose="02010600030101010101" pitchFamily="2" charset="-122"/>
              </a:rPr>
              <a:t> </a:t>
            </a:r>
            <a:r>
              <a:rPr lang="en-US" altLang="zh-CN" sz="3200" b="1" dirty="0">
                <a:latin typeface="Consolas" panose="020B0609020204030204" pitchFamily="49" charset="0"/>
                <a:ea typeface="宋体" panose="02010600030101010101" pitchFamily="2" charset="-122"/>
              </a:rPr>
              <a:t>X</a:t>
            </a:r>
            <a:r>
              <a:rPr lang="en-US" altLang="zh-CN" sz="3200" b="1" baseline="-25000" dirty="0">
                <a:latin typeface="Consolas" panose="020B0609020204030204" pitchFamily="49" charset="0"/>
                <a:ea typeface="宋体" panose="02010600030101010101" pitchFamily="2" charset="-122"/>
              </a:rPr>
              <a:t>n-1 </a:t>
            </a:r>
            <a:r>
              <a:rPr lang="en-US" altLang="zh-CN" sz="1800" b="1" dirty="0">
                <a:latin typeface="Consolas" panose="020B0609020204030204" pitchFamily="49" charset="0"/>
                <a:ea typeface="微软雅黑" panose="020B0503020204020204" pitchFamily="34" charset="-122"/>
              </a:rPr>
              <a:t>………</a:t>
            </a:r>
            <a:r>
              <a:rPr lang="en-US" altLang="zh-CN" sz="3200" b="1" baseline="-25000" dirty="0">
                <a:latin typeface="Consolas" panose="020B0609020204030204" pitchFamily="49" charset="0"/>
                <a:ea typeface="宋体" panose="02010600030101010101" pitchFamily="2" charset="-122"/>
              </a:rPr>
              <a:t>  </a:t>
            </a:r>
            <a:r>
              <a:rPr lang="en-US" altLang="zh-CN" sz="3200" b="1" dirty="0">
                <a:latin typeface="Consolas" panose="020B0609020204030204" pitchFamily="49" charset="0"/>
                <a:ea typeface="宋体" panose="02010600030101010101" pitchFamily="2" charset="-122"/>
              </a:rPr>
              <a:t>X</a:t>
            </a:r>
            <a:r>
              <a:rPr lang="en-US" altLang="zh-CN" sz="3200" b="1" baseline="-25000" dirty="0">
                <a:latin typeface="Consolas" panose="020B0609020204030204" pitchFamily="49" charset="0"/>
                <a:ea typeface="宋体" panose="02010600030101010101" pitchFamily="2" charset="-122"/>
              </a:rPr>
              <a:t>2  </a:t>
            </a:r>
            <a:r>
              <a:rPr lang="en-US" altLang="zh-CN" sz="3200" b="1" dirty="0">
                <a:latin typeface="Consolas" panose="020B0609020204030204" pitchFamily="49" charset="0"/>
                <a:ea typeface="宋体" panose="02010600030101010101" pitchFamily="2" charset="-122"/>
              </a:rPr>
              <a:t>X</a:t>
            </a:r>
            <a:r>
              <a:rPr lang="en-US" altLang="zh-CN" sz="3200" b="1" baseline="-25000" dirty="0">
                <a:latin typeface="Consolas" panose="020B0609020204030204" pitchFamily="49" charset="0"/>
                <a:ea typeface="宋体" panose="02010600030101010101" pitchFamily="2" charset="-122"/>
              </a:rPr>
              <a:t>1 </a:t>
            </a:r>
            <a:r>
              <a:rPr lang="en-US" altLang="zh-CN" sz="3200" b="1" dirty="0">
                <a:latin typeface="Consolas" panose="020B0609020204030204" pitchFamily="49" charset="0"/>
                <a:ea typeface="宋体" panose="02010600030101010101" pitchFamily="2" charset="-122"/>
              </a:rPr>
              <a:t>X</a:t>
            </a:r>
            <a:r>
              <a:rPr lang="en-US" altLang="zh-CN" sz="3200" b="1" baseline="-25000" dirty="0">
                <a:latin typeface="Consolas" panose="020B0609020204030204" pitchFamily="49" charset="0"/>
                <a:ea typeface="宋体" panose="02010600030101010101" pitchFamily="2" charset="-122"/>
              </a:rPr>
              <a:t>0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3169493" y="3533022"/>
            <a:ext cx="5005039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lnSpc>
                <a:spcPct val="120000"/>
              </a:lnSpc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buClr>
                <a:schemeClr val="tx1"/>
              </a:buClr>
              <a:buFont typeface="Wingdings" panose="05000000000000000000" pitchFamily="2" charset="2"/>
              <a:buNone/>
            </a:pPr>
            <a:r>
              <a:rPr lang="en-US" altLang="zh-CN" sz="2400" b="1" dirty="0">
                <a:latin typeface="Consolas" panose="020B0609020204030204" pitchFamily="49" charset="0"/>
                <a:ea typeface="宋体" panose="02010600030101010101" pitchFamily="2" charset="-122"/>
              </a:rPr>
              <a:t>        </a:t>
            </a:r>
            <a:r>
              <a:rPr lang="en-US" altLang="zh-CN" sz="3200" b="1" baseline="-25000" dirty="0">
                <a:latin typeface="Consolas" panose="020B0609020204030204" pitchFamily="49" charset="0"/>
                <a:ea typeface="宋体" panose="02010600030101010101" pitchFamily="2" charset="-122"/>
              </a:rPr>
              <a:t>  </a:t>
            </a:r>
            <a:r>
              <a:rPr lang="en-US" altLang="zh-CN" sz="3200" b="1" dirty="0">
                <a:latin typeface="Consolas" panose="020B0609020204030204" pitchFamily="49" charset="0"/>
                <a:ea typeface="宋体" panose="02010600030101010101" pitchFamily="2" charset="-122"/>
              </a:rPr>
              <a:t>Y</a:t>
            </a:r>
            <a:r>
              <a:rPr lang="en-US" altLang="zh-CN" sz="3200" b="1" baseline="-25000" dirty="0">
                <a:latin typeface="Consolas" panose="020B0609020204030204" pitchFamily="49" charset="0"/>
                <a:ea typeface="宋体" panose="02010600030101010101" pitchFamily="2" charset="-122"/>
              </a:rPr>
              <a:t>n-1 </a:t>
            </a:r>
            <a:r>
              <a:rPr lang="en-US" altLang="zh-CN" sz="1800" b="1" dirty="0">
                <a:latin typeface="Consolas" panose="020B0609020204030204" pitchFamily="49" charset="0"/>
                <a:ea typeface="微软雅黑" panose="020B0503020204020204" pitchFamily="34" charset="-122"/>
              </a:rPr>
              <a:t>………</a:t>
            </a:r>
            <a:r>
              <a:rPr lang="en-US" altLang="zh-CN" sz="3200" b="1" baseline="-25000" dirty="0">
                <a:latin typeface="Consolas" panose="020B0609020204030204" pitchFamily="49" charset="0"/>
                <a:ea typeface="宋体" panose="02010600030101010101" pitchFamily="2" charset="-122"/>
              </a:rPr>
              <a:t>  </a:t>
            </a:r>
            <a:r>
              <a:rPr lang="en-US" altLang="zh-CN" sz="3200" b="1" dirty="0">
                <a:latin typeface="Consolas" panose="020B0609020204030204" pitchFamily="49" charset="0"/>
                <a:ea typeface="宋体" panose="02010600030101010101" pitchFamily="2" charset="-122"/>
              </a:rPr>
              <a:t>Y</a:t>
            </a:r>
            <a:r>
              <a:rPr lang="en-US" altLang="zh-CN" sz="3200" b="1" baseline="-25000" dirty="0">
                <a:latin typeface="Consolas" panose="020B0609020204030204" pitchFamily="49" charset="0"/>
                <a:ea typeface="宋体" panose="02010600030101010101" pitchFamily="2" charset="-122"/>
              </a:rPr>
              <a:t>2  </a:t>
            </a:r>
            <a:r>
              <a:rPr lang="en-US" altLang="zh-CN" sz="3200" b="1" dirty="0">
                <a:latin typeface="Consolas" panose="020B0609020204030204" pitchFamily="49" charset="0"/>
                <a:ea typeface="宋体" panose="02010600030101010101" pitchFamily="2" charset="-122"/>
              </a:rPr>
              <a:t>Y</a:t>
            </a:r>
            <a:r>
              <a:rPr lang="en-US" altLang="zh-CN" sz="3200" b="1" baseline="-25000" dirty="0">
                <a:latin typeface="Consolas" panose="020B0609020204030204" pitchFamily="49" charset="0"/>
                <a:ea typeface="宋体" panose="02010600030101010101" pitchFamily="2" charset="-122"/>
              </a:rPr>
              <a:t>1 </a:t>
            </a:r>
            <a:r>
              <a:rPr lang="en-US" altLang="zh-CN" sz="3200" b="1" dirty="0">
                <a:latin typeface="Consolas" panose="020B0609020204030204" pitchFamily="49" charset="0"/>
                <a:ea typeface="宋体" panose="02010600030101010101" pitchFamily="2" charset="-122"/>
              </a:rPr>
              <a:t>Y</a:t>
            </a:r>
            <a:r>
              <a:rPr lang="en-US" altLang="zh-CN" sz="3200" b="1" baseline="-25000" dirty="0">
                <a:latin typeface="Consolas" panose="020B0609020204030204" pitchFamily="49" charset="0"/>
                <a:ea typeface="宋体" panose="02010600030101010101" pitchFamily="2" charset="-122"/>
              </a:rPr>
              <a:t>0</a:t>
            </a:r>
          </a:p>
        </p:txBody>
      </p:sp>
      <p:sp>
        <p:nvSpPr>
          <p:cNvPr id="6" name="Line 5"/>
          <p:cNvSpPr>
            <a:spLocks noChangeShapeType="1"/>
          </p:cNvSpPr>
          <p:nvPr/>
        </p:nvSpPr>
        <p:spPr bwMode="auto">
          <a:xfrm flipV="1">
            <a:off x="3650506" y="4219397"/>
            <a:ext cx="4401293" cy="0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2400" b="1">
              <a:latin typeface="Consolas" panose="020B0609020204030204" pitchFamily="49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3650506" y="3573066"/>
            <a:ext cx="50323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lnSpc>
                <a:spcPct val="120000"/>
              </a:lnSpc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zh-CN" sz="3600" b="1" dirty="0">
                <a:latin typeface="Consolas" panose="020B0609020204030204" pitchFamily="49" charset="0"/>
                <a:ea typeface="宋体" panose="02010600030101010101" pitchFamily="2" charset="-122"/>
              </a:rPr>
              <a:t>+ 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4655394" y="4320998"/>
            <a:ext cx="416683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lnSpc>
                <a:spcPct val="120000"/>
              </a:lnSpc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buClr>
                <a:schemeClr val="tx1"/>
              </a:buClr>
              <a:buFont typeface="Wingdings" panose="05000000000000000000" pitchFamily="2" charset="2"/>
              <a:buNone/>
            </a:pPr>
            <a:r>
              <a:rPr lang="en-US" altLang="zh-CN" sz="3200" b="1" baseline="-25000" dirty="0">
                <a:solidFill>
                  <a:srgbClr val="0000CC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 </a:t>
            </a:r>
            <a:r>
              <a:rPr lang="en-US" altLang="zh-CN" sz="3200" b="1" dirty="0">
                <a:solidFill>
                  <a:srgbClr val="0000CC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?</a:t>
            </a:r>
            <a:r>
              <a:rPr lang="en-US" altLang="zh-CN" sz="3200" b="1" baseline="-25000" dirty="0">
                <a:solidFill>
                  <a:srgbClr val="0000CC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n-1 </a:t>
            </a:r>
            <a:r>
              <a:rPr lang="en-US" altLang="zh-CN" sz="1800" b="1" dirty="0">
                <a:solidFill>
                  <a:srgbClr val="0000CC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………</a:t>
            </a:r>
            <a:r>
              <a:rPr lang="en-US" altLang="zh-CN" sz="3200" b="1" baseline="-25000" dirty="0">
                <a:solidFill>
                  <a:srgbClr val="0000CC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  </a:t>
            </a:r>
            <a:r>
              <a:rPr lang="en-US" altLang="zh-CN" sz="3200" b="1" dirty="0">
                <a:solidFill>
                  <a:srgbClr val="0000CC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?</a:t>
            </a:r>
            <a:r>
              <a:rPr lang="en-US" altLang="zh-CN" sz="3200" b="1" baseline="-25000" dirty="0">
                <a:solidFill>
                  <a:srgbClr val="0000CC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2  </a:t>
            </a:r>
            <a:r>
              <a:rPr lang="en-US" altLang="zh-CN" sz="3200" b="1" dirty="0">
                <a:solidFill>
                  <a:srgbClr val="0000CC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?</a:t>
            </a:r>
            <a:r>
              <a:rPr lang="en-US" altLang="zh-CN" sz="3200" b="1" baseline="-25000" dirty="0">
                <a:solidFill>
                  <a:srgbClr val="0000CC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1 </a:t>
            </a:r>
            <a:r>
              <a:rPr lang="en-US" altLang="zh-CN" sz="3200" b="1" dirty="0">
                <a:solidFill>
                  <a:srgbClr val="0000CC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?</a:t>
            </a:r>
            <a:r>
              <a:rPr lang="en-US" altLang="zh-CN" sz="3200" b="1" baseline="-25000" dirty="0">
                <a:solidFill>
                  <a:srgbClr val="0000CC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35276321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一位加法逻辑电路实现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110000"/>
              </a:lnSpc>
            </a:pPr>
            <a:r>
              <a:rPr lang="en-US" altLang="zh-CN" sz="2800" b="1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 0 </a:t>
            </a:r>
            <a:r>
              <a:rPr lang="zh-CN" altLang="en-US" sz="2800" b="1" dirty="0">
                <a:latin typeface="Segoe UI Black" panose="020B0A02040204020203" pitchFamily="34" charset="0"/>
                <a:cs typeface="Segoe UI Black" panose="020B0A02040204020203" pitchFamily="34" charset="0"/>
              </a:rPr>
              <a:t>＋ </a:t>
            </a:r>
            <a:r>
              <a:rPr lang="en-US" altLang="zh-CN" sz="2800" b="1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1 = 1    1 </a:t>
            </a:r>
            <a:r>
              <a:rPr lang="zh-CN" altLang="en-US" sz="2800" b="1" dirty="0">
                <a:latin typeface="Segoe UI Black" panose="020B0A02040204020203" pitchFamily="34" charset="0"/>
                <a:cs typeface="Segoe UI Black" panose="020B0A02040204020203" pitchFamily="34" charset="0"/>
              </a:rPr>
              <a:t>＋ </a:t>
            </a:r>
            <a:r>
              <a:rPr lang="en-US" altLang="zh-CN" sz="2800" b="1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0 = 1</a:t>
            </a:r>
          </a:p>
          <a:p>
            <a:pPr eaLnBrk="1" hangingPunct="1">
              <a:lnSpc>
                <a:spcPct val="110000"/>
              </a:lnSpc>
            </a:pPr>
            <a:r>
              <a:rPr lang="en-US" altLang="zh-CN" sz="2800" b="1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 1 </a:t>
            </a:r>
            <a:r>
              <a:rPr lang="zh-CN" altLang="en-US" sz="2800" b="1" dirty="0">
                <a:latin typeface="Segoe UI Black" panose="020B0A02040204020203" pitchFamily="34" charset="0"/>
                <a:cs typeface="Segoe UI Black" panose="020B0A02040204020203" pitchFamily="34" charset="0"/>
              </a:rPr>
              <a:t>＋ </a:t>
            </a:r>
            <a:r>
              <a:rPr lang="en-US" altLang="zh-CN" sz="2800" b="1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1 = 0    0 </a:t>
            </a:r>
            <a:r>
              <a:rPr lang="zh-CN" altLang="en-US" sz="2800" b="1" dirty="0">
                <a:latin typeface="Segoe UI Black" panose="020B0A02040204020203" pitchFamily="34" charset="0"/>
                <a:cs typeface="Segoe UI Black" panose="020B0A02040204020203" pitchFamily="34" charset="0"/>
              </a:rPr>
              <a:t>＋ </a:t>
            </a:r>
            <a:r>
              <a:rPr lang="en-US" altLang="zh-CN" sz="2800" b="1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0 = 0</a:t>
            </a:r>
          </a:p>
          <a:p>
            <a:r>
              <a:rPr lang="zh-CN" altLang="en-US" dirty="0"/>
              <a:t>一个异或门即可实现</a:t>
            </a:r>
            <a:r>
              <a:rPr lang="zh-CN" altLang="en-US" dirty="0">
                <a:solidFill>
                  <a:srgbClr val="C00000"/>
                </a:solidFill>
              </a:rPr>
              <a:t>自动</a:t>
            </a:r>
            <a:r>
              <a:rPr lang="zh-CN" altLang="en-US" dirty="0"/>
              <a:t>一位加法</a:t>
            </a:r>
            <a:endParaRPr lang="en-US" altLang="zh-CN" dirty="0"/>
          </a:p>
          <a:p>
            <a:r>
              <a:rPr lang="zh-CN" altLang="en-US" dirty="0"/>
              <a:t>算术运算变成逻辑电路</a:t>
            </a:r>
          </a:p>
          <a:p>
            <a:endParaRPr lang="zh-CN" altLang="en-US" dirty="0"/>
          </a:p>
          <a:p>
            <a:endParaRPr lang="zh-CN" altLang="en-US" dirty="0"/>
          </a:p>
        </p:txBody>
      </p:sp>
      <p:grpSp>
        <p:nvGrpSpPr>
          <p:cNvPr id="6" name="Group 7"/>
          <p:cNvGrpSpPr>
            <a:grpSpLocks/>
          </p:cNvGrpSpPr>
          <p:nvPr/>
        </p:nvGrpSpPr>
        <p:grpSpPr bwMode="auto">
          <a:xfrm>
            <a:off x="8048119" y="3715238"/>
            <a:ext cx="2028825" cy="1925638"/>
            <a:chOff x="0" y="-29"/>
            <a:chExt cx="1278" cy="1213"/>
          </a:xfrm>
        </p:grpSpPr>
        <p:sp>
          <p:nvSpPr>
            <p:cNvPr id="7" name="Rectangle 7"/>
            <p:cNvSpPr>
              <a:spLocks noChangeArrowheads="1"/>
            </p:cNvSpPr>
            <p:nvPr/>
          </p:nvSpPr>
          <p:spPr bwMode="auto">
            <a:xfrm>
              <a:off x="0" y="-29"/>
              <a:ext cx="1278" cy="1213"/>
            </a:xfrm>
            <a:prstGeom prst="rect">
              <a:avLst/>
            </a:prstGeom>
            <a:solidFill>
              <a:srgbClr val="99FF33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125400" prstMaterial="legacyMatte">
              <a:bevelT w="13500" h="13500" prst="angle"/>
              <a:bevelB w="13500" h="13500" prst="angle"/>
              <a:extrusionClr>
                <a:srgbClr val="99FF33"/>
              </a:extrusionClr>
              <a:contourClr>
                <a:srgbClr val="99FF33"/>
              </a:contourClr>
            </a:sp3d>
          </p:spPr>
          <p:txBody>
            <a:bodyPr wrap="none" anchor="ctr">
              <a:flatTx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ctr" eaLnBrk="1" hangingPunct="1">
                <a:lnSpc>
                  <a:spcPct val="80000"/>
                </a:lnSpc>
                <a:buClr>
                  <a:schemeClr val="hlink"/>
                </a:buClr>
                <a:buSzPct val="65000"/>
                <a:buFont typeface="Wingdings" panose="05000000000000000000" pitchFamily="2" charset="2"/>
                <a:buNone/>
              </a:pPr>
              <a:endParaRPr lang="zh-CN" altLang="en-US" sz="2400" dirty="0">
                <a:solidFill>
                  <a:srgbClr val="FF3300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grpSp>
          <p:nvGrpSpPr>
            <p:cNvPr id="8" name="Group 9"/>
            <p:cNvGrpSpPr>
              <a:grpSpLocks/>
            </p:cNvGrpSpPr>
            <p:nvPr/>
          </p:nvGrpSpPr>
          <p:grpSpPr bwMode="auto">
            <a:xfrm>
              <a:off x="288" y="16"/>
              <a:ext cx="648" cy="1085"/>
              <a:chOff x="0" y="0"/>
              <a:chExt cx="648" cy="1085"/>
            </a:xfrm>
          </p:grpSpPr>
          <p:grpSp>
            <p:nvGrpSpPr>
              <p:cNvPr id="9" name="Group 10"/>
              <p:cNvGrpSpPr>
                <a:grpSpLocks/>
              </p:cNvGrpSpPr>
              <p:nvPr/>
            </p:nvGrpSpPr>
            <p:grpSpPr bwMode="auto">
              <a:xfrm>
                <a:off x="216" y="632"/>
                <a:ext cx="192" cy="368"/>
                <a:chOff x="0" y="0"/>
                <a:chExt cx="192" cy="576"/>
              </a:xfrm>
            </p:grpSpPr>
            <p:sp>
              <p:nvSpPr>
                <p:cNvPr id="15" name="Line 10"/>
                <p:cNvSpPr>
                  <a:spLocks noChangeShapeType="1"/>
                </p:cNvSpPr>
                <p:nvPr/>
              </p:nvSpPr>
              <p:spPr bwMode="auto">
                <a:xfrm>
                  <a:off x="192" y="0"/>
                  <a:ext cx="0" cy="571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6" name="Line 11"/>
                <p:cNvSpPr>
                  <a:spLocks noChangeShapeType="1"/>
                </p:cNvSpPr>
                <p:nvPr/>
              </p:nvSpPr>
              <p:spPr bwMode="auto">
                <a:xfrm flipV="1">
                  <a:off x="0" y="48"/>
                  <a:ext cx="0" cy="528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10" name="Rectangle 12"/>
              <p:cNvSpPr>
                <a:spLocks noChangeArrowheads="1"/>
              </p:cNvSpPr>
              <p:nvPr/>
            </p:nvSpPr>
            <p:spPr bwMode="auto">
              <a:xfrm>
                <a:off x="120" y="416"/>
                <a:ext cx="384" cy="240"/>
              </a:xfrm>
              <a:prstGeom prst="rect">
                <a:avLst/>
              </a:prstGeom>
              <a:solidFill>
                <a:srgbClr val="FFCC00"/>
              </a:solidFill>
              <a:ln w="19050">
                <a:solidFill>
                  <a:schemeClr val="accent2"/>
                </a:solidFill>
                <a:miter lim="800000"/>
                <a:headEnd/>
                <a:tailEnd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wrap="none" anchor="ctr"/>
              <a:lstStyle>
                <a:lvl1pPr algn="ctr">
                  <a:lnSpc>
                    <a:spcPct val="80000"/>
                  </a:lnSpc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1pPr>
                <a:lvl2pPr marL="742950" indent="-285750" algn="ctr">
                  <a:lnSpc>
                    <a:spcPct val="80000"/>
                  </a:lnSpc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2pPr>
                <a:lvl3pPr marL="1143000" indent="-228600" algn="ctr">
                  <a:lnSpc>
                    <a:spcPct val="80000"/>
                  </a:lnSpc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3pPr>
                <a:lvl4pPr marL="1600200" indent="-228600" algn="ctr">
                  <a:lnSpc>
                    <a:spcPct val="80000"/>
                  </a:lnSpc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4pPr>
                <a:lvl5pPr marL="2057400" indent="-228600" algn="ctr">
                  <a:lnSpc>
                    <a:spcPct val="80000"/>
                  </a:lnSpc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eaLnBrk="1" hangingPunct="1">
                  <a:lnSpc>
                    <a:spcPct val="120000"/>
                  </a:lnSpc>
                  <a:buClr>
                    <a:schemeClr val="accent2"/>
                  </a:buClr>
                  <a:buSzTx/>
                </a:pPr>
                <a:r>
                  <a:rPr lang="en-US" altLang="zh-CN" sz="1800" u="none" dirty="0">
                    <a:solidFill>
                      <a:schemeClr val="tx1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=1</a:t>
                </a:r>
              </a:p>
            </p:txBody>
          </p:sp>
          <p:sp>
            <p:nvSpPr>
              <p:cNvPr id="11" name="Line 13"/>
              <p:cNvSpPr>
                <a:spLocks noChangeShapeType="1"/>
              </p:cNvSpPr>
              <p:nvPr/>
            </p:nvSpPr>
            <p:spPr bwMode="auto">
              <a:xfrm flipV="1">
                <a:off x="320" y="152"/>
                <a:ext cx="0" cy="26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tIns="72000" anchor="ctr"/>
              <a:lstStyle/>
              <a:p>
                <a:endParaRPr lang="zh-CN" altLang="en-US"/>
              </a:p>
            </p:txBody>
          </p:sp>
          <p:sp>
            <p:nvSpPr>
              <p:cNvPr id="12" name="Text Box 14"/>
              <p:cNvSpPr txBox="1">
                <a:spLocks noChangeArrowheads="1"/>
              </p:cNvSpPr>
              <p:nvPr/>
            </p:nvSpPr>
            <p:spPr bwMode="auto">
              <a:xfrm>
                <a:off x="0" y="824"/>
                <a:ext cx="240" cy="26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tIns="72000">
                <a:spAutoFit/>
              </a:bodyPr>
              <a:lstStyle>
                <a:lvl1pPr marL="342900" indent="-3429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algn="ctr" eaLnBrk="1" hangingPunct="1">
                  <a:lnSpc>
                    <a:spcPct val="80000"/>
                  </a:lnSpc>
                  <a:spcBef>
                    <a:spcPct val="50000"/>
                  </a:spcBef>
                  <a:buClr>
                    <a:schemeClr val="hlink"/>
                  </a:buClr>
                  <a:buSzPct val="65000"/>
                  <a:buFont typeface="Wingdings" panose="05000000000000000000" pitchFamily="2" charset="2"/>
                  <a:buNone/>
                </a:pPr>
                <a:r>
                  <a:rPr lang="en-US" altLang="zh-CN" sz="2400" dirty="0">
                    <a:solidFill>
                      <a:srgbClr val="FF33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rPr>
                  <a:t>X</a:t>
                </a:r>
              </a:p>
            </p:txBody>
          </p:sp>
          <p:sp>
            <p:nvSpPr>
              <p:cNvPr id="13" name="Text Box 15"/>
              <p:cNvSpPr txBox="1">
                <a:spLocks noChangeArrowheads="1"/>
              </p:cNvSpPr>
              <p:nvPr/>
            </p:nvSpPr>
            <p:spPr bwMode="auto">
              <a:xfrm>
                <a:off x="408" y="824"/>
                <a:ext cx="240" cy="26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tIns="72000">
                <a:spAutoFit/>
              </a:bodyPr>
              <a:lstStyle>
                <a:lvl1pPr marL="342900" indent="-3429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algn="ctr" eaLnBrk="1" hangingPunct="1">
                  <a:lnSpc>
                    <a:spcPct val="80000"/>
                  </a:lnSpc>
                  <a:spcBef>
                    <a:spcPct val="50000"/>
                  </a:spcBef>
                  <a:buClr>
                    <a:schemeClr val="hlink"/>
                  </a:buClr>
                  <a:buSzPct val="65000"/>
                  <a:buFont typeface="Wingdings" panose="05000000000000000000" pitchFamily="2" charset="2"/>
                  <a:buNone/>
                </a:pPr>
                <a:r>
                  <a:rPr lang="en-US" altLang="zh-CN" sz="2400" dirty="0">
                    <a:solidFill>
                      <a:srgbClr val="FF33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rPr>
                  <a:t>Y</a:t>
                </a:r>
              </a:p>
            </p:txBody>
          </p:sp>
          <p:sp>
            <p:nvSpPr>
              <p:cNvPr id="14" name="Text Box 16"/>
              <p:cNvSpPr txBox="1">
                <a:spLocks noChangeArrowheads="1"/>
              </p:cNvSpPr>
              <p:nvPr/>
            </p:nvSpPr>
            <p:spPr bwMode="auto">
              <a:xfrm>
                <a:off x="320" y="0"/>
                <a:ext cx="240" cy="26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tIns="72000">
                <a:spAutoFit/>
              </a:bodyPr>
              <a:lstStyle>
                <a:lvl1pPr marL="342900" indent="-3429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algn="ctr" eaLnBrk="1" hangingPunct="1">
                  <a:lnSpc>
                    <a:spcPct val="80000"/>
                  </a:lnSpc>
                  <a:spcBef>
                    <a:spcPct val="50000"/>
                  </a:spcBef>
                  <a:buClr>
                    <a:schemeClr val="hlink"/>
                  </a:buClr>
                  <a:buSzPct val="65000"/>
                  <a:buFont typeface="Wingdings" panose="05000000000000000000" pitchFamily="2" charset="2"/>
                  <a:buNone/>
                </a:pPr>
                <a:r>
                  <a:rPr lang="en-US" altLang="zh-CN" sz="2400" dirty="0">
                    <a:solidFill>
                      <a:srgbClr val="FF33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rPr>
                  <a:t>S</a:t>
                </a:r>
              </a:p>
            </p:txBody>
          </p:sp>
        </p:grpSp>
      </p:grpSp>
      <p:sp>
        <p:nvSpPr>
          <p:cNvPr id="18" name="圆角矩形 76">
            <a:extLst>
              <a:ext uri="{FF2B5EF4-FFF2-40B4-BE49-F238E27FC236}">
                <a16:creationId xmlns:a16="http://schemas.microsoft.com/office/drawing/2014/main" id="{A7848F88-3227-4D5B-9FF6-2FBDF6794E2A}"/>
              </a:ext>
            </a:extLst>
          </p:cNvPr>
          <p:cNvSpPr/>
          <p:nvPr/>
        </p:nvSpPr>
        <p:spPr>
          <a:xfrm>
            <a:off x="2237274" y="4413112"/>
            <a:ext cx="3248404" cy="660328"/>
          </a:xfrm>
          <a:prstGeom prst="roundRect">
            <a:avLst>
              <a:gd name="adj" fmla="val 7051"/>
            </a:avLst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  =  X</a:t>
            </a:r>
            <a:r>
              <a:rPr lang="en-US" altLang="zh-CN" sz="3200" b="1" i="1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⊕</a:t>
            </a:r>
            <a:r>
              <a:rPr lang="en-US" altLang="zh-CN" sz="3200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Y</a:t>
            </a:r>
            <a:endParaRPr lang="zh-CN" altLang="en-US" sz="3200" b="1" i="1" baseline="-25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3313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dirty="0"/>
              <a:t>带进位链的一位全加器</a:t>
            </a:r>
            <a:endParaRPr lang="zh-CN" altLang="en-US" dirty="0"/>
          </a:p>
        </p:txBody>
      </p:sp>
      <p:grpSp>
        <p:nvGrpSpPr>
          <p:cNvPr id="4" name="Group 4"/>
          <p:cNvGrpSpPr>
            <a:grpSpLocks/>
          </p:cNvGrpSpPr>
          <p:nvPr/>
        </p:nvGrpSpPr>
        <p:grpSpPr bwMode="auto">
          <a:xfrm>
            <a:off x="5942150" y="1169244"/>
            <a:ext cx="5188272" cy="3012169"/>
            <a:chOff x="0" y="0"/>
            <a:chExt cx="3160" cy="1705"/>
          </a:xfrm>
        </p:grpSpPr>
        <p:sp>
          <p:nvSpPr>
            <p:cNvPr id="5" name="Rectangle 4"/>
            <p:cNvSpPr>
              <a:spLocks noChangeArrowheads="1"/>
            </p:cNvSpPr>
            <p:nvPr/>
          </p:nvSpPr>
          <p:spPr bwMode="auto">
            <a:xfrm>
              <a:off x="84" y="212"/>
              <a:ext cx="3076" cy="149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ctr" eaLnBrk="1" hangingPunct="1">
                <a:lnSpc>
                  <a:spcPct val="80000"/>
                </a:lnSpc>
                <a:buClr>
                  <a:schemeClr val="hlink"/>
                </a:buClr>
                <a:buSzPct val="65000"/>
                <a:buFont typeface="Wingdings" panose="05000000000000000000" pitchFamily="2" charset="2"/>
                <a:buNone/>
              </a:pPr>
              <a:endParaRPr lang="zh-CN" altLang="en-US" sz="2400" b="1" dirty="0">
                <a:latin typeface="Arial Rounded MT Bold" panose="020F070403050403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6" name="Rectangle 5"/>
            <p:cNvSpPr>
              <a:spLocks noChangeArrowheads="1"/>
            </p:cNvSpPr>
            <p:nvPr/>
          </p:nvSpPr>
          <p:spPr bwMode="auto">
            <a:xfrm>
              <a:off x="2528" y="1508"/>
              <a:ext cx="593" cy="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ctr" eaLnBrk="1" hangingPunct="1">
                <a:buFont typeface="Wingdings" panose="05000000000000000000" pitchFamily="2" charset="2"/>
                <a:buNone/>
              </a:pPr>
              <a:r>
                <a:rPr lang="en-US" altLang="zh-CN" sz="1500" b="1" dirty="0">
                  <a:latin typeface="Arial Rounded MT Bold" panose="020F0704030504030204" pitchFamily="34" charset="0"/>
                  <a:ea typeface="微软雅黑" panose="020B0503020204020204" pitchFamily="34" charset="-122"/>
                </a:rPr>
                <a:t>1</a:t>
              </a:r>
            </a:p>
          </p:txBody>
        </p:sp>
        <p:sp>
          <p:nvSpPr>
            <p:cNvPr id="7" name="Rectangle 6"/>
            <p:cNvSpPr>
              <a:spLocks noChangeArrowheads="1"/>
            </p:cNvSpPr>
            <p:nvPr/>
          </p:nvSpPr>
          <p:spPr bwMode="auto">
            <a:xfrm>
              <a:off x="1946" y="1508"/>
              <a:ext cx="593" cy="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ctr" eaLnBrk="1" hangingPunct="1">
                <a:buFont typeface="Wingdings" panose="05000000000000000000" pitchFamily="2" charset="2"/>
                <a:buNone/>
              </a:pPr>
              <a:r>
                <a:rPr lang="en-US" altLang="zh-CN" sz="1500" b="1" dirty="0">
                  <a:latin typeface="Arial Rounded MT Bold" panose="020F0704030504030204" pitchFamily="34" charset="0"/>
                  <a:ea typeface="微软雅黑" panose="020B0503020204020204" pitchFamily="34" charset="-122"/>
                </a:rPr>
                <a:t>1</a:t>
              </a:r>
            </a:p>
          </p:txBody>
        </p:sp>
        <p:sp>
          <p:nvSpPr>
            <p:cNvPr id="8" name="Rectangle 7"/>
            <p:cNvSpPr>
              <a:spLocks noChangeArrowheads="1"/>
            </p:cNvSpPr>
            <p:nvPr/>
          </p:nvSpPr>
          <p:spPr bwMode="auto">
            <a:xfrm>
              <a:off x="1123" y="1508"/>
              <a:ext cx="823" cy="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ctr" eaLnBrk="1" hangingPunct="1">
                <a:buFont typeface="Wingdings" panose="05000000000000000000" pitchFamily="2" charset="2"/>
                <a:buNone/>
              </a:pPr>
              <a:r>
                <a:rPr lang="en-US" altLang="zh-CN" sz="1500" b="1" dirty="0">
                  <a:latin typeface="Arial Rounded MT Bold" panose="020F0704030504030204" pitchFamily="34" charset="0"/>
                  <a:ea typeface="微软雅黑" panose="020B0503020204020204" pitchFamily="34" charset="-122"/>
                </a:rPr>
                <a:t>1</a:t>
              </a:r>
            </a:p>
          </p:txBody>
        </p:sp>
        <p:sp>
          <p:nvSpPr>
            <p:cNvPr id="9" name="Rectangle 8"/>
            <p:cNvSpPr>
              <a:spLocks noChangeArrowheads="1"/>
            </p:cNvSpPr>
            <p:nvPr/>
          </p:nvSpPr>
          <p:spPr bwMode="auto">
            <a:xfrm>
              <a:off x="582" y="1508"/>
              <a:ext cx="725" cy="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ctr" eaLnBrk="1" hangingPunct="1">
                <a:buFont typeface="Wingdings" panose="05000000000000000000" pitchFamily="2" charset="2"/>
                <a:buNone/>
              </a:pPr>
              <a:r>
                <a:rPr lang="en-US" altLang="zh-CN" sz="1500" b="1" dirty="0">
                  <a:latin typeface="Arial Rounded MT Bold" panose="020F0704030504030204" pitchFamily="34" charset="0"/>
                  <a:ea typeface="微软雅黑" panose="020B0503020204020204" pitchFamily="34" charset="-122"/>
                </a:rPr>
                <a:t>1</a:t>
              </a:r>
            </a:p>
          </p:txBody>
        </p:sp>
        <p:sp>
          <p:nvSpPr>
            <p:cNvPr id="10" name="Rectangle 9"/>
            <p:cNvSpPr>
              <a:spLocks noChangeArrowheads="1"/>
            </p:cNvSpPr>
            <p:nvPr/>
          </p:nvSpPr>
          <p:spPr bwMode="auto">
            <a:xfrm>
              <a:off x="0" y="1508"/>
              <a:ext cx="758" cy="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ctr" eaLnBrk="1" hangingPunct="1">
                <a:buFont typeface="Wingdings" panose="05000000000000000000" pitchFamily="2" charset="2"/>
                <a:buNone/>
              </a:pPr>
              <a:r>
                <a:rPr lang="en-US" altLang="zh-CN" sz="1500" b="1" dirty="0">
                  <a:latin typeface="Arial Rounded MT Bold" panose="020F0704030504030204" pitchFamily="34" charset="0"/>
                  <a:ea typeface="微软雅黑" panose="020B0503020204020204" pitchFamily="34" charset="-122"/>
                </a:rPr>
                <a:t>1</a:t>
              </a:r>
            </a:p>
          </p:txBody>
        </p:sp>
        <p:sp>
          <p:nvSpPr>
            <p:cNvPr id="11" name="Rectangle 10"/>
            <p:cNvSpPr>
              <a:spLocks noChangeArrowheads="1"/>
            </p:cNvSpPr>
            <p:nvPr/>
          </p:nvSpPr>
          <p:spPr bwMode="auto">
            <a:xfrm>
              <a:off x="2528" y="1352"/>
              <a:ext cx="593" cy="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ctr" eaLnBrk="1" hangingPunct="1">
                <a:buFont typeface="Wingdings" panose="05000000000000000000" pitchFamily="2" charset="2"/>
                <a:buNone/>
              </a:pPr>
              <a:r>
                <a:rPr lang="en-US" altLang="zh-CN" sz="1500" b="1" dirty="0">
                  <a:latin typeface="Arial Rounded MT Bold" panose="020F0704030504030204" pitchFamily="34" charset="0"/>
                  <a:ea typeface="微软雅黑" panose="020B0503020204020204" pitchFamily="34" charset="-122"/>
                </a:rPr>
                <a:t>1</a:t>
              </a:r>
            </a:p>
          </p:txBody>
        </p:sp>
        <p:sp>
          <p:nvSpPr>
            <p:cNvPr id="12" name="Rectangle 11"/>
            <p:cNvSpPr>
              <a:spLocks noChangeArrowheads="1"/>
            </p:cNvSpPr>
            <p:nvPr/>
          </p:nvSpPr>
          <p:spPr bwMode="auto">
            <a:xfrm>
              <a:off x="1946" y="1352"/>
              <a:ext cx="593" cy="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ctr" eaLnBrk="1" hangingPunct="1">
                <a:buFont typeface="Wingdings" panose="05000000000000000000" pitchFamily="2" charset="2"/>
                <a:buNone/>
              </a:pPr>
              <a:r>
                <a:rPr lang="en-US" altLang="zh-CN" sz="1500" b="1" dirty="0">
                  <a:latin typeface="Arial Rounded MT Bold" panose="020F0704030504030204" pitchFamily="34" charset="0"/>
                  <a:ea typeface="微软雅黑" panose="020B0503020204020204" pitchFamily="34" charset="-122"/>
                </a:rPr>
                <a:t>0</a:t>
              </a:r>
            </a:p>
          </p:txBody>
        </p:sp>
        <p:sp>
          <p:nvSpPr>
            <p:cNvPr id="13" name="Rectangle 12"/>
            <p:cNvSpPr>
              <a:spLocks noChangeArrowheads="1"/>
            </p:cNvSpPr>
            <p:nvPr/>
          </p:nvSpPr>
          <p:spPr bwMode="auto">
            <a:xfrm>
              <a:off x="1123" y="1352"/>
              <a:ext cx="823" cy="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ctr" eaLnBrk="1" hangingPunct="1">
                <a:buFont typeface="Wingdings" panose="05000000000000000000" pitchFamily="2" charset="2"/>
                <a:buNone/>
              </a:pPr>
              <a:r>
                <a:rPr lang="en-US" altLang="zh-CN" sz="1500" b="1" dirty="0">
                  <a:latin typeface="Arial Rounded MT Bold" panose="020F0704030504030204" pitchFamily="34" charset="0"/>
                  <a:ea typeface="微软雅黑" panose="020B0503020204020204" pitchFamily="34" charset="-122"/>
                </a:rPr>
                <a:t>0</a:t>
              </a:r>
            </a:p>
          </p:txBody>
        </p:sp>
        <p:sp>
          <p:nvSpPr>
            <p:cNvPr id="14" name="Rectangle 13"/>
            <p:cNvSpPr>
              <a:spLocks noChangeArrowheads="1"/>
            </p:cNvSpPr>
            <p:nvPr/>
          </p:nvSpPr>
          <p:spPr bwMode="auto">
            <a:xfrm>
              <a:off x="582" y="1352"/>
              <a:ext cx="725" cy="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ctr" eaLnBrk="1" hangingPunct="1">
                <a:buFont typeface="Wingdings" panose="05000000000000000000" pitchFamily="2" charset="2"/>
                <a:buNone/>
              </a:pPr>
              <a:r>
                <a:rPr lang="en-US" altLang="zh-CN" sz="1500" b="1" dirty="0">
                  <a:latin typeface="Arial Rounded MT Bold" panose="020F0704030504030204" pitchFamily="34" charset="0"/>
                  <a:ea typeface="微软雅黑" panose="020B0503020204020204" pitchFamily="34" charset="-122"/>
                </a:rPr>
                <a:t>1</a:t>
              </a:r>
            </a:p>
          </p:txBody>
        </p:sp>
        <p:sp>
          <p:nvSpPr>
            <p:cNvPr id="15" name="Rectangle 14"/>
            <p:cNvSpPr>
              <a:spLocks noChangeArrowheads="1"/>
            </p:cNvSpPr>
            <p:nvPr/>
          </p:nvSpPr>
          <p:spPr bwMode="auto">
            <a:xfrm>
              <a:off x="0" y="1352"/>
              <a:ext cx="758" cy="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ctr" eaLnBrk="1" hangingPunct="1">
                <a:buFont typeface="Wingdings" panose="05000000000000000000" pitchFamily="2" charset="2"/>
                <a:buNone/>
              </a:pPr>
              <a:r>
                <a:rPr lang="en-US" altLang="zh-CN" sz="1500" b="1" dirty="0">
                  <a:latin typeface="Arial Rounded MT Bold" panose="020F0704030504030204" pitchFamily="34" charset="0"/>
                  <a:ea typeface="微软雅黑" panose="020B0503020204020204" pitchFamily="34" charset="-122"/>
                </a:rPr>
                <a:t>1</a:t>
              </a:r>
            </a:p>
          </p:txBody>
        </p:sp>
        <p:sp>
          <p:nvSpPr>
            <p:cNvPr id="16" name="Rectangle 15"/>
            <p:cNvSpPr>
              <a:spLocks noChangeArrowheads="1"/>
            </p:cNvSpPr>
            <p:nvPr/>
          </p:nvSpPr>
          <p:spPr bwMode="auto">
            <a:xfrm>
              <a:off x="2528" y="1164"/>
              <a:ext cx="593" cy="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ctr" eaLnBrk="1" hangingPunct="1">
                <a:buFont typeface="Wingdings" panose="05000000000000000000" pitchFamily="2" charset="2"/>
                <a:buNone/>
              </a:pPr>
              <a:r>
                <a:rPr lang="en-US" altLang="zh-CN" sz="1500" b="1" dirty="0">
                  <a:latin typeface="Arial Rounded MT Bold" panose="020F0704030504030204" pitchFamily="34" charset="0"/>
                  <a:ea typeface="微软雅黑" panose="020B0503020204020204" pitchFamily="34" charset="-122"/>
                </a:rPr>
                <a:t>1</a:t>
              </a:r>
            </a:p>
          </p:txBody>
        </p:sp>
        <p:sp>
          <p:nvSpPr>
            <p:cNvPr id="17" name="Rectangle 16"/>
            <p:cNvSpPr>
              <a:spLocks noChangeArrowheads="1"/>
            </p:cNvSpPr>
            <p:nvPr/>
          </p:nvSpPr>
          <p:spPr bwMode="auto">
            <a:xfrm>
              <a:off x="1946" y="1164"/>
              <a:ext cx="593" cy="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ctr" eaLnBrk="1" hangingPunct="1">
                <a:buFont typeface="Wingdings" panose="05000000000000000000" pitchFamily="2" charset="2"/>
                <a:buNone/>
              </a:pPr>
              <a:r>
                <a:rPr lang="en-US" altLang="zh-CN" sz="1500" b="1" dirty="0">
                  <a:latin typeface="Arial Rounded MT Bold" panose="020F0704030504030204" pitchFamily="34" charset="0"/>
                  <a:ea typeface="微软雅黑" panose="020B0503020204020204" pitchFamily="34" charset="-122"/>
                </a:rPr>
                <a:t>0</a:t>
              </a:r>
            </a:p>
          </p:txBody>
        </p:sp>
        <p:sp>
          <p:nvSpPr>
            <p:cNvPr id="18" name="Rectangle 17"/>
            <p:cNvSpPr>
              <a:spLocks noChangeArrowheads="1"/>
            </p:cNvSpPr>
            <p:nvPr/>
          </p:nvSpPr>
          <p:spPr bwMode="auto">
            <a:xfrm>
              <a:off x="1123" y="1164"/>
              <a:ext cx="823" cy="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ctr" eaLnBrk="1" hangingPunct="1">
                <a:buFont typeface="Wingdings" panose="05000000000000000000" pitchFamily="2" charset="2"/>
                <a:buNone/>
              </a:pPr>
              <a:r>
                <a:rPr lang="en-US" altLang="zh-CN" sz="1500" b="1" dirty="0">
                  <a:latin typeface="Arial Rounded MT Bold" panose="020F0704030504030204" pitchFamily="34" charset="0"/>
                  <a:ea typeface="微软雅黑" panose="020B0503020204020204" pitchFamily="34" charset="-122"/>
                </a:rPr>
                <a:t>1</a:t>
              </a:r>
            </a:p>
          </p:txBody>
        </p:sp>
        <p:sp>
          <p:nvSpPr>
            <p:cNvPr id="19" name="Rectangle 18"/>
            <p:cNvSpPr>
              <a:spLocks noChangeArrowheads="1"/>
            </p:cNvSpPr>
            <p:nvPr/>
          </p:nvSpPr>
          <p:spPr bwMode="auto">
            <a:xfrm>
              <a:off x="582" y="1164"/>
              <a:ext cx="725" cy="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ctr" eaLnBrk="1" hangingPunct="1">
                <a:buFont typeface="Wingdings" panose="05000000000000000000" pitchFamily="2" charset="2"/>
                <a:buNone/>
              </a:pPr>
              <a:r>
                <a:rPr lang="en-US" altLang="zh-CN" sz="1500" b="1" dirty="0">
                  <a:latin typeface="Arial Rounded MT Bold" panose="020F0704030504030204" pitchFamily="34" charset="0"/>
                  <a:ea typeface="微软雅黑" panose="020B0503020204020204" pitchFamily="34" charset="-122"/>
                </a:rPr>
                <a:t>0</a:t>
              </a:r>
            </a:p>
          </p:txBody>
        </p:sp>
        <p:sp>
          <p:nvSpPr>
            <p:cNvPr id="20" name="Rectangle 19"/>
            <p:cNvSpPr>
              <a:spLocks noChangeArrowheads="1"/>
            </p:cNvSpPr>
            <p:nvPr/>
          </p:nvSpPr>
          <p:spPr bwMode="auto">
            <a:xfrm>
              <a:off x="0" y="1164"/>
              <a:ext cx="758" cy="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ctr" eaLnBrk="1" hangingPunct="1">
                <a:buFont typeface="Wingdings" panose="05000000000000000000" pitchFamily="2" charset="2"/>
                <a:buNone/>
              </a:pPr>
              <a:r>
                <a:rPr lang="en-US" altLang="zh-CN" sz="1500" b="1" dirty="0">
                  <a:latin typeface="Arial Rounded MT Bold" panose="020F0704030504030204" pitchFamily="34" charset="0"/>
                  <a:ea typeface="微软雅黑" panose="020B0503020204020204" pitchFamily="34" charset="-122"/>
                </a:rPr>
                <a:t>1</a:t>
              </a:r>
            </a:p>
          </p:txBody>
        </p:sp>
        <p:sp>
          <p:nvSpPr>
            <p:cNvPr id="21" name="Rectangle 20"/>
            <p:cNvSpPr>
              <a:spLocks noChangeArrowheads="1"/>
            </p:cNvSpPr>
            <p:nvPr/>
          </p:nvSpPr>
          <p:spPr bwMode="auto">
            <a:xfrm>
              <a:off x="2528" y="976"/>
              <a:ext cx="593" cy="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ctr" eaLnBrk="1" hangingPunct="1">
                <a:buFont typeface="Wingdings" panose="05000000000000000000" pitchFamily="2" charset="2"/>
                <a:buNone/>
              </a:pPr>
              <a:r>
                <a:rPr lang="en-US" altLang="zh-CN" sz="1500" b="1" dirty="0">
                  <a:latin typeface="Arial Rounded MT Bold" panose="020F0704030504030204" pitchFamily="34" charset="0"/>
                  <a:ea typeface="微软雅黑" panose="020B0503020204020204" pitchFamily="34" charset="-122"/>
                </a:rPr>
                <a:t>0</a:t>
              </a:r>
            </a:p>
          </p:txBody>
        </p:sp>
        <p:sp>
          <p:nvSpPr>
            <p:cNvPr id="22" name="Rectangle 21"/>
            <p:cNvSpPr>
              <a:spLocks noChangeArrowheads="1"/>
            </p:cNvSpPr>
            <p:nvPr/>
          </p:nvSpPr>
          <p:spPr bwMode="auto">
            <a:xfrm>
              <a:off x="1946" y="976"/>
              <a:ext cx="593" cy="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ctr" eaLnBrk="1" hangingPunct="1">
                <a:buFont typeface="Wingdings" panose="05000000000000000000" pitchFamily="2" charset="2"/>
                <a:buNone/>
              </a:pPr>
              <a:r>
                <a:rPr lang="en-US" altLang="zh-CN" sz="1500" b="1" dirty="0">
                  <a:latin typeface="Arial Rounded MT Bold" panose="020F0704030504030204" pitchFamily="34" charset="0"/>
                  <a:ea typeface="微软雅黑" panose="020B0503020204020204" pitchFamily="34" charset="-122"/>
                </a:rPr>
                <a:t>1</a:t>
              </a:r>
            </a:p>
          </p:txBody>
        </p:sp>
        <p:sp>
          <p:nvSpPr>
            <p:cNvPr id="23" name="Rectangle 22"/>
            <p:cNvSpPr>
              <a:spLocks noChangeArrowheads="1"/>
            </p:cNvSpPr>
            <p:nvPr/>
          </p:nvSpPr>
          <p:spPr bwMode="auto">
            <a:xfrm>
              <a:off x="1123" y="976"/>
              <a:ext cx="823" cy="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ctr" eaLnBrk="1" hangingPunct="1">
                <a:buFont typeface="Wingdings" panose="05000000000000000000" pitchFamily="2" charset="2"/>
                <a:buNone/>
              </a:pPr>
              <a:r>
                <a:rPr lang="en-US" altLang="zh-CN" sz="1500" b="1" dirty="0">
                  <a:latin typeface="Arial Rounded MT Bold" panose="020F0704030504030204" pitchFamily="34" charset="0"/>
                  <a:ea typeface="微软雅黑" panose="020B0503020204020204" pitchFamily="34" charset="-122"/>
                </a:rPr>
                <a:t>0</a:t>
              </a:r>
            </a:p>
          </p:txBody>
        </p:sp>
        <p:sp>
          <p:nvSpPr>
            <p:cNvPr id="24" name="Rectangle 23"/>
            <p:cNvSpPr>
              <a:spLocks noChangeArrowheads="1"/>
            </p:cNvSpPr>
            <p:nvPr/>
          </p:nvSpPr>
          <p:spPr bwMode="auto">
            <a:xfrm>
              <a:off x="582" y="976"/>
              <a:ext cx="725" cy="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ctr" eaLnBrk="1" hangingPunct="1">
                <a:buFont typeface="Wingdings" panose="05000000000000000000" pitchFamily="2" charset="2"/>
                <a:buNone/>
              </a:pPr>
              <a:r>
                <a:rPr lang="en-US" altLang="zh-CN" sz="1500" b="1" dirty="0">
                  <a:latin typeface="Arial Rounded MT Bold" panose="020F0704030504030204" pitchFamily="34" charset="0"/>
                  <a:ea typeface="微软雅黑" panose="020B0503020204020204" pitchFamily="34" charset="-122"/>
                </a:rPr>
                <a:t>0</a:t>
              </a:r>
            </a:p>
          </p:txBody>
        </p:sp>
        <p:sp>
          <p:nvSpPr>
            <p:cNvPr id="25" name="Rectangle 24"/>
            <p:cNvSpPr>
              <a:spLocks noChangeArrowheads="1"/>
            </p:cNvSpPr>
            <p:nvPr/>
          </p:nvSpPr>
          <p:spPr bwMode="auto">
            <a:xfrm>
              <a:off x="0" y="976"/>
              <a:ext cx="758" cy="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ctr" eaLnBrk="1" hangingPunct="1">
                <a:buFont typeface="Wingdings" panose="05000000000000000000" pitchFamily="2" charset="2"/>
                <a:buNone/>
              </a:pPr>
              <a:r>
                <a:rPr lang="en-US" altLang="zh-CN" sz="1500" b="1" dirty="0">
                  <a:latin typeface="Arial Rounded MT Bold" panose="020F0704030504030204" pitchFamily="34" charset="0"/>
                  <a:ea typeface="微软雅黑" panose="020B0503020204020204" pitchFamily="34" charset="-122"/>
                </a:rPr>
                <a:t>1</a:t>
              </a:r>
            </a:p>
          </p:txBody>
        </p:sp>
        <p:sp>
          <p:nvSpPr>
            <p:cNvPr id="26" name="Rectangle 25"/>
            <p:cNvSpPr>
              <a:spLocks noChangeArrowheads="1"/>
            </p:cNvSpPr>
            <p:nvPr/>
          </p:nvSpPr>
          <p:spPr bwMode="auto">
            <a:xfrm>
              <a:off x="2528" y="788"/>
              <a:ext cx="593" cy="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ctr" eaLnBrk="1" hangingPunct="1">
                <a:buFont typeface="Wingdings" panose="05000000000000000000" pitchFamily="2" charset="2"/>
                <a:buNone/>
              </a:pPr>
              <a:r>
                <a:rPr lang="en-US" altLang="zh-CN" sz="1500" b="1" dirty="0">
                  <a:latin typeface="Arial Rounded MT Bold" panose="020F0704030504030204" pitchFamily="34" charset="0"/>
                  <a:ea typeface="微软雅黑" panose="020B0503020204020204" pitchFamily="34" charset="-122"/>
                </a:rPr>
                <a:t>1</a:t>
              </a:r>
            </a:p>
          </p:txBody>
        </p:sp>
        <p:sp>
          <p:nvSpPr>
            <p:cNvPr id="27" name="Rectangle 26"/>
            <p:cNvSpPr>
              <a:spLocks noChangeArrowheads="1"/>
            </p:cNvSpPr>
            <p:nvPr/>
          </p:nvSpPr>
          <p:spPr bwMode="auto">
            <a:xfrm>
              <a:off x="2528" y="607"/>
              <a:ext cx="593" cy="1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ctr" eaLnBrk="1" hangingPunct="1">
                <a:buFont typeface="Wingdings" panose="05000000000000000000" pitchFamily="2" charset="2"/>
                <a:buNone/>
              </a:pPr>
              <a:r>
                <a:rPr lang="en-US" altLang="zh-CN" sz="1500" b="1" dirty="0">
                  <a:latin typeface="Arial Rounded MT Bold" panose="020F0704030504030204" pitchFamily="34" charset="0"/>
                  <a:ea typeface="微软雅黑" panose="020B0503020204020204" pitchFamily="34" charset="-122"/>
                </a:rPr>
                <a:t>0</a:t>
              </a:r>
            </a:p>
          </p:txBody>
        </p:sp>
        <p:sp>
          <p:nvSpPr>
            <p:cNvPr id="28" name="Rectangle 27"/>
            <p:cNvSpPr>
              <a:spLocks noChangeArrowheads="1"/>
            </p:cNvSpPr>
            <p:nvPr/>
          </p:nvSpPr>
          <p:spPr bwMode="auto">
            <a:xfrm>
              <a:off x="2528" y="410"/>
              <a:ext cx="593" cy="1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ctr" eaLnBrk="1" hangingPunct="1">
                <a:buFont typeface="Wingdings" panose="05000000000000000000" pitchFamily="2" charset="2"/>
                <a:buNone/>
              </a:pPr>
              <a:r>
                <a:rPr lang="en-US" altLang="zh-CN" sz="1500" b="1" dirty="0">
                  <a:latin typeface="Arial Rounded MT Bold" panose="020F0704030504030204" pitchFamily="34" charset="0"/>
                  <a:ea typeface="微软雅黑" panose="020B0503020204020204" pitchFamily="34" charset="-122"/>
                </a:rPr>
                <a:t>0</a:t>
              </a:r>
            </a:p>
          </p:txBody>
        </p:sp>
        <p:sp>
          <p:nvSpPr>
            <p:cNvPr id="29" name="Rectangle 28"/>
            <p:cNvSpPr>
              <a:spLocks noChangeArrowheads="1"/>
            </p:cNvSpPr>
            <p:nvPr/>
          </p:nvSpPr>
          <p:spPr bwMode="auto">
            <a:xfrm>
              <a:off x="2539" y="204"/>
              <a:ext cx="592" cy="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ctr" eaLnBrk="1" hangingPunct="1">
                <a:buFont typeface="Wingdings" panose="05000000000000000000" pitchFamily="2" charset="2"/>
                <a:buNone/>
              </a:pPr>
              <a:r>
                <a:rPr lang="en-US" altLang="zh-CN" sz="1500" b="1" dirty="0">
                  <a:latin typeface="Arial Rounded MT Bold" panose="020F0704030504030204" pitchFamily="34" charset="0"/>
                  <a:ea typeface="微软雅黑" panose="020B0503020204020204" pitchFamily="34" charset="-122"/>
                </a:rPr>
                <a:t>0</a:t>
              </a:r>
            </a:p>
          </p:txBody>
        </p:sp>
        <p:sp>
          <p:nvSpPr>
            <p:cNvPr id="30" name="Rectangle 29"/>
            <p:cNvSpPr>
              <a:spLocks noChangeArrowheads="1"/>
            </p:cNvSpPr>
            <p:nvPr/>
          </p:nvSpPr>
          <p:spPr bwMode="auto">
            <a:xfrm>
              <a:off x="2539" y="0"/>
              <a:ext cx="621" cy="20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 anchorCtr="1"/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ctr" eaLnBrk="1" hangingPunct="1">
                <a:buFont typeface="Wingdings" panose="05000000000000000000" pitchFamily="2" charset="2"/>
                <a:buNone/>
              </a:pPr>
              <a:r>
                <a:rPr lang="zh-CN" altLang="en-US" sz="1700" b="1" dirty="0">
                  <a:solidFill>
                    <a:schemeClr val="bg1"/>
                  </a:solidFill>
                  <a:latin typeface="Arial Rounded MT Bold" panose="020F0704030504030204" pitchFamily="34" charset="0"/>
                  <a:ea typeface="微软雅黑" panose="020B0503020204020204" pitchFamily="34" charset="-122"/>
                </a:rPr>
                <a:t>进位</a:t>
              </a:r>
              <a:r>
                <a:rPr lang="en-US" altLang="zh-CN" sz="1700" b="1" dirty="0">
                  <a:solidFill>
                    <a:schemeClr val="bg1"/>
                  </a:solidFill>
                  <a:latin typeface="Arial Rounded MT Bold" panose="020F0704030504030204" pitchFamily="34" charset="0"/>
                  <a:ea typeface="微软雅黑" panose="020B0503020204020204" pitchFamily="34" charset="-122"/>
                </a:rPr>
                <a:t>C</a:t>
              </a:r>
              <a:r>
                <a:rPr lang="en-US" altLang="zh-CN" sz="1700" b="1" baseline="-25000" dirty="0">
                  <a:solidFill>
                    <a:schemeClr val="bg1"/>
                  </a:solidFill>
                  <a:latin typeface="Arial Rounded MT Bold" panose="020F0704030504030204" pitchFamily="34" charset="0"/>
                  <a:ea typeface="微软雅黑" panose="020B0503020204020204" pitchFamily="34" charset="-122"/>
                </a:rPr>
                <a:t>i+1</a:t>
              </a:r>
            </a:p>
          </p:txBody>
        </p:sp>
        <p:sp>
          <p:nvSpPr>
            <p:cNvPr id="31" name="Rectangle 30"/>
            <p:cNvSpPr>
              <a:spLocks noChangeArrowheads="1"/>
            </p:cNvSpPr>
            <p:nvPr/>
          </p:nvSpPr>
          <p:spPr bwMode="auto">
            <a:xfrm>
              <a:off x="1946" y="788"/>
              <a:ext cx="593" cy="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ctr" eaLnBrk="1" hangingPunct="1">
                <a:buFont typeface="Wingdings" panose="05000000000000000000" pitchFamily="2" charset="2"/>
                <a:buNone/>
              </a:pPr>
              <a:r>
                <a:rPr lang="en-US" altLang="zh-CN" sz="1500" b="1" dirty="0">
                  <a:latin typeface="Arial Rounded MT Bold" panose="020F0704030504030204" pitchFamily="34" charset="0"/>
                  <a:ea typeface="微软雅黑" panose="020B0503020204020204" pitchFamily="34" charset="-122"/>
                </a:rPr>
                <a:t>0</a:t>
              </a:r>
            </a:p>
          </p:txBody>
        </p:sp>
        <p:sp>
          <p:nvSpPr>
            <p:cNvPr id="32" name="Rectangle 31"/>
            <p:cNvSpPr>
              <a:spLocks noChangeArrowheads="1"/>
            </p:cNvSpPr>
            <p:nvPr/>
          </p:nvSpPr>
          <p:spPr bwMode="auto">
            <a:xfrm>
              <a:off x="1946" y="599"/>
              <a:ext cx="593" cy="1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ctr" eaLnBrk="1" hangingPunct="1">
                <a:buFont typeface="Wingdings" panose="05000000000000000000" pitchFamily="2" charset="2"/>
                <a:buNone/>
              </a:pPr>
              <a:r>
                <a:rPr lang="en-US" altLang="zh-CN" sz="1500" b="1" dirty="0">
                  <a:latin typeface="Arial Rounded MT Bold" panose="020F0704030504030204" pitchFamily="34" charset="0"/>
                  <a:ea typeface="微软雅黑" panose="020B0503020204020204" pitchFamily="34" charset="-122"/>
                </a:rPr>
                <a:t>1</a:t>
              </a:r>
            </a:p>
          </p:txBody>
        </p:sp>
        <p:sp>
          <p:nvSpPr>
            <p:cNvPr id="33" name="Rectangle 32"/>
            <p:cNvSpPr>
              <a:spLocks noChangeArrowheads="1"/>
            </p:cNvSpPr>
            <p:nvPr/>
          </p:nvSpPr>
          <p:spPr bwMode="auto">
            <a:xfrm>
              <a:off x="1946" y="410"/>
              <a:ext cx="593" cy="1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ctr" eaLnBrk="1" hangingPunct="1">
                <a:buFont typeface="Wingdings" panose="05000000000000000000" pitchFamily="2" charset="2"/>
                <a:buNone/>
              </a:pPr>
              <a:r>
                <a:rPr lang="en-US" altLang="zh-CN" sz="1500" b="1" dirty="0">
                  <a:latin typeface="Arial Rounded MT Bold" panose="020F0704030504030204" pitchFamily="34" charset="0"/>
                  <a:ea typeface="微软雅黑" panose="020B0503020204020204" pitchFamily="34" charset="-122"/>
                </a:rPr>
                <a:t>1</a:t>
              </a:r>
            </a:p>
          </p:txBody>
        </p:sp>
        <p:sp>
          <p:nvSpPr>
            <p:cNvPr id="34" name="Rectangle 33"/>
            <p:cNvSpPr>
              <a:spLocks noChangeArrowheads="1"/>
            </p:cNvSpPr>
            <p:nvPr/>
          </p:nvSpPr>
          <p:spPr bwMode="auto">
            <a:xfrm>
              <a:off x="1946" y="222"/>
              <a:ext cx="593" cy="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ctr" eaLnBrk="1" hangingPunct="1">
                <a:buFont typeface="Wingdings" panose="05000000000000000000" pitchFamily="2" charset="2"/>
                <a:buNone/>
              </a:pPr>
              <a:r>
                <a:rPr lang="en-US" altLang="zh-CN" sz="1500" b="1" dirty="0">
                  <a:latin typeface="Arial Rounded MT Bold" panose="020F0704030504030204" pitchFamily="34" charset="0"/>
                  <a:ea typeface="微软雅黑" panose="020B0503020204020204" pitchFamily="34" charset="-122"/>
                </a:rPr>
                <a:t>0</a:t>
              </a:r>
            </a:p>
          </p:txBody>
        </p:sp>
        <p:sp>
          <p:nvSpPr>
            <p:cNvPr id="35" name="Rectangle 34"/>
            <p:cNvSpPr>
              <a:spLocks noChangeArrowheads="1"/>
            </p:cNvSpPr>
            <p:nvPr/>
          </p:nvSpPr>
          <p:spPr bwMode="auto">
            <a:xfrm>
              <a:off x="1946" y="0"/>
              <a:ext cx="593" cy="20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 anchorCtr="1"/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ctr" eaLnBrk="1" hangingPunct="1">
                <a:buFont typeface="Wingdings" panose="05000000000000000000" pitchFamily="2" charset="2"/>
                <a:buNone/>
              </a:pPr>
              <a:r>
                <a:rPr lang="zh-CN" altLang="en-US" sz="1700" b="1" dirty="0">
                  <a:solidFill>
                    <a:schemeClr val="bg1"/>
                  </a:solidFill>
                  <a:latin typeface="Arial Rounded MT Bold" panose="020F0704030504030204" pitchFamily="34" charset="0"/>
                  <a:ea typeface="微软雅黑" panose="020B0503020204020204" pitchFamily="34" charset="-122"/>
                </a:rPr>
                <a:t>和数</a:t>
              </a:r>
              <a:r>
                <a:rPr lang="en-US" altLang="zh-CN" sz="1700" b="1" dirty="0">
                  <a:solidFill>
                    <a:schemeClr val="bg1"/>
                  </a:solidFill>
                  <a:latin typeface="Arial Rounded MT Bold" panose="020F0704030504030204" pitchFamily="34" charset="0"/>
                  <a:ea typeface="微软雅黑" panose="020B0503020204020204" pitchFamily="34" charset="-122"/>
                </a:rPr>
                <a:t>S</a:t>
              </a:r>
              <a:r>
                <a:rPr lang="en-US" altLang="zh-CN" sz="1700" b="1" baseline="-25000" dirty="0">
                  <a:solidFill>
                    <a:schemeClr val="bg1"/>
                  </a:solidFill>
                  <a:latin typeface="Arial Rounded MT Bold" panose="020F0704030504030204" pitchFamily="34" charset="0"/>
                  <a:ea typeface="微软雅黑" panose="020B0503020204020204" pitchFamily="34" charset="-122"/>
                </a:rPr>
                <a:t>i</a:t>
              </a:r>
            </a:p>
          </p:txBody>
        </p:sp>
        <p:sp>
          <p:nvSpPr>
            <p:cNvPr id="36" name="Rectangle 35"/>
            <p:cNvSpPr>
              <a:spLocks noChangeArrowheads="1"/>
            </p:cNvSpPr>
            <p:nvPr/>
          </p:nvSpPr>
          <p:spPr bwMode="auto">
            <a:xfrm>
              <a:off x="1123" y="788"/>
              <a:ext cx="823" cy="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ctr" eaLnBrk="1" hangingPunct="1">
                <a:buFont typeface="Wingdings" panose="05000000000000000000" pitchFamily="2" charset="2"/>
                <a:buNone/>
              </a:pPr>
              <a:r>
                <a:rPr lang="en-US" altLang="zh-CN" sz="1500" b="1" dirty="0">
                  <a:latin typeface="Arial Rounded MT Bold" panose="020F0704030504030204" pitchFamily="34" charset="0"/>
                  <a:ea typeface="微软雅黑" panose="020B0503020204020204" pitchFamily="34" charset="-122"/>
                </a:rPr>
                <a:t>1</a:t>
              </a:r>
            </a:p>
          </p:txBody>
        </p:sp>
        <p:sp>
          <p:nvSpPr>
            <p:cNvPr id="37" name="Rectangle 36"/>
            <p:cNvSpPr>
              <a:spLocks noChangeArrowheads="1"/>
            </p:cNvSpPr>
            <p:nvPr/>
          </p:nvSpPr>
          <p:spPr bwMode="auto">
            <a:xfrm>
              <a:off x="582" y="788"/>
              <a:ext cx="725" cy="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ctr" eaLnBrk="1" hangingPunct="1">
                <a:buFont typeface="Wingdings" panose="05000000000000000000" pitchFamily="2" charset="2"/>
                <a:buNone/>
              </a:pPr>
              <a:r>
                <a:rPr lang="en-US" altLang="zh-CN" sz="1500" b="1" dirty="0">
                  <a:latin typeface="Arial Rounded MT Bold" panose="020F0704030504030204" pitchFamily="34" charset="0"/>
                  <a:ea typeface="微软雅黑" panose="020B0503020204020204" pitchFamily="34" charset="-122"/>
                </a:rPr>
                <a:t>1</a:t>
              </a:r>
            </a:p>
          </p:txBody>
        </p:sp>
        <p:sp>
          <p:nvSpPr>
            <p:cNvPr id="38" name="Rectangle 37"/>
            <p:cNvSpPr>
              <a:spLocks noChangeArrowheads="1"/>
            </p:cNvSpPr>
            <p:nvPr/>
          </p:nvSpPr>
          <p:spPr bwMode="auto">
            <a:xfrm>
              <a:off x="0" y="778"/>
              <a:ext cx="758" cy="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ctr" eaLnBrk="1" hangingPunct="1">
                <a:buFont typeface="Wingdings" panose="05000000000000000000" pitchFamily="2" charset="2"/>
                <a:buNone/>
              </a:pPr>
              <a:r>
                <a:rPr lang="en-US" altLang="zh-CN" sz="1500" b="1" dirty="0">
                  <a:latin typeface="Arial Rounded MT Bold" panose="020F0704030504030204" pitchFamily="34" charset="0"/>
                  <a:ea typeface="微软雅黑" panose="020B0503020204020204" pitchFamily="34" charset="-122"/>
                </a:rPr>
                <a:t>0</a:t>
              </a:r>
            </a:p>
          </p:txBody>
        </p:sp>
        <p:sp>
          <p:nvSpPr>
            <p:cNvPr id="39" name="Rectangle 38"/>
            <p:cNvSpPr>
              <a:spLocks noChangeArrowheads="1"/>
            </p:cNvSpPr>
            <p:nvPr/>
          </p:nvSpPr>
          <p:spPr bwMode="auto">
            <a:xfrm>
              <a:off x="1123" y="599"/>
              <a:ext cx="823" cy="1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ctr" eaLnBrk="1" hangingPunct="1">
                <a:buFont typeface="Wingdings" panose="05000000000000000000" pitchFamily="2" charset="2"/>
                <a:buNone/>
              </a:pPr>
              <a:r>
                <a:rPr lang="en-US" altLang="zh-CN" sz="1500" b="1" dirty="0">
                  <a:latin typeface="Arial Rounded MT Bold" panose="020F0704030504030204" pitchFamily="34" charset="0"/>
                  <a:ea typeface="微软雅黑" panose="020B0503020204020204" pitchFamily="34" charset="-122"/>
                </a:rPr>
                <a:t>0</a:t>
              </a:r>
            </a:p>
          </p:txBody>
        </p:sp>
        <p:sp>
          <p:nvSpPr>
            <p:cNvPr id="40" name="Rectangle 39"/>
            <p:cNvSpPr>
              <a:spLocks noChangeArrowheads="1"/>
            </p:cNvSpPr>
            <p:nvPr/>
          </p:nvSpPr>
          <p:spPr bwMode="auto">
            <a:xfrm>
              <a:off x="582" y="599"/>
              <a:ext cx="725" cy="1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ctr" eaLnBrk="1" hangingPunct="1">
                <a:buFont typeface="Wingdings" panose="05000000000000000000" pitchFamily="2" charset="2"/>
                <a:buNone/>
              </a:pPr>
              <a:r>
                <a:rPr lang="en-US" altLang="zh-CN" sz="1500" b="1" dirty="0">
                  <a:latin typeface="Arial Rounded MT Bold" panose="020F0704030504030204" pitchFamily="34" charset="0"/>
                  <a:ea typeface="微软雅黑" panose="020B0503020204020204" pitchFamily="34" charset="-122"/>
                </a:rPr>
                <a:t>1</a:t>
              </a:r>
            </a:p>
          </p:txBody>
        </p:sp>
        <p:sp>
          <p:nvSpPr>
            <p:cNvPr id="41" name="Rectangle 40"/>
            <p:cNvSpPr>
              <a:spLocks noChangeArrowheads="1"/>
            </p:cNvSpPr>
            <p:nvPr/>
          </p:nvSpPr>
          <p:spPr bwMode="auto">
            <a:xfrm>
              <a:off x="0" y="599"/>
              <a:ext cx="758" cy="1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ctr" eaLnBrk="1" hangingPunct="1">
                <a:buFont typeface="Wingdings" panose="05000000000000000000" pitchFamily="2" charset="2"/>
                <a:buNone/>
              </a:pPr>
              <a:r>
                <a:rPr lang="en-US" altLang="zh-CN" sz="1500" b="1" dirty="0">
                  <a:latin typeface="Arial Rounded MT Bold" panose="020F0704030504030204" pitchFamily="34" charset="0"/>
                  <a:ea typeface="微软雅黑" panose="020B0503020204020204" pitchFamily="34" charset="-122"/>
                </a:rPr>
                <a:t>0</a:t>
              </a:r>
            </a:p>
          </p:txBody>
        </p:sp>
        <p:sp>
          <p:nvSpPr>
            <p:cNvPr id="42" name="Rectangle 41"/>
            <p:cNvSpPr>
              <a:spLocks noChangeArrowheads="1"/>
            </p:cNvSpPr>
            <p:nvPr/>
          </p:nvSpPr>
          <p:spPr bwMode="auto">
            <a:xfrm>
              <a:off x="1123" y="410"/>
              <a:ext cx="823" cy="1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ctr" eaLnBrk="1" hangingPunct="1">
                <a:buFont typeface="Wingdings" panose="05000000000000000000" pitchFamily="2" charset="2"/>
                <a:buNone/>
              </a:pPr>
              <a:r>
                <a:rPr lang="en-US" altLang="zh-CN" sz="1500" b="1" dirty="0">
                  <a:latin typeface="Arial Rounded MT Bold" panose="020F0704030504030204" pitchFamily="34" charset="0"/>
                  <a:ea typeface="微软雅黑" panose="020B0503020204020204" pitchFamily="34" charset="-122"/>
                </a:rPr>
                <a:t>1</a:t>
              </a:r>
            </a:p>
          </p:txBody>
        </p:sp>
        <p:sp>
          <p:nvSpPr>
            <p:cNvPr id="43" name="Rectangle 42"/>
            <p:cNvSpPr>
              <a:spLocks noChangeArrowheads="1"/>
            </p:cNvSpPr>
            <p:nvPr/>
          </p:nvSpPr>
          <p:spPr bwMode="auto">
            <a:xfrm>
              <a:off x="582" y="410"/>
              <a:ext cx="725" cy="1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ctr" eaLnBrk="1" hangingPunct="1">
                <a:buFont typeface="Wingdings" panose="05000000000000000000" pitchFamily="2" charset="2"/>
                <a:buNone/>
              </a:pPr>
              <a:r>
                <a:rPr lang="en-US" altLang="zh-CN" sz="1500" b="1" dirty="0">
                  <a:latin typeface="Arial Rounded MT Bold" panose="020F0704030504030204" pitchFamily="34" charset="0"/>
                  <a:ea typeface="微软雅黑" panose="020B0503020204020204" pitchFamily="34" charset="-122"/>
                </a:rPr>
                <a:t>0</a:t>
              </a:r>
            </a:p>
          </p:txBody>
        </p:sp>
        <p:sp>
          <p:nvSpPr>
            <p:cNvPr id="44" name="Rectangle 43"/>
            <p:cNvSpPr>
              <a:spLocks noChangeArrowheads="1"/>
            </p:cNvSpPr>
            <p:nvPr/>
          </p:nvSpPr>
          <p:spPr bwMode="auto">
            <a:xfrm>
              <a:off x="0" y="410"/>
              <a:ext cx="758" cy="1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ctr" eaLnBrk="1" hangingPunct="1">
                <a:buFont typeface="Wingdings" panose="05000000000000000000" pitchFamily="2" charset="2"/>
                <a:buNone/>
              </a:pPr>
              <a:r>
                <a:rPr lang="en-US" altLang="zh-CN" sz="1500" b="1" dirty="0">
                  <a:latin typeface="Arial Rounded MT Bold" panose="020F0704030504030204" pitchFamily="34" charset="0"/>
                  <a:ea typeface="微软雅黑" panose="020B0503020204020204" pitchFamily="34" charset="-122"/>
                </a:rPr>
                <a:t>0</a:t>
              </a:r>
            </a:p>
          </p:txBody>
        </p:sp>
        <p:sp>
          <p:nvSpPr>
            <p:cNvPr id="45" name="Rectangle 44"/>
            <p:cNvSpPr>
              <a:spLocks noChangeArrowheads="1"/>
            </p:cNvSpPr>
            <p:nvPr/>
          </p:nvSpPr>
          <p:spPr bwMode="auto">
            <a:xfrm>
              <a:off x="1123" y="222"/>
              <a:ext cx="823" cy="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ctr" eaLnBrk="1" hangingPunct="1">
                <a:buFont typeface="Wingdings" panose="05000000000000000000" pitchFamily="2" charset="2"/>
                <a:buNone/>
              </a:pPr>
              <a:r>
                <a:rPr lang="en-US" altLang="zh-CN" sz="1500" b="1" dirty="0">
                  <a:latin typeface="Arial Rounded MT Bold" panose="020F0704030504030204" pitchFamily="34" charset="0"/>
                  <a:ea typeface="微软雅黑" panose="020B0503020204020204" pitchFamily="34" charset="-122"/>
                </a:rPr>
                <a:t>0</a:t>
              </a:r>
            </a:p>
          </p:txBody>
        </p:sp>
        <p:sp>
          <p:nvSpPr>
            <p:cNvPr id="46" name="Rectangle 45"/>
            <p:cNvSpPr>
              <a:spLocks noChangeArrowheads="1"/>
            </p:cNvSpPr>
            <p:nvPr/>
          </p:nvSpPr>
          <p:spPr bwMode="auto">
            <a:xfrm>
              <a:off x="582" y="222"/>
              <a:ext cx="725" cy="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ctr" eaLnBrk="1" hangingPunct="1">
                <a:buFont typeface="Wingdings" panose="05000000000000000000" pitchFamily="2" charset="2"/>
                <a:buNone/>
              </a:pPr>
              <a:r>
                <a:rPr lang="en-US" altLang="zh-CN" sz="1500" b="1" dirty="0">
                  <a:latin typeface="Arial Rounded MT Bold" panose="020F0704030504030204" pitchFamily="34" charset="0"/>
                  <a:ea typeface="微软雅黑" panose="020B0503020204020204" pitchFamily="34" charset="-122"/>
                </a:rPr>
                <a:t>0</a:t>
              </a:r>
            </a:p>
          </p:txBody>
        </p:sp>
        <p:sp>
          <p:nvSpPr>
            <p:cNvPr id="47" name="Rectangle 46"/>
            <p:cNvSpPr>
              <a:spLocks noChangeArrowheads="1"/>
            </p:cNvSpPr>
            <p:nvPr/>
          </p:nvSpPr>
          <p:spPr bwMode="auto">
            <a:xfrm>
              <a:off x="0" y="222"/>
              <a:ext cx="758" cy="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ctr" eaLnBrk="1" hangingPunct="1">
                <a:buFont typeface="Wingdings" panose="05000000000000000000" pitchFamily="2" charset="2"/>
                <a:buNone/>
              </a:pPr>
              <a:r>
                <a:rPr lang="en-US" altLang="zh-CN" sz="1500" b="1" dirty="0">
                  <a:latin typeface="Arial Rounded MT Bold" panose="020F0704030504030204" pitchFamily="34" charset="0"/>
                  <a:ea typeface="微软雅黑" panose="020B0503020204020204" pitchFamily="34" charset="-122"/>
                </a:rPr>
                <a:t>0</a:t>
              </a:r>
            </a:p>
          </p:txBody>
        </p:sp>
        <p:sp>
          <p:nvSpPr>
            <p:cNvPr id="48" name="Rectangle 47"/>
            <p:cNvSpPr>
              <a:spLocks noChangeArrowheads="1"/>
            </p:cNvSpPr>
            <p:nvPr/>
          </p:nvSpPr>
          <p:spPr bwMode="auto">
            <a:xfrm>
              <a:off x="582" y="0"/>
              <a:ext cx="725" cy="20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 anchorCtr="1"/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ctr" eaLnBrk="1" hangingPunct="1">
                <a:buFont typeface="Wingdings" panose="05000000000000000000" pitchFamily="2" charset="2"/>
                <a:buNone/>
              </a:pPr>
              <a:r>
                <a:rPr lang="zh-CN" altLang="en-US" sz="1700" b="1" dirty="0">
                  <a:solidFill>
                    <a:schemeClr val="bg1"/>
                  </a:solidFill>
                  <a:latin typeface="Arial Rounded MT Bold" panose="020F0704030504030204" pitchFamily="34" charset="0"/>
                  <a:ea typeface="微软雅黑" panose="020B0503020204020204" pitchFamily="34" charset="-122"/>
                </a:rPr>
                <a:t>加数</a:t>
              </a:r>
              <a:r>
                <a:rPr lang="en-US" altLang="zh-CN" sz="1700" b="1" dirty="0">
                  <a:solidFill>
                    <a:schemeClr val="bg1"/>
                  </a:solidFill>
                  <a:latin typeface="Arial Rounded MT Bold" panose="020F0704030504030204" pitchFamily="34" charset="0"/>
                  <a:ea typeface="微软雅黑" panose="020B0503020204020204" pitchFamily="34" charset="-122"/>
                </a:rPr>
                <a:t>Yi</a:t>
              </a:r>
            </a:p>
          </p:txBody>
        </p:sp>
        <p:sp>
          <p:nvSpPr>
            <p:cNvPr id="49" name="Rectangle 48"/>
            <p:cNvSpPr>
              <a:spLocks noChangeArrowheads="1"/>
            </p:cNvSpPr>
            <p:nvPr/>
          </p:nvSpPr>
          <p:spPr bwMode="auto">
            <a:xfrm>
              <a:off x="84" y="0"/>
              <a:ext cx="674" cy="20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 anchorCtr="1"/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ctr" eaLnBrk="1" hangingPunct="1">
                <a:buFont typeface="Wingdings" panose="05000000000000000000" pitchFamily="2" charset="2"/>
                <a:buNone/>
              </a:pPr>
              <a:r>
                <a:rPr lang="zh-CN" altLang="en-US" sz="1700" b="1" dirty="0">
                  <a:solidFill>
                    <a:schemeClr val="bg1"/>
                  </a:solidFill>
                  <a:latin typeface="Arial Rounded MT Bold" panose="020F0704030504030204" pitchFamily="34" charset="0"/>
                  <a:ea typeface="微软雅黑" panose="020B0503020204020204" pitchFamily="34" charset="-122"/>
                </a:rPr>
                <a:t>加数</a:t>
              </a:r>
              <a:r>
                <a:rPr lang="en-US" altLang="zh-CN" sz="1700" b="1" dirty="0">
                  <a:solidFill>
                    <a:schemeClr val="bg1"/>
                  </a:solidFill>
                  <a:latin typeface="Arial Rounded MT Bold" panose="020F0704030504030204" pitchFamily="34" charset="0"/>
                  <a:ea typeface="微软雅黑" panose="020B0503020204020204" pitchFamily="34" charset="-122"/>
                </a:rPr>
                <a:t>X</a:t>
              </a:r>
              <a:r>
                <a:rPr lang="en-US" altLang="zh-CN" sz="1700" b="1" baseline="-25000" dirty="0">
                  <a:solidFill>
                    <a:schemeClr val="bg1"/>
                  </a:solidFill>
                  <a:latin typeface="Arial Rounded MT Bold" panose="020F0704030504030204" pitchFamily="34" charset="0"/>
                  <a:ea typeface="微软雅黑" panose="020B0503020204020204" pitchFamily="34" charset="-122"/>
                </a:rPr>
                <a:t>i</a:t>
              </a:r>
            </a:p>
          </p:txBody>
        </p:sp>
        <p:sp>
          <p:nvSpPr>
            <p:cNvPr id="50" name="Rectangle 49"/>
            <p:cNvSpPr>
              <a:spLocks noChangeArrowheads="1"/>
            </p:cNvSpPr>
            <p:nvPr/>
          </p:nvSpPr>
          <p:spPr bwMode="auto">
            <a:xfrm>
              <a:off x="1123" y="0"/>
              <a:ext cx="823" cy="20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 anchorCtr="1"/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ctr" eaLnBrk="1" hangingPunct="1">
                <a:buFont typeface="Wingdings" panose="05000000000000000000" pitchFamily="2" charset="2"/>
                <a:buNone/>
              </a:pPr>
              <a:r>
                <a:rPr lang="zh-CN" altLang="en-US" sz="1700" b="1" dirty="0">
                  <a:solidFill>
                    <a:schemeClr val="bg1"/>
                  </a:solidFill>
                  <a:latin typeface="Arial Rounded MT Bold" panose="020F0704030504030204" pitchFamily="34" charset="0"/>
                  <a:ea typeface="微软雅黑" panose="020B0503020204020204" pitchFamily="34" charset="-122"/>
                </a:rPr>
                <a:t>低位进位</a:t>
              </a:r>
              <a:r>
                <a:rPr lang="en-US" altLang="zh-CN" sz="1700" b="1" dirty="0">
                  <a:solidFill>
                    <a:schemeClr val="bg1"/>
                  </a:solidFill>
                  <a:latin typeface="Arial Rounded MT Bold" panose="020F0704030504030204" pitchFamily="34" charset="0"/>
                  <a:ea typeface="微软雅黑" panose="020B0503020204020204" pitchFamily="34" charset="-122"/>
                </a:rPr>
                <a:t>C</a:t>
              </a:r>
              <a:r>
                <a:rPr lang="en-US" altLang="zh-CN" sz="1700" b="1" baseline="-25000" dirty="0">
                  <a:solidFill>
                    <a:schemeClr val="bg1"/>
                  </a:solidFill>
                  <a:latin typeface="Arial Rounded MT Bold" panose="020F0704030504030204" pitchFamily="34" charset="0"/>
                  <a:ea typeface="微软雅黑" panose="020B0503020204020204" pitchFamily="34" charset="-122"/>
                </a:rPr>
                <a:t>i</a:t>
              </a:r>
            </a:p>
          </p:txBody>
        </p:sp>
        <p:sp>
          <p:nvSpPr>
            <p:cNvPr id="51" name="Line 50"/>
            <p:cNvSpPr>
              <a:spLocks noChangeShapeType="1"/>
            </p:cNvSpPr>
            <p:nvPr/>
          </p:nvSpPr>
          <p:spPr bwMode="auto">
            <a:xfrm>
              <a:off x="1938" y="0"/>
              <a:ext cx="0" cy="1688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b="1">
                <a:latin typeface="Arial Rounded MT Bold" panose="020F0704030504030204" pitchFamily="34" charset="0"/>
              </a:endParaRPr>
            </a:p>
          </p:txBody>
        </p:sp>
      </p:grpSp>
      <p:cxnSp>
        <p:nvCxnSpPr>
          <p:cNvPr id="53" name="直接连接符 52"/>
          <p:cNvCxnSpPr/>
          <p:nvPr/>
        </p:nvCxnSpPr>
        <p:spPr>
          <a:xfrm>
            <a:off x="6083300" y="1897455"/>
            <a:ext cx="503442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/>
          <p:cNvCxnSpPr/>
          <p:nvPr/>
        </p:nvCxnSpPr>
        <p:spPr>
          <a:xfrm>
            <a:off x="6083300" y="2221463"/>
            <a:ext cx="503442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/>
          <p:cNvCxnSpPr/>
          <p:nvPr/>
        </p:nvCxnSpPr>
        <p:spPr>
          <a:xfrm>
            <a:off x="6083300" y="2545471"/>
            <a:ext cx="503442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连接符 55"/>
          <p:cNvCxnSpPr/>
          <p:nvPr/>
        </p:nvCxnSpPr>
        <p:spPr>
          <a:xfrm>
            <a:off x="6083300" y="2869479"/>
            <a:ext cx="503442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连接符 56"/>
          <p:cNvCxnSpPr/>
          <p:nvPr/>
        </p:nvCxnSpPr>
        <p:spPr>
          <a:xfrm>
            <a:off x="6083300" y="3193487"/>
            <a:ext cx="503442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/>
          <p:cNvCxnSpPr/>
          <p:nvPr/>
        </p:nvCxnSpPr>
        <p:spPr>
          <a:xfrm>
            <a:off x="6083300" y="3517495"/>
            <a:ext cx="503442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58"/>
          <p:cNvCxnSpPr/>
          <p:nvPr/>
        </p:nvCxnSpPr>
        <p:spPr>
          <a:xfrm>
            <a:off x="6083300" y="3841503"/>
            <a:ext cx="503442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/>
          <p:cNvCxnSpPr/>
          <p:nvPr/>
        </p:nvCxnSpPr>
        <p:spPr>
          <a:xfrm>
            <a:off x="6083300" y="4165513"/>
            <a:ext cx="503442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" name="Group 52"/>
          <p:cNvGrpSpPr>
            <a:grpSpLocks/>
          </p:cNvGrpSpPr>
          <p:nvPr/>
        </p:nvGrpSpPr>
        <p:grpSpPr bwMode="auto">
          <a:xfrm>
            <a:off x="886593" y="1020817"/>
            <a:ext cx="4212725" cy="3080614"/>
            <a:chOff x="-336" y="-118"/>
            <a:chExt cx="2299" cy="1713"/>
          </a:xfrm>
        </p:grpSpPr>
        <p:grpSp>
          <p:nvGrpSpPr>
            <p:cNvPr id="62" name="Group 53"/>
            <p:cNvGrpSpPr>
              <a:grpSpLocks/>
            </p:cNvGrpSpPr>
            <p:nvPr/>
          </p:nvGrpSpPr>
          <p:grpSpPr bwMode="auto">
            <a:xfrm>
              <a:off x="-76" y="-118"/>
              <a:ext cx="1731" cy="1347"/>
              <a:chOff x="-76" y="-118"/>
              <a:chExt cx="1731" cy="1347"/>
            </a:xfrm>
          </p:grpSpPr>
          <p:sp>
            <p:nvSpPr>
              <p:cNvPr id="65" name="Line 54"/>
              <p:cNvSpPr>
                <a:spLocks noChangeShapeType="1"/>
              </p:cNvSpPr>
              <p:nvPr/>
            </p:nvSpPr>
            <p:spPr bwMode="auto">
              <a:xfrm>
                <a:off x="1195" y="589"/>
                <a:ext cx="227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 type="triangle" w="lg" len="lg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66" name="Line 55"/>
              <p:cNvSpPr>
                <a:spLocks noChangeShapeType="1"/>
              </p:cNvSpPr>
              <p:nvPr/>
            </p:nvSpPr>
            <p:spPr bwMode="auto">
              <a:xfrm>
                <a:off x="317" y="589"/>
                <a:ext cx="227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 type="triangle" w="lg" len="lg"/>
                <a:tailEnd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67" name="Line 56"/>
              <p:cNvSpPr>
                <a:spLocks noChangeShapeType="1"/>
              </p:cNvSpPr>
              <p:nvPr/>
            </p:nvSpPr>
            <p:spPr bwMode="auto">
              <a:xfrm flipV="1">
                <a:off x="680" y="787"/>
                <a:ext cx="0" cy="22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68" name="Line 57"/>
              <p:cNvSpPr>
                <a:spLocks noChangeShapeType="1"/>
              </p:cNvSpPr>
              <p:nvPr/>
            </p:nvSpPr>
            <p:spPr bwMode="auto">
              <a:xfrm flipV="1">
                <a:off x="862" y="136"/>
                <a:ext cx="0" cy="27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 w="lg" len="lg"/>
                <a:tailEnd type="triangl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69" name="Line 58"/>
              <p:cNvSpPr>
                <a:spLocks noChangeShapeType="1"/>
              </p:cNvSpPr>
              <p:nvPr/>
            </p:nvSpPr>
            <p:spPr bwMode="auto">
              <a:xfrm flipV="1">
                <a:off x="1043" y="787"/>
                <a:ext cx="0" cy="22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70" name="Text Box 59"/>
              <p:cNvSpPr txBox="1">
                <a:spLocks noChangeArrowheads="1"/>
              </p:cNvSpPr>
              <p:nvPr/>
            </p:nvSpPr>
            <p:spPr bwMode="auto">
              <a:xfrm>
                <a:off x="741" y="-118"/>
                <a:ext cx="272" cy="2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50000"/>
                  </a:spcBef>
                  <a:buClrTx/>
                  <a:buFontTx/>
                  <a:buNone/>
                </a:pPr>
                <a:r>
                  <a:rPr lang="en-US" altLang="zh-CN" sz="2400" dirty="0">
                    <a:solidFill>
                      <a:schemeClr val="accent2"/>
                    </a:solidFill>
                    <a:ea typeface="宋体" panose="02010600030101010101" pitchFamily="2" charset="-122"/>
                  </a:rPr>
                  <a:t>S</a:t>
                </a:r>
                <a:r>
                  <a:rPr lang="en-US" altLang="zh-CN" sz="2400" baseline="-25000" dirty="0">
                    <a:solidFill>
                      <a:schemeClr val="accent2"/>
                    </a:solidFill>
                    <a:ea typeface="宋体" panose="02010600030101010101" pitchFamily="2" charset="-122"/>
                  </a:rPr>
                  <a:t>i</a:t>
                </a:r>
              </a:p>
            </p:txBody>
          </p:sp>
          <p:sp>
            <p:nvSpPr>
              <p:cNvPr id="71" name="Text Box 60"/>
              <p:cNvSpPr txBox="1">
                <a:spLocks noChangeArrowheads="1"/>
              </p:cNvSpPr>
              <p:nvPr/>
            </p:nvSpPr>
            <p:spPr bwMode="auto">
              <a:xfrm>
                <a:off x="521" y="972"/>
                <a:ext cx="771" cy="2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50000"/>
                  </a:spcBef>
                  <a:buClrTx/>
                  <a:buFontTx/>
                  <a:buNone/>
                </a:pPr>
                <a:r>
                  <a:rPr lang="en-US" altLang="zh-CN" sz="2400" dirty="0">
                    <a:solidFill>
                      <a:schemeClr val="accent2"/>
                    </a:solidFill>
                    <a:ea typeface="宋体" panose="02010600030101010101" pitchFamily="2" charset="-122"/>
                  </a:rPr>
                  <a:t>X</a:t>
                </a:r>
                <a:r>
                  <a:rPr lang="en-US" altLang="zh-CN" sz="2400" baseline="-25000" dirty="0">
                    <a:solidFill>
                      <a:schemeClr val="accent2"/>
                    </a:solidFill>
                    <a:ea typeface="宋体" panose="02010600030101010101" pitchFamily="2" charset="-122"/>
                  </a:rPr>
                  <a:t>i  </a:t>
                </a:r>
                <a:r>
                  <a:rPr lang="en-US" altLang="zh-CN" sz="2400" dirty="0">
                    <a:solidFill>
                      <a:schemeClr val="accent2"/>
                    </a:solidFill>
                    <a:ea typeface="宋体" panose="02010600030101010101" pitchFamily="2" charset="-122"/>
                  </a:rPr>
                  <a:t>    Y</a:t>
                </a:r>
                <a:r>
                  <a:rPr lang="en-US" altLang="zh-CN" sz="2400" baseline="-25000" dirty="0">
                    <a:solidFill>
                      <a:schemeClr val="accent2"/>
                    </a:solidFill>
                    <a:ea typeface="宋体" panose="02010600030101010101" pitchFamily="2" charset="-122"/>
                  </a:rPr>
                  <a:t>i</a:t>
                </a:r>
              </a:p>
            </p:txBody>
          </p:sp>
          <p:sp>
            <p:nvSpPr>
              <p:cNvPr id="72" name="Text Box 61"/>
              <p:cNvSpPr txBox="1">
                <a:spLocks noChangeArrowheads="1"/>
              </p:cNvSpPr>
              <p:nvPr/>
            </p:nvSpPr>
            <p:spPr bwMode="auto">
              <a:xfrm>
                <a:off x="1383" y="450"/>
                <a:ext cx="272" cy="2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50000"/>
                  </a:spcBef>
                  <a:buClrTx/>
                  <a:buFontTx/>
                  <a:buNone/>
                </a:pPr>
                <a:r>
                  <a:rPr lang="en-US" altLang="zh-CN" sz="2400" dirty="0">
                    <a:solidFill>
                      <a:schemeClr val="accent2"/>
                    </a:solidFill>
                    <a:ea typeface="宋体" panose="02010600030101010101" pitchFamily="2" charset="-122"/>
                  </a:rPr>
                  <a:t>C</a:t>
                </a:r>
                <a:r>
                  <a:rPr lang="en-US" altLang="zh-CN" sz="2400" baseline="-25000" dirty="0">
                    <a:solidFill>
                      <a:schemeClr val="accent2"/>
                    </a:solidFill>
                    <a:ea typeface="宋体" panose="02010600030101010101" pitchFamily="2" charset="-122"/>
                  </a:rPr>
                  <a:t>i</a:t>
                </a:r>
              </a:p>
            </p:txBody>
          </p:sp>
          <p:sp>
            <p:nvSpPr>
              <p:cNvPr id="73" name="Text Box 62"/>
              <p:cNvSpPr txBox="1">
                <a:spLocks noChangeArrowheads="1"/>
              </p:cNvSpPr>
              <p:nvPr/>
            </p:nvSpPr>
            <p:spPr bwMode="auto">
              <a:xfrm>
                <a:off x="-76" y="417"/>
                <a:ext cx="408" cy="2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50000"/>
                  </a:spcBef>
                  <a:buClrTx/>
                  <a:buFontTx/>
                  <a:buNone/>
                </a:pPr>
                <a:r>
                  <a:rPr lang="en-US" altLang="zh-CN" sz="2400" dirty="0">
                    <a:solidFill>
                      <a:schemeClr val="accent2"/>
                    </a:solidFill>
                    <a:ea typeface="宋体" panose="02010600030101010101" pitchFamily="2" charset="-122"/>
                  </a:rPr>
                  <a:t>C</a:t>
                </a:r>
                <a:r>
                  <a:rPr lang="en-US" altLang="zh-CN" sz="2400" baseline="-25000" dirty="0">
                    <a:solidFill>
                      <a:schemeClr val="accent2"/>
                    </a:solidFill>
                    <a:ea typeface="宋体" panose="02010600030101010101" pitchFamily="2" charset="-122"/>
                  </a:rPr>
                  <a:t>i+1</a:t>
                </a:r>
              </a:p>
            </p:txBody>
          </p:sp>
          <p:sp>
            <p:nvSpPr>
              <p:cNvPr id="64" name="Rectangle 53"/>
              <p:cNvSpPr>
                <a:spLocks noChangeArrowheads="1"/>
              </p:cNvSpPr>
              <p:nvPr/>
            </p:nvSpPr>
            <p:spPr bwMode="auto">
              <a:xfrm>
                <a:off x="544" y="408"/>
                <a:ext cx="635" cy="365"/>
              </a:xfrm>
              <a:prstGeom prst="rect">
                <a:avLst/>
              </a:prstGeom>
              <a:solidFill>
                <a:srgbClr val="99FF33"/>
              </a:solidFill>
              <a:ln w="38100">
                <a:solidFill>
                  <a:schemeClr val="accent2"/>
                </a:solidFill>
                <a:miter lim="800000"/>
                <a:headEnd/>
                <a:tailEnd/>
              </a:ln>
              <a:effectLst>
                <a:outerShdw dist="107763" dir="2700000" algn="ctr" rotWithShape="0">
                  <a:schemeClr val="accent1">
                    <a:alpha val="50000"/>
                  </a:schemeClr>
                </a:outerShdw>
              </a:effectLst>
            </p:spPr>
            <p:txBody>
              <a:bodyPr wrap="none" anchor="ctr"/>
              <a:lstStyle>
                <a:lvl1pPr algn="ctr">
                  <a:lnSpc>
                    <a:spcPct val="80000"/>
                  </a:lnSpc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1pPr>
                <a:lvl2pPr marL="742950" indent="-285750" algn="ctr">
                  <a:lnSpc>
                    <a:spcPct val="80000"/>
                  </a:lnSpc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2pPr>
                <a:lvl3pPr marL="1143000" indent="-228600" algn="ctr">
                  <a:lnSpc>
                    <a:spcPct val="80000"/>
                  </a:lnSpc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3pPr>
                <a:lvl4pPr marL="1600200" indent="-228600" algn="ctr">
                  <a:lnSpc>
                    <a:spcPct val="80000"/>
                  </a:lnSpc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4pPr>
                <a:lvl5pPr marL="2057400" indent="-228600" algn="ctr">
                  <a:lnSpc>
                    <a:spcPct val="80000"/>
                  </a:lnSpc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b="0" u="none" dirty="0">
                    <a:solidFill>
                      <a:schemeClr val="tx1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FA</a:t>
                </a:r>
              </a:p>
            </p:txBody>
          </p:sp>
        </p:grpSp>
        <p:sp>
          <p:nvSpPr>
            <p:cNvPr id="63" name="Text Box 63"/>
            <p:cNvSpPr txBox="1">
              <a:spLocks noChangeArrowheads="1"/>
            </p:cNvSpPr>
            <p:nvPr/>
          </p:nvSpPr>
          <p:spPr bwMode="auto">
            <a:xfrm>
              <a:off x="-336" y="1338"/>
              <a:ext cx="2299" cy="2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50000"/>
                </a:spcBef>
                <a:buClrTx/>
                <a:buFontTx/>
                <a:buNone/>
              </a:pPr>
              <a:r>
                <a:rPr lang="zh-CN" altLang="en-US" sz="2400" dirty="0">
                  <a:solidFill>
                    <a:srgbClr val="0000C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一位全加器</a:t>
              </a:r>
            </a:p>
          </p:txBody>
        </p:sp>
      </p:grpSp>
      <p:sp>
        <p:nvSpPr>
          <p:cNvPr id="77" name="圆角矩形 76"/>
          <p:cNvSpPr/>
          <p:nvPr/>
        </p:nvSpPr>
        <p:spPr>
          <a:xfrm>
            <a:off x="668206" y="4473263"/>
            <a:ext cx="5035584" cy="660328"/>
          </a:xfrm>
          <a:prstGeom prst="roundRect">
            <a:avLst>
              <a:gd name="adj" fmla="val 7051"/>
            </a:avLst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sz="3200" b="1" i="1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3200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=  X</a:t>
            </a:r>
            <a:r>
              <a:rPr lang="en-US" altLang="zh-CN" sz="3200" b="1" i="1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 </a:t>
            </a:r>
            <a:r>
              <a:rPr lang="en-US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⊕</a:t>
            </a:r>
            <a:r>
              <a:rPr lang="en-US" altLang="zh-CN" sz="3200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Y</a:t>
            </a:r>
            <a:r>
              <a:rPr lang="en-US" altLang="zh-CN" sz="3200" b="1" i="1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⊕</a:t>
            </a:r>
            <a:r>
              <a:rPr lang="en-US" altLang="zh-CN" sz="3200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</a:t>
            </a:r>
            <a:r>
              <a:rPr lang="en-US" altLang="zh-CN" sz="3200" b="1" i="1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endParaRPr lang="zh-CN" altLang="en-US" sz="3200" b="1" i="1" baseline="-25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8" name="圆角矩形 77"/>
          <p:cNvSpPr/>
          <p:nvPr/>
        </p:nvSpPr>
        <p:spPr>
          <a:xfrm>
            <a:off x="684638" y="5322393"/>
            <a:ext cx="5035584" cy="660328"/>
          </a:xfrm>
          <a:prstGeom prst="roundRect">
            <a:avLst>
              <a:gd name="adj" fmla="val 7051"/>
            </a:avLst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CN" sz="3200" b="1" i="1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i+1</a:t>
            </a:r>
            <a:r>
              <a:rPr lang="en-US" altLang="zh-CN" sz="3200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=  X</a:t>
            </a:r>
            <a:r>
              <a:rPr lang="en-US" altLang="zh-CN" sz="3200" b="1" i="1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 </a:t>
            </a:r>
            <a:r>
              <a:rPr lang="en-US" altLang="zh-CN" sz="3200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3200" b="1" i="1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 </a:t>
            </a:r>
            <a:r>
              <a:rPr lang="en-US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+</a:t>
            </a:r>
            <a:r>
              <a:rPr lang="en-US" altLang="zh-CN" sz="3200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3200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3200" b="1" i="1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3200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⊕ </a:t>
            </a:r>
            <a:r>
              <a:rPr lang="en-US" altLang="zh-CN" sz="3200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3200" b="1" i="1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)</a:t>
            </a:r>
            <a:r>
              <a:rPr lang="en-US" altLang="zh-CN" sz="3200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CN" sz="3200" b="1" i="1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endParaRPr lang="zh-CN" altLang="en-US" sz="3200" b="1" i="1" baseline="-25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9" name="圆角矩形 78"/>
          <p:cNvSpPr/>
          <p:nvPr/>
        </p:nvSpPr>
        <p:spPr>
          <a:xfrm>
            <a:off x="6082138" y="5328716"/>
            <a:ext cx="5035584" cy="660328"/>
          </a:xfrm>
          <a:prstGeom prst="roundRect">
            <a:avLst>
              <a:gd name="adj" fmla="val 7051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CN" sz="3200" b="1" i="1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i+1</a:t>
            </a:r>
            <a:r>
              <a:rPr lang="en-US" altLang="zh-CN" sz="3200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=  X</a:t>
            </a:r>
            <a:r>
              <a:rPr lang="en-US" altLang="zh-CN" sz="3200" b="1" i="1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 </a:t>
            </a:r>
            <a:r>
              <a:rPr lang="en-US" altLang="zh-CN" sz="3200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3200" b="1" i="1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 </a:t>
            </a:r>
            <a:r>
              <a:rPr lang="en-US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+</a:t>
            </a:r>
            <a:r>
              <a:rPr lang="en-US" altLang="zh-CN" sz="3200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3200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3200" b="1" i="1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3200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n-US" altLang="zh-CN" sz="3200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3200" b="1" i="1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)</a:t>
            </a:r>
            <a:r>
              <a:rPr lang="en-US" altLang="zh-CN" sz="3200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CN" sz="3200" b="1" i="1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endParaRPr lang="zh-CN" altLang="en-US" sz="3200" b="1" i="1" baseline="-25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0006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 animBg="1"/>
      <p:bldP spid="78" grpId="0" animBg="1"/>
      <p:bldP spid="7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dirty="0"/>
              <a:t>一位全加器逻辑实现</a:t>
            </a:r>
            <a:endParaRPr lang="zh-CN" altLang="en-US" dirty="0"/>
          </a:p>
        </p:txBody>
      </p:sp>
      <p:sp>
        <p:nvSpPr>
          <p:cNvPr id="4" name="Rectangle 62"/>
          <p:cNvSpPr>
            <a:spLocks noChangeArrowheads="1"/>
          </p:cNvSpPr>
          <p:nvPr/>
        </p:nvSpPr>
        <p:spPr bwMode="auto">
          <a:xfrm>
            <a:off x="6539911" y="2225503"/>
            <a:ext cx="4000500" cy="3367830"/>
          </a:xfrm>
          <a:prstGeom prst="rect">
            <a:avLst/>
          </a:prstGeom>
          <a:solidFill>
            <a:srgbClr val="92D050"/>
          </a:solidFill>
          <a:ln w="6350" cap="rnd">
            <a:noFill/>
            <a:prstDash val="sysDot"/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lnSpc>
                <a:spcPct val="120000"/>
              </a:lnSpc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algn="ctr" eaLnBrk="1" hangingPunct="1">
              <a:lnSpc>
                <a:spcPct val="80000"/>
              </a:lnSpc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endParaRPr lang="zh-CN" altLang="en-US" sz="2400" dirty="0">
              <a:solidFill>
                <a:srgbClr val="FF3300"/>
              </a:solidFill>
              <a:latin typeface="Segoe UI Black" panose="020B0A02040204020203" pitchFamily="34" charset="0"/>
              <a:ea typeface="微软雅黑" panose="020B0503020204020204" pitchFamily="34" charset="-122"/>
              <a:cs typeface="Segoe UI Black" panose="020B0A02040204020203" pitchFamily="34" charset="0"/>
            </a:endParaRPr>
          </a:p>
        </p:txBody>
      </p:sp>
      <p:sp>
        <p:nvSpPr>
          <p:cNvPr id="19" name="Line 17"/>
          <p:cNvSpPr>
            <a:spLocks noChangeShapeType="1"/>
          </p:cNvSpPr>
          <p:nvPr/>
        </p:nvSpPr>
        <p:spPr bwMode="auto">
          <a:xfrm>
            <a:off x="7238411" y="4577333"/>
            <a:ext cx="0" cy="0"/>
          </a:xfrm>
          <a:prstGeom prst="line">
            <a:avLst/>
          </a:prstGeom>
          <a:noFill/>
          <a:ln w="12700" cap="sq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grpSp>
        <p:nvGrpSpPr>
          <p:cNvPr id="21" name="Group 21"/>
          <p:cNvGrpSpPr>
            <a:grpSpLocks/>
          </p:cNvGrpSpPr>
          <p:nvPr/>
        </p:nvGrpSpPr>
        <p:grpSpPr bwMode="auto">
          <a:xfrm>
            <a:off x="7111413" y="1382639"/>
            <a:ext cx="1041400" cy="2914649"/>
            <a:chOff x="141" y="-203"/>
            <a:chExt cx="656" cy="1836"/>
          </a:xfrm>
        </p:grpSpPr>
        <p:grpSp>
          <p:nvGrpSpPr>
            <p:cNvPr id="22" name="Group 22"/>
            <p:cNvGrpSpPr>
              <a:grpSpLocks/>
            </p:cNvGrpSpPr>
            <p:nvPr/>
          </p:nvGrpSpPr>
          <p:grpSpPr bwMode="auto">
            <a:xfrm>
              <a:off x="317" y="647"/>
              <a:ext cx="480" cy="986"/>
              <a:chOff x="0" y="0"/>
              <a:chExt cx="480" cy="852"/>
            </a:xfrm>
          </p:grpSpPr>
          <p:sp>
            <p:nvSpPr>
              <p:cNvPr id="27" name="Line 22"/>
              <p:cNvSpPr>
                <a:spLocks noChangeShapeType="1"/>
              </p:cNvSpPr>
              <p:nvPr/>
            </p:nvSpPr>
            <p:spPr bwMode="auto">
              <a:xfrm>
                <a:off x="0" y="0"/>
                <a:ext cx="0" cy="85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chemeClr val="bg1"/>
                  </a:solidFill>
                  <a:latin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  <p:sp>
            <p:nvSpPr>
              <p:cNvPr id="28" name="Line 23"/>
              <p:cNvSpPr>
                <a:spLocks noChangeShapeType="1"/>
              </p:cNvSpPr>
              <p:nvPr/>
            </p:nvSpPr>
            <p:spPr bwMode="auto">
              <a:xfrm>
                <a:off x="192" y="0"/>
                <a:ext cx="0" cy="19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chemeClr val="bg1"/>
                  </a:solidFill>
                  <a:latin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  <p:sp>
            <p:nvSpPr>
              <p:cNvPr id="29" name="Line 24"/>
              <p:cNvSpPr>
                <a:spLocks noChangeShapeType="1"/>
              </p:cNvSpPr>
              <p:nvPr/>
            </p:nvSpPr>
            <p:spPr bwMode="auto">
              <a:xfrm>
                <a:off x="186" y="192"/>
                <a:ext cx="294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dirty="0">
                  <a:solidFill>
                    <a:schemeClr val="bg1"/>
                  </a:solidFill>
                  <a:latin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  <p:sp>
            <p:nvSpPr>
              <p:cNvPr id="30" name="Line 25"/>
              <p:cNvSpPr>
                <a:spLocks noChangeShapeType="1"/>
              </p:cNvSpPr>
              <p:nvPr/>
            </p:nvSpPr>
            <p:spPr bwMode="auto">
              <a:xfrm>
                <a:off x="480" y="186"/>
                <a:ext cx="0" cy="19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chemeClr val="bg1"/>
                  </a:solidFill>
                  <a:latin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</p:grpSp>
        <p:grpSp>
          <p:nvGrpSpPr>
            <p:cNvPr id="23" name="Group 27"/>
            <p:cNvGrpSpPr>
              <a:grpSpLocks/>
            </p:cNvGrpSpPr>
            <p:nvPr/>
          </p:nvGrpSpPr>
          <p:grpSpPr bwMode="auto">
            <a:xfrm>
              <a:off x="141" y="-203"/>
              <a:ext cx="550" cy="778"/>
              <a:chOff x="141" y="-183"/>
              <a:chExt cx="550" cy="702"/>
            </a:xfrm>
          </p:grpSpPr>
          <p:sp>
            <p:nvSpPr>
              <p:cNvPr id="25" name="Text Box 27"/>
              <p:cNvSpPr txBox="1">
                <a:spLocks noChangeArrowheads="1"/>
              </p:cNvSpPr>
              <p:nvPr/>
            </p:nvSpPr>
            <p:spPr bwMode="auto">
              <a:xfrm>
                <a:off x="141" y="-183"/>
                <a:ext cx="550" cy="26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50000"/>
                  </a:spcBef>
                  <a:buClrTx/>
                  <a:buFontTx/>
                  <a:buNone/>
                </a:pPr>
                <a:r>
                  <a:rPr lang="en-US" altLang="zh-CN" sz="2400" dirty="0">
                    <a:solidFill>
                      <a:srgbClr val="ED7D31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C</a:t>
                </a:r>
                <a:r>
                  <a:rPr lang="en-US" altLang="zh-CN" sz="2400" baseline="-25000" dirty="0">
                    <a:solidFill>
                      <a:srgbClr val="ED7D31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i+1</a:t>
                </a:r>
              </a:p>
            </p:txBody>
          </p:sp>
          <p:sp>
            <p:nvSpPr>
              <p:cNvPr id="26" name="Line 28"/>
              <p:cNvSpPr>
                <a:spLocks noChangeShapeType="1"/>
              </p:cNvSpPr>
              <p:nvPr/>
            </p:nvSpPr>
            <p:spPr bwMode="auto">
              <a:xfrm flipV="1">
                <a:off x="413" y="87"/>
                <a:ext cx="0" cy="43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chemeClr val="bg1"/>
                  </a:solidFill>
                  <a:latin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</p:grpSp>
        <p:sp>
          <p:nvSpPr>
            <p:cNvPr id="24" name="Rectangle 29"/>
            <p:cNvSpPr>
              <a:spLocks noChangeArrowheads="1"/>
            </p:cNvSpPr>
            <p:nvPr/>
          </p:nvSpPr>
          <p:spPr bwMode="auto">
            <a:xfrm>
              <a:off x="221" y="511"/>
              <a:ext cx="384" cy="240"/>
            </a:xfrm>
            <a:prstGeom prst="rect">
              <a:avLst/>
            </a:prstGeom>
            <a:solidFill>
              <a:srgbClr val="0099FF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>
              <a:lvl1pPr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1pPr>
              <a:lvl2pPr marL="742950" indent="-285750"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2pPr>
              <a:lvl3pPr marL="1143000" indent="-228600"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3pPr>
              <a:lvl4pPr marL="1600200" indent="-228600"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4pPr>
              <a:lvl5pPr marL="2057400" indent="-228600"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9pPr>
            </a:lstStyle>
            <a:p>
              <a:pPr eaLnBrk="1" hangingPunct="1">
                <a:lnSpc>
                  <a:spcPct val="120000"/>
                </a:lnSpc>
                <a:buClr>
                  <a:schemeClr val="accent2"/>
                </a:buClr>
                <a:buSzTx/>
              </a:pPr>
              <a:r>
                <a:rPr lang="en-US" altLang="zh-CN" sz="1800" b="0" u="none" dirty="0">
                  <a:solidFill>
                    <a:schemeClr val="bg1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≥1</a:t>
              </a:r>
            </a:p>
          </p:txBody>
        </p:sp>
      </p:grpSp>
      <p:grpSp>
        <p:nvGrpSpPr>
          <p:cNvPr id="31" name="Group 31"/>
          <p:cNvGrpSpPr>
            <a:grpSpLocks/>
          </p:cNvGrpSpPr>
          <p:nvPr/>
        </p:nvGrpSpPr>
        <p:grpSpPr bwMode="auto">
          <a:xfrm>
            <a:off x="7848011" y="3370834"/>
            <a:ext cx="1284288" cy="1055688"/>
            <a:chOff x="0" y="0"/>
            <a:chExt cx="809" cy="665"/>
          </a:xfrm>
        </p:grpSpPr>
        <p:sp>
          <p:nvSpPr>
            <p:cNvPr id="32" name="Line 31"/>
            <p:cNvSpPr>
              <a:spLocks noChangeShapeType="1"/>
            </p:cNvSpPr>
            <p:nvPr/>
          </p:nvSpPr>
          <p:spPr bwMode="auto">
            <a:xfrm>
              <a:off x="288" y="232"/>
              <a:ext cx="0" cy="96"/>
            </a:xfrm>
            <a:prstGeom prst="line">
              <a:avLst/>
            </a:prstGeom>
            <a:noFill/>
            <a:ln w="19050" cap="sq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grpSp>
          <p:nvGrpSpPr>
            <p:cNvPr id="33" name="Group 33"/>
            <p:cNvGrpSpPr>
              <a:grpSpLocks/>
            </p:cNvGrpSpPr>
            <p:nvPr/>
          </p:nvGrpSpPr>
          <p:grpSpPr bwMode="auto">
            <a:xfrm>
              <a:off x="0" y="0"/>
              <a:ext cx="809" cy="665"/>
              <a:chOff x="0" y="0"/>
              <a:chExt cx="809" cy="665"/>
            </a:xfrm>
          </p:grpSpPr>
          <p:sp>
            <p:nvSpPr>
              <p:cNvPr id="34" name="Line 33"/>
              <p:cNvSpPr>
                <a:spLocks noChangeShapeType="1"/>
              </p:cNvSpPr>
              <p:nvPr/>
            </p:nvSpPr>
            <p:spPr bwMode="auto">
              <a:xfrm flipV="1">
                <a:off x="96" y="665"/>
                <a:ext cx="524" cy="0"/>
              </a:xfrm>
              <a:prstGeom prst="line">
                <a:avLst/>
              </a:prstGeom>
              <a:noFill/>
              <a:ln w="19050" cap="sq">
                <a:solidFill>
                  <a:schemeClr val="tx1"/>
                </a:solidFill>
                <a:miter lim="800000"/>
                <a:headEnd/>
                <a:tailEnd type="oval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  <p:sp>
            <p:nvSpPr>
              <p:cNvPr id="35" name="Line 34"/>
              <p:cNvSpPr>
                <a:spLocks noChangeShapeType="1"/>
              </p:cNvSpPr>
              <p:nvPr/>
            </p:nvSpPr>
            <p:spPr bwMode="auto">
              <a:xfrm>
                <a:off x="96" y="184"/>
                <a:ext cx="0" cy="480"/>
              </a:xfrm>
              <a:prstGeom prst="line">
                <a:avLst/>
              </a:prstGeom>
              <a:noFill/>
              <a:ln w="19050" cap="sq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  <p:sp>
            <p:nvSpPr>
              <p:cNvPr id="36" name="Line 35"/>
              <p:cNvSpPr>
                <a:spLocks noChangeShapeType="1"/>
              </p:cNvSpPr>
              <p:nvPr/>
            </p:nvSpPr>
            <p:spPr bwMode="auto">
              <a:xfrm>
                <a:off x="289" y="329"/>
                <a:ext cx="520" cy="0"/>
              </a:xfrm>
              <a:prstGeom prst="line">
                <a:avLst/>
              </a:prstGeom>
              <a:noFill/>
              <a:ln w="19050" cap="sq">
                <a:solidFill>
                  <a:schemeClr val="tx1"/>
                </a:solidFill>
                <a:miter lim="800000"/>
                <a:headEnd/>
                <a:tailEnd type="oval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dirty="0">
                  <a:latin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  <p:sp>
            <p:nvSpPr>
              <p:cNvPr id="37" name="Rectangle 36"/>
              <p:cNvSpPr>
                <a:spLocks noChangeArrowheads="1"/>
              </p:cNvSpPr>
              <p:nvPr/>
            </p:nvSpPr>
            <p:spPr bwMode="auto">
              <a:xfrm>
                <a:off x="0" y="0"/>
                <a:ext cx="384" cy="240"/>
              </a:xfrm>
              <a:prstGeom prst="rect">
                <a:avLst/>
              </a:prstGeom>
              <a:solidFill>
                <a:srgbClr val="0099FF"/>
              </a:solidFill>
              <a:ln w="19050" cap="sq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wrap="none" anchor="ctr"/>
              <a:lstStyle>
                <a:lvl1pPr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algn="ctr" eaLnBrk="1" hangingPunct="1">
                  <a:buFont typeface="Wingdings" panose="05000000000000000000" pitchFamily="2" charset="2"/>
                  <a:buNone/>
                </a:pPr>
                <a:r>
                  <a:rPr lang="en-US" altLang="zh-CN" sz="1800" dirty="0">
                    <a:solidFill>
                      <a:schemeClr val="bg1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&amp;</a:t>
                </a:r>
              </a:p>
            </p:txBody>
          </p:sp>
        </p:grpSp>
      </p:grpSp>
      <p:sp>
        <p:nvSpPr>
          <p:cNvPr id="38" name="Rectangle 37"/>
          <p:cNvSpPr>
            <a:spLocks noChangeArrowheads="1"/>
          </p:cNvSpPr>
          <p:nvPr/>
        </p:nvSpPr>
        <p:spPr bwMode="auto">
          <a:xfrm>
            <a:off x="2001009" y="5865733"/>
            <a:ext cx="2693366" cy="488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72000">
            <a:spAutoFit/>
          </a:bodyPr>
          <a:lstStyle>
            <a:lvl1pPr marL="342900" indent="-3429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lnSpc>
                <a:spcPct val="120000"/>
              </a:lnSpc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zh-CN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级门电路延迟 </a:t>
            </a:r>
            <a:r>
              <a:rPr lang="en-US" altLang="zh-CN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3T</a:t>
            </a:r>
          </a:p>
        </p:txBody>
      </p:sp>
      <p:grpSp>
        <p:nvGrpSpPr>
          <p:cNvPr id="39" name="Group 39"/>
          <p:cNvGrpSpPr>
            <a:grpSpLocks/>
          </p:cNvGrpSpPr>
          <p:nvPr/>
        </p:nvGrpSpPr>
        <p:grpSpPr bwMode="auto">
          <a:xfrm>
            <a:off x="8686212" y="1374228"/>
            <a:ext cx="2305050" cy="4900616"/>
            <a:chOff x="12" y="-310"/>
            <a:chExt cx="1452" cy="3087"/>
          </a:xfrm>
        </p:grpSpPr>
        <p:sp>
          <p:nvSpPr>
            <p:cNvPr id="40" name="Text Box 39"/>
            <p:cNvSpPr txBox="1">
              <a:spLocks noChangeArrowheads="1"/>
            </p:cNvSpPr>
            <p:nvPr/>
          </p:nvSpPr>
          <p:spPr bwMode="auto">
            <a:xfrm>
              <a:off x="12" y="2486"/>
              <a:ext cx="1452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50000"/>
                </a:spcBef>
                <a:buClrTx/>
                <a:buFontTx/>
                <a:buNone/>
              </a:pPr>
              <a:r>
                <a:rPr lang="en-US" altLang="zh-CN" sz="2400" dirty="0">
                  <a:solidFill>
                    <a:schemeClr val="accent2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C</a:t>
              </a:r>
              <a:r>
                <a:rPr lang="en-US" altLang="zh-CN" sz="2400" baseline="-25000" dirty="0">
                  <a:solidFill>
                    <a:schemeClr val="accent2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i</a:t>
              </a:r>
              <a:r>
                <a:rPr lang="en-US" altLang="zh-CN" sz="2400" dirty="0">
                  <a:solidFill>
                    <a:schemeClr val="accent2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   X</a:t>
              </a:r>
              <a:r>
                <a:rPr lang="en-US" altLang="zh-CN" sz="2400" baseline="-25000" dirty="0">
                  <a:solidFill>
                    <a:schemeClr val="accent2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i</a:t>
              </a:r>
              <a:r>
                <a:rPr lang="en-US" altLang="zh-CN" sz="2400" dirty="0">
                  <a:solidFill>
                    <a:schemeClr val="accent2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 Y</a:t>
              </a:r>
              <a:r>
                <a:rPr lang="en-US" altLang="zh-CN" sz="2400" baseline="-25000" dirty="0">
                  <a:solidFill>
                    <a:schemeClr val="accent2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i</a:t>
              </a:r>
            </a:p>
          </p:txBody>
        </p:sp>
        <p:grpSp>
          <p:nvGrpSpPr>
            <p:cNvPr id="41" name="Group 41"/>
            <p:cNvGrpSpPr>
              <a:grpSpLocks/>
            </p:cNvGrpSpPr>
            <p:nvPr/>
          </p:nvGrpSpPr>
          <p:grpSpPr bwMode="auto">
            <a:xfrm>
              <a:off x="12" y="-310"/>
              <a:ext cx="768" cy="2813"/>
              <a:chOff x="0" y="-310"/>
              <a:chExt cx="768" cy="2813"/>
            </a:xfrm>
          </p:grpSpPr>
          <p:grpSp>
            <p:nvGrpSpPr>
              <p:cNvPr id="42" name="Group 42"/>
              <p:cNvGrpSpPr>
                <a:grpSpLocks/>
              </p:cNvGrpSpPr>
              <p:nvPr/>
            </p:nvGrpSpPr>
            <p:grpSpPr bwMode="auto">
              <a:xfrm>
                <a:off x="96" y="649"/>
                <a:ext cx="464" cy="1850"/>
                <a:chOff x="0" y="-3"/>
                <a:chExt cx="480" cy="1545"/>
              </a:xfrm>
            </p:grpSpPr>
            <p:sp>
              <p:nvSpPr>
                <p:cNvPr id="51" name="Line 42"/>
                <p:cNvSpPr>
                  <a:spLocks noChangeShapeType="1"/>
                </p:cNvSpPr>
                <p:nvPr/>
              </p:nvSpPr>
              <p:spPr bwMode="auto">
                <a:xfrm>
                  <a:off x="0" y="0"/>
                  <a:ext cx="0" cy="1542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Segoe UI Black" panose="020B0A02040204020203" pitchFamily="34" charset="0"/>
                    <a:cs typeface="Segoe UI Black" panose="020B0A02040204020203" pitchFamily="34" charset="0"/>
                  </a:endParaRPr>
                </a:p>
              </p:txBody>
            </p:sp>
            <p:grpSp>
              <p:nvGrpSpPr>
                <p:cNvPr id="52" name="Group 44"/>
                <p:cNvGrpSpPr>
                  <a:grpSpLocks/>
                </p:cNvGrpSpPr>
                <p:nvPr/>
              </p:nvGrpSpPr>
              <p:grpSpPr bwMode="auto">
                <a:xfrm>
                  <a:off x="185" y="-3"/>
                  <a:ext cx="295" cy="784"/>
                  <a:chOff x="-7" y="-61"/>
                  <a:chExt cx="295" cy="784"/>
                </a:xfrm>
              </p:grpSpPr>
              <p:sp>
                <p:nvSpPr>
                  <p:cNvPr id="53" name="Line 44"/>
                  <p:cNvSpPr>
                    <a:spLocks noChangeShapeType="1"/>
                  </p:cNvSpPr>
                  <p:nvPr/>
                </p:nvSpPr>
                <p:spPr bwMode="auto">
                  <a:xfrm>
                    <a:off x="0" y="-61"/>
                    <a:ext cx="0" cy="637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>
                      <a:latin typeface="Segoe UI Black" panose="020B0A02040204020203" pitchFamily="34" charset="0"/>
                      <a:cs typeface="Segoe UI Black" panose="020B0A02040204020203" pitchFamily="34" charset="0"/>
                    </a:endParaRPr>
                  </a:p>
                </p:txBody>
              </p:sp>
              <p:sp>
                <p:nvSpPr>
                  <p:cNvPr id="54" name="Line 45"/>
                  <p:cNvSpPr>
                    <a:spLocks noChangeShapeType="1"/>
                  </p:cNvSpPr>
                  <p:nvPr/>
                </p:nvSpPr>
                <p:spPr bwMode="auto">
                  <a:xfrm>
                    <a:off x="-7" y="576"/>
                    <a:ext cx="295" cy="0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>
                      <a:latin typeface="Segoe UI Black" panose="020B0A02040204020203" pitchFamily="34" charset="0"/>
                      <a:cs typeface="Segoe UI Black" panose="020B0A02040204020203" pitchFamily="34" charset="0"/>
                    </a:endParaRPr>
                  </a:p>
                </p:txBody>
              </p:sp>
              <p:sp>
                <p:nvSpPr>
                  <p:cNvPr id="55" name="Line 46"/>
                  <p:cNvSpPr>
                    <a:spLocks noChangeShapeType="1"/>
                  </p:cNvSpPr>
                  <p:nvPr/>
                </p:nvSpPr>
                <p:spPr bwMode="auto">
                  <a:xfrm>
                    <a:off x="288" y="571"/>
                    <a:ext cx="0" cy="152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 dirty="0">
                      <a:latin typeface="Segoe UI Black" panose="020B0A02040204020203" pitchFamily="34" charset="0"/>
                      <a:cs typeface="Segoe UI Black" panose="020B0A02040204020203" pitchFamily="34" charset="0"/>
                    </a:endParaRPr>
                  </a:p>
                </p:txBody>
              </p:sp>
            </p:grpSp>
          </p:grpSp>
          <p:grpSp>
            <p:nvGrpSpPr>
              <p:cNvPr id="43" name="Group 48"/>
              <p:cNvGrpSpPr>
                <a:grpSpLocks/>
              </p:cNvGrpSpPr>
              <p:nvPr/>
            </p:nvGrpSpPr>
            <p:grpSpPr bwMode="auto">
              <a:xfrm>
                <a:off x="3" y="-310"/>
                <a:ext cx="363" cy="949"/>
                <a:chOff x="-181" y="-391"/>
                <a:chExt cx="363" cy="1198"/>
              </a:xfrm>
            </p:grpSpPr>
            <p:sp>
              <p:nvSpPr>
                <p:cNvPr id="49" name="Text Box 48"/>
                <p:cNvSpPr txBox="1">
                  <a:spLocks noChangeArrowheads="1"/>
                </p:cNvSpPr>
                <p:nvPr/>
              </p:nvSpPr>
              <p:spPr bwMode="auto">
                <a:xfrm>
                  <a:off x="-181" y="-391"/>
                  <a:ext cx="363" cy="36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lnSpc>
                      <a:spcPct val="120000"/>
                    </a:lnSpc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o"/>
                    <a:defRPr sz="30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1pPr>
                  <a:lvl2pPr marL="742950" indent="-285750">
                    <a:lnSpc>
                      <a:spcPct val="120000"/>
                    </a:lnSpc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sz="26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2pPr>
                  <a:lvl3pPr marL="1143000" indent="-228600">
                    <a:lnSpc>
                      <a:spcPct val="120000"/>
                    </a:lnSpc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o"/>
                    <a:defRPr sz="23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3pPr>
                  <a:lvl4pPr marL="1600200" indent="-228600">
                    <a:lnSpc>
                      <a:spcPct val="120000"/>
                    </a:lnSpc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4pPr>
                  <a:lvl5pPr marL="2057400" indent="-228600">
                    <a:lnSpc>
                      <a:spcPct val="120000"/>
                    </a:lnSpc>
                    <a:spcBef>
                      <a:spcPct val="25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5pPr>
                  <a:lvl6pPr marL="2514600" indent="-228600" eaLnBrk="0" fontAlgn="base" hangingPunct="0">
                    <a:lnSpc>
                      <a:spcPct val="120000"/>
                    </a:lnSpc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6pPr>
                  <a:lvl7pPr marL="2971800" indent="-228600" eaLnBrk="0" fontAlgn="base" hangingPunct="0">
                    <a:lnSpc>
                      <a:spcPct val="120000"/>
                    </a:lnSpc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7pPr>
                  <a:lvl8pPr marL="3429000" indent="-228600" eaLnBrk="0" fontAlgn="base" hangingPunct="0">
                    <a:lnSpc>
                      <a:spcPct val="120000"/>
                    </a:lnSpc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8pPr>
                  <a:lvl9pPr marL="3886200" indent="-228600" eaLnBrk="0" fontAlgn="base" hangingPunct="0">
                    <a:lnSpc>
                      <a:spcPct val="120000"/>
                    </a:lnSpc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9pPr>
                </a:lstStyle>
                <a:p>
                  <a:pPr eaLnBrk="1" hangingPunct="1">
                    <a:lnSpc>
                      <a:spcPct val="100000"/>
                    </a:lnSpc>
                    <a:spcBef>
                      <a:spcPct val="50000"/>
                    </a:spcBef>
                    <a:buClrTx/>
                    <a:buFontTx/>
                    <a:buNone/>
                  </a:pPr>
                  <a:r>
                    <a:rPr lang="en-US" altLang="zh-CN" sz="2400" dirty="0">
                      <a:solidFill>
                        <a:schemeClr val="accent2"/>
                      </a:solidFill>
                      <a:latin typeface="Segoe UI Black" panose="020B0A02040204020203" pitchFamily="34" charset="0"/>
                      <a:ea typeface="Segoe UI Black" panose="020B0A02040204020203" pitchFamily="34" charset="0"/>
                      <a:cs typeface="Segoe UI Black" panose="020B0A02040204020203" pitchFamily="34" charset="0"/>
                    </a:rPr>
                    <a:t>S</a:t>
                  </a:r>
                  <a:r>
                    <a:rPr lang="en-US" altLang="zh-CN" sz="2400" baseline="-25000" dirty="0">
                      <a:solidFill>
                        <a:schemeClr val="accent2"/>
                      </a:solidFill>
                      <a:latin typeface="Segoe UI Black" panose="020B0A02040204020203" pitchFamily="34" charset="0"/>
                      <a:ea typeface="Segoe UI Black" panose="020B0A02040204020203" pitchFamily="34" charset="0"/>
                      <a:cs typeface="Segoe UI Black" panose="020B0A02040204020203" pitchFamily="34" charset="0"/>
                    </a:rPr>
                    <a:t>i</a:t>
                  </a:r>
                </a:p>
              </p:txBody>
            </p:sp>
            <p:sp>
              <p:nvSpPr>
                <p:cNvPr id="50" name="Line 49"/>
                <p:cNvSpPr>
                  <a:spLocks noChangeShapeType="1"/>
                </p:cNvSpPr>
                <p:nvPr/>
              </p:nvSpPr>
              <p:spPr bwMode="auto">
                <a:xfrm flipV="1">
                  <a:off x="0" y="-24"/>
                  <a:ext cx="0" cy="831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 type="triangl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Segoe UI Black" panose="020B0A02040204020203" pitchFamily="34" charset="0"/>
                    <a:cs typeface="Segoe UI Black" panose="020B0A02040204020203" pitchFamily="34" charset="0"/>
                  </a:endParaRPr>
                </a:p>
              </p:txBody>
            </p:sp>
          </p:grpSp>
          <p:sp>
            <p:nvSpPr>
              <p:cNvPr id="44" name="Rectangle 50"/>
              <p:cNvSpPr>
                <a:spLocks noChangeArrowheads="1"/>
              </p:cNvSpPr>
              <p:nvPr/>
            </p:nvSpPr>
            <p:spPr bwMode="auto">
              <a:xfrm>
                <a:off x="0" y="433"/>
                <a:ext cx="384" cy="240"/>
              </a:xfrm>
              <a:prstGeom prst="rect">
                <a:avLst/>
              </a:prstGeom>
              <a:solidFill>
                <a:srgbClr val="D60093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wrap="none" anchor="ctr"/>
              <a:lstStyle>
                <a:lvl1pPr algn="ctr">
                  <a:lnSpc>
                    <a:spcPct val="80000"/>
                  </a:lnSpc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1pPr>
                <a:lvl2pPr marL="742950" indent="-285750" algn="ctr">
                  <a:lnSpc>
                    <a:spcPct val="80000"/>
                  </a:lnSpc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2pPr>
                <a:lvl3pPr marL="1143000" indent="-228600" algn="ctr">
                  <a:lnSpc>
                    <a:spcPct val="80000"/>
                  </a:lnSpc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3pPr>
                <a:lvl4pPr marL="1600200" indent="-228600" algn="ctr">
                  <a:lnSpc>
                    <a:spcPct val="80000"/>
                  </a:lnSpc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4pPr>
                <a:lvl5pPr marL="2057400" indent="-228600" algn="ctr">
                  <a:lnSpc>
                    <a:spcPct val="80000"/>
                  </a:lnSpc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eaLnBrk="1" hangingPunct="1">
                  <a:lnSpc>
                    <a:spcPct val="120000"/>
                  </a:lnSpc>
                  <a:buClr>
                    <a:schemeClr val="accent2"/>
                  </a:buClr>
                  <a:buSzTx/>
                </a:pPr>
                <a:r>
                  <a:rPr lang="en-US" altLang="zh-CN" sz="1800" b="0" u="none" dirty="0">
                    <a:solidFill>
                      <a:srgbClr val="CCFF33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=1</a:t>
                </a:r>
              </a:p>
            </p:txBody>
          </p:sp>
          <p:grpSp>
            <p:nvGrpSpPr>
              <p:cNvPr id="45" name="Group 52"/>
              <p:cNvGrpSpPr>
                <a:grpSpLocks/>
              </p:cNvGrpSpPr>
              <p:nvPr/>
            </p:nvGrpSpPr>
            <p:grpSpPr bwMode="auto">
              <a:xfrm>
                <a:off x="512" y="1727"/>
                <a:ext cx="192" cy="776"/>
                <a:chOff x="0" y="0"/>
                <a:chExt cx="192" cy="576"/>
              </a:xfrm>
            </p:grpSpPr>
            <p:sp>
              <p:nvSpPr>
                <p:cNvPr id="47" name="Line 52"/>
                <p:cNvSpPr>
                  <a:spLocks noChangeShapeType="1"/>
                </p:cNvSpPr>
                <p:nvPr/>
              </p:nvSpPr>
              <p:spPr bwMode="auto">
                <a:xfrm>
                  <a:off x="192" y="0"/>
                  <a:ext cx="0" cy="571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Segoe UI Black" panose="020B0A02040204020203" pitchFamily="34" charset="0"/>
                    <a:cs typeface="Segoe UI Black" panose="020B0A02040204020203" pitchFamily="34" charset="0"/>
                  </a:endParaRPr>
                </a:p>
              </p:txBody>
            </p:sp>
            <p:sp>
              <p:nvSpPr>
                <p:cNvPr id="48" name="Line 53"/>
                <p:cNvSpPr>
                  <a:spLocks noChangeShapeType="1"/>
                </p:cNvSpPr>
                <p:nvPr/>
              </p:nvSpPr>
              <p:spPr bwMode="auto">
                <a:xfrm flipV="1">
                  <a:off x="0" y="48"/>
                  <a:ext cx="0" cy="528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Segoe UI Black" panose="020B0A02040204020203" pitchFamily="34" charset="0"/>
                    <a:cs typeface="Segoe UI Black" panose="020B0A02040204020203" pitchFamily="34" charset="0"/>
                  </a:endParaRPr>
                </a:p>
              </p:txBody>
            </p:sp>
          </p:grpSp>
          <p:sp>
            <p:nvSpPr>
              <p:cNvPr id="46" name="Rectangle 54"/>
              <p:cNvSpPr>
                <a:spLocks noChangeArrowheads="1"/>
              </p:cNvSpPr>
              <p:nvPr/>
            </p:nvSpPr>
            <p:spPr bwMode="auto">
              <a:xfrm>
                <a:off x="384" y="1535"/>
                <a:ext cx="384" cy="240"/>
              </a:xfrm>
              <a:prstGeom prst="rect">
                <a:avLst/>
              </a:prstGeom>
              <a:solidFill>
                <a:srgbClr val="D60093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wrap="none" anchor="ctr"/>
              <a:lstStyle>
                <a:lvl1pPr algn="ctr">
                  <a:lnSpc>
                    <a:spcPct val="80000"/>
                  </a:lnSpc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1pPr>
                <a:lvl2pPr marL="742950" indent="-285750" algn="ctr">
                  <a:lnSpc>
                    <a:spcPct val="80000"/>
                  </a:lnSpc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2pPr>
                <a:lvl3pPr marL="1143000" indent="-228600" algn="ctr">
                  <a:lnSpc>
                    <a:spcPct val="80000"/>
                  </a:lnSpc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3pPr>
                <a:lvl4pPr marL="1600200" indent="-228600" algn="ctr">
                  <a:lnSpc>
                    <a:spcPct val="80000"/>
                  </a:lnSpc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4pPr>
                <a:lvl5pPr marL="2057400" indent="-228600" algn="ctr">
                  <a:lnSpc>
                    <a:spcPct val="80000"/>
                  </a:lnSpc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eaLnBrk="1" hangingPunct="1">
                  <a:lnSpc>
                    <a:spcPct val="120000"/>
                  </a:lnSpc>
                  <a:buClr>
                    <a:schemeClr val="accent2"/>
                  </a:buClr>
                  <a:buSzTx/>
                </a:pPr>
                <a:r>
                  <a:rPr lang="en-US" altLang="zh-CN" sz="1800" b="0" u="none" dirty="0">
                    <a:solidFill>
                      <a:srgbClr val="CCFF33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=1</a:t>
                </a:r>
              </a:p>
            </p:txBody>
          </p:sp>
        </p:grpSp>
      </p:grpSp>
      <p:grpSp>
        <p:nvGrpSpPr>
          <p:cNvPr id="56" name="Group 56"/>
          <p:cNvGrpSpPr>
            <a:grpSpLocks/>
          </p:cNvGrpSpPr>
          <p:nvPr/>
        </p:nvGrpSpPr>
        <p:grpSpPr bwMode="auto">
          <a:xfrm>
            <a:off x="7162211" y="4296347"/>
            <a:ext cx="2641600" cy="979489"/>
            <a:chOff x="0" y="63"/>
            <a:chExt cx="1664" cy="617"/>
          </a:xfrm>
        </p:grpSpPr>
        <p:grpSp>
          <p:nvGrpSpPr>
            <p:cNvPr id="57" name="Group 57"/>
            <p:cNvGrpSpPr>
              <a:grpSpLocks/>
            </p:cNvGrpSpPr>
            <p:nvPr/>
          </p:nvGrpSpPr>
          <p:grpSpPr bwMode="auto">
            <a:xfrm>
              <a:off x="96" y="176"/>
              <a:ext cx="1568" cy="504"/>
              <a:chOff x="0" y="0"/>
              <a:chExt cx="1568" cy="504"/>
            </a:xfrm>
          </p:grpSpPr>
          <p:sp>
            <p:nvSpPr>
              <p:cNvPr id="59" name="Line 57"/>
              <p:cNvSpPr>
                <a:spLocks noChangeShapeType="1"/>
              </p:cNvSpPr>
              <p:nvPr/>
            </p:nvSpPr>
            <p:spPr bwMode="auto">
              <a:xfrm>
                <a:off x="2" y="66"/>
                <a:ext cx="0" cy="432"/>
              </a:xfrm>
              <a:prstGeom prst="line">
                <a:avLst/>
              </a:prstGeom>
              <a:noFill/>
              <a:ln w="19050" cap="sq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dirty="0">
                  <a:solidFill>
                    <a:schemeClr val="bg1"/>
                  </a:solidFill>
                  <a:latin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  <p:sp>
            <p:nvSpPr>
              <p:cNvPr id="60" name="Line 58"/>
              <p:cNvSpPr>
                <a:spLocks noChangeShapeType="1"/>
              </p:cNvSpPr>
              <p:nvPr/>
            </p:nvSpPr>
            <p:spPr bwMode="auto">
              <a:xfrm>
                <a:off x="192" y="0"/>
                <a:ext cx="0" cy="336"/>
              </a:xfrm>
              <a:prstGeom prst="line">
                <a:avLst/>
              </a:prstGeom>
              <a:noFill/>
              <a:ln w="19050" cap="sq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chemeClr val="bg1"/>
                  </a:solidFill>
                  <a:latin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  <p:sp>
            <p:nvSpPr>
              <p:cNvPr id="61" name="Line 59"/>
              <p:cNvSpPr>
                <a:spLocks noChangeShapeType="1"/>
              </p:cNvSpPr>
              <p:nvPr/>
            </p:nvSpPr>
            <p:spPr bwMode="auto">
              <a:xfrm>
                <a:off x="0" y="504"/>
                <a:ext cx="1568" cy="0"/>
              </a:xfrm>
              <a:prstGeom prst="line">
                <a:avLst/>
              </a:prstGeom>
              <a:noFill/>
              <a:ln w="19050" cap="sq">
                <a:solidFill>
                  <a:schemeClr val="tx1"/>
                </a:solidFill>
                <a:miter lim="800000"/>
                <a:headEnd/>
                <a:tailEnd type="oval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chemeClr val="bg1"/>
                  </a:solidFill>
                  <a:latin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  <p:sp>
            <p:nvSpPr>
              <p:cNvPr id="62" name="Line 60"/>
              <p:cNvSpPr>
                <a:spLocks noChangeShapeType="1"/>
              </p:cNvSpPr>
              <p:nvPr/>
            </p:nvSpPr>
            <p:spPr bwMode="auto">
              <a:xfrm flipV="1">
                <a:off x="192" y="338"/>
                <a:ext cx="1184" cy="0"/>
              </a:xfrm>
              <a:prstGeom prst="line">
                <a:avLst/>
              </a:prstGeom>
              <a:noFill/>
              <a:ln w="19050" cap="sq">
                <a:solidFill>
                  <a:schemeClr val="tx1"/>
                </a:solidFill>
                <a:miter lim="800000"/>
                <a:headEnd/>
                <a:tailEnd type="oval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chemeClr val="bg1"/>
                  </a:solidFill>
                  <a:latin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</p:grpSp>
        <p:sp>
          <p:nvSpPr>
            <p:cNvPr id="58" name="Rectangle 61"/>
            <p:cNvSpPr>
              <a:spLocks noChangeArrowheads="1"/>
            </p:cNvSpPr>
            <p:nvPr/>
          </p:nvSpPr>
          <p:spPr bwMode="auto">
            <a:xfrm>
              <a:off x="0" y="63"/>
              <a:ext cx="384" cy="240"/>
            </a:xfrm>
            <a:prstGeom prst="rect">
              <a:avLst/>
            </a:prstGeom>
            <a:solidFill>
              <a:srgbClr val="0099FF"/>
            </a:solidFill>
            <a:ln w="19050" cap="sq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ctr" eaLnBrk="1" hangingPunct="1">
                <a:buFont typeface="Wingdings" panose="05000000000000000000" pitchFamily="2" charset="2"/>
                <a:buNone/>
              </a:pPr>
              <a:r>
                <a:rPr lang="en-US" altLang="zh-CN" sz="1800" dirty="0">
                  <a:solidFill>
                    <a:schemeClr val="bg1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&amp;</a:t>
              </a:r>
            </a:p>
          </p:txBody>
        </p:sp>
      </p:grpSp>
      <p:sp>
        <p:nvSpPr>
          <p:cNvPr id="63" name="圆角矩形 62"/>
          <p:cNvSpPr/>
          <p:nvPr/>
        </p:nvSpPr>
        <p:spPr>
          <a:xfrm>
            <a:off x="642921" y="1416024"/>
            <a:ext cx="5035584" cy="660328"/>
          </a:xfrm>
          <a:prstGeom prst="roundRect">
            <a:avLst>
              <a:gd name="adj" fmla="val 7051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sz="3200" b="1" i="1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3200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=  X</a:t>
            </a:r>
            <a:r>
              <a:rPr lang="en-US" altLang="zh-CN" sz="3200" b="1" i="1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 </a:t>
            </a:r>
            <a:r>
              <a:rPr lang="en-US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⊕</a:t>
            </a:r>
            <a:r>
              <a:rPr lang="en-US" altLang="zh-CN" sz="3200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Y</a:t>
            </a:r>
            <a:r>
              <a:rPr lang="en-US" altLang="zh-CN" sz="3200" b="1" i="1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⊕</a:t>
            </a:r>
            <a:r>
              <a:rPr lang="en-US" altLang="zh-CN" sz="3200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</a:t>
            </a:r>
            <a:r>
              <a:rPr lang="en-US" altLang="zh-CN" sz="3200" b="1" i="1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endParaRPr lang="zh-CN" altLang="en-US" sz="3200" b="1" i="1" baseline="-25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4" name="圆角矩形 63"/>
          <p:cNvSpPr/>
          <p:nvPr/>
        </p:nvSpPr>
        <p:spPr>
          <a:xfrm>
            <a:off x="694007" y="2341538"/>
            <a:ext cx="5035584" cy="660328"/>
          </a:xfrm>
          <a:prstGeom prst="roundRect">
            <a:avLst>
              <a:gd name="adj" fmla="val 7051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CN" sz="3200" b="1" i="1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i+1</a:t>
            </a:r>
            <a:r>
              <a:rPr lang="en-US" altLang="zh-CN" sz="3200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=  X</a:t>
            </a:r>
            <a:r>
              <a:rPr lang="en-US" altLang="zh-CN" sz="3200" b="1" i="1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 </a:t>
            </a:r>
            <a:r>
              <a:rPr lang="en-US" altLang="zh-CN" sz="3200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3200" b="1" i="1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 </a:t>
            </a:r>
            <a:r>
              <a:rPr lang="en-US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+</a:t>
            </a:r>
            <a:r>
              <a:rPr lang="en-US" altLang="zh-CN" sz="3200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3200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3200" b="1" i="1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3200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⊕ </a:t>
            </a:r>
            <a:r>
              <a:rPr lang="en-US" altLang="zh-CN" sz="3200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3200" b="1" i="1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)</a:t>
            </a:r>
            <a:r>
              <a:rPr lang="en-US" altLang="zh-CN" sz="3200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CN" sz="3200" b="1" i="1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endParaRPr lang="zh-CN" altLang="en-US" sz="3200" b="1" i="1" baseline="-25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66" name="Group 53"/>
          <p:cNvGrpSpPr>
            <a:grpSpLocks/>
          </p:cNvGrpSpPr>
          <p:nvPr/>
        </p:nvGrpSpPr>
        <p:grpSpPr bwMode="auto">
          <a:xfrm>
            <a:off x="1641458" y="3114195"/>
            <a:ext cx="3171913" cy="2422409"/>
            <a:chOff x="-76" y="-118"/>
            <a:chExt cx="1731" cy="1347"/>
          </a:xfrm>
        </p:grpSpPr>
        <p:sp>
          <p:nvSpPr>
            <p:cNvPr id="68" name="Line 54"/>
            <p:cNvSpPr>
              <a:spLocks noChangeShapeType="1"/>
            </p:cNvSpPr>
            <p:nvPr/>
          </p:nvSpPr>
          <p:spPr bwMode="auto">
            <a:xfrm>
              <a:off x="1195" y="589"/>
              <a:ext cx="227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triangle" w="lg" len="lg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69" name="Line 55"/>
            <p:cNvSpPr>
              <a:spLocks noChangeShapeType="1"/>
            </p:cNvSpPr>
            <p:nvPr/>
          </p:nvSpPr>
          <p:spPr bwMode="auto">
            <a:xfrm>
              <a:off x="317" y="589"/>
              <a:ext cx="227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triangle" w="lg" len="lg"/>
              <a:tailEnd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0" name="Line 56"/>
            <p:cNvSpPr>
              <a:spLocks noChangeShapeType="1"/>
            </p:cNvSpPr>
            <p:nvPr/>
          </p:nvSpPr>
          <p:spPr bwMode="auto">
            <a:xfrm flipV="1">
              <a:off x="680" y="787"/>
              <a:ext cx="0" cy="22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1" name="Line 57"/>
            <p:cNvSpPr>
              <a:spLocks noChangeShapeType="1"/>
            </p:cNvSpPr>
            <p:nvPr/>
          </p:nvSpPr>
          <p:spPr bwMode="auto">
            <a:xfrm flipV="1">
              <a:off x="862" y="136"/>
              <a:ext cx="0" cy="27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w="lg" len="lg"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2" name="Line 58"/>
            <p:cNvSpPr>
              <a:spLocks noChangeShapeType="1"/>
            </p:cNvSpPr>
            <p:nvPr/>
          </p:nvSpPr>
          <p:spPr bwMode="auto">
            <a:xfrm flipV="1">
              <a:off x="1043" y="787"/>
              <a:ext cx="0" cy="22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3" name="Text Box 59"/>
            <p:cNvSpPr txBox="1">
              <a:spLocks noChangeArrowheads="1"/>
            </p:cNvSpPr>
            <p:nvPr/>
          </p:nvSpPr>
          <p:spPr bwMode="auto">
            <a:xfrm>
              <a:off x="741" y="-118"/>
              <a:ext cx="272" cy="2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50000"/>
                </a:spcBef>
                <a:buClrTx/>
                <a:buFontTx/>
                <a:buNone/>
              </a:pPr>
              <a:r>
                <a:rPr lang="en-US" altLang="zh-CN" sz="2400" dirty="0">
                  <a:solidFill>
                    <a:schemeClr val="accent2"/>
                  </a:solidFill>
                  <a:ea typeface="宋体" panose="02010600030101010101" pitchFamily="2" charset="-122"/>
                </a:rPr>
                <a:t>S</a:t>
              </a:r>
              <a:r>
                <a:rPr lang="en-US" altLang="zh-CN" sz="2400" baseline="-25000" dirty="0">
                  <a:solidFill>
                    <a:schemeClr val="accent2"/>
                  </a:solidFill>
                  <a:ea typeface="宋体" panose="02010600030101010101" pitchFamily="2" charset="-122"/>
                </a:rPr>
                <a:t>i</a:t>
              </a:r>
            </a:p>
          </p:txBody>
        </p:sp>
        <p:sp>
          <p:nvSpPr>
            <p:cNvPr id="74" name="Text Box 60"/>
            <p:cNvSpPr txBox="1">
              <a:spLocks noChangeArrowheads="1"/>
            </p:cNvSpPr>
            <p:nvPr/>
          </p:nvSpPr>
          <p:spPr bwMode="auto">
            <a:xfrm>
              <a:off x="521" y="972"/>
              <a:ext cx="771" cy="2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50000"/>
                </a:spcBef>
                <a:buClrTx/>
                <a:buFontTx/>
                <a:buNone/>
              </a:pPr>
              <a:r>
                <a:rPr lang="en-US" altLang="zh-CN" sz="2400" dirty="0">
                  <a:solidFill>
                    <a:schemeClr val="accent2"/>
                  </a:solidFill>
                  <a:ea typeface="宋体" panose="02010600030101010101" pitchFamily="2" charset="-122"/>
                </a:rPr>
                <a:t>X</a:t>
              </a:r>
              <a:r>
                <a:rPr lang="en-US" altLang="zh-CN" sz="2400" baseline="-25000" dirty="0">
                  <a:solidFill>
                    <a:schemeClr val="accent2"/>
                  </a:solidFill>
                  <a:ea typeface="宋体" panose="02010600030101010101" pitchFamily="2" charset="-122"/>
                </a:rPr>
                <a:t>i  </a:t>
              </a:r>
              <a:r>
                <a:rPr lang="en-US" altLang="zh-CN" sz="2400" dirty="0">
                  <a:solidFill>
                    <a:schemeClr val="accent2"/>
                  </a:solidFill>
                  <a:ea typeface="宋体" panose="02010600030101010101" pitchFamily="2" charset="-122"/>
                </a:rPr>
                <a:t>    Y</a:t>
              </a:r>
              <a:r>
                <a:rPr lang="en-US" altLang="zh-CN" sz="2400" baseline="-25000" dirty="0">
                  <a:solidFill>
                    <a:schemeClr val="accent2"/>
                  </a:solidFill>
                  <a:ea typeface="宋体" panose="02010600030101010101" pitchFamily="2" charset="-122"/>
                </a:rPr>
                <a:t>i</a:t>
              </a:r>
            </a:p>
          </p:txBody>
        </p:sp>
        <p:sp>
          <p:nvSpPr>
            <p:cNvPr id="75" name="Text Box 61"/>
            <p:cNvSpPr txBox="1">
              <a:spLocks noChangeArrowheads="1"/>
            </p:cNvSpPr>
            <p:nvPr/>
          </p:nvSpPr>
          <p:spPr bwMode="auto">
            <a:xfrm>
              <a:off x="1383" y="450"/>
              <a:ext cx="272" cy="2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50000"/>
                </a:spcBef>
                <a:buClrTx/>
                <a:buFontTx/>
                <a:buNone/>
              </a:pPr>
              <a:r>
                <a:rPr lang="en-US" altLang="zh-CN" sz="2400" dirty="0">
                  <a:solidFill>
                    <a:schemeClr val="accent2"/>
                  </a:solidFill>
                  <a:ea typeface="宋体" panose="02010600030101010101" pitchFamily="2" charset="-122"/>
                </a:rPr>
                <a:t>C</a:t>
              </a:r>
              <a:r>
                <a:rPr lang="en-US" altLang="zh-CN" sz="2400" baseline="-25000" dirty="0">
                  <a:solidFill>
                    <a:schemeClr val="accent2"/>
                  </a:solidFill>
                  <a:ea typeface="宋体" panose="02010600030101010101" pitchFamily="2" charset="-122"/>
                </a:rPr>
                <a:t>i</a:t>
              </a:r>
            </a:p>
          </p:txBody>
        </p:sp>
        <p:sp>
          <p:nvSpPr>
            <p:cNvPr id="76" name="Text Box 62"/>
            <p:cNvSpPr txBox="1">
              <a:spLocks noChangeArrowheads="1"/>
            </p:cNvSpPr>
            <p:nvPr/>
          </p:nvSpPr>
          <p:spPr bwMode="auto">
            <a:xfrm>
              <a:off x="-76" y="417"/>
              <a:ext cx="408" cy="2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50000"/>
                </a:spcBef>
                <a:buClrTx/>
                <a:buFontTx/>
                <a:buNone/>
              </a:pPr>
              <a:r>
                <a:rPr lang="en-US" altLang="zh-CN" sz="2400" dirty="0">
                  <a:solidFill>
                    <a:schemeClr val="accent2"/>
                  </a:solidFill>
                  <a:ea typeface="宋体" panose="02010600030101010101" pitchFamily="2" charset="-122"/>
                </a:rPr>
                <a:t>C</a:t>
              </a:r>
              <a:r>
                <a:rPr lang="en-US" altLang="zh-CN" sz="2400" baseline="-25000" dirty="0">
                  <a:solidFill>
                    <a:schemeClr val="accent2"/>
                  </a:solidFill>
                  <a:ea typeface="宋体" panose="02010600030101010101" pitchFamily="2" charset="-122"/>
                </a:rPr>
                <a:t>i+1</a:t>
              </a:r>
            </a:p>
          </p:txBody>
        </p:sp>
        <p:sp>
          <p:nvSpPr>
            <p:cNvPr id="77" name="Rectangle 53"/>
            <p:cNvSpPr>
              <a:spLocks noChangeArrowheads="1"/>
            </p:cNvSpPr>
            <p:nvPr/>
          </p:nvSpPr>
          <p:spPr bwMode="auto">
            <a:xfrm>
              <a:off x="544" y="408"/>
              <a:ext cx="635" cy="365"/>
            </a:xfrm>
            <a:prstGeom prst="rect">
              <a:avLst/>
            </a:prstGeom>
            <a:solidFill>
              <a:srgbClr val="99FF33"/>
            </a:solidFill>
            <a:ln w="38100">
              <a:solidFill>
                <a:schemeClr val="accent2"/>
              </a:solidFill>
              <a:miter lim="800000"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>
              <a:lvl1pPr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1pPr>
              <a:lvl2pPr marL="742950" indent="-285750"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2pPr>
              <a:lvl3pPr marL="1143000" indent="-228600"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3pPr>
              <a:lvl4pPr marL="1600200" indent="-228600"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4pPr>
              <a:lvl5pPr marL="2057400" indent="-228600"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b="0" u="none" dirty="0">
                  <a:solidFill>
                    <a:schemeClr val="tx1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FA</a:t>
              </a:r>
            </a:p>
          </p:txBody>
        </p:sp>
      </p:grpSp>
      <p:pic>
        <p:nvPicPr>
          <p:cNvPr id="65" name="Picture 250" descr="j031255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843963" y="170880"/>
            <a:ext cx="2514600" cy="173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30286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</a:t>
            </a:r>
            <a:r>
              <a:rPr lang="zh-CN" altLang="zh-CN" dirty="0"/>
              <a:t>位加法器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822" y="953397"/>
            <a:ext cx="10515599" cy="5637024"/>
          </a:xfrm>
        </p:spPr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en-US" altLang="zh-CN" dirty="0"/>
              <a:t>n</a:t>
            </a:r>
            <a:r>
              <a:rPr lang="zh-CN" altLang="en-US" dirty="0"/>
              <a:t>位加法器包含</a:t>
            </a:r>
            <a:r>
              <a:rPr lang="en-US" altLang="zh-CN" dirty="0"/>
              <a:t>n</a:t>
            </a:r>
            <a:r>
              <a:rPr lang="zh-CN" altLang="en-US" dirty="0"/>
              <a:t>个全加器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en-US" dirty="0"/>
              <a:t>将</a:t>
            </a:r>
            <a:r>
              <a:rPr lang="en-US" altLang="zh-CN" dirty="0"/>
              <a:t>n</a:t>
            </a:r>
            <a:r>
              <a:rPr lang="zh-CN" altLang="en-US" dirty="0"/>
              <a:t>个一位全加器串联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en-US" dirty="0"/>
              <a:t>低位进位输出连接到高位进位输入</a:t>
            </a:r>
          </a:p>
        </p:txBody>
      </p:sp>
      <p:grpSp>
        <p:nvGrpSpPr>
          <p:cNvPr id="5" name="Group 6">
            <a:extLst>
              <a:ext uri="{FF2B5EF4-FFF2-40B4-BE49-F238E27FC236}">
                <a16:creationId xmlns:a16="http://schemas.microsoft.com/office/drawing/2014/main" id="{B3AEA5FE-FB2C-48D4-942B-0B189DEC4323}"/>
              </a:ext>
            </a:extLst>
          </p:cNvPr>
          <p:cNvGrpSpPr>
            <a:grpSpLocks/>
          </p:cNvGrpSpPr>
          <p:nvPr/>
        </p:nvGrpSpPr>
        <p:grpSpPr bwMode="auto">
          <a:xfrm>
            <a:off x="1173145" y="3441700"/>
            <a:ext cx="3160097" cy="2446047"/>
            <a:chOff x="-40" y="-93"/>
            <a:chExt cx="1695" cy="1312"/>
          </a:xfrm>
        </p:grpSpPr>
        <p:sp>
          <p:nvSpPr>
            <p:cNvPr id="6" name="Rectangle 6">
              <a:extLst>
                <a:ext uri="{FF2B5EF4-FFF2-40B4-BE49-F238E27FC236}">
                  <a16:creationId xmlns:a16="http://schemas.microsoft.com/office/drawing/2014/main" id="{650EE55A-F066-4DAE-8438-E1742E9D56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4" y="408"/>
              <a:ext cx="635" cy="363"/>
            </a:xfrm>
            <a:prstGeom prst="rect">
              <a:avLst/>
            </a:prstGeom>
            <a:solidFill>
              <a:srgbClr val="99FF33"/>
            </a:solidFill>
            <a:ln w="38100">
              <a:solidFill>
                <a:schemeClr val="accent2"/>
              </a:solidFill>
              <a:miter lim="800000"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>
              <a:lvl1pPr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1pPr>
              <a:lvl2pPr marL="742950" indent="-285750"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2pPr>
              <a:lvl3pPr marL="1143000" indent="-228600"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3pPr>
              <a:lvl4pPr marL="1600200" indent="-228600"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4pPr>
              <a:lvl5pPr marL="2057400" indent="-228600"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b="0" u="none" dirty="0">
                  <a:solidFill>
                    <a:schemeClr val="tx1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FA</a:t>
              </a:r>
            </a:p>
          </p:txBody>
        </p:sp>
        <p:sp>
          <p:nvSpPr>
            <p:cNvPr id="7" name="Line 7">
              <a:extLst>
                <a:ext uri="{FF2B5EF4-FFF2-40B4-BE49-F238E27FC236}">
                  <a16:creationId xmlns:a16="http://schemas.microsoft.com/office/drawing/2014/main" id="{E617AB26-152F-4FF6-816E-24EDA76C90C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79" y="589"/>
              <a:ext cx="227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triangle" w="lg" len="lg"/>
              <a:tailEnd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" name="Line 8">
              <a:extLst>
                <a:ext uri="{FF2B5EF4-FFF2-40B4-BE49-F238E27FC236}">
                  <a16:creationId xmlns:a16="http://schemas.microsoft.com/office/drawing/2014/main" id="{0CBB4E4D-ADB5-440B-8AB6-47457FDFBC5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7" y="589"/>
              <a:ext cx="227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triangle" w="lg" len="lg"/>
              <a:tailEnd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9" name="Line 9">
              <a:extLst>
                <a:ext uri="{FF2B5EF4-FFF2-40B4-BE49-F238E27FC236}">
                  <a16:creationId xmlns:a16="http://schemas.microsoft.com/office/drawing/2014/main" id="{19C9CED4-EAD0-4690-A79D-585715DF8C9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80" y="771"/>
              <a:ext cx="0" cy="22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w="lg" len="lg"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10" name="Line 10">
              <a:extLst>
                <a:ext uri="{FF2B5EF4-FFF2-40B4-BE49-F238E27FC236}">
                  <a16:creationId xmlns:a16="http://schemas.microsoft.com/office/drawing/2014/main" id="{EBBD5F5F-0252-426F-9769-18EC70D573F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62" y="136"/>
              <a:ext cx="0" cy="27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w="lg" len="lg"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11" name="Line 11">
              <a:extLst>
                <a:ext uri="{FF2B5EF4-FFF2-40B4-BE49-F238E27FC236}">
                  <a16:creationId xmlns:a16="http://schemas.microsoft.com/office/drawing/2014/main" id="{400EB1D1-416C-45C7-943A-82BCE744B80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43" y="771"/>
              <a:ext cx="0" cy="22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w="lg" len="lg"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12" name="Text Box 12">
              <a:extLst>
                <a:ext uri="{FF2B5EF4-FFF2-40B4-BE49-F238E27FC236}">
                  <a16:creationId xmlns:a16="http://schemas.microsoft.com/office/drawing/2014/main" id="{75EDDE8F-3A98-4900-ABF8-9B0108B2F8F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71" y="-93"/>
              <a:ext cx="272" cy="2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50000"/>
                </a:spcBef>
                <a:buClrTx/>
                <a:buFontTx/>
                <a:buNone/>
              </a:pPr>
              <a:r>
                <a:rPr lang="en-US" altLang="zh-CN" sz="2400" dirty="0">
                  <a:solidFill>
                    <a:schemeClr val="accent2"/>
                  </a:solidFill>
                  <a:ea typeface="宋体" panose="02010600030101010101" pitchFamily="2" charset="-122"/>
                </a:rPr>
                <a:t>S</a:t>
              </a:r>
              <a:r>
                <a:rPr lang="en-US" altLang="zh-CN" sz="2400" baseline="-25000" dirty="0">
                  <a:solidFill>
                    <a:schemeClr val="accent2"/>
                  </a:solidFill>
                  <a:ea typeface="宋体" panose="02010600030101010101" pitchFamily="2" charset="-122"/>
                </a:rPr>
                <a:t>i</a:t>
              </a:r>
            </a:p>
          </p:txBody>
        </p:sp>
        <p:sp>
          <p:nvSpPr>
            <p:cNvPr id="13" name="Text Box 13">
              <a:extLst>
                <a:ext uri="{FF2B5EF4-FFF2-40B4-BE49-F238E27FC236}">
                  <a16:creationId xmlns:a16="http://schemas.microsoft.com/office/drawing/2014/main" id="{7A328FD3-0DED-4294-8FC6-DDC5AD096D2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4" y="971"/>
              <a:ext cx="771" cy="2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50000"/>
                </a:spcBef>
                <a:buClrTx/>
                <a:buFontTx/>
                <a:buNone/>
              </a:pPr>
              <a:r>
                <a:rPr lang="en-US" altLang="zh-CN" sz="2400" dirty="0">
                  <a:solidFill>
                    <a:schemeClr val="accent2"/>
                  </a:solidFill>
                  <a:ea typeface="宋体" panose="02010600030101010101" pitchFamily="2" charset="-122"/>
                </a:rPr>
                <a:t>X</a:t>
              </a:r>
              <a:r>
                <a:rPr lang="en-US" altLang="zh-CN" sz="2400" baseline="-25000" dirty="0">
                  <a:solidFill>
                    <a:schemeClr val="accent2"/>
                  </a:solidFill>
                  <a:ea typeface="宋体" panose="02010600030101010101" pitchFamily="2" charset="-122"/>
                </a:rPr>
                <a:t>i  </a:t>
              </a:r>
              <a:r>
                <a:rPr lang="en-US" altLang="zh-CN" sz="2400" dirty="0">
                  <a:solidFill>
                    <a:schemeClr val="accent2"/>
                  </a:solidFill>
                  <a:ea typeface="宋体" panose="02010600030101010101" pitchFamily="2" charset="-122"/>
                </a:rPr>
                <a:t>   Y</a:t>
              </a:r>
              <a:r>
                <a:rPr lang="en-US" altLang="zh-CN" sz="2400" baseline="-25000" dirty="0">
                  <a:solidFill>
                    <a:schemeClr val="accent2"/>
                  </a:solidFill>
                  <a:ea typeface="宋体" panose="02010600030101010101" pitchFamily="2" charset="-122"/>
                </a:rPr>
                <a:t>i</a:t>
              </a:r>
            </a:p>
          </p:txBody>
        </p:sp>
        <p:sp>
          <p:nvSpPr>
            <p:cNvPr id="14" name="Text Box 14">
              <a:extLst>
                <a:ext uri="{FF2B5EF4-FFF2-40B4-BE49-F238E27FC236}">
                  <a16:creationId xmlns:a16="http://schemas.microsoft.com/office/drawing/2014/main" id="{CF2D4827-325C-475B-9917-D6A0C4D640D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83" y="453"/>
              <a:ext cx="272" cy="2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50000"/>
                </a:spcBef>
                <a:buClrTx/>
                <a:buFontTx/>
                <a:buNone/>
              </a:pPr>
              <a:r>
                <a:rPr lang="en-US" altLang="zh-CN" sz="2400" dirty="0">
                  <a:solidFill>
                    <a:schemeClr val="accent2"/>
                  </a:solidFill>
                  <a:ea typeface="宋体" panose="02010600030101010101" pitchFamily="2" charset="-122"/>
                </a:rPr>
                <a:t>C</a:t>
              </a:r>
              <a:r>
                <a:rPr lang="en-US" altLang="zh-CN" sz="2400" baseline="-25000" dirty="0">
                  <a:solidFill>
                    <a:schemeClr val="accent2"/>
                  </a:solidFill>
                  <a:ea typeface="宋体" panose="02010600030101010101" pitchFamily="2" charset="-122"/>
                </a:rPr>
                <a:t>i</a:t>
              </a:r>
            </a:p>
          </p:txBody>
        </p:sp>
        <p:sp>
          <p:nvSpPr>
            <p:cNvPr id="15" name="Text Box 15">
              <a:extLst>
                <a:ext uri="{FF2B5EF4-FFF2-40B4-BE49-F238E27FC236}">
                  <a16:creationId xmlns:a16="http://schemas.microsoft.com/office/drawing/2014/main" id="{3D2AB298-9CA4-461A-8305-944B0BF80AF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40" y="453"/>
              <a:ext cx="408" cy="2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50000"/>
                </a:spcBef>
                <a:buClrTx/>
                <a:buFontTx/>
                <a:buNone/>
              </a:pPr>
              <a:r>
                <a:rPr lang="en-US" altLang="zh-CN" sz="2400" dirty="0">
                  <a:solidFill>
                    <a:schemeClr val="accent2"/>
                  </a:solidFill>
                  <a:ea typeface="宋体" panose="02010600030101010101" pitchFamily="2" charset="-122"/>
                </a:rPr>
                <a:t>C</a:t>
              </a:r>
              <a:r>
                <a:rPr lang="en-US" altLang="zh-CN" sz="2400" baseline="-25000" dirty="0">
                  <a:solidFill>
                    <a:schemeClr val="accent2"/>
                  </a:solidFill>
                  <a:ea typeface="宋体" panose="02010600030101010101" pitchFamily="2" charset="-122"/>
                </a:rPr>
                <a:t>i+1</a:t>
              </a:r>
            </a:p>
          </p:txBody>
        </p:sp>
      </p:grpSp>
      <p:grpSp>
        <p:nvGrpSpPr>
          <p:cNvPr id="16" name="Group 6">
            <a:extLst>
              <a:ext uri="{FF2B5EF4-FFF2-40B4-BE49-F238E27FC236}">
                <a16:creationId xmlns:a16="http://schemas.microsoft.com/office/drawing/2014/main" id="{DA9CAE2D-C884-4A83-B96B-01F4103D47CB}"/>
              </a:ext>
            </a:extLst>
          </p:cNvPr>
          <p:cNvGrpSpPr>
            <a:grpSpLocks/>
          </p:cNvGrpSpPr>
          <p:nvPr/>
        </p:nvGrpSpPr>
        <p:grpSpPr bwMode="auto">
          <a:xfrm>
            <a:off x="4539862" y="3441700"/>
            <a:ext cx="3160097" cy="2446047"/>
            <a:chOff x="-40" y="-93"/>
            <a:chExt cx="1695" cy="1312"/>
          </a:xfrm>
        </p:grpSpPr>
        <p:sp>
          <p:nvSpPr>
            <p:cNvPr id="17" name="Rectangle 6">
              <a:extLst>
                <a:ext uri="{FF2B5EF4-FFF2-40B4-BE49-F238E27FC236}">
                  <a16:creationId xmlns:a16="http://schemas.microsoft.com/office/drawing/2014/main" id="{73FED2F5-3BF8-4FD1-8ABD-9A2814B83C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4" y="408"/>
              <a:ext cx="635" cy="363"/>
            </a:xfrm>
            <a:prstGeom prst="rect">
              <a:avLst/>
            </a:prstGeom>
            <a:solidFill>
              <a:srgbClr val="99FF33"/>
            </a:solidFill>
            <a:ln w="38100">
              <a:solidFill>
                <a:schemeClr val="accent2"/>
              </a:solidFill>
              <a:miter lim="800000"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>
              <a:lvl1pPr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1pPr>
              <a:lvl2pPr marL="742950" indent="-285750"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2pPr>
              <a:lvl3pPr marL="1143000" indent="-228600"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3pPr>
              <a:lvl4pPr marL="1600200" indent="-228600"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4pPr>
              <a:lvl5pPr marL="2057400" indent="-228600"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b="0" u="none" dirty="0">
                  <a:solidFill>
                    <a:schemeClr val="tx1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FA</a:t>
              </a:r>
            </a:p>
          </p:txBody>
        </p:sp>
        <p:sp>
          <p:nvSpPr>
            <p:cNvPr id="18" name="Line 7">
              <a:extLst>
                <a:ext uri="{FF2B5EF4-FFF2-40B4-BE49-F238E27FC236}">
                  <a16:creationId xmlns:a16="http://schemas.microsoft.com/office/drawing/2014/main" id="{9F2DF6F8-E55E-4C45-902B-E6D993C212D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79" y="589"/>
              <a:ext cx="227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triangle" w="lg" len="lg"/>
              <a:tailEnd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19" name="Line 8">
              <a:extLst>
                <a:ext uri="{FF2B5EF4-FFF2-40B4-BE49-F238E27FC236}">
                  <a16:creationId xmlns:a16="http://schemas.microsoft.com/office/drawing/2014/main" id="{E83519BD-974C-4A6C-B273-FDB644D9DAD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7" y="589"/>
              <a:ext cx="227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triangle" w="lg" len="lg"/>
              <a:tailEnd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20" name="Line 9">
              <a:extLst>
                <a:ext uri="{FF2B5EF4-FFF2-40B4-BE49-F238E27FC236}">
                  <a16:creationId xmlns:a16="http://schemas.microsoft.com/office/drawing/2014/main" id="{2CC334D5-9EE4-438E-9327-A241D75882D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80" y="771"/>
              <a:ext cx="0" cy="22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w="lg" len="lg"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21" name="Line 10">
              <a:extLst>
                <a:ext uri="{FF2B5EF4-FFF2-40B4-BE49-F238E27FC236}">
                  <a16:creationId xmlns:a16="http://schemas.microsoft.com/office/drawing/2014/main" id="{B8AE5D8D-5F8F-412E-A8A7-44B46561CF3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62" y="136"/>
              <a:ext cx="0" cy="27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w="lg" len="lg"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22" name="Line 11">
              <a:extLst>
                <a:ext uri="{FF2B5EF4-FFF2-40B4-BE49-F238E27FC236}">
                  <a16:creationId xmlns:a16="http://schemas.microsoft.com/office/drawing/2014/main" id="{069621D1-15A7-48AC-9424-6AA94555EA3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43" y="771"/>
              <a:ext cx="0" cy="22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w="lg" len="lg"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23" name="Text Box 12">
              <a:extLst>
                <a:ext uri="{FF2B5EF4-FFF2-40B4-BE49-F238E27FC236}">
                  <a16:creationId xmlns:a16="http://schemas.microsoft.com/office/drawing/2014/main" id="{C3A97CC2-FCB9-49B9-B535-AF069148557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71" y="-93"/>
              <a:ext cx="272" cy="2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50000"/>
                </a:spcBef>
                <a:buClrTx/>
                <a:buFontTx/>
                <a:buNone/>
              </a:pPr>
              <a:r>
                <a:rPr lang="en-US" altLang="zh-CN" sz="2400" dirty="0">
                  <a:solidFill>
                    <a:schemeClr val="accent2"/>
                  </a:solidFill>
                  <a:ea typeface="宋体" panose="02010600030101010101" pitchFamily="2" charset="-122"/>
                </a:rPr>
                <a:t>S</a:t>
              </a:r>
              <a:r>
                <a:rPr lang="en-US" altLang="zh-CN" sz="2400" baseline="-25000" dirty="0">
                  <a:solidFill>
                    <a:schemeClr val="accent2"/>
                  </a:solidFill>
                  <a:ea typeface="宋体" panose="02010600030101010101" pitchFamily="2" charset="-122"/>
                </a:rPr>
                <a:t>i</a:t>
              </a:r>
            </a:p>
          </p:txBody>
        </p:sp>
        <p:sp>
          <p:nvSpPr>
            <p:cNvPr id="24" name="Text Box 13">
              <a:extLst>
                <a:ext uri="{FF2B5EF4-FFF2-40B4-BE49-F238E27FC236}">
                  <a16:creationId xmlns:a16="http://schemas.microsoft.com/office/drawing/2014/main" id="{F0F4E918-4B98-41C1-B76F-C9BED0405E0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4" y="971"/>
              <a:ext cx="771" cy="2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50000"/>
                </a:spcBef>
                <a:buClrTx/>
                <a:buFontTx/>
                <a:buNone/>
              </a:pPr>
              <a:r>
                <a:rPr lang="en-US" altLang="zh-CN" sz="2400" dirty="0">
                  <a:solidFill>
                    <a:schemeClr val="accent2"/>
                  </a:solidFill>
                  <a:ea typeface="宋体" panose="02010600030101010101" pitchFamily="2" charset="-122"/>
                </a:rPr>
                <a:t>X</a:t>
              </a:r>
              <a:r>
                <a:rPr lang="en-US" altLang="zh-CN" sz="2400" baseline="-25000" dirty="0">
                  <a:solidFill>
                    <a:schemeClr val="accent2"/>
                  </a:solidFill>
                  <a:ea typeface="宋体" panose="02010600030101010101" pitchFamily="2" charset="-122"/>
                </a:rPr>
                <a:t>i  </a:t>
              </a:r>
              <a:r>
                <a:rPr lang="en-US" altLang="zh-CN" sz="2400" dirty="0">
                  <a:solidFill>
                    <a:schemeClr val="accent2"/>
                  </a:solidFill>
                  <a:ea typeface="宋体" panose="02010600030101010101" pitchFamily="2" charset="-122"/>
                </a:rPr>
                <a:t>   Y</a:t>
              </a:r>
              <a:r>
                <a:rPr lang="en-US" altLang="zh-CN" sz="2400" baseline="-25000" dirty="0">
                  <a:solidFill>
                    <a:schemeClr val="accent2"/>
                  </a:solidFill>
                  <a:ea typeface="宋体" panose="02010600030101010101" pitchFamily="2" charset="-122"/>
                </a:rPr>
                <a:t>i</a:t>
              </a:r>
            </a:p>
          </p:txBody>
        </p:sp>
        <p:sp>
          <p:nvSpPr>
            <p:cNvPr id="25" name="Text Box 14">
              <a:extLst>
                <a:ext uri="{FF2B5EF4-FFF2-40B4-BE49-F238E27FC236}">
                  <a16:creationId xmlns:a16="http://schemas.microsoft.com/office/drawing/2014/main" id="{A0DB1973-92BA-49AD-BE9A-5A74787BE22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83" y="453"/>
              <a:ext cx="272" cy="2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50000"/>
                </a:spcBef>
                <a:buClrTx/>
                <a:buFontTx/>
                <a:buNone/>
              </a:pPr>
              <a:r>
                <a:rPr lang="en-US" altLang="zh-CN" sz="2400" dirty="0">
                  <a:solidFill>
                    <a:schemeClr val="accent2"/>
                  </a:solidFill>
                  <a:ea typeface="宋体" panose="02010600030101010101" pitchFamily="2" charset="-122"/>
                </a:rPr>
                <a:t>C</a:t>
              </a:r>
              <a:r>
                <a:rPr lang="en-US" altLang="zh-CN" sz="2400" baseline="-25000" dirty="0">
                  <a:solidFill>
                    <a:schemeClr val="accent2"/>
                  </a:solidFill>
                  <a:ea typeface="宋体" panose="02010600030101010101" pitchFamily="2" charset="-122"/>
                </a:rPr>
                <a:t>i</a:t>
              </a:r>
            </a:p>
          </p:txBody>
        </p:sp>
        <p:sp>
          <p:nvSpPr>
            <p:cNvPr id="26" name="Text Box 15">
              <a:extLst>
                <a:ext uri="{FF2B5EF4-FFF2-40B4-BE49-F238E27FC236}">
                  <a16:creationId xmlns:a16="http://schemas.microsoft.com/office/drawing/2014/main" id="{E26A3081-7FFE-4881-BC32-11EB79DC2AB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40" y="453"/>
              <a:ext cx="408" cy="2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50000"/>
                </a:spcBef>
                <a:buClrTx/>
                <a:buFontTx/>
                <a:buNone/>
              </a:pPr>
              <a:r>
                <a:rPr lang="en-US" altLang="zh-CN" sz="2400" dirty="0">
                  <a:solidFill>
                    <a:schemeClr val="accent2"/>
                  </a:solidFill>
                  <a:ea typeface="宋体" panose="02010600030101010101" pitchFamily="2" charset="-122"/>
                </a:rPr>
                <a:t>C</a:t>
              </a:r>
              <a:r>
                <a:rPr lang="en-US" altLang="zh-CN" sz="2400" baseline="-25000" dirty="0">
                  <a:solidFill>
                    <a:schemeClr val="accent2"/>
                  </a:solidFill>
                  <a:ea typeface="宋体" panose="02010600030101010101" pitchFamily="2" charset="-122"/>
                </a:rPr>
                <a:t>i+1</a:t>
              </a:r>
            </a:p>
          </p:txBody>
        </p:sp>
      </p:grpSp>
      <p:grpSp>
        <p:nvGrpSpPr>
          <p:cNvPr id="27" name="Group 6">
            <a:extLst>
              <a:ext uri="{FF2B5EF4-FFF2-40B4-BE49-F238E27FC236}">
                <a16:creationId xmlns:a16="http://schemas.microsoft.com/office/drawing/2014/main" id="{D8432544-8839-48FC-A548-D7EBE4D67D35}"/>
              </a:ext>
            </a:extLst>
          </p:cNvPr>
          <p:cNvGrpSpPr>
            <a:grpSpLocks/>
          </p:cNvGrpSpPr>
          <p:nvPr/>
        </p:nvGrpSpPr>
        <p:grpSpPr bwMode="auto">
          <a:xfrm>
            <a:off x="7876599" y="3441700"/>
            <a:ext cx="3160097" cy="2446047"/>
            <a:chOff x="-40" y="-93"/>
            <a:chExt cx="1695" cy="1312"/>
          </a:xfrm>
        </p:grpSpPr>
        <p:sp>
          <p:nvSpPr>
            <p:cNvPr id="28" name="Rectangle 6">
              <a:extLst>
                <a:ext uri="{FF2B5EF4-FFF2-40B4-BE49-F238E27FC236}">
                  <a16:creationId xmlns:a16="http://schemas.microsoft.com/office/drawing/2014/main" id="{62EBE644-A104-4DD0-82CB-4FC51A9E50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4" y="408"/>
              <a:ext cx="635" cy="363"/>
            </a:xfrm>
            <a:prstGeom prst="rect">
              <a:avLst/>
            </a:prstGeom>
            <a:solidFill>
              <a:srgbClr val="99FF33"/>
            </a:solidFill>
            <a:ln w="38100">
              <a:solidFill>
                <a:schemeClr val="accent2"/>
              </a:solidFill>
              <a:miter lim="800000"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>
              <a:lvl1pPr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1pPr>
              <a:lvl2pPr marL="742950" indent="-285750"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2pPr>
              <a:lvl3pPr marL="1143000" indent="-228600"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3pPr>
              <a:lvl4pPr marL="1600200" indent="-228600"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4pPr>
              <a:lvl5pPr marL="2057400" indent="-228600"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b="0" u="none" dirty="0">
                  <a:solidFill>
                    <a:schemeClr val="tx1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FA</a:t>
              </a:r>
            </a:p>
          </p:txBody>
        </p:sp>
        <p:sp>
          <p:nvSpPr>
            <p:cNvPr id="29" name="Line 7">
              <a:extLst>
                <a:ext uri="{FF2B5EF4-FFF2-40B4-BE49-F238E27FC236}">
                  <a16:creationId xmlns:a16="http://schemas.microsoft.com/office/drawing/2014/main" id="{3CFC72B1-6AC9-46DE-9318-B2DC57ED8A7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79" y="589"/>
              <a:ext cx="227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triangle" w="lg" len="lg"/>
              <a:tailEnd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30" name="Line 8">
              <a:extLst>
                <a:ext uri="{FF2B5EF4-FFF2-40B4-BE49-F238E27FC236}">
                  <a16:creationId xmlns:a16="http://schemas.microsoft.com/office/drawing/2014/main" id="{AE20AAD6-6600-429E-930B-28F10D47357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7" y="589"/>
              <a:ext cx="227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triangle" w="lg" len="lg"/>
              <a:tailEnd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31" name="Line 9">
              <a:extLst>
                <a:ext uri="{FF2B5EF4-FFF2-40B4-BE49-F238E27FC236}">
                  <a16:creationId xmlns:a16="http://schemas.microsoft.com/office/drawing/2014/main" id="{17815B4A-41A0-40DF-B7F3-07AD3EAECEE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80" y="771"/>
              <a:ext cx="0" cy="22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w="lg" len="lg"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32" name="Line 10">
              <a:extLst>
                <a:ext uri="{FF2B5EF4-FFF2-40B4-BE49-F238E27FC236}">
                  <a16:creationId xmlns:a16="http://schemas.microsoft.com/office/drawing/2014/main" id="{BA453A03-F786-47B8-92F3-58163F288F9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62" y="136"/>
              <a:ext cx="0" cy="27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w="lg" len="lg"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33" name="Line 11">
              <a:extLst>
                <a:ext uri="{FF2B5EF4-FFF2-40B4-BE49-F238E27FC236}">
                  <a16:creationId xmlns:a16="http://schemas.microsoft.com/office/drawing/2014/main" id="{5ED4FF9B-9F33-4569-BC41-251F0F02C19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43" y="771"/>
              <a:ext cx="0" cy="22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w="lg" len="lg"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34" name="Text Box 12">
              <a:extLst>
                <a:ext uri="{FF2B5EF4-FFF2-40B4-BE49-F238E27FC236}">
                  <a16:creationId xmlns:a16="http://schemas.microsoft.com/office/drawing/2014/main" id="{9052BD03-016D-4E60-AE31-5AB5255D2CB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71" y="-93"/>
              <a:ext cx="272" cy="2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50000"/>
                </a:spcBef>
                <a:buClrTx/>
                <a:buFontTx/>
                <a:buNone/>
              </a:pPr>
              <a:r>
                <a:rPr lang="en-US" altLang="zh-CN" sz="2400" dirty="0">
                  <a:solidFill>
                    <a:schemeClr val="accent2"/>
                  </a:solidFill>
                  <a:ea typeface="宋体" panose="02010600030101010101" pitchFamily="2" charset="-122"/>
                </a:rPr>
                <a:t>S</a:t>
              </a:r>
              <a:r>
                <a:rPr lang="en-US" altLang="zh-CN" sz="2400" baseline="-25000" dirty="0">
                  <a:solidFill>
                    <a:schemeClr val="accent2"/>
                  </a:solidFill>
                  <a:ea typeface="宋体" panose="02010600030101010101" pitchFamily="2" charset="-122"/>
                </a:rPr>
                <a:t>i</a:t>
              </a:r>
            </a:p>
          </p:txBody>
        </p:sp>
        <p:sp>
          <p:nvSpPr>
            <p:cNvPr id="35" name="Text Box 13">
              <a:extLst>
                <a:ext uri="{FF2B5EF4-FFF2-40B4-BE49-F238E27FC236}">
                  <a16:creationId xmlns:a16="http://schemas.microsoft.com/office/drawing/2014/main" id="{C8D2DD2A-9E18-47AF-AFBF-B928BF6397F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4" y="971"/>
              <a:ext cx="771" cy="2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50000"/>
                </a:spcBef>
                <a:buClrTx/>
                <a:buFontTx/>
                <a:buNone/>
              </a:pPr>
              <a:r>
                <a:rPr lang="en-US" altLang="zh-CN" sz="2400" dirty="0">
                  <a:solidFill>
                    <a:schemeClr val="accent2"/>
                  </a:solidFill>
                  <a:ea typeface="宋体" panose="02010600030101010101" pitchFamily="2" charset="-122"/>
                </a:rPr>
                <a:t>X</a:t>
              </a:r>
              <a:r>
                <a:rPr lang="en-US" altLang="zh-CN" sz="2400" baseline="-25000" dirty="0">
                  <a:solidFill>
                    <a:schemeClr val="accent2"/>
                  </a:solidFill>
                  <a:ea typeface="宋体" panose="02010600030101010101" pitchFamily="2" charset="-122"/>
                </a:rPr>
                <a:t>i  </a:t>
              </a:r>
              <a:r>
                <a:rPr lang="en-US" altLang="zh-CN" sz="2400" dirty="0">
                  <a:solidFill>
                    <a:schemeClr val="accent2"/>
                  </a:solidFill>
                  <a:ea typeface="宋体" panose="02010600030101010101" pitchFamily="2" charset="-122"/>
                </a:rPr>
                <a:t>   Y</a:t>
              </a:r>
              <a:r>
                <a:rPr lang="en-US" altLang="zh-CN" sz="2400" baseline="-25000" dirty="0">
                  <a:solidFill>
                    <a:schemeClr val="accent2"/>
                  </a:solidFill>
                  <a:ea typeface="宋体" panose="02010600030101010101" pitchFamily="2" charset="-122"/>
                </a:rPr>
                <a:t>i</a:t>
              </a:r>
            </a:p>
          </p:txBody>
        </p:sp>
        <p:sp>
          <p:nvSpPr>
            <p:cNvPr id="36" name="Text Box 14">
              <a:extLst>
                <a:ext uri="{FF2B5EF4-FFF2-40B4-BE49-F238E27FC236}">
                  <a16:creationId xmlns:a16="http://schemas.microsoft.com/office/drawing/2014/main" id="{756742B7-3493-4B8D-989E-DFBC256D4DA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83" y="453"/>
              <a:ext cx="272" cy="2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50000"/>
                </a:spcBef>
                <a:buClrTx/>
                <a:buFontTx/>
                <a:buNone/>
              </a:pPr>
              <a:r>
                <a:rPr lang="en-US" altLang="zh-CN" sz="2400" dirty="0">
                  <a:solidFill>
                    <a:schemeClr val="accent2"/>
                  </a:solidFill>
                  <a:ea typeface="宋体" panose="02010600030101010101" pitchFamily="2" charset="-122"/>
                </a:rPr>
                <a:t>C</a:t>
              </a:r>
              <a:r>
                <a:rPr lang="en-US" altLang="zh-CN" sz="2400" baseline="-25000" dirty="0">
                  <a:solidFill>
                    <a:schemeClr val="accent2"/>
                  </a:solidFill>
                  <a:ea typeface="宋体" panose="02010600030101010101" pitchFamily="2" charset="-122"/>
                </a:rPr>
                <a:t>i</a:t>
              </a:r>
            </a:p>
          </p:txBody>
        </p:sp>
        <p:sp>
          <p:nvSpPr>
            <p:cNvPr id="37" name="Text Box 15">
              <a:extLst>
                <a:ext uri="{FF2B5EF4-FFF2-40B4-BE49-F238E27FC236}">
                  <a16:creationId xmlns:a16="http://schemas.microsoft.com/office/drawing/2014/main" id="{9C0C98B9-DCD2-4CFF-8D0A-9B31CD44574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40" y="453"/>
              <a:ext cx="408" cy="2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50000"/>
                </a:spcBef>
                <a:buClrTx/>
                <a:buFontTx/>
                <a:buNone/>
              </a:pPr>
              <a:r>
                <a:rPr lang="en-US" altLang="zh-CN" sz="2400" dirty="0">
                  <a:solidFill>
                    <a:schemeClr val="accent2"/>
                  </a:solidFill>
                  <a:ea typeface="宋体" panose="02010600030101010101" pitchFamily="2" charset="-122"/>
                </a:rPr>
                <a:t>C</a:t>
              </a:r>
              <a:r>
                <a:rPr lang="en-US" altLang="zh-CN" sz="2400" baseline="-25000" dirty="0">
                  <a:solidFill>
                    <a:schemeClr val="accent2"/>
                  </a:solidFill>
                  <a:ea typeface="宋体" panose="02010600030101010101" pitchFamily="2" charset="-122"/>
                </a:rPr>
                <a:t>i+1</a:t>
              </a:r>
            </a:p>
          </p:txBody>
        </p:sp>
      </p:grp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EF2B5524-5768-4CBE-B391-9698CD5D4F75}"/>
              </a:ext>
            </a:extLst>
          </p:cNvPr>
          <p:cNvCxnSpPr/>
          <p:nvPr/>
        </p:nvCxnSpPr>
        <p:spPr>
          <a:xfrm flipH="1" flipV="1">
            <a:off x="6792244" y="4722709"/>
            <a:ext cx="2182846" cy="1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2DFF47AA-5D42-48D7-A8EF-E29FAD8D0A84}"/>
              </a:ext>
            </a:extLst>
          </p:cNvPr>
          <p:cNvCxnSpPr/>
          <p:nvPr/>
        </p:nvCxnSpPr>
        <p:spPr>
          <a:xfrm flipH="1" flipV="1">
            <a:off x="3445805" y="4709441"/>
            <a:ext cx="2182846" cy="1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3283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8775"/>
          <a:stretch/>
        </p:blipFill>
        <p:spPr>
          <a:xfrm>
            <a:off x="0" y="0"/>
            <a:ext cx="3591499" cy="6858000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0" y="0"/>
            <a:ext cx="3591499" cy="6858000"/>
          </a:xfrm>
          <a:prstGeom prst="rect">
            <a:avLst/>
          </a:prstGeom>
          <a:solidFill>
            <a:srgbClr val="005D9C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4346734" y="2388946"/>
            <a:ext cx="6961412" cy="915004"/>
          </a:xfrm>
          <a:prstGeom prst="rect">
            <a:avLst/>
          </a:prstGeom>
          <a:solidFill>
            <a:srgbClr val="CDFBFF"/>
          </a:solidFill>
          <a:ln w="38100">
            <a:solidFill>
              <a:srgbClr val="005D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4" name="文本框 13"/>
          <p:cNvSpPr txBox="1"/>
          <p:nvPr/>
        </p:nvSpPr>
        <p:spPr>
          <a:xfrm>
            <a:off x="4346733" y="2448309"/>
            <a:ext cx="69614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spc="600" dirty="0">
                <a:solidFill>
                  <a:srgbClr val="005D9C"/>
                </a:solidFill>
                <a:latin typeface="义启小楷书" panose="02010601030101010101" pitchFamily="2" charset="-128"/>
                <a:ea typeface="义启小楷书" panose="02010601030101010101" pitchFamily="2" charset="-128"/>
              </a:rPr>
              <a:t>三、运算器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10EF9F9F-70E2-47A9-9B50-C75D5BD09817}"/>
              </a:ext>
            </a:extLst>
          </p:cNvPr>
          <p:cNvSpPr/>
          <p:nvPr/>
        </p:nvSpPr>
        <p:spPr>
          <a:xfrm>
            <a:off x="0" y="0"/>
            <a:ext cx="3591499" cy="6858000"/>
          </a:xfrm>
          <a:prstGeom prst="rect">
            <a:avLst/>
          </a:prstGeom>
          <a:solidFill>
            <a:srgbClr val="005D9C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F3E92151-E84A-488E-8B86-B1648BC4DF61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656D78"/>
              </a:clrFrom>
              <a:clrTo>
                <a:srgbClr val="656D7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17718" y="506407"/>
            <a:ext cx="880575" cy="877289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E3CA8D5E-F9F5-4648-8B5F-4B9FDD4C2E28}"/>
              </a:ext>
            </a:extLst>
          </p:cNvPr>
          <p:cNvSpPr txBox="1"/>
          <p:nvPr/>
        </p:nvSpPr>
        <p:spPr>
          <a:xfrm>
            <a:off x="402779" y="2750678"/>
            <a:ext cx="2982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spc="300" dirty="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原版权：谭志虎</a:t>
            </a:r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4A18AE79-F5DF-45E7-84B1-940BB0BCB2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320962" y="1654403"/>
            <a:ext cx="4296880" cy="793906"/>
          </a:xfrm>
          <a:prstGeom prst="rect">
            <a:avLst/>
          </a:prstGeom>
        </p:spPr>
      </p:pic>
      <p:sp>
        <p:nvSpPr>
          <p:cNvPr id="27" name="文本框 26">
            <a:extLst>
              <a:ext uri="{FF2B5EF4-FFF2-40B4-BE49-F238E27FC236}">
                <a16:creationId xmlns:a16="http://schemas.microsoft.com/office/drawing/2014/main" id="{7F39A88E-9583-450E-B287-3F59979CC297}"/>
              </a:ext>
            </a:extLst>
          </p:cNvPr>
          <p:cNvSpPr txBox="1"/>
          <p:nvPr/>
        </p:nvSpPr>
        <p:spPr>
          <a:xfrm>
            <a:off x="-56271" y="4960811"/>
            <a:ext cx="39124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spc="300" dirty="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改版及授课：刘双虎</a:t>
            </a:r>
          </a:p>
        </p:txBody>
      </p:sp>
      <p:pic>
        <p:nvPicPr>
          <p:cNvPr id="28" name="Picture 2" descr="20130702002045_美东行_副本">
            <a:extLst>
              <a:ext uri="{FF2B5EF4-FFF2-40B4-BE49-F238E27FC236}">
                <a16:creationId xmlns:a16="http://schemas.microsoft.com/office/drawing/2014/main" id="{98043BF8-AF02-4DAA-909A-086FC65B42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88" t="20805" r="27417" b="4822"/>
          <a:stretch/>
        </p:blipFill>
        <p:spPr bwMode="auto">
          <a:xfrm>
            <a:off x="1201384" y="3350216"/>
            <a:ext cx="1286124" cy="1286124"/>
          </a:xfrm>
          <a:prstGeom prst="ellipse">
            <a:avLst/>
          </a:prstGeom>
          <a:noFill/>
          <a:ln w="1905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82E10008-A8E4-4157-895C-C0D9767B163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18536" y="6250400"/>
            <a:ext cx="3440383" cy="607600"/>
          </a:xfrm>
          <a:prstGeom prst="rect">
            <a:avLst/>
          </a:prstGeom>
        </p:spPr>
      </p:pic>
      <p:sp>
        <p:nvSpPr>
          <p:cNvPr id="16" name="圆角矩形 17">
            <a:extLst>
              <a:ext uri="{FF2B5EF4-FFF2-40B4-BE49-F238E27FC236}">
                <a16:creationId xmlns:a16="http://schemas.microsoft.com/office/drawing/2014/main" id="{C9839E39-3598-4F0D-9B1B-4AC429B52F36}"/>
              </a:ext>
            </a:extLst>
          </p:cNvPr>
          <p:cNvSpPr/>
          <p:nvPr/>
        </p:nvSpPr>
        <p:spPr>
          <a:xfrm>
            <a:off x="1217111" y="392295"/>
            <a:ext cx="1083362" cy="1083362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0984B69D-1102-4126-B464-C4BB7BFE0CC2}"/>
              </a:ext>
            </a:extLst>
          </p:cNvPr>
          <p:cNvCxnSpPr/>
          <p:nvPr/>
        </p:nvCxnSpPr>
        <p:spPr>
          <a:xfrm>
            <a:off x="322590" y="2218131"/>
            <a:ext cx="2991677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5" descr="MCj02863080000[1]">
            <a:extLst>
              <a:ext uri="{FF2B5EF4-FFF2-40B4-BE49-F238E27FC236}">
                <a16:creationId xmlns:a16="http://schemas.microsoft.com/office/drawing/2014/main" id="{C59379A3-864E-4AF1-896E-14A1AB40DB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6395" y="4395566"/>
            <a:ext cx="2175462" cy="16574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文本框 1">
            <a:extLst>
              <a:ext uri="{FF2B5EF4-FFF2-40B4-BE49-F238E27FC236}">
                <a16:creationId xmlns:a16="http://schemas.microsoft.com/office/drawing/2014/main" id="{E6FDEEFE-9D91-489B-96C2-CC36D2C8D98D}"/>
              </a:ext>
            </a:extLst>
          </p:cNvPr>
          <p:cNvSpPr txBox="1"/>
          <p:nvPr/>
        </p:nvSpPr>
        <p:spPr>
          <a:xfrm>
            <a:off x="4787154" y="3452840"/>
            <a:ext cx="6364882" cy="64633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defRPr/>
            </a:pPr>
            <a:r>
              <a:rPr lang="en-US" altLang="zh-CN" sz="3600" spc="600" dirty="0">
                <a:latin typeface="华文楷体" panose="02010600040101010101" pitchFamily="2" charset="-122"/>
                <a:ea typeface="华文楷体" panose="02010600040101010101" pitchFamily="2" charset="-122"/>
              </a:rPr>
              <a:t>3.1</a:t>
            </a:r>
            <a:r>
              <a:rPr lang="zh-CN" altLang="en-US" sz="3600" spc="600" dirty="0">
                <a:latin typeface="华文楷体" panose="02010600040101010101" pitchFamily="2" charset="-122"/>
                <a:ea typeface="华文楷体" panose="02010600040101010101" pitchFamily="2" charset="-122"/>
              </a:rPr>
              <a:t>定点加减运算与加法器</a:t>
            </a:r>
          </a:p>
        </p:txBody>
      </p:sp>
    </p:spTree>
    <p:extLst>
      <p:ext uri="{BB962C8B-B14F-4D97-AF65-F5344CB8AC3E}">
        <p14:creationId xmlns:p14="http://schemas.microsoft.com/office/powerpoint/2010/main" val="3656659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 advClick="0" advTm="8400"/>
    </mc:Choice>
    <mc:Fallback xmlns="">
      <p:transition spd="slow" advClick="0" advTm="8400"/>
    </mc:Fallback>
  </mc:AlternateContent>
  <p:extLst>
    <p:ext uri="{E180D4A7-C9FB-4DFB-919C-405C955672EB}">
      <p14:showEvtLst xmlns:p14="http://schemas.microsoft.com/office/powerpoint/2010/main">
        <p14:playEvt time="2" objId="4"/>
        <p14:stopEvt time="8737" objId="4"/>
      </p14:showEvtLst>
    </p:ext>
  </p:extLs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单符号位补码加法器电路</a:t>
            </a:r>
            <a:r>
              <a:rPr lang="en-US" altLang="zh-CN" dirty="0"/>
              <a:t>(ripple carry adder)</a:t>
            </a:r>
            <a:endParaRPr lang="zh-CN" altLang="en-US" dirty="0"/>
          </a:p>
        </p:txBody>
      </p:sp>
      <p:grpSp>
        <p:nvGrpSpPr>
          <p:cNvPr id="4" name="Group 4"/>
          <p:cNvGrpSpPr>
            <a:grpSpLocks/>
          </p:cNvGrpSpPr>
          <p:nvPr/>
        </p:nvGrpSpPr>
        <p:grpSpPr bwMode="auto">
          <a:xfrm>
            <a:off x="4905375" y="2090574"/>
            <a:ext cx="1295400" cy="3529012"/>
            <a:chOff x="0" y="0"/>
            <a:chExt cx="816" cy="2223"/>
          </a:xfrm>
        </p:grpSpPr>
        <p:sp>
          <p:nvSpPr>
            <p:cNvPr id="5" name="Rectangle 4"/>
            <p:cNvSpPr>
              <a:spLocks noChangeArrowheads="1"/>
            </p:cNvSpPr>
            <p:nvPr/>
          </p:nvSpPr>
          <p:spPr bwMode="auto">
            <a:xfrm>
              <a:off x="90" y="560"/>
              <a:ext cx="496" cy="302"/>
            </a:xfrm>
            <a:prstGeom prst="rect">
              <a:avLst/>
            </a:prstGeom>
            <a:solidFill>
              <a:srgbClr val="99FFCC"/>
            </a:solidFill>
            <a:ln w="28575">
              <a:solidFill>
                <a:schemeClr val="accent2"/>
              </a:solidFill>
              <a:miter lim="800000"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>
              <a:lvl1pPr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1pPr>
              <a:lvl2pPr marL="742950" indent="-285750"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2pPr>
              <a:lvl3pPr marL="1143000" indent="-228600"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3pPr>
              <a:lvl4pPr marL="1600200" indent="-228600"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4pPr>
              <a:lvl5pPr marL="2057400" indent="-228600"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 b="0" u="none" dirty="0">
                  <a:solidFill>
                    <a:schemeClr val="tx1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FA</a:t>
              </a:r>
              <a:r>
                <a:rPr lang="en-US" altLang="zh-CN" sz="1800" b="0" u="none" baseline="-25000" dirty="0">
                  <a:solidFill>
                    <a:schemeClr val="tx1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n-2</a:t>
              </a:r>
            </a:p>
          </p:txBody>
        </p:sp>
        <p:sp>
          <p:nvSpPr>
            <p:cNvPr id="6" name="Line 5"/>
            <p:cNvSpPr>
              <a:spLocks noChangeShapeType="1"/>
            </p:cNvSpPr>
            <p:nvPr/>
          </p:nvSpPr>
          <p:spPr bwMode="auto">
            <a:xfrm flipV="1">
              <a:off x="338" y="272"/>
              <a:ext cx="0" cy="2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w="lg" len="lg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" name="Line 6"/>
            <p:cNvSpPr>
              <a:spLocks noChangeShapeType="1"/>
            </p:cNvSpPr>
            <p:nvPr/>
          </p:nvSpPr>
          <p:spPr bwMode="auto">
            <a:xfrm flipV="1">
              <a:off x="224" y="862"/>
              <a:ext cx="0" cy="113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w="lg" len="lg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" name="Line 7"/>
            <p:cNvSpPr>
              <a:spLocks noChangeShapeType="1"/>
            </p:cNvSpPr>
            <p:nvPr/>
          </p:nvSpPr>
          <p:spPr bwMode="auto">
            <a:xfrm flipV="1">
              <a:off x="453" y="862"/>
              <a:ext cx="0" cy="113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w="lg" len="lg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" name="Text Box 8"/>
            <p:cNvSpPr txBox="1">
              <a:spLocks noChangeArrowheads="1"/>
            </p:cNvSpPr>
            <p:nvPr/>
          </p:nvSpPr>
          <p:spPr bwMode="auto">
            <a:xfrm>
              <a:off x="136" y="0"/>
              <a:ext cx="453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50000"/>
                </a:spcBef>
                <a:buClrTx/>
                <a:buFontTx/>
                <a:buNone/>
              </a:pPr>
              <a:r>
                <a:rPr lang="en-US" altLang="zh-CN" sz="1800" dirty="0">
                  <a:ea typeface="宋体" panose="02010600030101010101" pitchFamily="2" charset="-122"/>
                </a:rPr>
                <a:t>S</a:t>
              </a:r>
              <a:r>
                <a:rPr lang="en-US" altLang="zh-CN" sz="1800" baseline="-25000" dirty="0">
                  <a:ea typeface="宋体" panose="02010600030101010101" pitchFamily="2" charset="-122"/>
                </a:rPr>
                <a:t>n-2</a:t>
              </a:r>
            </a:p>
          </p:txBody>
        </p:sp>
        <p:sp>
          <p:nvSpPr>
            <p:cNvPr id="10" name="Text Box 9"/>
            <p:cNvSpPr txBox="1">
              <a:spLocks noChangeArrowheads="1"/>
            </p:cNvSpPr>
            <p:nvPr/>
          </p:nvSpPr>
          <p:spPr bwMode="auto">
            <a:xfrm>
              <a:off x="0" y="1988"/>
              <a:ext cx="453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50000"/>
                </a:spcBef>
                <a:buClrTx/>
                <a:buFontTx/>
                <a:buNone/>
              </a:pPr>
              <a:r>
                <a:rPr lang="en-US" altLang="zh-CN" sz="1800" dirty="0">
                  <a:ea typeface="宋体" panose="02010600030101010101" pitchFamily="2" charset="-122"/>
                </a:rPr>
                <a:t>X</a:t>
              </a:r>
              <a:r>
                <a:rPr lang="en-US" altLang="zh-CN" sz="1800" baseline="-25000" dirty="0">
                  <a:ea typeface="宋体" panose="02010600030101010101" pitchFamily="2" charset="-122"/>
                </a:rPr>
                <a:t>n-2</a:t>
              </a:r>
            </a:p>
          </p:txBody>
        </p:sp>
        <p:sp>
          <p:nvSpPr>
            <p:cNvPr id="11" name="Text Box 10"/>
            <p:cNvSpPr txBox="1">
              <a:spLocks noChangeArrowheads="1"/>
            </p:cNvSpPr>
            <p:nvPr/>
          </p:nvSpPr>
          <p:spPr bwMode="auto">
            <a:xfrm>
              <a:off x="363" y="1992"/>
              <a:ext cx="453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50000"/>
                </a:spcBef>
                <a:buClrTx/>
                <a:buFontTx/>
                <a:buNone/>
              </a:pPr>
              <a:r>
                <a:rPr lang="en-US" altLang="zh-CN" sz="1800" dirty="0">
                  <a:ea typeface="宋体" panose="02010600030101010101" pitchFamily="2" charset="-122"/>
                </a:rPr>
                <a:t>Y</a:t>
              </a:r>
              <a:r>
                <a:rPr lang="en-US" altLang="zh-CN" sz="1800" baseline="-25000" dirty="0">
                  <a:ea typeface="宋体" panose="02010600030101010101" pitchFamily="2" charset="-122"/>
                </a:rPr>
                <a:t>n-2</a:t>
              </a:r>
            </a:p>
          </p:txBody>
        </p:sp>
      </p:grpSp>
      <p:grpSp>
        <p:nvGrpSpPr>
          <p:cNvPr id="12" name="Group 12"/>
          <p:cNvGrpSpPr>
            <a:grpSpLocks/>
          </p:cNvGrpSpPr>
          <p:nvPr/>
        </p:nvGrpSpPr>
        <p:grpSpPr bwMode="auto">
          <a:xfrm>
            <a:off x="7940673" y="2090574"/>
            <a:ext cx="2287588" cy="3529012"/>
            <a:chOff x="6" y="0"/>
            <a:chExt cx="1441" cy="2223"/>
          </a:xfrm>
        </p:grpSpPr>
        <p:sp>
          <p:nvSpPr>
            <p:cNvPr id="17" name="Line 16"/>
            <p:cNvSpPr>
              <a:spLocks noChangeShapeType="1"/>
            </p:cNvSpPr>
            <p:nvPr/>
          </p:nvSpPr>
          <p:spPr bwMode="auto">
            <a:xfrm>
              <a:off x="6" y="726"/>
              <a:ext cx="456" cy="0"/>
            </a:xfrm>
            <a:prstGeom prst="line">
              <a:avLst/>
            </a:prstGeom>
            <a:noFill/>
            <a:ln w="19050">
              <a:solidFill>
                <a:srgbClr val="86BC64"/>
              </a:solidFill>
              <a:round/>
              <a:headEnd type="stealth" w="lg" len="lg"/>
              <a:tailEnd type="none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" name="Line 14"/>
            <p:cNvSpPr>
              <a:spLocks noChangeShapeType="1"/>
            </p:cNvSpPr>
            <p:nvPr/>
          </p:nvSpPr>
          <p:spPr bwMode="auto">
            <a:xfrm flipH="1" flipV="1">
              <a:off x="702" y="269"/>
              <a:ext cx="0" cy="30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" name="Text Box 12"/>
            <p:cNvSpPr txBox="1">
              <a:spLocks noChangeArrowheads="1"/>
            </p:cNvSpPr>
            <p:nvPr/>
          </p:nvSpPr>
          <p:spPr bwMode="auto">
            <a:xfrm>
              <a:off x="993" y="729"/>
              <a:ext cx="45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50000"/>
                </a:spcBef>
                <a:buClrTx/>
                <a:buFontTx/>
                <a:buNone/>
              </a:pPr>
              <a:r>
                <a:rPr lang="en-US" altLang="zh-CN" sz="1800" dirty="0">
                  <a:solidFill>
                    <a:schemeClr val="accent6">
                      <a:lumMod val="75000"/>
                    </a:schemeClr>
                  </a:solidFill>
                  <a:ea typeface="宋体" panose="02010600030101010101" pitchFamily="2" charset="-122"/>
                </a:rPr>
                <a:t>C</a:t>
              </a:r>
              <a:r>
                <a:rPr lang="en-US" altLang="zh-CN" sz="1800" baseline="-25000" dirty="0">
                  <a:solidFill>
                    <a:schemeClr val="accent6">
                      <a:lumMod val="75000"/>
                    </a:schemeClr>
                  </a:solidFill>
                  <a:ea typeface="宋体" panose="02010600030101010101" pitchFamily="2" charset="-122"/>
                </a:rPr>
                <a:t>0</a:t>
              </a:r>
            </a:p>
          </p:txBody>
        </p:sp>
        <p:sp>
          <p:nvSpPr>
            <p:cNvPr id="14" name="Rectangle 13"/>
            <p:cNvSpPr>
              <a:spLocks noChangeArrowheads="1"/>
            </p:cNvSpPr>
            <p:nvPr/>
          </p:nvSpPr>
          <p:spPr bwMode="auto">
            <a:xfrm>
              <a:off x="460" y="560"/>
              <a:ext cx="495" cy="302"/>
            </a:xfrm>
            <a:prstGeom prst="rect">
              <a:avLst/>
            </a:prstGeom>
            <a:solidFill>
              <a:srgbClr val="99FFCC"/>
            </a:solidFill>
            <a:ln w="28575">
              <a:solidFill>
                <a:schemeClr val="accent2"/>
              </a:solidFill>
              <a:miter lim="800000"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>
              <a:lvl1pPr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1pPr>
              <a:lvl2pPr marL="742950" indent="-285750"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2pPr>
              <a:lvl3pPr marL="1143000" indent="-228600"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3pPr>
              <a:lvl4pPr marL="1600200" indent="-228600"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4pPr>
              <a:lvl5pPr marL="2057400" indent="-228600"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 b="0" u="none" dirty="0">
                  <a:solidFill>
                    <a:schemeClr val="tx1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FA</a:t>
              </a:r>
              <a:r>
                <a:rPr lang="en-US" altLang="zh-CN" sz="1800" b="0" u="none" baseline="-25000" dirty="0">
                  <a:solidFill>
                    <a:schemeClr val="tx1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0</a:t>
              </a:r>
            </a:p>
          </p:txBody>
        </p:sp>
        <p:sp>
          <p:nvSpPr>
            <p:cNvPr id="16" name="Text Box 15"/>
            <p:cNvSpPr txBox="1">
              <a:spLocks noChangeArrowheads="1"/>
            </p:cNvSpPr>
            <p:nvPr/>
          </p:nvSpPr>
          <p:spPr bwMode="auto">
            <a:xfrm>
              <a:off x="38" y="729"/>
              <a:ext cx="45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50000"/>
                </a:spcBef>
                <a:buClrTx/>
                <a:buFontTx/>
                <a:buNone/>
              </a:pPr>
              <a:r>
                <a:rPr lang="en-US" altLang="zh-CN" sz="1800" dirty="0">
                  <a:solidFill>
                    <a:schemeClr val="accent6">
                      <a:lumMod val="75000"/>
                    </a:schemeClr>
                  </a:solidFill>
                  <a:ea typeface="宋体" panose="02010600030101010101" pitchFamily="2" charset="-122"/>
                </a:rPr>
                <a:t>C</a:t>
              </a:r>
              <a:r>
                <a:rPr lang="en-US" altLang="zh-CN" sz="1800" baseline="-25000" dirty="0">
                  <a:solidFill>
                    <a:schemeClr val="accent6">
                      <a:lumMod val="75000"/>
                    </a:schemeClr>
                  </a:solidFill>
                  <a:ea typeface="宋体" panose="02010600030101010101" pitchFamily="2" charset="-122"/>
                </a:rPr>
                <a:t>1</a:t>
              </a:r>
            </a:p>
          </p:txBody>
        </p:sp>
        <p:sp>
          <p:nvSpPr>
            <p:cNvPr id="18" name="Text Box 17"/>
            <p:cNvSpPr txBox="1">
              <a:spLocks noChangeArrowheads="1"/>
            </p:cNvSpPr>
            <p:nvPr/>
          </p:nvSpPr>
          <p:spPr bwMode="auto">
            <a:xfrm>
              <a:off x="548" y="0"/>
              <a:ext cx="453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50000"/>
                </a:spcBef>
                <a:buClrTx/>
                <a:buFontTx/>
                <a:buNone/>
              </a:pPr>
              <a:r>
                <a:rPr lang="en-US" altLang="zh-CN" sz="1800" dirty="0">
                  <a:ea typeface="宋体" panose="02010600030101010101" pitchFamily="2" charset="-122"/>
                </a:rPr>
                <a:t>S</a:t>
              </a:r>
              <a:r>
                <a:rPr lang="en-US" altLang="zh-CN" sz="1800" baseline="-25000" dirty="0">
                  <a:ea typeface="宋体" panose="02010600030101010101" pitchFamily="2" charset="-122"/>
                </a:rPr>
                <a:t>0</a:t>
              </a:r>
            </a:p>
          </p:txBody>
        </p:sp>
        <p:sp>
          <p:nvSpPr>
            <p:cNvPr id="19" name="Line 18"/>
            <p:cNvSpPr>
              <a:spLocks noChangeShapeType="1"/>
            </p:cNvSpPr>
            <p:nvPr/>
          </p:nvSpPr>
          <p:spPr bwMode="auto">
            <a:xfrm flipV="1">
              <a:off x="588" y="862"/>
              <a:ext cx="0" cy="113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" name="Line 19"/>
            <p:cNvSpPr>
              <a:spLocks noChangeShapeType="1"/>
            </p:cNvSpPr>
            <p:nvPr/>
          </p:nvSpPr>
          <p:spPr bwMode="auto">
            <a:xfrm flipV="1">
              <a:off x="815" y="862"/>
              <a:ext cx="0" cy="113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" name="Line 20"/>
            <p:cNvSpPr>
              <a:spLocks noChangeShapeType="1"/>
            </p:cNvSpPr>
            <p:nvPr/>
          </p:nvSpPr>
          <p:spPr bwMode="auto">
            <a:xfrm>
              <a:off x="969" y="726"/>
              <a:ext cx="276" cy="0"/>
            </a:xfrm>
            <a:prstGeom prst="line">
              <a:avLst/>
            </a:prstGeom>
            <a:noFill/>
            <a:ln w="19050">
              <a:solidFill>
                <a:srgbClr val="86BC64"/>
              </a:solidFill>
              <a:round/>
              <a:headEnd type="stealth" w="lg" len="lg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" name="Text Box 21"/>
            <p:cNvSpPr txBox="1">
              <a:spLocks noChangeArrowheads="1"/>
            </p:cNvSpPr>
            <p:nvPr/>
          </p:nvSpPr>
          <p:spPr bwMode="auto">
            <a:xfrm>
              <a:off x="453" y="1988"/>
              <a:ext cx="453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50000"/>
                </a:spcBef>
                <a:buClrTx/>
                <a:buFontTx/>
                <a:buNone/>
              </a:pPr>
              <a:r>
                <a:rPr lang="en-US" altLang="zh-CN" sz="1800" dirty="0">
                  <a:ea typeface="宋体" panose="02010600030101010101" pitchFamily="2" charset="-122"/>
                </a:rPr>
                <a:t>X</a:t>
              </a:r>
              <a:r>
                <a:rPr lang="en-US" altLang="zh-CN" sz="1800" baseline="-25000" dirty="0">
                  <a:ea typeface="宋体" panose="02010600030101010101" pitchFamily="2" charset="-122"/>
                </a:rPr>
                <a:t>0</a:t>
              </a:r>
            </a:p>
          </p:txBody>
        </p:sp>
        <p:sp>
          <p:nvSpPr>
            <p:cNvPr id="23" name="Text Box 22"/>
            <p:cNvSpPr txBox="1">
              <a:spLocks noChangeArrowheads="1"/>
            </p:cNvSpPr>
            <p:nvPr/>
          </p:nvSpPr>
          <p:spPr bwMode="auto">
            <a:xfrm>
              <a:off x="725" y="1992"/>
              <a:ext cx="453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50000"/>
                </a:spcBef>
                <a:buClrTx/>
                <a:buFontTx/>
                <a:buNone/>
              </a:pPr>
              <a:r>
                <a:rPr lang="en-US" altLang="zh-CN" sz="1800" dirty="0">
                  <a:ea typeface="宋体" panose="02010600030101010101" pitchFamily="2" charset="-122"/>
                </a:rPr>
                <a:t>Y</a:t>
              </a:r>
              <a:r>
                <a:rPr lang="en-US" altLang="zh-CN" sz="1800" baseline="-25000" dirty="0">
                  <a:ea typeface="宋体" panose="02010600030101010101" pitchFamily="2" charset="-122"/>
                </a:rPr>
                <a:t>0</a:t>
              </a:r>
            </a:p>
          </p:txBody>
        </p:sp>
      </p:grpSp>
      <p:sp>
        <p:nvSpPr>
          <p:cNvPr id="36" name="Text Box 48"/>
          <p:cNvSpPr txBox="1">
            <a:spLocks noChangeArrowheads="1"/>
          </p:cNvSpPr>
          <p:nvPr/>
        </p:nvSpPr>
        <p:spPr bwMode="auto">
          <a:xfrm>
            <a:off x="1992310" y="5263986"/>
            <a:ext cx="129699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lnSpc>
                <a:spcPct val="120000"/>
              </a:lnSpc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buClrTx/>
              <a:buFontTx/>
              <a:buNone/>
            </a:pPr>
            <a:r>
              <a:rPr lang="zh-CN" altLang="en-US" sz="20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符 号 位</a:t>
            </a:r>
          </a:p>
        </p:txBody>
      </p:sp>
      <p:grpSp>
        <p:nvGrpSpPr>
          <p:cNvPr id="37" name="Group 37"/>
          <p:cNvGrpSpPr>
            <a:grpSpLocks/>
          </p:cNvGrpSpPr>
          <p:nvPr/>
        </p:nvGrpSpPr>
        <p:grpSpPr bwMode="auto">
          <a:xfrm>
            <a:off x="2166939" y="2079462"/>
            <a:ext cx="2903538" cy="3529013"/>
            <a:chOff x="-213" y="0"/>
            <a:chExt cx="1829" cy="2223"/>
          </a:xfrm>
        </p:grpSpPr>
        <p:sp>
          <p:nvSpPr>
            <p:cNvPr id="38" name="Text Box 38"/>
            <p:cNvSpPr txBox="1">
              <a:spLocks noChangeArrowheads="1"/>
            </p:cNvSpPr>
            <p:nvPr/>
          </p:nvSpPr>
          <p:spPr bwMode="auto">
            <a:xfrm>
              <a:off x="1162" y="730"/>
              <a:ext cx="45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50000"/>
                </a:spcBef>
                <a:buClrTx/>
                <a:buFontTx/>
                <a:buNone/>
              </a:pPr>
              <a:r>
                <a:rPr lang="en-US" altLang="zh-CN" sz="1800" dirty="0" err="1">
                  <a:solidFill>
                    <a:schemeClr val="accent6">
                      <a:lumMod val="75000"/>
                    </a:schemeClr>
                  </a:solidFill>
                  <a:ea typeface="宋体" panose="02010600030101010101" pitchFamily="2" charset="-122"/>
                </a:rPr>
                <a:t>C</a:t>
              </a:r>
              <a:r>
                <a:rPr lang="en-US" altLang="zh-CN" sz="1800" baseline="-25000" dirty="0" err="1">
                  <a:solidFill>
                    <a:schemeClr val="accent6">
                      <a:lumMod val="75000"/>
                    </a:schemeClr>
                  </a:solidFill>
                  <a:ea typeface="宋体" panose="02010600030101010101" pitchFamily="2" charset="-122"/>
                </a:rPr>
                <a:t>n</a:t>
              </a:r>
              <a:r>
                <a:rPr lang="zh-CN" altLang="en-US" sz="1800" baseline="-25000" dirty="0">
                  <a:solidFill>
                    <a:schemeClr val="accent6">
                      <a:lumMod val="75000"/>
                    </a:schemeClr>
                  </a:solidFill>
                  <a:ea typeface="宋体" panose="02010600030101010101" pitchFamily="2" charset="-122"/>
                </a:rPr>
                <a:t>－</a:t>
              </a:r>
              <a:r>
                <a:rPr lang="en-US" altLang="zh-CN" sz="1800" baseline="-25000" dirty="0">
                  <a:solidFill>
                    <a:schemeClr val="accent6">
                      <a:lumMod val="75000"/>
                    </a:schemeClr>
                  </a:solidFill>
                  <a:ea typeface="宋体" panose="02010600030101010101" pitchFamily="2" charset="-122"/>
                </a:rPr>
                <a:t>1</a:t>
              </a:r>
            </a:p>
          </p:txBody>
        </p:sp>
        <p:sp>
          <p:nvSpPr>
            <p:cNvPr id="39" name="Text Box 39"/>
            <p:cNvSpPr txBox="1">
              <a:spLocks noChangeArrowheads="1"/>
            </p:cNvSpPr>
            <p:nvPr/>
          </p:nvSpPr>
          <p:spPr bwMode="auto">
            <a:xfrm>
              <a:off x="-213" y="730"/>
              <a:ext cx="45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50000"/>
                </a:spcBef>
                <a:buClrTx/>
                <a:buFontTx/>
                <a:buNone/>
              </a:pPr>
              <a:r>
                <a:rPr lang="en-US" altLang="zh-CN" sz="1800" dirty="0" err="1">
                  <a:solidFill>
                    <a:schemeClr val="accent6">
                      <a:lumMod val="75000"/>
                    </a:schemeClr>
                  </a:solidFill>
                  <a:ea typeface="宋体" panose="02010600030101010101" pitchFamily="2" charset="-122"/>
                </a:rPr>
                <a:t>C</a:t>
              </a:r>
              <a:r>
                <a:rPr lang="en-US" altLang="zh-CN" sz="1800" baseline="-25000" dirty="0" err="1">
                  <a:solidFill>
                    <a:schemeClr val="accent6">
                      <a:lumMod val="75000"/>
                    </a:schemeClr>
                  </a:solidFill>
                  <a:ea typeface="宋体" panose="02010600030101010101" pitchFamily="2" charset="-122"/>
                </a:rPr>
                <a:t>n</a:t>
              </a:r>
              <a:endParaRPr lang="en-US" altLang="zh-CN" sz="1800" baseline="-25000" dirty="0">
                <a:solidFill>
                  <a:schemeClr val="accent6">
                    <a:lumMod val="75000"/>
                  </a:schemeClr>
                </a:solidFill>
                <a:ea typeface="宋体" panose="02010600030101010101" pitchFamily="2" charset="-122"/>
              </a:endParaRPr>
            </a:p>
          </p:txBody>
        </p:sp>
        <p:grpSp>
          <p:nvGrpSpPr>
            <p:cNvPr id="40" name="Group 40"/>
            <p:cNvGrpSpPr>
              <a:grpSpLocks/>
            </p:cNvGrpSpPr>
            <p:nvPr/>
          </p:nvGrpSpPr>
          <p:grpSpPr bwMode="auto">
            <a:xfrm>
              <a:off x="0" y="0"/>
              <a:ext cx="1590" cy="2223"/>
              <a:chOff x="0" y="0"/>
              <a:chExt cx="1590" cy="2223"/>
            </a:xfrm>
          </p:grpSpPr>
          <p:sp>
            <p:nvSpPr>
              <p:cNvPr id="41" name="Text Box 36"/>
              <p:cNvSpPr txBox="1">
                <a:spLocks noChangeArrowheads="1"/>
              </p:cNvSpPr>
              <p:nvPr/>
            </p:nvSpPr>
            <p:spPr bwMode="auto">
              <a:xfrm>
                <a:off x="680" y="0"/>
                <a:ext cx="453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50000"/>
                  </a:spcBef>
                  <a:buClrTx/>
                  <a:buFontTx/>
                  <a:buNone/>
                </a:pPr>
                <a:r>
                  <a:rPr lang="en-US" altLang="zh-CN" sz="1800" dirty="0">
                    <a:solidFill>
                      <a:srgbClr val="C00000"/>
                    </a:solidFill>
                    <a:ea typeface="宋体" panose="02010600030101010101" pitchFamily="2" charset="-122"/>
                  </a:rPr>
                  <a:t>S</a:t>
                </a:r>
                <a:r>
                  <a:rPr lang="en-US" altLang="zh-CN" sz="1800" baseline="-25000" dirty="0">
                    <a:solidFill>
                      <a:srgbClr val="C00000"/>
                    </a:solidFill>
                    <a:ea typeface="宋体" panose="02010600030101010101" pitchFamily="2" charset="-122"/>
                  </a:rPr>
                  <a:t>n-1</a:t>
                </a:r>
              </a:p>
            </p:txBody>
          </p:sp>
          <p:sp>
            <p:nvSpPr>
              <p:cNvPr id="42" name="Line 41"/>
              <p:cNvSpPr>
                <a:spLocks noChangeShapeType="1"/>
              </p:cNvSpPr>
              <p:nvPr/>
            </p:nvSpPr>
            <p:spPr bwMode="auto">
              <a:xfrm>
                <a:off x="1134" y="730"/>
                <a:ext cx="456" cy="0"/>
              </a:xfrm>
              <a:prstGeom prst="line">
                <a:avLst/>
              </a:prstGeom>
              <a:noFill/>
              <a:ln w="19050">
                <a:solidFill>
                  <a:srgbClr val="86BC64"/>
                </a:solidFill>
                <a:round/>
                <a:headEnd type="stealth" w="lg" len="lg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3" name="Rectangle 42"/>
              <p:cNvSpPr>
                <a:spLocks noChangeArrowheads="1"/>
              </p:cNvSpPr>
              <p:nvPr/>
            </p:nvSpPr>
            <p:spPr bwMode="auto">
              <a:xfrm>
                <a:off x="639" y="564"/>
                <a:ext cx="495" cy="302"/>
              </a:xfrm>
              <a:prstGeom prst="rect">
                <a:avLst/>
              </a:prstGeom>
              <a:solidFill>
                <a:srgbClr val="99FFCC"/>
              </a:solidFill>
              <a:ln w="28575">
                <a:solidFill>
                  <a:schemeClr val="accent2"/>
                </a:solidFill>
                <a:miter lim="800000"/>
                <a:headEnd/>
                <a:tailEnd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wrap="none" anchor="ctr"/>
              <a:lstStyle>
                <a:lvl1pPr algn="ctr">
                  <a:lnSpc>
                    <a:spcPct val="80000"/>
                  </a:lnSpc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1pPr>
                <a:lvl2pPr marL="742950" indent="-285750" algn="ctr">
                  <a:lnSpc>
                    <a:spcPct val="80000"/>
                  </a:lnSpc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2pPr>
                <a:lvl3pPr marL="1143000" indent="-228600" algn="ctr">
                  <a:lnSpc>
                    <a:spcPct val="80000"/>
                  </a:lnSpc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3pPr>
                <a:lvl4pPr marL="1600200" indent="-228600" algn="ctr">
                  <a:lnSpc>
                    <a:spcPct val="80000"/>
                  </a:lnSpc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4pPr>
                <a:lvl5pPr marL="2057400" indent="-228600" algn="ctr">
                  <a:lnSpc>
                    <a:spcPct val="80000"/>
                  </a:lnSpc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800" b="0" u="none" dirty="0">
                    <a:solidFill>
                      <a:schemeClr val="tx1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FA</a:t>
                </a:r>
                <a:r>
                  <a:rPr lang="en-US" altLang="zh-CN" sz="1800" b="0" u="none" baseline="-25000" dirty="0">
                    <a:solidFill>
                      <a:schemeClr val="tx1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n-1</a:t>
                </a:r>
              </a:p>
            </p:txBody>
          </p:sp>
          <p:sp>
            <p:nvSpPr>
              <p:cNvPr id="44" name="Line 43"/>
              <p:cNvSpPr>
                <a:spLocks noChangeShapeType="1"/>
              </p:cNvSpPr>
              <p:nvPr/>
            </p:nvSpPr>
            <p:spPr bwMode="auto">
              <a:xfrm flipV="1">
                <a:off x="896" y="276"/>
                <a:ext cx="0" cy="288"/>
              </a:xfrm>
              <a:prstGeom prst="line">
                <a:avLst/>
              </a:prstGeom>
              <a:noFill/>
              <a:ln w="19050">
                <a:solidFill>
                  <a:srgbClr val="C00000"/>
                </a:solidFill>
                <a:round/>
                <a:headEnd w="lg" len="lg"/>
                <a:tailEnd type="stealth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5" name="Line 44"/>
              <p:cNvSpPr>
                <a:spLocks noChangeShapeType="1"/>
              </p:cNvSpPr>
              <p:nvPr/>
            </p:nvSpPr>
            <p:spPr bwMode="auto">
              <a:xfrm flipV="1">
                <a:off x="771" y="866"/>
                <a:ext cx="0" cy="1134"/>
              </a:xfrm>
              <a:prstGeom prst="line">
                <a:avLst/>
              </a:prstGeom>
              <a:noFill/>
              <a:ln w="19050">
                <a:solidFill>
                  <a:srgbClr val="C00000"/>
                </a:solidFill>
                <a:round/>
                <a:headEnd w="lg" len="lg"/>
                <a:tailEnd type="stealth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6" name="Line 45"/>
              <p:cNvSpPr>
                <a:spLocks noChangeShapeType="1"/>
              </p:cNvSpPr>
              <p:nvPr/>
            </p:nvSpPr>
            <p:spPr bwMode="auto">
              <a:xfrm flipV="1">
                <a:off x="998" y="866"/>
                <a:ext cx="0" cy="1134"/>
              </a:xfrm>
              <a:prstGeom prst="line">
                <a:avLst/>
              </a:prstGeom>
              <a:noFill/>
              <a:ln w="19050">
                <a:solidFill>
                  <a:srgbClr val="C00000"/>
                </a:solidFill>
                <a:round/>
                <a:headEnd w="lg" len="lg"/>
                <a:tailEnd type="stealth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7" name="Text Box 46"/>
              <p:cNvSpPr txBox="1">
                <a:spLocks noChangeArrowheads="1"/>
              </p:cNvSpPr>
              <p:nvPr/>
            </p:nvSpPr>
            <p:spPr bwMode="auto">
              <a:xfrm>
                <a:off x="544" y="1988"/>
                <a:ext cx="453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50000"/>
                  </a:spcBef>
                  <a:buClrTx/>
                  <a:buFontTx/>
                  <a:buNone/>
                </a:pPr>
                <a:r>
                  <a:rPr lang="en-US" altLang="zh-CN" sz="1800" dirty="0">
                    <a:solidFill>
                      <a:srgbClr val="C00000"/>
                    </a:solidFill>
                    <a:ea typeface="宋体" panose="02010600030101010101" pitchFamily="2" charset="-122"/>
                  </a:rPr>
                  <a:t>X</a:t>
                </a:r>
                <a:r>
                  <a:rPr lang="en-US" altLang="zh-CN" sz="1800" baseline="-25000" dirty="0">
                    <a:solidFill>
                      <a:srgbClr val="C00000"/>
                    </a:solidFill>
                    <a:ea typeface="宋体" panose="02010600030101010101" pitchFamily="2" charset="-122"/>
                  </a:rPr>
                  <a:t>n-1</a:t>
                </a:r>
              </a:p>
            </p:txBody>
          </p:sp>
          <p:sp>
            <p:nvSpPr>
              <p:cNvPr id="48" name="Text Box 47"/>
              <p:cNvSpPr txBox="1">
                <a:spLocks noChangeArrowheads="1"/>
              </p:cNvSpPr>
              <p:nvPr/>
            </p:nvSpPr>
            <p:spPr bwMode="auto">
              <a:xfrm>
                <a:off x="907" y="1992"/>
                <a:ext cx="453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50000"/>
                  </a:spcBef>
                  <a:buClrTx/>
                  <a:buFontTx/>
                  <a:buNone/>
                </a:pPr>
                <a:r>
                  <a:rPr lang="en-US" altLang="zh-CN" sz="1800" dirty="0">
                    <a:solidFill>
                      <a:srgbClr val="C00000"/>
                    </a:solidFill>
                    <a:ea typeface="宋体" panose="02010600030101010101" pitchFamily="2" charset="-122"/>
                  </a:rPr>
                  <a:t>Y</a:t>
                </a:r>
                <a:r>
                  <a:rPr lang="en-US" altLang="zh-CN" sz="1800" baseline="-25000" dirty="0">
                    <a:solidFill>
                      <a:srgbClr val="C00000"/>
                    </a:solidFill>
                    <a:ea typeface="宋体" panose="02010600030101010101" pitchFamily="2" charset="-122"/>
                  </a:rPr>
                  <a:t>n-1</a:t>
                </a:r>
              </a:p>
            </p:txBody>
          </p:sp>
          <p:sp>
            <p:nvSpPr>
              <p:cNvPr id="49" name="Line 49"/>
              <p:cNvSpPr>
                <a:spLocks noChangeShapeType="1"/>
              </p:cNvSpPr>
              <p:nvPr/>
            </p:nvSpPr>
            <p:spPr bwMode="auto">
              <a:xfrm>
                <a:off x="0" y="730"/>
                <a:ext cx="635" cy="0"/>
              </a:xfrm>
              <a:prstGeom prst="line">
                <a:avLst/>
              </a:prstGeom>
              <a:noFill/>
              <a:ln w="19050">
                <a:solidFill>
                  <a:srgbClr val="86BC64"/>
                </a:solidFill>
                <a:round/>
                <a:headEnd type="stealth" w="lg" len="lg"/>
                <a:tailEnd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grpSp>
        <p:nvGrpSpPr>
          <p:cNvPr id="50" name="Group 51"/>
          <p:cNvGrpSpPr>
            <a:grpSpLocks/>
          </p:cNvGrpSpPr>
          <p:nvPr/>
        </p:nvGrpSpPr>
        <p:grpSpPr bwMode="auto">
          <a:xfrm>
            <a:off x="2495550" y="1619085"/>
            <a:ext cx="2305050" cy="1679576"/>
            <a:chOff x="216" y="-136"/>
            <a:chExt cx="1452" cy="1058"/>
          </a:xfrm>
        </p:grpSpPr>
        <p:sp>
          <p:nvSpPr>
            <p:cNvPr id="51" name="Line 77"/>
            <p:cNvSpPr>
              <a:spLocks noChangeShapeType="1"/>
            </p:cNvSpPr>
            <p:nvPr/>
          </p:nvSpPr>
          <p:spPr bwMode="auto">
            <a:xfrm flipV="1">
              <a:off x="584" y="138"/>
              <a:ext cx="0" cy="19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" name="Text Box 78"/>
            <p:cNvSpPr txBox="1">
              <a:spLocks noChangeArrowheads="1"/>
            </p:cNvSpPr>
            <p:nvPr/>
          </p:nvSpPr>
          <p:spPr bwMode="auto">
            <a:xfrm>
              <a:off x="216" y="-136"/>
              <a:ext cx="783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50000"/>
                </a:spcBef>
                <a:buClrTx/>
                <a:buFontTx/>
                <a:buNone/>
              </a:pPr>
              <a:r>
                <a:rPr lang="en-US" altLang="zh-CN" sz="1800" b="1" i="1" dirty="0">
                  <a:solidFill>
                    <a:srgbClr val="FF66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overflow</a:t>
              </a:r>
              <a:endParaRPr lang="en-US" altLang="zh-CN" sz="1800" b="1" i="1" baseline="-25000" dirty="0">
                <a:solidFill>
                  <a:srgbClr val="FF66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grpSp>
          <p:nvGrpSpPr>
            <p:cNvPr id="53" name="Group 54"/>
            <p:cNvGrpSpPr>
              <a:grpSpLocks/>
            </p:cNvGrpSpPr>
            <p:nvPr/>
          </p:nvGrpSpPr>
          <p:grpSpPr bwMode="auto">
            <a:xfrm>
              <a:off x="488" y="513"/>
              <a:ext cx="1180" cy="409"/>
              <a:chOff x="0" y="0"/>
              <a:chExt cx="1180" cy="409"/>
            </a:xfrm>
          </p:grpSpPr>
          <p:sp>
            <p:nvSpPr>
              <p:cNvPr id="55" name="Line 80"/>
              <p:cNvSpPr>
                <a:spLocks noChangeShapeType="1"/>
              </p:cNvSpPr>
              <p:nvPr/>
            </p:nvSpPr>
            <p:spPr bwMode="auto">
              <a:xfrm>
                <a:off x="182" y="91"/>
                <a:ext cx="952" cy="0"/>
              </a:xfrm>
              <a:prstGeom prst="line">
                <a:avLst/>
              </a:prstGeom>
              <a:noFill/>
              <a:ln w="19050">
                <a:solidFill>
                  <a:srgbClr val="86BC64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6" name="Line 81"/>
              <p:cNvSpPr>
                <a:spLocks noChangeShapeType="1"/>
              </p:cNvSpPr>
              <p:nvPr/>
            </p:nvSpPr>
            <p:spPr bwMode="auto">
              <a:xfrm>
                <a:off x="46" y="0"/>
                <a:ext cx="0" cy="318"/>
              </a:xfrm>
              <a:prstGeom prst="line">
                <a:avLst/>
              </a:prstGeom>
              <a:noFill/>
              <a:ln w="19050">
                <a:solidFill>
                  <a:srgbClr val="86BC64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" name="Line 82"/>
              <p:cNvSpPr>
                <a:spLocks noChangeShapeType="1"/>
              </p:cNvSpPr>
              <p:nvPr/>
            </p:nvSpPr>
            <p:spPr bwMode="auto">
              <a:xfrm flipV="1">
                <a:off x="1134" y="91"/>
                <a:ext cx="0" cy="272"/>
              </a:xfrm>
              <a:prstGeom prst="line">
                <a:avLst/>
              </a:prstGeom>
              <a:noFill/>
              <a:ln w="19050">
                <a:solidFill>
                  <a:srgbClr val="86BC64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8" name="Oval 83"/>
              <p:cNvSpPr>
                <a:spLocks noChangeArrowheads="1"/>
              </p:cNvSpPr>
              <p:nvPr/>
            </p:nvSpPr>
            <p:spPr bwMode="auto">
              <a:xfrm>
                <a:off x="1089" y="318"/>
                <a:ext cx="91" cy="91"/>
              </a:xfrm>
              <a:prstGeom prst="ellipse">
                <a:avLst/>
              </a:prstGeom>
              <a:solidFill>
                <a:srgbClr val="86BC64"/>
              </a:solidFill>
              <a:ln w="9525">
                <a:noFill/>
                <a:prstDash val="sysDot"/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algn="ctr" eaLnBrk="1" hangingPunct="1">
                  <a:lnSpc>
                    <a:spcPct val="80000"/>
                  </a:lnSpc>
                  <a:buClr>
                    <a:schemeClr val="hlink"/>
                  </a:buClr>
                  <a:buSzPct val="65000"/>
                  <a:buFont typeface="Wingdings" panose="05000000000000000000" pitchFamily="2" charset="2"/>
                  <a:buNone/>
                </a:pPr>
                <a:endParaRPr lang="zh-CN" altLang="en-US" sz="2400" dirty="0">
                  <a:solidFill>
                    <a:srgbClr val="FF3300"/>
                  </a:solidFill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59" name="Oval 84"/>
              <p:cNvSpPr>
                <a:spLocks noChangeArrowheads="1"/>
              </p:cNvSpPr>
              <p:nvPr/>
            </p:nvSpPr>
            <p:spPr bwMode="auto">
              <a:xfrm>
                <a:off x="0" y="318"/>
                <a:ext cx="91" cy="91"/>
              </a:xfrm>
              <a:prstGeom prst="ellipse">
                <a:avLst/>
              </a:prstGeom>
              <a:solidFill>
                <a:srgbClr val="86BC64"/>
              </a:solidFill>
              <a:ln w="9525">
                <a:solidFill>
                  <a:srgbClr val="86BC64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ClrTx/>
                  <a:buFontTx/>
                  <a:buNone/>
                </a:pPr>
                <a:endParaRPr lang="zh-CN" altLang="en-US" sz="1800">
                  <a:ea typeface="宋体" panose="02010600030101010101" pitchFamily="2" charset="-122"/>
                </a:endParaRPr>
              </a:p>
            </p:txBody>
          </p:sp>
          <p:sp>
            <p:nvSpPr>
              <p:cNvPr id="60" name="Line 85"/>
              <p:cNvSpPr>
                <a:spLocks noChangeShapeType="1"/>
              </p:cNvSpPr>
              <p:nvPr/>
            </p:nvSpPr>
            <p:spPr bwMode="auto">
              <a:xfrm>
                <a:off x="182" y="0"/>
                <a:ext cx="0" cy="91"/>
              </a:xfrm>
              <a:prstGeom prst="line">
                <a:avLst/>
              </a:prstGeom>
              <a:noFill/>
              <a:ln w="19050">
                <a:solidFill>
                  <a:srgbClr val="86BC64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54" name="Rectangle 86"/>
            <p:cNvSpPr>
              <a:spLocks noChangeArrowheads="1"/>
            </p:cNvSpPr>
            <p:nvPr/>
          </p:nvSpPr>
          <p:spPr bwMode="auto">
            <a:xfrm>
              <a:off x="448" y="306"/>
              <a:ext cx="280" cy="202"/>
            </a:xfrm>
            <a:prstGeom prst="rect">
              <a:avLst/>
            </a:prstGeom>
            <a:solidFill>
              <a:srgbClr val="FFCC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>
              <a:outerShdw dist="89803" dir="2700000" algn="ctr" rotWithShape="0">
                <a:schemeClr val="accent1">
                  <a:alpha val="50000"/>
                </a:schemeClr>
              </a:outerShdw>
            </a:effectLst>
          </p:spPr>
          <p:txBody>
            <a:bodyPr wrap="none" lIns="0" tIns="0" rIns="0" bIns="0"/>
            <a:lstStyle>
              <a:lvl1pPr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1pPr>
              <a:lvl2pPr marL="742950" indent="-285750"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2pPr>
              <a:lvl3pPr marL="1143000" indent="-228600"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3pPr>
              <a:lvl4pPr marL="1600200" indent="-228600"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4pPr>
              <a:lvl5pPr marL="2057400" indent="-228600"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9pPr>
            </a:lstStyle>
            <a:p>
              <a:pPr eaLnBrk="1" hangingPunct="1">
                <a:lnSpc>
                  <a:spcPct val="120000"/>
                </a:lnSpc>
                <a:buClr>
                  <a:schemeClr val="accent2"/>
                </a:buClr>
                <a:buSzTx/>
              </a:pPr>
              <a:r>
                <a:rPr lang="en-US" altLang="zh-CN" sz="1600" b="0" u="none" dirty="0">
                  <a:solidFill>
                    <a:schemeClr val="tx1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=1</a:t>
              </a:r>
            </a:p>
          </p:txBody>
        </p:sp>
      </p:grpSp>
      <p:grpSp>
        <p:nvGrpSpPr>
          <p:cNvPr id="67" name="组合 66">
            <a:extLst>
              <a:ext uri="{FF2B5EF4-FFF2-40B4-BE49-F238E27FC236}">
                <a16:creationId xmlns:a16="http://schemas.microsoft.com/office/drawing/2014/main" id="{08771373-4E0E-4F50-9EAC-EF7F19139B8C}"/>
              </a:ext>
            </a:extLst>
          </p:cNvPr>
          <p:cNvGrpSpPr/>
          <p:nvPr/>
        </p:nvGrpSpPr>
        <p:grpSpPr>
          <a:xfrm>
            <a:off x="5840414" y="2090574"/>
            <a:ext cx="2447925" cy="3535362"/>
            <a:chOff x="5840414" y="2185824"/>
            <a:chExt cx="2447925" cy="3535362"/>
          </a:xfrm>
        </p:grpSpPr>
        <p:grpSp>
          <p:nvGrpSpPr>
            <p:cNvPr id="24" name="Group 24"/>
            <p:cNvGrpSpPr>
              <a:grpSpLocks/>
            </p:cNvGrpSpPr>
            <p:nvPr/>
          </p:nvGrpSpPr>
          <p:grpSpPr bwMode="auto">
            <a:xfrm>
              <a:off x="5840414" y="2185824"/>
              <a:ext cx="2447925" cy="3535362"/>
              <a:chOff x="0" y="0"/>
              <a:chExt cx="1542" cy="2227"/>
            </a:xfrm>
          </p:grpSpPr>
          <p:sp>
            <p:nvSpPr>
              <p:cNvPr id="25" name="Rectangle 24"/>
              <p:cNvSpPr>
                <a:spLocks noChangeArrowheads="1"/>
              </p:cNvSpPr>
              <p:nvPr/>
            </p:nvSpPr>
            <p:spPr bwMode="auto">
              <a:xfrm>
                <a:off x="820" y="560"/>
                <a:ext cx="495" cy="302"/>
              </a:xfrm>
              <a:prstGeom prst="rect">
                <a:avLst/>
              </a:prstGeom>
              <a:solidFill>
                <a:srgbClr val="99FFCC"/>
              </a:solidFill>
              <a:ln w="28575">
                <a:solidFill>
                  <a:schemeClr val="accent2"/>
                </a:solidFill>
                <a:miter lim="800000"/>
                <a:headEnd/>
                <a:tailEnd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wrap="none" anchor="ctr"/>
              <a:lstStyle>
                <a:lvl1pPr algn="ctr">
                  <a:lnSpc>
                    <a:spcPct val="80000"/>
                  </a:lnSpc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1pPr>
                <a:lvl2pPr marL="742950" indent="-285750" algn="ctr">
                  <a:lnSpc>
                    <a:spcPct val="80000"/>
                  </a:lnSpc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2pPr>
                <a:lvl3pPr marL="1143000" indent="-228600" algn="ctr">
                  <a:lnSpc>
                    <a:spcPct val="80000"/>
                  </a:lnSpc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3pPr>
                <a:lvl4pPr marL="1600200" indent="-228600" algn="ctr">
                  <a:lnSpc>
                    <a:spcPct val="80000"/>
                  </a:lnSpc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4pPr>
                <a:lvl5pPr marL="2057400" indent="-228600" algn="ctr">
                  <a:lnSpc>
                    <a:spcPct val="80000"/>
                  </a:lnSpc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800" b="0" u="none" dirty="0">
                    <a:solidFill>
                      <a:schemeClr val="tx1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FA</a:t>
                </a:r>
                <a:r>
                  <a:rPr lang="en-US" altLang="zh-CN" sz="1800" b="0" u="none" baseline="-25000" dirty="0">
                    <a:solidFill>
                      <a:schemeClr val="tx1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1</a:t>
                </a:r>
              </a:p>
            </p:txBody>
          </p:sp>
          <p:sp>
            <p:nvSpPr>
              <p:cNvPr id="26" name="Line 25"/>
              <p:cNvSpPr>
                <a:spLocks noChangeShapeType="1"/>
              </p:cNvSpPr>
              <p:nvPr/>
            </p:nvSpPr>
            <p:spPr bwMode="auto">
              <a:xfrm flipV="1">
                <a:off x="1059" y="272"/>
                <a:ext cx="0" cy="288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 w="lg" len="lg"/>
                <a:tailEnd type="stealth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7" name="Line 26"/>
              <p:cNvSpPr>
                <a:spLocks noChangeShapeType="1"/>
              </p:cNvSpPr>
              <p:nvPr/>
            </p:nvSpPr>
            <p:spPr bwMode="auto">
              <a:xfrm>
                <a:off x="0" y="726"/>
                <a:ext cx="454" cy="0"/>
              </a:xfrm>
              <a:prstGeom prst="line">
                <a:avLst/>
              </a:prstGeom>
              <a:noFill/>
              <a:ln w="28575">
                <a:solidFill>
                  <a:srgbClr val="86BC64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" name="Line 28"/>
              <p:cNvSpPr>
                <a:spLocks noChangeShapeType="1"/>
              </p:cNvSpPr>
              <p:nvPr/>
            </p:nvSpPr>
            <p:spPr bwMode="auto">
              <a:xfrm>
                <a:off x="454" y="726"/>
                <a:ext cx="365" cy="0"/>
              </a:xfrm>
              <a:prstGeom prst="line">
                <a:avLst/>
              </a:prstGeom>
              <a:noFill/>
              <a:ln w="19050">
                <a:solidFill>
                  <a:srgbClr val="86BC64"/>
                </a:solidFill>
                <a:round/>
                <a:headEnd type="stealth" w="lg" len="lg"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0" name="Text Box 29"/>
              <p:cNvSpPr txBox="1">
                <a:spLocks noChangeArrowheads="1"/>
              </p:cNvSpPr>
              <p:nvPr/>
            </p:nvSpPr>
            <p:spPr bwMode="auto">
              <a:xfrm>
                <a:off x="904" y="0"/>
                <a:ext cx="453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50000"/>
                  </a:spcBef>
                  <a:buClrTx/>
                  <a:buFontTx/>
                  <a:buNone/>
                </a:pPr>
                <a:r>
                  <a:rPr lang="en-US" altLang="zh-CN" sz="1800" dirty="0">
                    <a:ea typeface="宋体" panose="02010600030101010101" pitchFamily="2" charset="-122"/>
                  </a:rPr>
                  <a:t>S</a:t>
                </a:r>
                <a:r>
                  <a:rPr lang="en-US" altLang="zh-CN" sz="1800" baseline="-25000" dirty="0">
                    <a:ea typeface="宋体" panose="02010600030101010101" pitchFamily="2" charset="-122"/>
                  </a:rPr>
                  <a:t>1</a:t>
                </a:r>
              </a:p>
            </p:txBody>
          </p:sp>
          <p:sp>
            <p:nvSpPr>
              <p:cNvPr id="31" name="Line 30"/>
              <p:cNvSpPr>
                <a:spLocks noChangeShapeType="1"/>
              </p:cNvSpPr>
              <p:nvPr/>
            </p:nvSpPr>
            <p:spPr bwMode="auto">
              <a:xfrm flipV="1">
                <a:off x="953" y="862"/>
                <a:ext cx="0" cy="113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 w="lg" len="lg"/>
                <a:tailEnd type="stealth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" name="Line 31"/>
              <p:cNvSpPr>
                <a:spLocks noChangeShapeType="1"/>
              </p:cNvSpPr>
              <p:nvPr/>
            </p:nvSpPr>
            <p:spPr bwMode="auto">
              <a:xfrm flipV="1">
                <a:off x="1180" y="862"/>
                <a:ext cx="0" cy="113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 w="lg" len="lg"/>
                <a:tailEnd type="stealth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3" name="Text Box 32"/>
              <p:cNvSpPr txBox="1">
                <a:spLocks noChangeArrowheads="1"/>
              </p:cNvSpPr>
              <p:nvPr/>
            </p:nvSpPr>
            <p:spPr bwMode="auto">
              <a:xfrm>
                <a:off x="817" y="1996"/>
                <a:ext cx="453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50000"/>
                  </a:spcBef>
                  <a:buClrTx/>
                  <a:buFontTx/>
                  <a:buNone/>
                </a:pPr>
                <a:r>
                  <a:rPr lang="en-US" altLang="zh-CN" sz="1800" dirty="0">
                    <a:ea typeface="宋体" panose="02010600030101010101" pitchFamily="2" charset="-122"/>
                  </a:rPr>
                  <a:t>X</a:t>
                </a:r>
                <a:r>
                  <a:rPr lang="en-US" altLang="zh-CN" sz="1800" baseline="-25000" dirty="0">
                    <a:ea typeface="宋体" panose="02010600030101010101" pitchFamily="2" charset="-122"/>
                  </a:rPr>
                  <a:t>1</a:t>
                </a:r>
              </a:p>
            </p:txBody>
          </p:sp>
          <p:sp>
            <p:nvSpPr>
              <p:cNvPr id="34" name="Text Box 33"/>
              <p:cNvSpPr txBox="1">
                <a:spLocks noChangeArrowheads="1"/>
              </p:cNvSpPr>
              <p:nvPr/>
            </p:nvSpPr>
            <p:spPr bwMode="auto">
              <a:xfrm>
                <a:off x="1089" y="1988"/>
                <a:ext cx="453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50000"/>
                  </a:spcBef>
                  <a:buClrTx/>
                  <a:buFontTx/>
                  <a:buNone/>
                </a:pPr>
                <a:r>
                  <a:rPr lang="en-US" altLang="zh-CN" sz="1800" dirty="0">
                    <a:ea typeface="宋体" panose="02010600030101010101" pitchFamily="2" charset="-122"/>
                  </a:rPr>
                  <a:t>Y</a:t>
                </a:r>
                <a:r>
                  <a:rPr lang="en-US" altLang="zh-CN" sz="1800" baseline="-25000" dirty="0">
                    <a:ea typeface="宋体" panose="02010600030101010101" pitchFamily="2" charset="-122"/>
                  </a:rPr>
                  <a:t>1</a:t>
                </a:r>
              </a:p>
            </p:txBody>
          </p:sp>
        </p:grp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F56FA120-2378-476D-86FA-19294FA172B9}"/>
                </a:ext>
              </a:extLst>
            </p:cNvPr>
            <p:cNvSpPr txBox="1"/>
            <p:nvPr/>
          </p:nvSpPr>
          <p:spPr>
            <a:xfrm>
              <a:off x="6343652" y="5317169"/>
              <a:ext cx="577852" cy="3667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…</a:t>
              </a:r>
              <a:endParaRPr lang="zh-CN" altLang="en-US" dirty="0"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</p:grpSp>
      <p:sp>
        <p:nvSpPr>
          <p:cNvPr id="61" name="矩形 60">
            <a:extLst>
              <a:ext uri="{FF2B5EF4-FFF2-40B4-BE49-F238E27FC236}">
                <a16:creationId xmlns:a16="http://schemas.microsoft.com/office/drawing/2014/main" id="{AC63A63D-8E0B-426D-80E4-3C9AB411530E}"/>
              </a:ext>
            </a:extLst>
          </p:cNvPr>
          <p:cNvSpPr/>
          <p:nvPr/>
        </p:nvSpPr>
        <p:spPr>
          <a:xfrm>
            <a:off x="1805783" y="5825257"/>
            <a:ext cx="5722939" cy="552970"/>
          </a:xfrm>
          <a:prstGeom prst="rect">
            <a:avLst/>
          </a:prstGeom>
          <a:solidFill>
            <a:srgbClr val="FF0000"/>
          </a:solidFill>
          <a:ln w="28575"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2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无符号，有符号加法器有无区别？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矩形 27"/>
              <p:cNvSpPr/>
              <p:nvPr/>
            </p:nvSpPr>
            <p:spPr>
              <a:xfrm>
                <a:off x="7713664" y="5740104"/>
                <a:ext cx="4111622" cy="723275"/>
              </a:xfrm>
              <a:prstGeom prst="rect">
                <a:avLst/>
              </a:prstGeom>
              <a:ln/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600" b="1" spc="300" dirty="0">
                    <a:solidFill>
                      <a:schemeClr val="lt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无符号加法：</a:t>
                </a:r>
                <a:r>
                  <a:rPr lang="en-US" altLang="zh-CN" sz="1600" b="1" spc="300" dirty="0">
                    <a:solidFill>
                      <a:schemeClr val="lt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overflow=</a:t>
                </a:r>
                <a:r>
                  <a:rPr lang="en-US" altLang="zh-CN" sz="1600" b="1" spc="300" dirty="0" err="1">
                    <a:solidFill>
                      <a:schemeClr val="lt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Cn</a:t>
                </a:r>
                <a:endParaRPr lang="en-US" altLang="zh-CN" sz="1600" b="1" spc="300" dirty="0">
                  <a:solidFill>
                    <a:schemeClr val="l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/>
                <a:r>
                  <a:rPr lang="zh-CN" altLang="en-US" sz="1600" b="1" spc="300" dirty="0">
                    <a:solidFill>
                      <a:schemeClr val="lt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无符号减法：</a:t>
                </a:r>
                <a:r>
                  <a:rPr lang="en-US" altLang="zh-CN" sz="1600" b="1" spc="300" dirty="0">
                    <a:solidFill>
                      <a:schemeClr val="lt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overflow=</a:t>
                </a:r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lang="en-US" altLang="zh-CN" sz="1600" b="1" i="1" spc="300" smtClean="0">
                            <a:solidFill>
                              <a:schemeClr val="lt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barPr>
                      <m:e>
                        <m:r>
                          <a:rPr lang="en-US" altLang="zh-CN" sz="1600" b="1" i="1" spc="300" smtClean="0">
                            <a:solidFill>
                              <a:schemeClr val="lt1"/>
                            </a:solidFill>
                            <a:latin typeface="Cambria Math"/>
                            <a:ea typeface="微软雅黑" panose="020B0503020204020204" pitchFamily="34" charset="-122"/>
                          </a:rPr>
                          <m:t>𝑪𝒏</m:t>
                        </m:r>
                      </m:e>
                    </m:bar>
                  </m:oMath>
                </a14:m>
                <a:endParaRPr lang="en-US" altLang="zh-CN" sz="1600" b="1" spc="300" dirty="0">
                  <a:solidFill>
                    <a:schemeClr val="l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28" name="矩形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3664" y="5740104"/>
                <a:ext cx="4111622" cy="723275"/>
              </a:xfrm>
              <a:prstGeom prst="rect">
                <a:avLst/>
              </a:prstGeom>
              <a:blipFill rotWithShape="1">
                <a:blip r:embed="rId3"/>
                <a:stretch>
                  <a:fillRect b="-1653"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64178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61" grpId="0" animBg="1"/>
      <p:bldP spid="2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双符号位补码加法器电路</a:t>
            </a:r>
          </a:p>
        </p:txBody>
      </p:sp>
      <p:grpSp>
        <p:nvGrpSpPr>
          <p:cNvPr id="4" name="Group 4"/>
          <p:cNvGrpSpPr>
            <a:grpSpLocks/>
          </p:cNvGrpSpPr>
          <p:nvPr/>
        </p:nvGrpSpPr>
        <p:grpSpPr bwMode="auto">
          <a:xfrm>
            <a:off x="4905375" y="2196457"/>
            <a:ext cx="1295400" cy="3529012"/>
            <a:chOff x="0" y="0"/>
            <a:chExt cx="816" cy="2223"/>
          </a:xfrm>
        </p:grpSpPr>
        <p:sp>
          <p:nvSpPr>
            <p:cNvPr id="6" name="Line 5"/>
            <p:cNvSpPr>
              <a:spLocks noChangeShapeType="1"/>
            </p:cNvSpPr>
            <p:nvPr/>
          </p:nvSpPr>
          <p:spPr bwMode="auto">
            <a:xfrm flipV="1">
              <a:off x="338" y="284"/>
              <a:ext cx="0" cy="288"/>
            </a:xfrm>
            <a:prstGeom prst="line">
              <a:avLst/>
            </a:prstGeom>
            <a:noFill/>
            <a:ln w="19050">
              <a:solidFill>
                <a:srgbClr val="C00000"/>
              </a:solidFill>
              <a:round/>
              <a:headEnd w="lg" len="lg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" name="Rectangle 4"/>
            <p:cNvSpPr>
              <a:spLocks noChangeArrowheads="1"/>
            </p:cNvSpPr>
            <p:nvPr/>
          </p:nvSpPr>
          <p:spPr bwMode="auto">
            <a:xfrm>
              <a:off x="90" y="560"/>
              <a:ext cx="496" cy="302"/>
            </a:xfrm>
            <a:prstGeom prst="rect">
              <a:avLst/>
            </a:prstGeom>
            <a:solidFill>
              <a:srgbClr val="99FFCC"/>
            </a:solidFill>
            <a:ln w="28575">
              <a:solidFill>
                <a:schemeClr val="accent2"/>
              </a:solidFill>
              <a:miter lim="800000"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>
              <a:lvl1pPr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1pPr>
              <a:lvl2pPr marL="742950" indent="-285750"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2pPr>
              <a:lvl3pPr marL="1143000" indent="-228600"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3pPr>
              <a:lvl4pPr marL="1600200" indent="-228600"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4pPr>
              <a:lvl5pPr marL="2057400" indent="-228600"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 b="0" u="none" dirty="0">
                  <a:solidFill>
                    <a:schemeClr val="tx1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FA</a:t>
              </a:r>
              <a:r>
                <a:rPr lang="en-US" altLang="zh-CN" sz="1800" b="0" u="none" baseline="-25000" dirty="0">
                  <a:solidFill>
                    <a:schemeClr val="tx1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n-2</a:t>
              </a:r>
            </a:p>
          </p:txBody>
        </p:sp>
        <p:sp>
          <p:nvSpPr>
            <p:cNvPr id="7" name="Line 6"/>
            <p:cNvSpPr>
              <a:spLocks noChangeShapeType="1"/>
            </p:cNvSpPr>
            <p:nvPr/>
          </p:nvSpPr>
          <p:spPr bwMode="auto">
            <a:xfrm flipV="1">
              <a:off x="224" y="862"/>
              <a:ext cx="0" cy="1134"/>
            </a:xfrm>
            <a:prstGeom prst="line">
              <a:avLst/>
            </a:prstGeom>
            <a:noFill/>
            <a:ln w="19050">
              <a:solidFill>
                <a:srgbClr val="C00000"/>
              </a:solidFill>
              <a:round/>
              <a:headEnd w="lg" len="lg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" name="Line 7"/>
            <p:cNvSpPr>
              <a:spLocks noChangeShapeType="1"/>
            </p:cNvSpPr>
            <p:nvPr/>
          </p:nvSpPr>
          <p:spPr bwMode="auto">
            <a:xfrm flipV="1">
              <a:off x="453" y="862"/>
              <a:ext cx="0" cy="1134"/>
            </a:xfrm>
            <a:prstGeom prst="line">
              <a:avLst/>
            </a:prstGeom>
            <a:noFill/>
            <a:ln w="19050">
              <a:solidFill>
                <a:srgbClr val="C00000"/>
              </a:solidFill>
              <a:round/>
              <a:headEnd w="lg" len="lg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" name="Text Box 8"/>
            <p:cNvSpPr txBox="1">
              <a:spLocks noChangeArrowheads="1"/>
            </p:cNvSpPr>
            <p:nvPr/>
          </p:nvSpPr>
          <p:spPr bwMode="auto">
            <a:xfrm>
              <a:off x="136" y="0"/>
              <a:ext cx="453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50000"/>
                </a:spcBef>
                <a:buClrTx/>
                <a:buFontTx/>
                <a:buNone/>
              </a:pPr>
              <a:r>
                <a:rPr lang="en-US" altLang="zh-CN" sz="1800" dirty="0">
                  <a:solidFill>
                    <a:srgbClr val="C00000"/>
                  </a:solidFill>
                  <a:ea typeface="宋体" panose="02010600030101010101" pitchFamily="2" charset="-122"/>
                </a:rPr>
                <a:t>S</a:t>
              </a:r>
              <a:r>
                <a:rPr lang="en-US" altLang="zh-CN" sz="1800" baseline="-25000" dirty="0">
                  <a:solidFill>
                    <a:srgbClr val="C00000"/>
                  </a:solidFill>
                  <a:ea typeface="宋体" panose="02010600030101010101" pitchFamily="2" charset="-122"/>
                </a:rPr>
                <a:t>n-2</a:t>
              </a:r>
            </a:p>
          </p:txBody>
        </p:sp>
        <p:sp>
          <p:nvSpPr>
            <p:cNvPr id="10" name="Text Box 9"/>
            <p:cNvSpPr txBox="1">
              <a:spLocks noChangeArrowheads="1"/>
            </p:cNvSpPr>
            <p:nvPr/>
          </p:nvSpPr>
          <p:spPr bwMode="auto">
            <a:xfrm>
              <a:off x="0" y="1988"/>
              <a:ext cx="453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50000"/>
                </a:spcBef>
                <a:buClrTx/>
                <a:buFontTx/>
                <a:buNone/>
              </a:pPr>
              <a:r>
                <a:rPr lang="en-US" altLang="zh-CN" sz="1800" dirty="0">
                  <a:solidFill>
                    <a:srgbClr val="C00000"/>
                  </a:solidFill>
                  <a:ea typeface="宋体" panose="02010600030101010101" pitchFamily="2" charset="-122"/>
                </a:rPr>
                <a:t>X</a:t>
              </a:r>
              <a:r>
                <a:rPr lang="en-US" altLang="zh-CN" sz="1800" baseline="-25000" dirty="0">
                  <a:solidFill>
                    <a:srgbClr val="C00000"/>
                  </a:solidFill>
                  <a:ea typeface="宋体" panose="02010600030101010101" pitchFamily="2" charset="-122"/>
                </a:rPr>
                <a:t>n-2</a:t>
              </a:r>
            </a:p>
          </p:txBody>
        </p:sp>
        <p:sp>
          <p:nvSpPr>
            <p:cNvPr id="11" name="Text Box 10"/>
            <p:cNvSpPr txBox="1">
              <a:spLocks noChangeArrowheads="1"/>
            </p:cNvSpPr>
            <p:nvPr/>
          </p:nvSpPr>
          <p:spPr bwMode="auto">
            <a:xfrm>
              <a:off x="363" y="1992"/>
              <a:ext cx="453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50000"/>
                </a:spcBef>
                <a:buClrTx/>
                <a:buFontTx/>
                <a:buNone/>
              </a:pPr>
              <a:r>
                <a:rPr lang="en-US" altLang="zh-CN" sz="1800" dirty="0">
                  <a:solidFill>
                    <a:srgbClr val="C00000"/>
                  </a:solidFill>
                  <a:ea typeface="宋体" panose="02010600030101010101" pitchFamily="2" charset="-122"/>
                </a:rPr>
                <a:t>Y</a:t>
              </a:r>
              <a:r>
                <a:rPr lang="en-US" altLang="zh-CN" sz="1800" baseline="-25000" dirty="0">
                  <a:solidFill>
                    <a:srgbClr val="C00000"/>
                  </a:solidFill>
                  <a:ea typeface="宋体" panose="02010600030101010101" pitchFamily="2" charset="-122"/>
                </a:rPr>
                <a:t>n-2</a:t>
              </a:r>
            </a:p>
          </p:txBody>
        </p:sp>
      </p:grpSp>
      <p:grpSp>
        <p:nvGrpSpPr>
          <p:cNvPr id="12" name="Group 12"/>
          <p:cNvGrpSpPr>
            <a:grpSpLocks/>
          </p:cNvGrpSpPr>
          <p:nvPr/>
        </p:nvGrpSpPr>
        <p:grpSpPr bwMode="auto">
          <a:xfrm>
            <a:off x="7941783" y="2196457"/>
            <a:ext cx="2341563" cy="3529012"/>
            <a:chOff x="0" y="0"/>
            <a:chExt cx="1475" cy="2223"/>
          </a:xfrm>
        </p:grpSpPr>
        <p:sp>
          <p:nvSpPr>
            <p:cNvPr id="15" name="Line 14"/>
            <p:cNvSpPr>
              <a:spLocks noChangeShapeType="1"/>
            </p:cNvSpPr>
            <p:nvPr/>
          </p:nvSpPr>
          <p:spPr bwMode="auto">
            <a:xfrm flipH="1" flipV="1">
              <a:off x="702" y="265"/>
              <a:ext cx="0" cy="30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" name="Text Box 12"/>
            <p:cNvSpPr txBox="1">
              <a:spLocks noChangeArrowheads="1"/>
            </p:cNvSpPr>
            <p:nvPr/>
          </p:nvSpPr>
          <p:spPr bwMode="auto">
            <a:xfrm>
              <a:off x="1021" y="722"/>
              <a:ext cx="45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50000"/>
                </a:spcBef>
                <a:buClrTx/>
                <a:buFontTx/>
                <a:buNone/>
              </a:pPr>
              <a:r>
                <a:rPr lang="en-US" altLang="zh-CN" sz="1800" dirty="0">
                  <a:solidFill>
                    <a:schemeClr val="accent6">
                      <a:lumMod val="75000"/>
                    </a:schemeClr>
                  </a:solidFill>
                  <a:ea typeface="宋体" panose="02010600030101010101" pitchFamily="2" charset="-122"/>
                </a:rPr>
                <a:t>C</a:t>
              </a:r>
              <a:r>
                <a:rPr lang="en-US" altLang="zh-CN" sz="1800" baseline="-25000" dirty="0">
                  <a:solidFill>
                    <a:schemeClr val="accent6">
                      <a:lumMod val="75000"/>
                    </a:schemeClr>
                  </a:solidFill>
                  <a:ea typeface="宋体" panose="02010600030101010101" pitchFamily="2" charset="-122"/>
                </a:rPr>
                <a:t>0</a:t>
              </a:r>
            </a:p>
          </p:txBody>
        </p:sp>
        <p:sp>
          <p:nvSpPr>
            <p:cNvPr id="14" name="Rectangle 13"/>
            <p:cNvSpPr>
              <a:spLocks noChangeArrowheads="1"/>
            </p:cNvSpPr>
            <p:nvPr/>
          </p:nvSpPr>
          <p:spPr bwMode="auto">
            <a:xfrm>
              <a:off x="460" y="560"/>
              <a:ext cx="495" cy="302"/>
            </a:xfrm>
            <a:prstGeom prst="rect">
              <a:avLst/>
            </a:prstGeom>
            <a:solidFill>
              <a:srgbClr val="99FFCC"/>
            </a:solidFill>
            <a:ln w="28575">
              <a:solidFill>
                <a:schemeClr val="accent2"/>
              </a:solidFill>
              <a:miter lim="800000"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>
              <a:lvl1pPr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1pPr>
              <a:lvl2pPr marL="742950" indent="-285750"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2pPr>
              <a:lvl3pPr marL="1143000" indent="-228600"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3pPr>
              <a:lvl4pPr marL="1600200" indent="-228600"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4pPr>
              <a:lvl5pPr marL="2057400" indent="-228600"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 b="0" u="none" dirty="0">
                  <a:solidFill>
                    <a:schemeClr val="tx1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FA</a:t>
              </a:r>
              <a:r>
                <a:rPr lang="en-US" altLang="zh-CN" sz="1800" b="0" u="none" baseline="-25000" dirty="0">
                  <a:solidFill>
                    <a:schemeClr val="tx1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0</a:t>
              </a:r>
            </a:p>
          </p:txBody>
        </p:sp>
        <p:sp>
          <p:nvSpPr>
            <p:cNvPr id="16" name="Text Box 15"/>
            <p:cNvSpPr txBox="1">
              <a:spLocks noChangeArrowheads="1"/>
            </p:cNvSpPr>
            <p:nvPr/>
          </p:nvSpPr>
          <p:spPr bwMode="auto">
            <a:xfrm>
              <a:off x="4" y="722"/>
              <a:ext cx="45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50000"/>
                </a:spcBef>
                <a:buClrTx/>
                <a:buFontTx/>
                <a:buNone/>
              </a:pPr>
              <a:r>
                <a:rPr lang="en-US" altLang="zh-CN" sz="1800" dirty="0">
                  <a:solidFill>
                    <a:schemeClr val="accent6">
                      <a:lumMod val="75000"/>
                    </a:schemeClr>
                  </a:solidFill>
                  <a:ea typeface="宋体" panose="02010600030101010101" pitchFamily="2" charset="-122"/>
                </a:rPr>
                <a:t>C</a:t>
              </a:r>
              <a:r>
                <a:rPr lang="en-US" altLang="zh-CN" sz="1800" baseline="-25000" dirty="0">
                  <a:solidFill>
                    <a:schemeClr val="accent6">
                      <a:lumMod val="75000"/>
                    </a:schemeClr>
                  </a:solidFill>
                  <a:ea typeface="宋体" panose="02010600030101010101" pitchFamily="2" charset="-122"/>
                </a:rPr>
                <a:t>1</a:t>
              </a:r>
            </a:p>
          </p:txBody>
        </p:sp>
        <p:sp>
          <p:nvSpPr>
            <p:cNvPr id="17" name="Line 16"/>
            <p:cNvSpPr>
              <a:spLocks noChangeShapeType="1"/>
            </p:cNvSpPr>
            <p:nvPr/>
          </p:nvSpPr>
          <p:spPr bwMode="auto">
            <a:xfrm>
              <a:off x="0" y="726"/>
              <a:ext cx="456" cy="0"/>
            </a:xfrm>
            <a:prstGeom prst="line">
              <a:avLst/>
            </a:prstGeom>
            <a:noFill/>
            <a:ln w="19050">
              <a:solidFill>
                <a:srgbClr val="86BC64"/>
              </a:solidFill>
              <a:round/>
              <a:headEnd type="stealth" w="lg" len="lg"/>
              <a:tailEnd type="none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" name="Text Box 17"/>
            <p:cNvSpPr txBox="1">
              <a:spLocks noChangeArrowheads="1"/>
            </p:cNvSpPr>
            <p:nvPr/>
          </p:nvSpPr>
          <p:spPr bwMode="auto">
            <a:xfrm>
              <a:off x="529" y="0"/>
              <a:ext cx="453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50000"/>
                </a:spcBef>
                <a:buClrTx/>
                <a:buFontTx/>
                <a:buNone/>
              </a:pPr>
              <a:r>
                <a:rPr lang="en-US" altLang="zh-CN" sz="1800" dirty="0">
                  <a:ea typeface="宋体" panose="02010600030101010101" pitchFamily="2" charset="-122"/>
                </a:rPr>
                <a:t>S</a:t>
              </a:r>
              <a:r>
                <a:rPr lang="en-US" altLang="zh-CN" sz="1800" baseline="-25000" dirty="0">
                  <a:ea typeface="宋体" panose="02010600030101010101" pitchFamily="2" charset="-122"/>
                </a:rPr>
                <a:t>0</a:t>
              </a:r>
            </a:p>
          </p:txBody>
        </p:sp>
        <p:sp>
          <p:nvSpPr>
            <p:cNvPr id="19" name="Line 18"/>
            <p:cNvSpPr>
              <a:spLocks noChangeShapeType="1"/>
            </p:cNvSpPr>
            <p:nvPr/>
          </p:nvSpPr>
          <p:spPr bwMode="auto">
            <a:xfrm flipV="1">
              <a:off x="588" y="862"/>
              <a:ext cx="0" cy="113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" name="Line 19"/>
            <p:cNvSpPr>
              <a:spLocks noChangeShapeType="1"/>
            </p:cNvSpPr>
            <p:nvPr/>
          </p:nvSpPr>
          <p:spPr bwMode="auto">
            <a:xfrm flipV="1">
              <a:off x="815" y="862"/>
              <a:ext cx="0" cy="113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" name="Line 20"/>
            <p:cNvSpPr>
              <a:spLocks noChangeShapeType="1"/>
            </p:cNvSpPr>
            <p:nvPr/>
          </p:nvSpPr>
          <p:spPr bwMode="auto">
            <a:xfrm>
              <a:off x="951" y="726"/>
              <a:ext cx="276" cy="0"/>
            </a:xfrm>
            <a:prstGeom prst="line">
              <a:avLst/>
            </a:prstGeom>
            <a:noFill/>
            <a:ln w="19050">
              <a:solidFill>
                <a:srgbClr val="86BC64"/>
              </a:solidFill>
              <a:round/>
              <a:headEnd type="stealth" w="lg" len="lg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" name="Text Box 21"/>
            <p:cNvSpPr txBox="1">
              <a:spLocks noChangeArrowheads="1"/>
            </p:cNvSpPr>
            <p:nvPr/>
          </p:nvSpPr>
          <p:spPr bwMode="auto">
            <a:xfrm>
              <a:off x="453" y="1988"/>
              <a:ext cx="453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50000"/>
                </a:spcBef>
                <a:buClrTx/>
                <a:buFontTx/>
                <a:buNone/>
              </a:pPr>
              <a:r>
                <a:rPr lang="en-US" altLang="zh-CN" sz="1800" dirty="0">
                  <a:ea typeface="宋体" panose="02010600030101010101" pitchFamily="2" charset="-122"/>
                </a:rPr>
                <a:t>X</a:t>
              </a:r>
              <a:r>
                <a:rPr lang="en-US" altLang="zh-CN" sz="1800" baseline="-25000" dirty="0">
                  <a:ea typeface="宋体" panose="02010600030101010101" pitchFamily="2" charset="-122"/>
                </a:rPr>
                <a:t>0</a:t>
              </a:r>
            </a:p>
          </p:txBody>
        </p:sp>
        <p:sp>
          <p:nvSpPr>
            <p:cNvPr id="23" name="Text Box 22"/>
            <p:cNvSpPr txBox="1">
              <a:spLocks noChangeArrowheads="1"/>
            </p:cNvSpPr>
            <p:nvPr/>
          </p:nvSpPr>
          <p:spPr bwMode="auto">
            <a:xfrm>
              <a:off x="725" y="1992"/>
              <a:ext cx="453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50000"/>
                </a:spcBef>
                <a:buClrTx/>
                <a:buFontTx/>
                <a:buNone/>
              </a:pPr>
              <a:r>
                <a:rPr lang="en-US" altLang="zh-CN" sz="1800" dirty="0">
                  <a:ea typeface="宋体" panose="02010600030101010101" pitchFamily="2" charset="-122"/>
                </a:rPr>
                <a:t>Y</a:t>
              </a:r>
              <a:r>
                <a:rPr lang="en-US" altLang="zh-CN" sz="1800" baseline="-25000" dirty="0">
                  <a:ea typeface="宋体" panose="02010600030101010101" pitchFamily="2" charset="-122"/>
                </a:rPr>
                <a:t>0</a:t>
              </a:r>
            </a:p>
          </p:txBody>
        </p:sp>
      </p:grpSp>
      <p:sp>
        <p:nvSpPr>
          <p:cNvPr id="36" name="Text Box 48"/>
          <p:cNvSpPr txBox="1">
            <a:spLocks noChangeArrowheads="1"/>
          </p:cNvSpPr>
          <p:nvPr/>
        </p:nvSpPr>
        <p:spPr bwMode="auto">
          <a:xfrm>
            <a:off x="1992310" y="5331769"/>
            <a:ext cx="129699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lnSpc>
                <a:spcPct val="120000"/>
              </a:lnSpc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buClrTx/>
              <a:buFontTx/>
              <a:buNone/>
            </a:pPr>
            <a:r>
              <a:rPr lang="zh-CN" altLang="en-US" sz="20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符 号 位</a:t>
            </a:r>
          </a:p>
        </p:txBody>
      </p:sp>
      <p:grpSp>
        <p:nvGrpSpPr>
          <p:cNvPr id="37" name="Group 37"/>
          <p:cNvGrpSpPr>
            <a:grpSpLocks/>
          </p:cNvGrpSpPr>
          <p:nvPr/>
        </p:nvGrpSpPr>
        <p:grpSpPr bwMode="auto">
          <a:xfrm>
            <a:off x="2182812" y="2185345"/>
            <a:ext cx="2846388" cy="3529013"/>
            <a:chOff x="-203" y="0"/>
            <a:chExt cx="1793" cy="2223"/>
          </a:xfrm>
        </p:grpSpPr>
        <p:sp>
          <p:nvSpPr>
            <p:cNvPr id="38" name="Text Box 38"/>
            <p:cNvSpPr txBox="1">
              <a:spLocks noChangeArrowheads="1"/>
            </p:cNvSpPr>
            <p:nvPr/>
          </p:nvSpPr>
          <p:spPr bwMode="auto">
            <a:xfrm>
              <a:off x="1134" y="730"/>
              <a:ext cx="45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50000"/>
                </a:spcBef>
                <a:buClrTx/>
                <a:buFontTx/>
                <a:buNone/>
              </a:pPr>
              <a:r>
                <a:rPr lang="en-US" altLang="zh-CN" sz="1800" dirty="0" err="1">
                  <a:solidFill>
                    <a:schemeClr val="accent6">
                      <a:lumMod val="75000"/>
                    </a:schemeClr>
                  </a:solidFill>
                  <a:ea typeface="宋体" panose="02010600030101010101" pitchFamily="2" charset="-122"/>
                </a:rPr>
                <a:t>C</a:t>
              </a:r>
              <a:r>
                <a:rPr lang="en-US" altLang="zh-CN" sz="1800" baseline="-25000" dirty="0" err="1">
                  <a:solidFill>
                    <a:schemeClr val="accent6">
                      <a:lumMod val="75000"/>
                    </a:schemeClr>
                  </a:solidFill>
                  <a:ea typeface="宋体" panose="02010600030101010101" pitchFamily="2" charset="-122"/>
                </a:rPr>
                <a:t>n</a:t>
              </a:r>
              <a:r>
                <a:rPr lang="zh-CN" altLang="en-US" sz="1800" baseline="-25000" dirty="0">
                  <a:solidFill>
                    <a:schemeClr val="accent6">
                      <a:lumMod val="75000"/>
                    </a:schemeClr>
                  </a:solidFill>
                  <a:ea typeface="宋体" panose="02010600030101010101" pitchFamily="2" charset="-122"/>
                </a:rPr>
                <a:t>－</a:t>
              </a:r>
              <a:r>
                <a:rPr lang="en-US" altLang="zh-CN" sz="1800" baseline="-25000" dirty="0">
                  <a:solidFill>
                    <a:schemeClr val="accent6">
                      <a:lumMod val="75000"/>
                    </a:schemeClr>
                  </a:solidFill>
                  <a:ea typeface="宋体" panose="02010600030101010101" pitchFamily="2" charset="-122"/>
                </a:rPr>
                <a:t>1</a:t>
              </a:r>
            </a:p>
          </p:txBody>
        </p:sp>
        <p:sp>
          <p:nvSpPr>
            <p:cNvPr id="39" name="Text Box 39"/>
            <p:cNvSpPr txBox="1">
              <a:spLocks noChangeArrowheads="1"/>
            </p:cNvSpPr>
            <p:nvPr/>
          </p:nvSpPr>
          <p:spPr bwMode="auto">
            <a:xfrm>
              <a:off x="-203" y="730"/>
              <a:ext cx="45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50000"/>
                </a:spcBef>
                <a:buClrTx/>
                <a:buFontTx/>
                <a:buNone/>
              </a:pPr>
              <a:r>
                <a:rPr lang="en-US" altLang="zh-CN" sz="1800" dirty="0" err="1">
                  <a:solidFill>
                    <a:schemeClr val="accent6">
                      <a:lumMod val="75000"/>
                    </a:schemeClr>
                  </a:solidFill>
                  <a:ea typeface="宋体" panose="02010600030101010101" pitchFamily="2" charset="-122"/>
                </a:rPr>
                <a:t>C</a:t>
              </a:r>
              <a:r>
                <a:rPr lang="en-US" altLang="zh-CN" sz="1800" baseline="-25000" dirty="0" err="1">
                  <a:solidFill>
                    <a:schemeClr val="accent6">
                      <a:lumMod val="75000"/>
                    </a:schemeClr>
                  </a:solidFill>
                  <a:ea typeface="宋体" panose="02010600030101010101" pitchFamily="2" charset="-122"/>
                </a:rPr>
                <a:t>n</a:t>
              </a:r>
              <a:endParaRPr lang="en-US" altLang="zh-CN" sz="1800" baseline="-25000" dirty="0">
                <a:solidFill>
                  <a:schemeClr val="accent6">
                    <a:lumMod val="75000"/>
                  </a:schemeClr>
                </a:solidFill>
                <a:ea typeface="宋体" panose="02010600030101010101" pitchFamily="2" charset="-122"/>
              </a:endParaRPr>
            </a:p>
          </p:txBody>
        </p:sp>
        <p:grpSp>
          <p:nvGrpSpPr>
            <p:cNvPr id="40" name="Group 40"/>
            <p:cNvGrpSpPr>
              <a:grpSpLocks/>
            </p:cNvGrpSpPr>
            <p:nvPr/>
          </p:nvGrpSpPr>
          <p:grpSpPr bwMode="auto">
            <a:xfrm>
              <a:off x="0" y="0"/>
              <a:ext cx="1590" cy="2223"/>
              <a:chOff x="0" y="0"/>
              <a:chExt cx="1590" cy="2223"/>
            </a:xfrm>
          </p:grpSpPr>
          <p:sp>
            <p:nvSpPr>
              <p:cNvPr id="44" name="Line 43"/>
              <p:cNvSpPr>
                <a:spLocks noChangeShapeType="1"/>
              </p:cNvSpPr>
              <p:nvPr/>
            </p:nvSpPr>
            <p:spPr bwMode="auto">
              <a:xfrm flipV="1">
                <a:off x="896" y="300"/>
                <a:ext cx="0" cy="288"/>
              </a:xfrm>
              <a:prstGeom prst="line">
                <a:avLst/>
              </a:prstGeom>
              <a:noFill/>
              <a:ln w="19050">
                <a:solidFill>
                  <a:srgbClr val="C00000"/>
                </a:solidFill>
                <a:round/>
                <a:headEnd w="lg" len="lg"/>
                <a:tailEnd type="stealth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1" name="Text Box 36"/>
              <p:cNvSpPr txBox="1">
                <a:spLocks noChangeArrowheads="1"/>
              </p:cNvSpPr>
              <p:nvPr/>
            </p:nvSpPr>
            <p:spPr bwMode="auto">
              <a:xfrm>
                <a:off x="680" y="0"/>
                <a:ext cx="453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50000"/>
                  </a:spcBef>
                  <a:buClrTx/>
                  <a:buFontTx/>
                  <a:buNone/>
                </a:pPr>
                <a:r>
                  <a:rPr lang="en-US" altLang="zh-CN" sz="1800" dirty="0">
                    <a:solidFill>
                      <a:srgbClr val="C00000"/>
                    </a:solidFill>
                    <a:ea typeface="宋体" panose="02010600030101010101" pitchFamily="2" charset="-122"/>
                  </a:rPr>
                  <a:t>S</a:t>
                </a:r>
                <a:r>
                  <a:rPr lang="en-US" altLang="zh-CN" sz="1800" baseline="-25000" dirty="0">
                    <a:solidFill>
                      <a:srgbClr val="C00000"/>
                    </a:solidFill>
                    <a:ea typeface="宋体" panose="02010600030101010101" pitchFamily="2" charset="-122"/>
                  </a:rPr>
                  <a:t>n-1</a:t>
                </a:r>
              </a:p>
            </p:txBody>
          </p:sp>
          <p:sp>
            <p:nvSpPr>
              <p:cNvPr id="42" name="Line 41"/>
              <p:cNvSpPr>
                <a:spLocks noChangeShapeType="1"/>
              </p:cNvSpPr>
              <p:nvPr/>
            </p:nvSpPr>
            <p:spPr bwMode="auto">
              <a:xfrm>
                <a:off x="1134" y="730"/>
                <a:ext cx="456" cy="0"/>
              </a:xfrm>
              <a:prstGeom prst="line">
                <a:avLst/>
              </a:prstGeom>
              <a:noFill/>
              <a:ln w="19050">
                <a:solidFill>
                  <a:srgbClr val="86BC64"/>
                </a:solidFill>
                <a:round/>
                <a:headEnd type="stealth" w="lg" len="lg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3" name="Rectangle 42"/>
              <p:cNvSpPr>
                <a:spLocks noChangeArrowheads="1"/>
              </p:cNvSpPr>
              <p:nvPr/>
            </p:nvSpPr>
            <p:spPr bwMode="auto">
              <a:xfrm>
                <a:off x="639" y="564"/>
                <a:ext cx="495" cy="302"/>
              </a:xfrm>
              <a:prstGeom prst="rect">
                <a:avLst/>
              </a:prstGeom>
              <a:solidFill>
                <a:srgbClr val="99FFCC"/>
              </a:solidFill>
              <a:ln w="28575">
                <a:solidFill>
                  <a:schemeClr val="accent2"/>
                </a:solidFill>
                <a:miter lim="800000"/>
                <a:headEnd/>
                <a:tailEnd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wrap="none" anchor="ctr"/>
              <a:lstStyle>
                <a:lvl1pPr algn="ctr">
                  <a:lnSpc>
                    <a:spcPct val="80000"/>
                  </a:lnSpc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1pPr>
                <a:lvl2pPr marL="742950" indent="-285750" algn="ctr">
                  <a:lnSpc>
                    <a:spcPct val="80000"/>
                  </a:lnSpc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2pPr>
                <a:lvl3pPr marL="1143000" indent="-228600" algn="ctr">
                  <a:lnSpc>
                    <a:spcPct val="80000"/>
                  </a:lnSpc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3pPr>
                <a:lvl4pPr marL="1600200" indent="-228600" algn="ctr">
                  <a:lnSpc>
                    <a:spcPct val="80000"/>
                  </a:lnSpc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4pPr>
                <a:lvl5pPr marL="2057400" indent="-228600" algn="ctr">
                  <a:lnSpc>
                    <a:spcPct val="80000"/>
                  </a:lnSpc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800" b="0" u="none" dirty="0">
                    <a:solidFill>
                      <a:schemeClr val="tx1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FA</a:t>
                </a:r>
                <a:r>
                  <a:rPr lang="en-US" altLang="zh-CN" sz="1800" b="0" u="none" baseline="-25000" dirty="0">
                    <a:solidFill>
                      <a:schemeClr val="tx1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n-1</a:t>
                </a:r>
              </a:p>
            </p:txBody>
          </p:sp>
          <p:sp>
            <p:nvSpPr>
              <p:cNvPr id="45" name="Line 44"/>
              <p:cNvSpPr>
                <a:spLocks noChangeShapeType="1"/>
              </p:cNvSpPr>
              <p:nvPr/>
            </p:nvSpPr>
            <p:spPr bwMode="auto">
              <a:xfrm flipV="1">
                <a:off x="771" y="866"/>
                <a:ext cx="0" cy="1134"/>
              </a:xfrm>
              <a:prstGeom prst="line">
                <a:avLst/>
              </a:prstGeom>
              <a:noFill/>
              <a:ln w="19050">
                <a:solidFill>
                  <a:srgbClr val="C00000"/>
                </a:solidFill>
                <a:round/>
                <a:headEnd w="lg" len="lg"/>
                <a:tailEnd type="stealth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6" name="Line 45"/>
              <p:cNvSpPr>
                <a:spLocks noChangeShapeType="1"/>
              </p:cNvSpPr>
              <p:nvPr/>
            </p:nvSpPr>
            <p:spPr bwMode="auto">
              <a:xfrm flipV="1">
                <a:off x="998" y="866"/>
                <a:ext cx="0" cy="1134"/>
              </a:xfrm>
              <a:prstGeom prst="line">
                <a:avLst/>
              </a:prstGeom>
              <a:noFill/>
              <a:ln w="19050">
                <a:solidFill>
                  <a:srgbClr val="C00000"/>
                </a:solidFill>
                <a:round/>
                <a:headEnd w="lg" len="lg"/>
                <a:tailEnd type="stealth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7" name="Text Box 46"/>
              <p:cNvSpPr txBox="1">
                <a:spLocks noChangeArrowheads="1"/>
              </p:cNvSpPr>
              <p:nvPr/>
            </p:nvSpPr>
            <p:spPr bwMode="auto">
              <a:xfrm>
                <a:off x="544" y="1988"/>
                <a:ext cx="453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50000"/>
                  </a:spcBef>
                  <a:buClrTx/>
                  <a:buFontTx/>
                  <a:buNone/>
                </a:pPr>
                <a:r>
                  <a:rPr lang="en-US" altLang="zh-CN" sz="1800" dirty="0">
                    <a:solidFill>
                      <a:srgbClr val="C00000"/>
                    </a:solidFill>
                    <a:ea typeface="宋体" panose="02010600030101010101" pitchFamily="2" charset="-122"/>
                  </a:rPr>
                  <a:t>X</a:t>
                </a:r>
                <a:r>
                  <a:rPr lang="en-US" altLang="zh-CN" sz="1800" baseline="-25000" dirty="0">
                    <a:solidFill>
                      <a:srgbClr val="C00000"/>
                    </a:solidFill>
                    <a:ea typeface="宋体" panose="02010600030101010101" pitchFamily="2" charset="-122"/>
                  </a:rPr>
                  <a:t>n-1</a:t>
                </a:r>
              </a:p>
            </p:txBody>
          </p:sp>
          <p:sp>
            <p:nvSpPr>
              <p:cNvPr id="48" name="Text Box 47"/>
              <p:cNvSpPr txBox="1">
                <a:spLocks noChangeArrowheads="1"/>
              </p:cNvSpPr>
              <p:nvPr/>
            </p:nvSpPr>
            <p:spPr bwMode="auto">
              <a:xfrm>
                <a:off x="907" y="1992"/>
                <a:ext cx="453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50000"/>
                  </a:spcBef>
                  <a:buClrTx/>
                  <a:buFontTx/>
                  <a:buNone/>
                </a:pPr>
                <a:r>
                  <a:rPr lang="en-US" altLang="zh-CN" sz="1800" dirty="0">
                    <a:solidFill>
                      <a:srgbClr val="C00000"/>
                    </a:solidFill>
                    <a:ea typeface="宋体" panose="02010600030101010101" pitchFamily="2" charset="-122"/>
                  </a:rPr>
                  <a:t>Y</a:t>
                </a:r>
                <a:r>
                  <a:rPr lang="en-US" altLang="zh-CN" sz="1800" baseline="-25000" dirty="0">
                    <a:solidFill>
                      <a:srgbClr val="C00000"/>
                    </a:solidFill>
                    <a:ea typeface="宋体" panose="02010600030101010101" pitchFamily="2" charset="-122"/>
                  </a:rPr>
                  <a:t>n-1</a:t>
                </a:r>
              </a:p>
            </p:txBody>
          </p:sp>
          <p:sp>
            <p:nvSpPr>
              <p:cNvPr id="49" name="Line 49"/>
              <p:cNvSpPr>
                <a:spLocks noChangeShapeType="1"/>
              </p:cNvSpPr>
              <p:nvPr/>
            </p:nvSpPr>
            <p:spPr bwMode="auto">
              <a:xfrm>
                <a:off x="0" y="730"/>
                <a:ext cx="635" cy="0"/>
              </a:xfrm>
              <a:prstGeom prst="line">
                <a:avLst/>
              </a:prstGeom>
              <a:noFill/>
              <a:ln w="19050">
                <a:solidFill>
                  <a:srgbClr val="86BC64"/>
                </a:solidFill>
                <a:round/>
                <a:headEnd type="stealth" w="lg" len="lg"/>
                <a:tailEnd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grpSp>
        <p:nvGrpSpPr>
          <p:cNvPr id="64" name="Group 50"/>
          <p:cNvGrpSpPr>
            <a:grpSpLocks/>
          </p:cNvGrpSpPr>
          <p:nvPr/>
        </p:nvGrpSpPr>
        <p:grpSpPr bwMode="auto">
          <a:xfrm>
            <a:off x="3927476" y="1371289"/>
            <a:ext cx="1508127" cy="1281114"/>
            <a:chOff x="298" y="-135"/>
            <a:chExt cx="950" cy="807"/>
          </a:xfrm>
        </p:grpSpPr>
        <p:sp>
          <p:nvSpPr>
            <p:cNvPr id="65" name="Line 52"/>
            <p:cNvSpPr>
              <a:spLocks noChangeShapeType="1"/>
            </p:cNvSpPr>
            <p:nvPr/>
          </p:nvSpPr>
          <p:spPr bwMode="auto">
            <a:xfrm flipV="1">
              <a:off x="768" y="90"/>
              <a:ext cx="0" cy="19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6" name="Text Box 54"/>
            <p:cNvSpPr txBox="1">
              <a:spLocks noChangeArrowheads="1"/>
            </p:cNvSpPr>
            <p:nvPr/>
          </p:nvSpPr>
          <p:spPr bwMode="auto">
            <a:xfrm>
              <a:off x="460" y="-135"/>
              <a:ext cx="771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50000"/>
                </a:spcBef>
                <a:buClrTx/>
                <a:buFontTx/>
                <a:buNone/>
              </a:pPr>
              <a:r>
                <a:rPr lang="en-US" altLang="zh-CN" sz="1800" b="1" i="1" dirty="0">
                  <a:solidFill>
                    <a:srgbClr val="FF66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overflow</a:t>
              </a:r>
              <a:endParaRPr lang="en-US" altLang="zh-CN" sz="1800" b="1" i="1" baseline="-25000" dirty="0">
                <a:solidFill>
                  <a:srgbClr val="FF66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67" name="Rectangle 62"/>
            <p:cNvSpPr>
              <a:spLocks noChangeArrowheads="1"/>
            </p:cNvSpPr>
            <p:nvPr/>
          </p:nvSpPr>
          <p:spPr bwMode="auto">
            <a:xfrm>
              <a:off x="624" y="288"/>
              <a:ext cx="288" cy="192"/>
            </a:xfrm>
            <a:prstGeom prst="rect">
              <a:avLst/>
            </a:prstGeom>
            <a:solidFill>
              <a:srgbClr val="FFCC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 lIns="0" tIns="0" rIns="0" bIns="0" anchor="ctr" anchorCtr="1"/>
            <a:lstStyle>
              <a:lvl1pPr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1pPr>
              <a:lvl2pPr marL="742950" indent="-285750"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2pPr>
              <a:lvl3pPr marL="1143000" indent="-228600"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3pPr>
              <a:lvl4pPr marL="1600200" indent="-228600"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4pPr>
              <a:lvl5pPr marL="2057400" indent="-228600"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9pPr>
            </a:lstStyle>
            <a:p>
              <a:pPr eaLnBrk="1" hangingPunct="1">
                <a:lnSpc>
                  <a:spcPct val="120000"/>
                </a:lnSpc>
                <a:buClr>
                  <a:schemeClr val="accent2"/>
                </a:buClr>
                <a:buSzTx/>
              </a:pPr>
              <a:r>
                <a:rPr lang="en-US" altLang="zh-CN" sz="1600" b="0" u="none" dirty="0">
                  <a:solidFill>
                    <a:schemeClr val="tx1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=1</a:t>
              </a:r>
            </a:p>
          </p:txBody>
        </p:sp>
        <p:sp>
          <p:nvSpPr>
            <p:cNvPr id="68" name="Line 65"/>
            <p:cNvSpPr>
              <a:spLocks noChangeShapeType="1"/>
            </p:cNvSpPr>
            <p:nvPr/>
          </p:nvSpPr>
          <p:spPr bwMode="auto">
            <a:xfrm>
              <a:off x="298" y="672"/>
              <a:ext cx="374" cy="0"/>
            </a:xfrm>
            <a:prstGeom prst="line">
              <a:avLst/>
            </a:prstGeom>
            <a:noFill/>
            <a:ln w="19050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9" name="Line 66"/>
            <p:cNvSpPr>
              <a:spLocks noChangeShapeType="1"/>
            </p:cNvSpPr>
            <p:nvPr/>
          </p:nvSpPr>
          <p:spPr bwMode="auto">
            <a:xfrm>
              <a:off x="864" y="672"/>
              <a:ext cx="384" cy="0"/>
            </a:xfrm>
            <a:prstGeom prst="line">
              <a:avLst/>
            </a:prstGeom>
            <a:noFill/>
            <a:ln w="19050" cap="sq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0" name="Line 67"/>
            <p:cNvSpPr>
              <a:spLocks noChangeShapeType="1"/>
            </p:cNvSpPr>
            <p:nvPr/>
          </p:nvSpPr>
          <p:spPr bwMode="auto">
            <a:xfrm flipV="1">
              <a:off x="672" y="480"/>
              <a:ext cx="0" cy="192"/>
            </a:xfrm>
            <a:prstGeom prst="line">
              <a:avLst/>
            </a:prstGeom>
            <a:noFill/>
            <a:ln w="19050" cap="sq">
              <a:solidFill>
                <a:schemeClr val="tx1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1" name="Line 68"/>
            <p:cNvSpPr>
              <a:spLocks noChangeShapeType="1"/>
            </p:cNvSpPr>
            <p:nvPr/>
          </p:nvSpPr>
          <p:spPr bwMode="auto">
            <a:xfrm flipV="1">
              <a:off x="864" y="480"/>
              <a:ext cx="0" cy="192"/>
            </a:xfrm>
            <a:prstGeom prst="line">
              <a:avLst/>
            </a:prstGeom>
            <a:noFill/>
            <a:ln w="19050" cap="sq">
              <a:solidFill>
                <a:schemeClr val="tx1"/>
              </a:solidFill>
              <a:miter lim="800000"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73" name="Group 50"/>
          <p:cNvGrpSpPr>
            <a:grpSpLocks/>
          </p:cNvGrpSpPr>
          <p:nvPr/>
        </p:nvGrpSpPr>
        <p:grpSpPr bwMode="auto">
          <a:xfrm>
            <a:off x="4688700" y="1392721"/>
            <a:ext cx="2425702" cy="1946276"/>
            <a:chOff x="-313" y="-104"/>
            <a:chExt cx="1528" cy="1226"/>
          </a:xfrm>
        </p:grpSpPr>
        <p:sp>
          <p:nvSpPr>
            <p:cNvPr id="76" name="Line 52"/>
            <p:cNvSpPr>
              <a:spLocks noChangeShapeType="1"/>
            </p:cNvSpPr>
            <p:nvPr/>
          </p:nvSpPr>
          <p:spPr bwMode="auto">
            <a:xfrm flipV="1">
              <a:off x="768" y="137"/>
              <a:ext cx="0" cy="19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7" name="Text Box 54"/>
            <p:cNvSpPr txBox="1">
              <a:spLocks noChangeArrowheads="1"/>
            </p:cNvSpPr>
            <p:nvPr/>
          </p:nvSpPr>
          <p:spPr bwMode="auto">
            <a:xfrm>
              <a:off x="444" y="-104"/>
              <a:ext cx="771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50000"/>
                </a:spcBef>
                <a:buClrTx/>
                <a:buFontTx/>
                <a:buNone/>
              </a:pPr>
              <a:r>
                <a:rPr lang="en-US" altLang="zh-CN" sz="1800" b="1" i="1" dirty="0">
                  <a:solidFill>
                    <a:srgbClr val="FF66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overflow</a:t>
              </a:r>
              <a:endParaRPr lang="en-US" altLang="zh-CN" sz="1800" b="1" i="1" baseline="-25000" dirty="0">
                <a:solidFill>
                  <a:srgbClr val="FF66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78" name="Rectangle 62"/>
            <p:cNvSpPr>
              <a:spLocks noChangeArrowheads="1"/>
            </p:cNvSpPr>
            <p:nvPr/>
          </p:nvSpPr>
          <p:spPr bwMode="auto">
            <a:xfrm>
              <a:off x="634" y="300"/>
              <a:ext cx="288" cy="192"/>
            </a:xfrm>
            <a:prstGeom prst="rect">
              <a:avLst/>
            </a:prstGeom>
            <a:solidFill>
              <a:srgbClr val="FFCC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 lIns="0" tIns="0" rIns="0" bIns="0" anchor="ctr" anchorCtr="1"/>
            <a:lstStyle>
              <a:lvl1pPr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1pPr>
              <a:lvl2pPr marL="742950" indent="-285750"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2pPr>
              <a:lvl3pPr marL="1143000" indent="-228600"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3pPr>
              <a:lvl4pPr marL="1600200" indent="-228600"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4pPr>
              <a:lvl5pPr marL="2057400" indent="-228600"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9pPr>
            </a:lstStyle>
            <a:p>
              <a:pPr eaLnBrk="1" hangingPunct="1">
                <a:lnSpc>
                  <a:spcPct val="120000"/>
                </a:lnSpc>
                <a:buClr>
                  <a:schemeClr val="accent2"/>
                </a:buClr>
                <a:buSzTx/>
              </a:pPr>
              <a:r>
                <a:rPr lang="en-US" altLang="zh-CN" sz="1600" b="0" u="none" dirty="0">
                  <a:solidFill>
                    <a:schemeClr val="tx1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=1</a:t>
              </a:r>
            </a:p>
          </p:txBody>
        </p:sp>
        <p:sp>
          <p:nvSpPr>
            <p:cNvPr id="79" name="Line 65"/>
            <p:cNvSpPr>
              <a:spLocks noChangeShapeType="1"/>
            </p:cNvSpPr>
            <p:nvPr/>
          </p:nvSpPr>
          <p:spPr bwMode="auto">
            <a:xfrm>
              <a:off x="-313" y="821"/>
              <a:ext cx="997" cy="0"/>
            </a:xfrm>
            <a:prstGeom prst="line">
              <a:avLst/>
            </a:prstGeom>
            <a:noFill/>
            <a:ln w="19050">
              <a:solidFill>
                <a:srgbClr val="86BC64"/>
              </a:solidFill>
              <a:round/>
              <a:headEnd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0" name="Line 67"/>
            <p:cNvSpPr>
              <a:spLocks noChangeShapeType="1"/>
            </p:cNvSpPr>
            <p:nvPr/>
          </p:nvSpPr>
          <p:spPr bwMode="auto">
            <a:xfrm flipV="1">
              <a:off x="684" y="497"/>
              <a:ext cx="0" cy="324"/>
            </a:xfrm>
            <a:prstGeom prst="line">
              <a:avLst/>
            </a:prstGeom>
            <a:noFill/>
            <a:ln w="19050">
              <a:solidFill>
                <a:srgbClr val="86BC64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1" name="Line 68"/>
            <p:cNvSpPr>
              <a:spLocks noChangeShapeType="1"/>
            </p:cNvSpPr>
            <p:nvPr/>
          </p:nvSpPr>
          <p:spPr bwMode="auto">
            <a:xfrm flipV="1">
              <a:off x="870" y="497"/>
              <a:ext cx="0" cy="625"/>
            </a:xfrm>
            <a:prstGeom prst="line">
              <a:avLst/>
            </a:prstGeom>
            <a:noFill/>
            <a:ln w="19050">
              <a:solidFill>
                <a:srgbClr val="86BC64"/>
              </a:solidFill>
              <a:round/>
              <a:headEnd type="oval" w="lg" len="lg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2" name="Line 67"/>
            <p:cNvSpPr>
              <a:spLocks noChangeShapeType="1"/>
            </p:cNvSpPr>
            <p:nvPr/>
          </p:nvSpPr>
          <p:spPr bwMode="auto">
            <a:xfrm flipV="1">
              <a:off x="-313" y="821"/>
              <a:ext cx="0" cy="301"/>
            </a:xfrm>
            <a:prstGeom prst="line">
              <a:avLst/>
            </a:prstGeom>
            <a:noFill/>
            <a:ln w="19050">
              <a:solidFill>
                <a:srgbClr val="86BC64"/>
              </a:solidFill>
              <a:round/>
              <a:headEnd type="oval" w="lg" len="lg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83" name="Group 58"/>
          <p:cNvGrpSpPr>
            <a:grpSpLocks/>
          </p:cNvGrpSpPr>
          <p:nvPr/>
        </p:nvGrpSpPr>
        <p:grpSpPr bwMode="auto">
          <a:xfrm>
            <a:off x="3730625" y="4312926"/>
            <a:ext cx="1893888" cy="360363"/>
            <a:chOff x="12" y="46"/>
            <a:chExt cx="1193" cy="227"/>
          </a:xfrm>
        </p:grpSpPr>
        <p:sp>
          <p:nvSpPr>
            <p:cNvPr id="86" name="Line 74"/>
            <p:cNvSpPr>
              <a:spLocks noChangeShapeType="1"/>
            </p:cNvSpPr>
            <p:nvPr/>
          </p:nvSpPr>
          <p:spPr bwMode="auto">
            <a:xfrm>
              <a:off x="234" y="46"/>
              <a:ext cx="971" cy="0"/>
            </a:xfrm>
            <a:prstGeom prst="line">
              <a:avLst/>
            </a:prstGeom>
            <a:noFill/>
            <a:ln w="19050">
              <a:solidFill>
                <a:srgbClr val="C00000"/>
              </a:solidFill>
              <a:round/>
              <a:headEnd type="oval"/>
              <a:tailEnd type="oval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7" name="Line 77"/>
            <p:cNvSpPr>
              <a:spLocks noChangeShapeType="1"/>
            </p:cNvSpPr>
            <p:nvPr/>
          </p:nvSpPr>
          <p:spPr bwMode="auto">
            <a:xfrm>
              <a:off x="12" y="273"/>
              <a:ext cx="964" cy="0"/>
            </a:xfrm>
            <a:prstGeom prst="line">
              <a:avLst/>
            </a:prstGeom>
            <a:noFill/>
            <a:ln w="19050">
              <a:solidFill>
                <a:srgbClr val="C00000"/>
              </a:solidFill>
              <a:round/>
              <a:headEnd type="oval"/>
              <a:tailEnd type="oval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08" name="组合 107">
            <a:extLst>
              <a:ext uri="{FF2B5EF4-FFF2-40B4-BE49-F238E27FC236}">
                <a16:creationId xmlns:a16="http://schemas.microsoft.com/office/drawing/2014/main" id="{87FEEA0F-A1ED-46B5-9EA7-99EFE0A99422}"/>
              </a:ext>
            </a:extLst>
          </p:cNvPr>
          <p:cNvGrpSpPr/>
          <p:nvPr/>
        </p:nvGrpSpPr>
        <p:grpSpPr>
          <a:xfrm>
            <a:off x="5840414" y="2185824"/>
            <a:ext cx="2447926" cy="3535362"/>
            <a:chOff x="5840414" y="2185824"/>
            <a:chExt cx="2447926" cy="3535362"/>
          </a:xfrm>
        </p:grpSpPr>
        <p:grpSp>
          <p:nvGrpSpPr>
            <p:cNvPr id="109" name="Group 24">
              <a:extLst>
                <a:ext uri="{FF2B5EF4-FFF2-40B4-BE49-F238E27FC236}">
                  <a16:creationId xmlns:a16="http://schemas.microsoft.com/office/drawing/2014/main" id="{26B1D0B6-13CF-4D97-BCAF-1882DEB73E4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840414" y="2185824"/>
              <a:ext cx="2447926" cy="3535362"/>
              <a:chOff x="0" y="0"/>
              <a:chExt cx="1542" cy="2227"/>
            </a:xfrm>
          </p:grpSpPr>
          <p:sp>
            <p:nvSpPr>
              <p:cNvPr id="114" name="Line 28">
                <a:extLst>
                  <a:ext uri="{FF2B5EF4-FFF2-40B4-BE49-F238E27FC236}">
                    <a16:creationId xmlns:a16="http://schemas.microsoft.com/office/drawing/2014/main" id="{2869C9E6-9F63-40DB-A251-07EEB424227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75" y="726"/>
                <a:ext cx="365" cy="0"/>
              </a:xfrm>
              <a:prstGeom prst="line">
                <a:avLst/>
              </a:prstGeom>
              <a:noFill/>
              <a:ln w="19050">
                <a:solidFill>
                  <a:srgbClr val="86BC64"/>
                </a:solidFill>
                <a:round/>
                <a:headEnd type="stealth" w="lg" len="lg"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1" name="Rectangle 24">
                <a:extLst>
                  <a:ext uri="{FF2B5EF4-FFF2-40B4-BE49-F238E27FC236}">
                    <a16:creationId xmlns:a16="http://schemas.microsoft.com/office/drawing/2014/main" id="{44D64DAD-E773-471D-8B00-C6E38870D7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0" y="560"/>
                <a:ext cx="495" cy="302"/>
              </a:xfrm>
              <a:prstGeom prst="rect">
                <a:avLst/>
              </a:prstGeom>
              <a:solidFill>
                <a:srgbClr val="99FFCC"/>
              </a:solidFill>
              <a:ln w="28575">
                <a:solidFill>
                  <a:schemeClr val="accent2"/>
                </a:solidFill>
                <a:miter lim="800000"/>
                <a:headEnd/>
                <a:tailEnd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wrap="none" anchor="ctr"/>
              <a:lstStyle>
                <a:lvl1pPr algn="ctr">
                  <a:lnSpc>
                    <a:spcPct val="80000"/>
                  </a:lnSpc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1pPr>
                <a:lvl2pPr marL="742950" indent="-285750" algn="ctr">
                  <a:lnSpc>
                    <a:spcPct val="80000"/>
                  </a:lnSpc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2pPr>
                <a:lvl3pPr marL="1143000" indent="-228600" algn="ctr">
                  <a:lnSpc>
                    <a:spcPct val="80000"/>
                  </a:lnSpc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3pPr>
                <a:lvl4pPr marL="1600200" indent="-228600" algn="ctr">
                  <a:lnSpc>
                    <a:spcPct val="80000"/>
                  </a:lnSpc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4pPr>
                <a:lvl5pPr marL="2057400" indent="-228600" algn="ctr">
                  <a:lnSpc>
                    <a:spcPct val="80000"/>
                  </a:lnSpc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800" b="0" u="none" dirty="0">
                    <a:solidFill>
                      <a:schemeClr val="tx1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FA</a:t>
                </a:r>
                <a:r>
                  <a:rPr lang="en-US" altLang="zh-CN" sz="1800" b="0" u="none" baseline="-25000" dirty="0">
                    <a:solidFill>
                      <a:schemeClr val="tx1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1</a:t>
                </a:r>
              </a:p>
            </p:txBody>
          </p:sp>
          <p:sp>
            <p:nvSpPr>
              <p:cNvPr id="112" name="Line 25">
                <a:extLst>
                  <a:ext uri="{FF2B5EF4-FFF2-40B4-BE49-F238E27FC236}">
                    <a16:creationId xmlns:a16="http://schemas.microsoft.com/office/drawing/2014/main" id="{3CE315B9-CAC7-4F59-BA89-EB1C8FD95F6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059" y="272"/>
                <a:ext cx="0" cy="288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 w="lg" len="lg"/>
                <a:tailEnd type="stealth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3" name="Line 26">
                <a:extLst>
                  <a:ext uri="{FF2B5EF4-FFF2-40B4-BE49-F238E27FC236}">
                    <a16:creationId xmlns:a16="http://schemas.microsoft.com/office/drawing/2014/main" id="{1570ADF2-B60E-4C84-891C-CF8A6B75C21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0" y="728"/>
                <a:ext cx="454" cy="0"/>
              </a:xfrm>
              <a:prstGeom prst="line">
                <a:avLst/>
              </a:prstGeom>
              <a:noFill/>
              <a:ln w="28575">
                <a:solidFill>
                  <a:srgbClr val="86BC64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5" name="Text Box 29">
                <a:extLst>
                  <a:ext uri="{FF2B5EF4-FFF2-40B4-BE49-F238E27FC236}">
                    <a16:creationId xmlns:a16="http://schemas.microsoft.com/office/drawing/2014/main" id="{84838D90-FD76-4DCA-8AAF-145EE511BFC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10" y="0"/>
                <a:ext cx="453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50000"/>
                  </a:spcBef>
                  <a:buClrTx/>
                  <a:buFontTx/>
                  <a:buNone/>
                </a:pPr>
                <a:r>
                  <a:rPr lang="en-US" altLang="zh-CN" sz="1800" dirty="0">
                    <a:ea typeface="宋体" panose="02010600030101010101" pitchFamily="2" charset="-122"/>
                  </a:rPr>
                  <a:t>S</a:t>
                </a:r>
                <a:r>
                  <a:rPr lang="en-US" altLang="zh-CN" sz="1800" baseline="-25000" dirty="0">
                    <a:ea typeface="宋体" panose="02010600030101010101" pitchFamily="2" charset="-122"/>
                  </a:rPr>
                  <a:t>1</a:t>
                </a:r>
              </a:p>
            </p:txBody>
          </p:sp>
          <p:sp>
            <p:nvSpPr>
              <p:cNvPr id="116" name="Line 30">
                <a:extLst>
                  <a:ext uri="{FF2B5EF4-FFF2-40B4-BE49-F238E27FC236}">
                    <a16:creationId xmlns:a16="http://schemas.microsoft.com/office/drawing/2014/main" id="{B468C7E0-072B-4E9A-B3E2-966712DE125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953" y="862"/>
                <a:ext cx="0" cy="113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 w="lg" len="lg"/>
                <a:tailEnd type="stealth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7" name="Line 31">
                <a:extLst>
                  <a:ext uri="{FF2B5EF4-FFF2-40B4-BE49-F238E27FC236}">
                    <a16:creationId xmlns:a16="http://schemas.microsoft.com/office/drawing/2014/main" id="{C415702E-3475-45D6-A815-946AF4C6647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180" y="862"/>
                <a:ext cx="0" cy="113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 w="lg" len="lg"/>
                <a:tailEnd type="stealth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8" name="Text Box 32">
                <a:extLst>
                  <a:ext uri="{FF2B5EF4-FFF2-40B4-BE49-F238E27FC236}">
                    <a16:creationId xmlns:a16="http://schemas.microsoft.com/office/drawing/2014/main" id="{29DD7E3D-DECA-4D43-9232-B97DA5E420A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17" y="1996"/>
                <a:ext cx="453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50000"/>
                  </a:spcBef>
                  <a:buClrTx/>
                  <a:buFontTx/>
                  <a:buNone/>
                </a:pPr>
                <a:r>
                  <a:rPr lang="en-US" altLang="zh-CN" sz="1800" dirty="0">
                    <a:ea typeface="宋体" panose="02010600030101010101" pitchFamily="2" charset="-122"/>
                  </a:rPr>
                  <a:t>X</a:t>
                </a:r>
                <a:r>
                  <a:rPr lang="en-US" altLang="zh-CN" sz="1800" baseline="-25000" dirty="0">
                    <a:ea typeface="宋体" panose="02010600030101010101" pitchFamily="2" charset="-122"/>
                  </a:rPr>
                  <a:t>1</a:t>
                </a:r>
              </a:p>
            </p:txBody>
          </p:sp>
          <p:sp>
            <p:nvSpPr>
              <p:cNvPr id="119" name="Text Box 33">
                <a:extLst>
                  <a:ext uri="{FF2B5EF4-FFF2-40B4-BE49-F238E27FC236}">
                    <a16:creationId xmlns:a16="http://schemas.microsoft.com/office/drawing/2014/main" id="{16554F18-E56B-4401-9BEF-32BFF260D46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089" y="1988"/>
                <a:ext cx="453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50000"/>
                  </a:spcBef>
                  <a:buClrTx/>
                  <a:buFontTx/>
                  <a:buNone/>
                </a:pPr>
                <a:r>
                  <a:rPr lang="en-US" altLang="zh-CN" sz="1800" dirty="0">
                    <a:ea typeface="宋体" panose="02010600030101010101" pitchFamily="2" charset="-122"/>
                  </a:rPr>
                  <a:t>Y</a:t>
                </a:r>
                <a:r>
                  <a:rPr lang="en-US" altLang="zh-CN" sz="1800" baseline="-25000" dirty="0">
                    <a:ea typeface="宋体" panose="02010600030101010101" pitchFamily="2" charset="-122"/>
                  </a:rPr>
                  <a:t>1</a:t>
                </a:r>
              </a:p>
            </p:txBody>
          </p:sp>
        </p:grpSp>
        <p:sp>
          <p:nvSpPr>
            <p:cNvPr id="110" name="文本框 109">
              <a:extLst>
                <a:ext uri="{FF2B5EF4-FFF2-40B4-BE49-F238E27FC236}">
                  <a16:creationId xmlns:a16="http://schemas.microsoft.com/office/drawing/2014/main" id="{120E89E3-D2F0-4948-897A-A602B6EF0C2F}"/>
                </a:ext>
              </a:extLst>
            </p:cNvPr>
            <p:cNvSpPr txBox="1"/>
            <p:nvPr/>
          </p:nvSpPr>
          <p:spPr>
            <a:xfrm>
              <a:off x="6343652" y="5305294"/>
              <a:ext cx="577852" cy="3667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…</a:t>
              </a:r>
              <a:endParaRPr lang="zh-CN" altLang="en-US" dirty="0"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64268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补码减法电路实现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>
              <a:lnSpc>
                <a:spcPct val="200000"/>
              </a:lnSpc>
              <a:buClr>
                <a:schemeClr val="tx1"/>
              </a:buClr>
              <a:buNone/>
            </a:pPr>
            <a:r>
              <a:rPr lang="zh-CN" altLang="en-US" dirty="0">
                <a:latin typeface="微软雅黑" panose="020B0503020204020204" pitchFamily="34" charset="-122"/>
              </a:rPr>
              <a:t>补码减法可以变加法</a:t>
            </a:r>
          </a:p>
          <a:p>
            <a:pPr>
              <a:lnSpc>
                <a:spcPct val="200000"/>
              </a:lnSpc>
              <a:buClr>
                <a:schemeClr val="tx1"/>
              </a:buClr>
              <a:buNone/>
            </a:pPr>
            <a:r>
              <a:rPr lang="zh-CN" altLang="en-US" dirty="0">
                <a:solidFill>
                  <a:schemeClr val="accent2"/>
                </a:solidFill>
                <a:latin typeface="微软雅黑" panose="020B0503020204020204" pitchFamily="34" charset="-122"/>
              </a:rPr>
              <a:t>         </a:t>
            </a:r>
            <a:r>
              <a:rPr lang="en-US" altLang="zh-CN" sz="2800" dirty="0">
                <a:solidFill>
                  <a:srgbClr val="C0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[X]</a:t>
            </a:r>
            <a:r>
              <a:rPr lang="zh-CN" altLang="en-US" sz="2800" b="1" baseline="-25000" dirty="0">
                <a:solidFill>
                  <a:srgbClr val="C00000"/>
                </a:solidFill>
                <a:latin typeface="Segoe UI Black" panose="020B0A02040204020203" pitchFamily="34" charset="0"/>
                <a:ea typeface="楷体" panose="02010609060101010101" pitchFamily="49" charset="-122"/>
                <a:cs typeface="Segoe UI Black" panose="020B0A02040204020203" pitchFamily="34" charset="0"/>
              </a:rPr>
              <a:t>补</a:t>
            </a:r>
            <a:r>
              <a:rPr lang="zh-CN" altLang="en-US" sz="2800" dirty="0">
                <a:solidFill>
                  <a:srgbClr val="C00000"/>
                </a:solidFill>
                <a:latin typeface="Segoe UI Black" panose="020B0A02040204020203" pitchFamily="34" charset="0"/>
                <a:cs typeface="Segoe UI Black" panose="020B0A02040204020203" pitchFamily="34" charset="0"/>
              </a:rPr>
              <a:t> </a:t>
            </a:r>
            <a:r>
              <a:rPr lang="en-US" altLang="zh-CN" sz="2800" dirty="0">
                <a:solidFill>
                  <a:srgbClr val="C0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− [Y]</a:t>
            </a:r>
            <a:r>
              <a:rPr lang="zh-CN" altLang="en-US" sz="2800" b="1" baseline="-25000" dirty="0">
                <a:solidFill>
                  <a:srgbClr val="C00000"/>
                </a:solidFill>
                <a:latin typeface="Segoe UI Black" panose="020B0A02040204020203" pitchFamily="34" charset="0"/>
                <a:ea typeface="楷体" panose="02010609060101010101" pitchFamily="49" charset="-122"/>
                <a:cs typeface="Segoe UI Black" panose="020B0A02040204020203" pitchFamily="34" charset="0"/>
              </a:rPr>
              <a:t>补 </a:t>
            </a:r>
            <a:r>
              <a:rPr lang="en-US" altLang="zh-CN" sz="2800" dirty="0">
                <a:solidFill>
                  <a:srgbClr val="C0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= [X]</a:t>
            </a:r>
            <a:r>
              <a:rPr lang="zh-CN" altLang="en-US" sz="2800" b="1" baseline="-25000" dirty="0">
                <a:solidFill>
                  <a:srgbClr val="C00000"/>
                </a:solidFill>
                <a:latin typeface="Segoe UI Black" panose="020B0A02040204020203" pitchFamily="34" charset="0"/>
                <a:ea typeface="楷体" panose="02010609060101010101" pitchFamily="49" charset="-122"/>
                <a:cs typeface="Segoe UI Black" panose="020B0A02040204020203" pitchFamily="34" charset="0"/>
              </a:rPr>
              <a:t>补 </a:t>
            </a:r>
            <a:r>
              <a:rPr lang="en-US" altLang="zh-CN" sz="2800" dirty="0">
                <a:solidFill>
                  <a:srgbClr val="C0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+ </a:t>
            </a:r>
            <a:r>
              <a:rPr lang="en-US" altLang="zh-CN" sz="2800" dirty="0">
                <a:solidFill>
                  <a:schemeClr val="accent6">
                    <a:lumMod val="7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[−Y]</a:t>
            </a:r>
            <a:r>
              <a:rPr lang="zh-CN" altLang="en-US" sz="2800" b="1" baseline="-25000" dirty="0">
                <a:solidFill>
                  <a:schemeClr val="accent6">
                    <a:lumMod val="75000"/>
                  </a:schemeClr>
                </a:solidFill>
                <a:latin typeface="Segoe UI Black" panose="020B0A02040204020203" pitchFamily="34" charset="0"/>
                <a:ea typeface="楷体" panose="02010609060101010101" pitchFamily="49" charset="-122"/>
                <a:cs typeface="Segoe UI Black" panose="020B0A02040204020203" pitchFamily="34" charset="0"/>
              </a:rPr>
              <a:t>补</a:t>
            </a:r>
            <a:endParaRPr lang="zh-CN" altLang="en-US" b="1" baseline="-25000" dirty="0">
              <a:solidFill>
                <a:schemeClr val="accent6">
                  <a:lumMod val="75000"/>
                </a:schemeClr>
              </a:solidFill>
              <a:latin typeface="Segoe UI Black" panose="020B0A02040204020203" pitchFamily="34" charset="0"/>
              <a:ea typeface="楷体" panose="02010609060101010101" pitchFamily="49" charset="-122"/>
              <a:cs typeface="Segoe UI Black" panose="020B0A02040204020203" pitchFamily="34" charset="0"/>
            </a:endParaRPr>
          </a:p>
          <a:p>
            <a:pPr>
              <a:lnSpc>
                <a:spcPct val="200000"/>
              </a:lnSpc>
              <a:buClr>
                <a:schemeClr val="tx1"/>
              </a:buClr>
              <a:buNone/>
            </a:pPr>
            <a:r>
              <a:rPr lang="zh-CN" altLang="en-US" dirty="0">
                <a:latin typeface="微软雅黑" panose="020B0503020204020204" pitchFamily="34" charset="-122"/>
              </a:rPr>
              <a:t>关键是</a:t>
            </a:r>
            <a:r>
              <a:rPr lang="zh-CN" altLang="en-US" dirty="0"/>
              <a:t>求</a:t>
            </a:r>
            <a:r>
              <a:rPr lang="en-US" altLang="zh-CN" sz="2800" dirty="0">
                <a:solidFill>
                  <a:schemeClr val="accent6">
                    <a:lumMod val="7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[−Y]</a:t>
            </a:r>
            <a:r>
              <a:rPr lang="zh-CN" altLang="en-US" sz="2800" b="1" baseline="-25000" dirty="0">
                <a:solidFill>
                  <a:schemeClr val="accent6">
                    <a:lumMod val="75000"/>
                  </a:schemeClr>
                </a:solidFill>
                <a:latin typeface="Segoe UI Black" panose="020B0A02040204020203" pitchFamily="34" charset="0"/>
                <a:ea typeface="楷体" panose="02010609060101010101" pitchFamily="49" charset="-122"/>
                <a:cs typeface="Segoe UI Black" panose="020B0A02040204020203" pitchFamily="34" charset="0"/>
              </a:rPr>
              <a:t>补</a:t>
            </a:r>
            <a:endParaRPr lang="zh-CN" altLang="en-US" sz="3200" dirty="0"/>
          </a:p>
          <a:p>
            <a:pPr eaLnBrk="1" hangingPunct="1">
              <a:lnSpc>
                <a:spcPct val="200000"/>
              </a:lnSpc>
              <a:buClr>
                <a:schemeClr val="tx1"/>
              </a:buClr>
              <a:buNone/>
            </a:pPr>
            <a:r>
              <a:rPr lang="zh-CN" altLang="en-US" dirty="0">
                <a:latin typeface="微软雅黑" panose="020B0503020204020204" pitchFamily="34" charset="-122"/>
              </a:rPr>
              <a:t>方法：将</a:t>
            </a:r>
            <a:r>
              <a:rPr lang="en-US" altLang="zh-CN" dirty="0">
                <a:latin typeface="微软雅黑" panose="020B0503020204020204" pitchFamily="34" charset="-122"/>
              </a:rPr>
              <a:t>Y</a:t>
            </a:r>
            <a:r>
              <a:rPr lang="zh-CN" altLang="en-US" b="1" baseline="-25000" dirty="0">
                <a:latin typeface="楷体" panose="02010609060101010101" pitchFamily="49" charset="-122"/>
                <a:ea typeface="楷体" panose="02010609060101010101" pitchFamily="49" charset="-122"/>
              </a:rPr>
              <a:t>补</a:t>
            </a:r>
            <a:r>
              <a:rPr lang="zh-CN" altLang="en-US" dirty="0">
                <a:latin typeface="微软雅黑" panose="020B0503020204020204" pitchFamily="34" charset="-122"/>
              </a:rPr>
              <a:t>连同符号位一起逐位取反末位加一</a:t>
            </a:r>
          </a:p>
          <a:p>
            <a:pPr>
              <a:lnSpc>
                <a:spcPct val="200000"/>
              </a:lnSpc>
              <a:buClr>
                <a:schemeClr val="tx1"/>
              </a:buClr>
              <a:buNone/>
            </a:pPr>
            <a:r>
              <a:rPr lang="zh-CN" altLang="en-US" sz="2800" dirty="0">
                <a:solidFill>
                  <a:schemeClr val="accent6">
                    <a:lumMod val="75000"/>
                  </a:schemeClr>
                </a:solidFill>
                <a:latin typeface="Segoe UI Black" panose="020B0A02040204020203" pitchFamily="34" charset="0"/>
                <a:cs typeface="Segoe UI Black" panose="020B0A02040204020203" pitchFamily="34" charset="0"/>
              </a:rPr>
              <a:t>             </a:t>
            </a:r>
            <a:r>
              <a:rPr lang="en-US" altLang="zh-CN" sz="2800" dirty="0">
                <a:solidFill>
                  <a:schemeClr val="accent6">
                    <a:lumMod val="7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[−Y]</a:t>
            </a:r>
            <a:r>
              <a:rPr lang="zh-CN" altLang="en-US" sz="2800" b="1" baseline="-25000" dirty="0">
                <a:solidFill>
                  <a:schemeClr val="accent6">
                    <a:lumMod val="75000"/>
                  </a:schemeClr>
                </a:solidFill>
                <a:latin typeface="Segoe UI Black" panose="020B0A02040204020203" pitchFamily="34" charset="0"/>
                <a:ea typeface="楷体" panose="02010609060101010101" pitchFamily="49" charset="-122"/>
                <a:cs typeface="Segoe UI Black" panose="020B0A02040204020203" pitchFamily="34" charset="0"/>
              </a:rPr>
              <a:t>补</a:t>
            </a:r>
            <a:r>
              <a:rPr lang="en-US" altLang="zh-CN" sz="2800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= [ [Y]</a:t>
            </a:r>
            <a:r>
              <a:rPr lang="zh-CN" altLang="en-US" sz="2800" b="1" baseline="-25000" dirty="0">
                <a:latin typeface="Segoe UI Black" panose="020B0A02040204020203" pitchFamily="34" charset="0"/>
                <a:ea typeface="楷体" panose="02010609060101010101" pitchFamily="49" charset="-122"/>
                <a:cs typeface="Segoe UI Black" panose="020B0A02040204020203" pitchFamily="34" charset="0"/>
              </a:rPr>
              <a:t>补</a:t>
            </a:r>
            <a:r>
              <a:rPr lang="zh-CN" altLang="en-US" sz="2800" b="1" baseline="-25000" dirty="0">
                <a:solidFill>
                  <a:srgbClr val="0066FF"/>
                </a:solidFill>
                <a:latin typeface="Segoe UI Black" panose="020B0A02040204020203" pitchFamily="34" charset="0"/>
                <a:ea typeface="楷体" panose="02010609060101010101" pitchFamily="49" charset="-122"/>
                <a:cs typeface="Segoe UI Black" panose="020B0A02040204020203" pitchFamily="34" charset="0"/>
              </a:rPr>
              <a:t> </a:t>
            </a:r>
            <a:r>
              <a:rPr lang="en-US" altLang="zh-CN" sz="2800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]</a:t>
            </a:r>
            <a:r>
              <a:rPr lang="zh-CN" altLang="en-US" sz="2800" b="1" baseline="-25000" dirty="0">
                <a:latin typeface="Segoe UI Black" panose="020B0A02040204020203" pitchFamily="34" charset="0"/>
                <a:ea typeface="楷体" panose="02010609060101010101" pitchFamily="49" charset="-122"/>
                <a:cs typeface="Segoe UI Black" panose="020B0A02040204020203" pitchFamily="34" charset="0"/>
              </a:rPr>
              <a:t>补             </a:t>
            </a: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</a:rPr>
              <a:t>注意补码区间不对称？</a:t>
            </a:r>
            <a:endParaRPr lang="en-US" altLang="zh-CN" sz="2400" b="1" baseline="-25000" dirty="0">
              <a:solidFill>
                <a:schemeClr val="bg1">
                  <a:lumMod val="50000"/>
                </a:schemeClr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  <a:p>
            <a:pPr eaLnBrk="1" hangingPunct="1">
              <a:buClr>
                <a:schemeClr val="tx1"/>
              </a:buClr>
              <a:buNone/>
            </a:pPr>
            <a:endParaRPr lang="zh-CN" altLang="en-US" baseline="-25000" dirty="0"/>
          </a:p>
        </p:txBody>
      </p:sp>
    </p:spTree>
    <p:extLst>
      <p:ext uri="{BB962C8B-B14F-4D97-AF65-F5344CB8AC3E}">
        <p14:creationId xmlns:p14="http://schemas.microsoft.com/office/powerpoint/2010/main" val="11412671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dirty="0"/>
              <a:t>加法器的改造</a:t>
            </a:r>
            <a:endParaRPr lang="zh-CN" altLang="en-US" dirty="0"/>
          </a:p>
        </p:txBody>
      </p:sp>
      <p:grpSp>
        <p:nvGrpSpPr>
          <p:cNvPr id="4" name="Group 4"/>
          <p:cNvGrpSpPr>
            <a:grpSpLocks/>
          </p:cNvGrpSpPr>
          <p:nvPr/>
        </p:nvGrpSpPr>
        <p:grpSpPr bwMode="auto">
          <a:xfrm>
            <a:off x="4905375" y="1785774"/>
            <a:ext cx="1295400" cy="3529012"/>
            <a:chOff x="0" y="0"/>
            <a:chExt cx="816" cy="2223"/>
          </a:xfrm>
        </p:grpSpPr>
        <p:sp>
          <p:nvSpPr>
            <p:cNvPr id="5" name="Rectangle 4"/>
            <p:cNvSpPr>
              <a:spLocks noChangeArrowheads="1"/>
            </p:cNvSpPr>
            <p:nvPr/>
          </p:nvSpPr>
          <p:spPr bwMode="auto">
            <a:xfrm>
              <a:off x="90" y="560"/>
              <a:ext cx="496" cy="302"/>
            </a:xfrm>
            <a:prstGeom prst="rect">
              <a:avLst/>
            </a:prstGeom>
            <a:solidFill>
              <a:srgbClr val="99FFCC"/>
            </a:solidFill>
            <a:ln w="28575">
              <a:solidFill>
                <a:schemeClr val="accent2"/>
              </a:solidFill>
              <a:miter lim="800000"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>
              <a:lvl1pPr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1pPr>
              <a:lvl2pPr marL="742950" indent="-285750"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2pPr>
              <a:lvl3pPr marL="1143000" indent="-228600"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3pPr>
              <a:lvl4pPr marL="1600200" indent="-228600"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4pPr>
              <a:lvl5pPr marL="2057400" indent="-228600"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 b="0" u="none" dirty="0">
                  <a:solidFill>
                    <a:schemeClr val="tx1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FA</a:t>
              </a:r>
              <a:r>
                <a:rPr lang="en-US" altLang="zh-CN" sz="1800" b="0" u="none" baseline="-25000" dirty="0">
                  <a:solidFill>
                    <a:schemeClr val="tx1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n-2</a:t>
              </a:r>
            </a:p>
          </p:txBody>
        </p:sp>
        <p:sp>
          <p:nvSpPr>
            <p:cNvPr id="6" name="Line 5"/>
            <p:cNvSpPr>
              <a:spLocks noChangeShapeType="1"/>
            </p:cNvSpPr>
            <p:nvPr/>
          </p:nvSpPr>
          <p:spPr bwMode="auto">
            <a:xfrm flipV="1">
              <a:off x="338" y="272"/>
              <a:ext cx="0" cy="2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w="lg" len="lg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" name="Line 6"/>
            <p:cNvSpPr>
              <a:spLocks noChangeShapeType="1"/>
            </p:cNvSpPr>
            <p:nvPr/>
          </p:nvSpPr>
          <p:spPr bwMode="auto">
            <a:xfrm flipV="1">
              <a:off x="224" y="862"/>
              <a:ext cx="0" cy="113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w="lg" len="lg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" name="Line 7"/>
            <p:cNvSpPr>
              <a:spLocks noChangeShapeType="1"/>
            </p:cNvSpPr>
            <p:nvPr/>
          </p:nvSpPr>
          <p:spPr bwMode="auto">
            <a:xfrm flipV="1">
              <a:off x="453" y="862"/>
              <a:ext cx="0" cy="37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w="lg" len="lg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" name="Text Box 8"/>
            <p:cNvSpPr txBox="1">
              <a:spLocks noChangeArrowheads="1"/>
            </p:cNvSpPr>
            <p:nvPr/>
          </p:nvSpPr>
          <p:spPr bwMode="auto">
            <a:xfrm>
              <a:off x="136" y="0"/>
              <a:ext cx="453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50000"/>
                </a:spcBef>
                <a:buClrTx/>
                <a:buFontTx/>
                <a:buNone/>
              </a:pPr>
              <a:r>
                <a:rPr lang="en-US" altLang="zh-CN" sz="1800" dirty="0">
                  <a:solidFill>
                    <a:srgbClr val="C00000"/>
                  </a:solidFill>
                  <a:ea typeface="宋体" panose="02010600030101010101" pitchFamily="2" charset="-122"/>
                </a:rPr>
                <a:t>S</a:t>
              </a:r>
              <a:r>
                <a:rPr lang="en-US" altLang="zh-CN" sz="1800" baseline="-25000" dirty="0">
                  <a:solidFill>
                    <a:srgbClr val="C00000"/>
                  </a:solidFill>
                  <a:ea typeface="宋体" panose="02010600030101010101" pitchFamily="2" charset="-122"/>
                </a:rPr>
                <a:t>n-2</a:t>
              </a:r>
            </a:p>
          </p:txBody>
        </p:sp>
        <p:sp>
          <p:nvSpPr>
            <p:cNvPr id="10" name="Text Box 9"/>
            <p:cNvSpPr txBox="1">
              <a:spLocks noChangeArrowheads="1"/>
            </p:cNvSpPr>
            <p:nvPr/>
          </p:nvSpPr>
          <p:spPr bwMode="auto">
            <a:xfrm>
              <a:off x="0" y="1988"/>
              <a:ext cx="453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50000"/>
                </a:spcBef>
                <a:buClrTx/>
                <a:buFontTx/>
                <a:buNone/>
              </a:pPr>
              <a:r>
                <a:rPr lang="en-US" altLang="zh-CN" sz="1800" dirty="0">
                  <a:ea typeface="宋体" panose="02010600030101010101" pitchFamily="2" charset="-122"/>
                </a:rPr>
                <a:t>X</a:t>
              </a:r>
              <a:r>
                <a:rPr lang="en-US" altLang="zh-CN" sz="1800" baseline="-25000" dirty="0">
                  <a:ea typeface="宋体" panose="02010600030101010101" pitchFamily="2" charset="-122"/>
                </a:rPr>
                <a:t>n-2</a:t>
              </a:r>
            </a:p>
          </p:txBody>
        </p:sp>
        <p:sp>
          <p:nvSpPr>
            <p:cNvPr id="11" name="Text Box 10"/>
            <p:cNvSpPr txBox="1">
              <a:spLocks noChangeArrowheads="1"/>
            </p:cNvSpPr>
            <p:nvPr/>
          </p:nvSpPr>
          <p:spPr bwMode="auto">
            <a:xfrm>
              <a:off x="363" y="1992"/>
              <a:ext cx="453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50000"/>
                </a:spcBef>
                <a:buClrTx/>
                <a:buFontTx/>
                <a:buNone/>
              </a:pPr>
              <a:r>
                <a:rPr lang="en-US" altLang="zh-CN" sz="1800" dirty="0">
                  <a:ea typeface="宋体" panose="02010600030101010101" pitchFamily="2" charset="-122"/>
                </a:rPr>
                <a:t>Y</a:t>
              </a:r>
              <a:r>
                <a:rPr lang="en-US" altLang="zh-CN" sz="1800" baseline="-25000" dirty="0">
                  <a:ea typeface="宋体" panose="02010600030101010101" pitchFamily="2" charset="-122"/>
                </a:rPr>
                <a:t>n-2</a:t>
              </a:r>
            </a:p>
          </p:txBody>
        </p:sp>
      </p:grpSp>
      <p:grpSp>
        <p:nvGrpSpPr>
          <p:cNvPr id="12" name="Group 12"/>
          <p:cNvGrpSpPr>
            <a:grpSpLocks/>
          </p:cNvGrpSpPr>
          <p:nvPr/>
        </p:nvGrpSpPr>
        <p:grpSpPr bwMode="auto">
          <a:xfrm>
            <a:off x="7931148" y="1785774"/>
            <a:ext cx="2297113" cy="3529012"/>
            <a:chOff x="0" y="0"/>
            <a:chExt cx="1447" cy="2223"/>
          </a:xfrm>
        </p:grpSpPr>
        <p:sp>
          <p:nvSpPr>
            <p:cNvPr id="15" name="Line 14"/>
            <p:cNvSpPr>
              <a:spLocks noChangeShapeType="1"/>
            </p:cNvSpPr>
            <p:nvPr/>
          </p:nvSpPr>
          <p:spPr bwMode="auto">
            <a:xfrm flipH="1" flipV="1">
              <a:off x="702" y="269"/>
              <a:ext cx="0" cy="30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" name="Text Box 12"/>
            <p:cNvSpPr txBox="1">
              <a:spLocks noChangeArrowheads="1"/>
            </p:cNvSpPr>
            <p:nvPr/>
          </p:nvSpPr>
          <p:spPr bwMode="auto">
            <a:xfrm>
              <a:off x="993" y="729"/>
              <a:ext cx="45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50000"/>
                </a:spcBef>
                <a:buClrTx/>
                <a:buFontTx/>
                <a:buNone/>
              </a:pPr>
              <a:r>
                <a:rPr lang="en-US" altLang="zh-CN" sz="1800" dirty="0">
                  <a:solidFill>
                    <a:schemeClr val="accent6">
                      <a:lumMod val="75000"/>
                    </a:schemeClr>
                  </a:solidFill>
                  <a:ea typeface="宋体" panose="02010600030101010101" pitchFamily="2" charset="-122"/>
                </a:rPr>
                <a:t>C</a:t>
              </a:r>
              <a:r>
                <a:rPr lang="en-US" altLang="zh-CN" sz="1800" baseline="-25000" dirty="0">
                  <a:solidFill>
                    <a:schemeClr val="accent6">
                      <a:lumMod val="75000"/>
                    </a:schemeClr>
                  </a:solidFill>
                  <a:ea typeface="宋体" panose="02010600030101010101" pitchFamily="2" charset="-122"/>
                </a:rPr>
                <a:t>0</a:t>
              </a:r>
            </a:p>
          </p:txBody>
        </p:sp>
        <p:sp>
          <p:nvSpPr>
            <p:cNvPr id="14" name="Rectangle 13"/>
            <p:cNvSpPr>
              <a:spLocks noChangeArrowheads="1"/>
            </p:cNvSpPr>
            <p:nvPr/>
          </p:nvSpPr>
          <p:spPr bwMode="auto">
            <a:xfrm>
              <a:off x="460" y="560"/>
              <a:ext cx="495" cy="302"/>
            </a:xfrm>
            <a:prstGeom prst="rect">
              <a:avLst/>
            </a:prstGeom>
            <a:solidFill>
              <a:srgbClr val="99FFCC"/>
            </a:solidFill>
            <a:ln w="28575">
              <a:solidFill>
                <a:schemeClr val="accent2"/>
              </a:solidFill>
              <a:miter lim="800000"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>
              <a:lvl1pPr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1pPr>
              <a:lvl2pPr marL="742950" indent="-285750"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2pPr>
              <a:lvl3pPr marL="1143000" indent="-228600"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3pPr>
              <a:lvl4pPr marL="1600200" indent="-228600"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4pPr>
              <a:lvl5pPr marL="2057400" indent="-228600"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 b="0" u="none" dirty="0">
                  <a:solidFill>
                    <a:schemeClr val="tx1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FA</a:t>
              </a:r>
              <a:r>
                <a:rPr lang="en-US" altLang="zh-CN" sz="1800" b="0" u="none" baseline="-25000" dirty="0">
                  <a:solidFill>
                    <a:schemeClr val="tx1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0</a:t>
              </a:r>
            </a:p>
          </p:txBody>
        </p:sp>
        <p:sp>
          <p:nvSpPr>
            <p:cNvPr id="16" name="Text Box 15"/>
            <p:cNvSpPr txBox="1">
              <a:spLocks noChangeArrowheads="1"/>
            </p:cNvSpPr>
            <p:nvPr/>
          </p:nvSpPr>
          <p:spPr bwMode="auto">
            <a:xfrm>
              <a:off x="38" y="729"/>
              <a:ext cx="45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50000"/>
                </a:spcBef>
                <a:buClrTx/>
                <a:buFontTx/>
                <a:buNone/>
              </a:pPr>
              <a:r>
                <a:rPr lang="en-US" altLang="zh-CN" sz="1800" dirty="0">
                  <a:solidFill>
                    <a:schemeClr val="accent6">
                      <a:lumMod val="75000"/>
                    </a:schemeClr>
                  </a:solidFill>
                  <a:ea typeface="宋体" panose="02010600030101010101" pitchFamily="2" charset="-122"/>
                </a:rPr>
                <a:t>C</a:t>
              </a:r>
              <a:r>
                <a:rPr lang="en-US" altLang="zh-CN" sz="1800" baseline="-25000" dirty="0">
                  <a:solidFill>
                    <a:schemeClr val="accent6">
                      <a:lumMod val="75000"/>
                    </a:schemeClr>
                  </a:solidFill>
                  <a:ea typeface="宋体" panose="02010600030101010101" pitchFamily="2" charset="-122"/>
                </a:rPr>
                <a:t>1</a:t>
              </a:r>
            </a:p>
          </p:txBody>
        </p:sp>
        <p:sp>
          <p:nvSpPr>
            <p:cNvPr id="17" name="Line 16"/>
            <p:cNvSpPr>
              <a:spLocks noChangeShapeType="1"/>
            </p:cNvSpPr>
            <p:nvPr/>
          </p:nvSpPr>
          <p:spPr bwMode="auto">
            <a:xfrm>
              <a:off x="0" y="726"/>
              <a:ext cx="456" cy="0"/>
            </a:xfrm>
            <a:prstGeom prst="line">
              <a:avLst/>
            </a:prstGeom>
            <a:noFill/>
            <a:ln w="19050">
              <a:solidFill>
                <a:srgbClr val="86BC64"/>
              </a:solidFill>
              <a:round/>
              <a:headEnd type="stealth" w="lg" len="lg"/>
              <a:tailEnd type="none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" name="Text Box 17"/>
            <p:cNvSpPr txBox="1">
              <a:spLocks noChangeArrowheads="1"/>
            </p:cNvSpPr>
            <p:nvPr/>
          </p:nvSpPr>
          <p:spPr bwMode="auto">
            <a:xfrm>
              <a:off x="548" y="0"/>
              <a:ext cx="453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50000"/>
                </a:spcBef>
                <a:buClrTx/>
                <a:buFontTx/>
                <a:buNone/>
              </a:pPr>
              <a:r>
                <a:rPr lang="en-US" altLang="zh-CN" sz="1800" dirty="0">
                  <a:ea typeface="宋体" panose="02010600030101010101" pitchFamily="2" charset="-122"/>
                </a:rPr>
                <a:t>S</a:t>
              </a:r>
              <a:r>
                <a:rPr lang="en-US" altLang="zh-CN" sz="1800" baseline="-25000" dirty="0">
                  <a:ea typeface="宋体" panose="02010600030101010101" pitchFamily="2" charset="-122"/>
                </a:rPr>
                <a:t>0</a:t>
              </a:r>
            </a:p>
          </p:txBody>
        </p:sp>
        <p:sp>
          <p:nvSpPr>
            <p:cNvPr id="19" name="Line 18"/>
            <p:cNvSpPr>
              <a:spLocks noChangeShapeType="1"/>
            </p:cNvSpPr>
            <p:nvPr/>
          </p:nvSpPr>
          <p:spPr bwMode="auto">
            <a:xfrm flipV="1">
              <a:off x="588" y="862"/>
              <a:ext cx="0" cy="113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" name="Line 19"/>
            <p:cNvSpPr>
              <a:spLocks noChangeShapeType="1"/>
            </p:cNvSpPr>
            <p:nvPr/>
          </p:nvSpPr>
          <p:spPr bwMode="auto">
            <a:xfrm flipV="1">
              <a:off x="815" y="862"/>
              <a:ext cx="0" cy="37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" name="Line 20"/>
            <p:cNvSpPr>
              <a:spLocks noChangeShapeType="1"/>
            </p:cNvSpPr>
            <p:nvPr/>
          </p:nvSpPr>
          <p:spPr bwMode="auto">
            <a:xfrm>
              <a:off x="951" y="726"/>
              <a:ext cx="276" cy="0"/>
            </a:xfrm>
            <a:prstGeom prst="line">
              <a:avLst/>
            </a:prstGeom>
            <a:noFill/>
            <a:ln w="19050">
              <a:solidFill>
                <a:srgbClr val="86BC64"/>
              </a:solidFill>
              <a:round/>
              <a:headEnd type="stealth" w="lg" len="lg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" name="Text Box 21"/>
            <p:cNvSpPr txBox="1">
              <a:spLocks noChangeArrowheads="1"/>
            </p:cNvSpPr>
            <p:nvPr/>
          </p:nvSpPr>
          <p:spPr bwMode="auto">
            <a:xfrm>
              <a:off x="453" y="1988"/>
              <a:ext cx="453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50000"/>
                </a:spcBef>
                <a:buClrTx/>
                <a:buFontTx/>
                <a:buNone/>
              </a:pPr>
              <a:r>
                <a:rPr lang="en-US" altLang="zh-CN" sz="1800" dirty="0">
                  <a:ea typeface="宋体" panose="02010600030101010101" pitchFamily="2" charset="-122"/>
                </a:rPr>
                <a:t>X</a:t>
              </a:r>
              <a:r>
                <a:rPr lang="en-US" altLang="zh-CN" sz="1800" baseline="-25000" dirty="0">
                  <a:ea typeface="宋体" panose="02010600030101010101" pitchFamily="2" charset="-122"/>
                </a:rPr>
                <a:t>0</a:t>
              </a:r>
            </a:p>
          </p:txBody>
        </p:sp>
        <p:sp>
          <p:nvSpPr>
            <p:cNvPr id="23" name="Text Box 22"/>
            <p:cNvSpPr txBox="1">
              <a:spLocks noChangeArrowheads="1"/>
            </p:cNvSpPr>
            <p:nvPr/>
          </p:nvSpPr>
          <p:spPr bwMode="auto">
            <a:xfrm>
              <a:off x="725" y="1992"/>
              <a:ext cx="453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50000"/>
                </a:spcBef>
                <a:buClrTx/>
                <a:buFontTx/>
                <a:buNone/>
              </a:pPr>
              <a:r>
                <a:rPr lang="en-US" altLang="zh-CN" sz="1800" dirty="0">
                  <a:ea typeface="宋体" panose="02010600030101010101" pitchFamily="2" charset="-122"/>
                </a:rPr>
                <a:t>Y</a:t>
              </a:r>
              <a:r>
                <a:rPr lang="en-US" altLang="zh-CN" sz="1800" baseline="-25000" dirty="0">
                  <a:ea typeface="宋体" panose="02010600030101010101" pitchFamily="2" charset="-122"/>
                </a:rPr>
                <a:t>0</a:t>
              </a:r>
            </a:p>
          </p:txBody>
        </p:sp>
      </p:grpSp>
      <p:sp>
        <p:nvSpPr>
          <p:cNvPr id="36" name="Text Box 48"/>
          <p:cNvSpPr txBox="1">
            <a:spLocks noChangeArrowheads="1"/>
          </p:cNvSpPr>
          <p:nvPr/>
        </p:nvSpPr>
        <p:spPr bwMode="auto">
          <a:xfrm>
            <a:off x="1992310" y="4959186"/>
            <a:ext cx="129699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lnSpc>
                <a:spcPct val="120000"/>
              </a:lnSpc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buClrTx/>
              <a:buFontTx/>
              <a:buNone/>
            </a:pPr>
            <a:r>
              <a:rPr lang="zh-CN" altLang="en-US" sz="20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符 号 位</a:t>
            </a:r>
          </a:p>
        </p:txBody>
      </p:sp>
      <p:grpSp>
        <p:nvGrpSpPr>
          <p:cNvPr id="37" name="Group 37"/>
          <p:cNvGrpSpPr>
            <a:grpSpLocks/>
          </p:cNvGrpSpPr>
          <p:nvPr/>
        </p:nvGrpSpPr>
        <p:grpSpPr bwMode="auto">
          <a:xfrm>
            <a:off x="2166939" y="1774662"/>
            <a:ext cx="2903538" cy="3529013"/>
            <a:chOff x="-213" y="0"/>
            <a:chExt cx="1829" cy="2223"/>
          </a:xfrm>
          <a:effectLst/>
        </p:grpSpPr>
        <p:sp>
          <p:nvSpPr>
            <p:cNvPr id="38" name="Text Box 38"/>
            <p:cNvSpPr txBox="1">
              <a:spLocks noChangeArrowheads="1"/>
            </p:cNvSpPr>
            <p:nvPr/>
          </p:nvSpPr>
          <p:spPr bwMode="auto">
            <a:xfrm>
              <a:off x="1162" y="730"/>
              <a:ext cx="45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50000"/>
                </a:spcBef>
                <a:buClrTx/>
                <a:buFontTx/>
                <a:buNone/>
              </a:pPr>
              <a:r>
                <a:rPr lang="en-US" altLang="zh-CN" sz="1800" dirty="0" err="1">
                  <a:solidFill>
                    <a:schemeClr val="accent6">
                      <a:lumMod val="75000"/>
                    </a:schemeClr>
                  </a:solidFill>
                  <a:ea typeface="宋体" panose="02010600030101010101" pitchFamily="2" charset="-122"/>
                </a:rPr>
                <a:t>C</a:t>
              </a:r>
              <a:r>
                <a:rPr lang="en-US" altLang="zh-CN" sz="1800" baseline="-25000" dirty="0" err="1">
                  <a:solidFill>
                    <a:schemeClr val="accent6">
                      <a:lumMod val="75000"/>
                    </a:schemeClr>
                  </a:solidFill>
                  <a:ea typeface="宋体" panose="02010600030101010101" pitchFamily="2" charset="-122"/>
                </a:rPr>
                <a:t>n</a:t>
              </a:r>
              <a:r>
                <a:rPr lang="zh-CN" altLang="en-US" sz="1800" baseline="-25000" dirty="0">
                  <a:solidFill>
                    <a:schemeClr val="accent6">
                      <a:lumMod val="75000"/>
                    </a:schemeClr>
                  </a:solidFill>
                  <a:ea typeface="宋体" panose="02010600030101010101" pitchFamily="2" charset="-122"/>
                </a:rPr>
                <a:t>－</a:t>
              </a:r>
              <a:r>
                <a:rPr lang="en-US" altLang="zh-CN" sz="1800" baseline="-25000" dirty="0">
                  <a:solidFill>
                    <a:schemeClr val="accent6">
                      <a:lumMod val="75000"/>
                    </a:schemeClr>
                  </a:solidFill>
                  <a:ea typeface="宋体" panose="02010600030101010101" pitchFamily="2" charset="-122"/>
                </a:rPr>
                <a:t>1</a:t>
              </a:r>
            </a:p>
          </p:txBody>
        </p:sp>
        <p:sp>
          <p:nvSpPr>
            <p:cNvPr id="39" name="Text Box 39"/>
            <p:cNvSpPr txBox="1">
              <a:spLocks noChangeArrowheads="1"/>
            </p:cNvSpPr>
            <p:nvPr/>
          </p:nvSpPr>
          <p:spPr bwMode="auto">
            <a:xfrm>
              <a:off x="-213" y="730"/>
              <a:ext cx="45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50000"/>
                </a:spcBef>
                <a:buClrTx/>
                <a:buFontTx/>
                <a:buNone/>
              </a:pPr>
              <a:r>
                <a:rPr lang="en-US" altLang="zh-CN" sz="1800" dirty="0" err="1">
                  <a:solidFill>
                    <a:schemeClr val="accent6">
                      <a:lumMod val="75000"/>
                    </a:schemeClr>
                  </a:solidFill>
                  <a:ea typeface="宋体" panose="02010600030101010101" pitchFamily="2" charset="-122"/>
                </a:rPr>
                <a:t>C</a:t>
              </a:r>
              <a:r>
                <a:rPr lang="en-US" altLang="zh-CN" sz="1800" baseline="-25000" dirty="0" err="1">
                  <a:solidFill>
                    <a:schemeClr val="accent6">
                      <a:lumMod val="75000"/>
                    </a:schemeClr>
                  </a:solidFill>
                  <a:ea typeface="宋体" panose="02010600030101010101" pitchFamily="2" charset="-122"/>
                </a:rPr>
                <a:t>n</a:t>
              </a:r>
              <a:endParaRPr lang="en-US" altLang="zh-CN" sz="1800" baseline="-25000" dirty="0">
                <a:solidFill>
                  <a:schemeClr val="accent6">
                    <a:lumMod val="75000"/>
                  </a:schemeClr>
                </a:solidFill>
                <a:ea typeface="宋体" panose="02010600030101010101" pitchFamily="2" charset="-122"/>
              </a:endParaRPr>
            </a:p>
          </p:txBody>
        </p:sp>
        <p:grpSp>
          <p:nvGrpSpPr>
            <p:cNvPr id="40" name="Group 40"/>
            <p:cNvGrpSpPr>
              <a:grpSpLocks/>
            </p:cNvGrpSpPr>
            <p:nvPr/>
          </p:nvGrpSpPr>
          <p:grpSpPr bwMode="auto">
            <a:xfrm>
              <a:off x="0" y="0"/>
              <a:ext cx="1590" cy="2223"/>
              <a:chOff x="0" y="0"/>
              <a:chExt cx="1590" cy="2223"/>
            </a:xfrm>
          </p:grpSpPr>
          <p:sp>
            <p:nvSpPr>
              <p:cNvPr id="41" name="Text Box 36"/>
              <p:cNvSpPr txBox="1">
                <a:spLocks noChangeArrowheads="1"/>
              </p:cNvSpPr>
              <p:nvPr/>
            </p:nvSpPr>
            <p:spPr bwMode="auto">
              <a:xfrm>
                <a:off x="680" y="0"/>
                <a:ext cx="453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50000"/>
                  </a:spcBef>
                  <a:buClrTx/>
                  <a:buFontTx/>
                  <a:buNone/>
                </a:pPr>
                <a:r>
                  <a:rPr lang="en-US" altLang="zh-CN" sz="1800" dirty="0">
                    <a:solidFill>
                      <a:srgbClr val="C00000"/>
                    </a:solidFill>
                    <a:ea typeface="宋体" panose="02010600030101010101" pitchFamily="2" charset="-122"/>
                  </a:rPr>
                  <a:t>S</a:t>
                </a:r>
                <a:r>
                  <a:rPr lang="en-US" altLang="zh-CN" sz="1800" baseline="-25000" dirty="0">
                    <a:solidFill>
                      <a:srgbClr val="C00000"/>
                    </a:solidFill>
                    <a:ea typeface="宋体" panose="02010600030101010101" pitchFamily="2" charset="-122"/>
                  </a:rPr>
                  <a:t>n-1</a:t>
                </a:r>
              </a:p>
            </p:txBody>
          </p:sp>
          <p:sp>
            <p:nvSpPr>
              <p:cNvPr id="42" name="Line 41"/>
              <p:cNvSpPr>
                <a:spLocks noChangeShapeType="1"/>
              </p:cNvSpPr>
              <p:nvPr/>
            </p:nvSpPr>
            <p:spPr bwMode="auto">
              <a:xfrm>
                <a:off x="1134" y="730"/>
                <a:ext cx="456" cy="0"/>
              </a:xfrm>
              <a:prstGeom prst="line">
                <a:avLst/>
              </a:prstGeom>
              <a:noFill/>
              <a:ln w="19050">
                <a:solidFill>
                  <a:srgbClr val="86BC64"/>
                </a:solidFill>
                <a:round/>
                <a:headEnd type="stealth" w="lg" len="lg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3" name="Rectangle 42"/>
              <p:cNvSpPr>
                <a:spLocks noChangeArrowheads="1"/>
              </p:cNvSpPr>
              <p:nvPr/>
            </p:nvSpPr>
            <p:spPr bwMode="auto">
              <a:xfrm>
                <a:off x="639" y="564"/>
                <a:ext cx="495" cy="302"/>
              </a:xfrm>
              <a:prstGeom prst="rect">
                <a:avLst/>
              </a:prstGeom>
              <a:solidFill>
                <a:srgbClr val="99FFCC"/>
              </a:solidFill>
              <a:ln w="28575">
                <a:solidFill>
                  <a:schemeClr val="accent2"/>
                </a:solidFill>
                <a:miter lim="800000"/>
                <a:headEnd/>
                <a:tailEnd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wrap="none" anchor="ctr"/>
              <a:lstStyle>
                <a:lvl1pPr algn="ctr">
                  <a:lnSpc>
                    <a:spcPct val="80000"/>
                  </a:lnSpc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1pPr>
                <a:lvl2pPr marL="742950" indent="-285750" algn="ctr">
                  <a:lnSpc>
                    <a:spcPct val="80000"/>
                  </a:lnSpc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2pPr>
                <a:lvl3pPr marL="1143000" indent="-228600" algn="ctr">
                  <a:lnSpc>
                    <a:spcPct val="80000"/>
                  </a:lnSpc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3pPr>
                <a:lvl4pPr marL="1600200" indent="-228600" algn="ctr">
                  <a:lnSpc>
                    <a:spcPct val="80000"/>
                  </a:lnSpc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4pPr>
                <a:lvl5pPr marL="2057400" indent="-228600" algn="ctr">
                  <a:lnSpc>
                    <a:spcPct val="80000"/>
                  </a:lnSpc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800" b="0" u="none" dirty="0">
                    <a:solidFill>
                      <a:schemeClr val="tx1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FA</a:t>
                </a:r>
                <a:r>
                  <a:rPr lang="en-US" altLang="zh-CN" sz="1800" b="0" u="none" baseline="-25000" dirty="0">
                    <a:solidFill>
                      <a:schemeClr val="tx1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n-1</a:t>
                </a:r>
              </a:p>
            </p:txBody>
          </p:sp>
          <p:sp>
            <p:nvSpPr>
              <p:cNvPr id="44" name="Line 43"/>
              <p:cNvSpPr>
                <a:spLocks noChangeShapeType="1"/>
              </p:cNvSpPr>
              <p:nvPr/>
            </p:nvSpPr>
            <p:spPr bwMode="auto">
              <a:xfrm flipV="1">
                <a:off x="896" y="276"/>
                <a:ext cx="0" cy="288"/>
              </a:xfrm>
              <a:prstGeom prst="line">
                <a:avLst/>
              </a:prstGeom>
              <a:noFill/>
              <a:ln w="19050">
                <a:solidFill>
                  <a:srgbClr val="C00000"/>
                </a:solidFill>
                <a:round/>
                <a:headEnd w="lg" len="lg"/>
                <a:tailEnd type="stealth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5" name="Line 44"/>
              <p:cNvSpPr>
                <a:spLocks noChangeShapeType="1"/>
              </p:cNvSpPr>
              <p:nvPr/>
            </p:nvSpPr>
            <p:spPr bwMode="auto">
              <a:xfrm flipV="1">
                <a:off x="771" y="866"/>
                <a:ext cx="0" cy="1134"/>
              </a:xfrm>
              <a:prstGeom prst="line">
                <a:avLst/>
              </a:prstGeom>
              <a:noFill/>
              <a:ln w="19050">
                <a:solidFill>
                  <a:srgbClr val="C00000"/>
                </a:solidFill>
                <a:round/>
                <a:headEnd w="lg" len="lg"/>
                <a:tailEnd type="stealth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6" name="Line 45"/>
              <p:cNvSpPr>
                <a:spLocks noChangeShapeType="1"/>
              </p:cNvSpPr>
              <p:nvPr/>
            </p:nvSpPr>
            <p:spPr bwMode="auto">
              <a:xfrm flipV="1">
                <a:off x="998" y="866"/>
                <a:ext cx="0" cy="374"/>
              </a:xfrm>
              <a:prstGeom prst="line">
                <a:avLst/>
              </a:prstGeom>
              <a:noFill/>
              <a:ln w="19050">
                <a:solidFill>
                  <a:srgbClr val="C00000"/>
                </a:solidFill>
                <a:round/>
                <a:headEnd w="lg" len="lg"/>
                <a:tailEnd type="stealth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7" name="Text Box 46"/>
              <p:cNvSpPr txBox="1">
                <a:spLocks noChangeArrowheads="1"/>
              </p:cNvSpPr>
              <p:nvPr/>
            </p:nvSpPr>
            <p:spPr bwMode="auto">
              <a:xfrm>
                <a:off x="544" y="1988"/>
                <a:ext cx="453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50000"/>
                  </a:spcBef>
                  <a:buClrTx/>
                  <a:buFontTx/>
                  <a:buNone/>
                </a:pPr>
                <a:r>
                  <a:rPr lang="en-US" altLang="zh-CN" sz="1800" dirty="0">
                    <a:solidFill>
                      <a:srgbClr val="C00000"/>
                    </a:solidFill>
                    <a:ea typeface="宋体" panose="02010600030101010101" pitchFamily="2" charset="-122"/>
                  </a:rPr>
                  <a:t>X</a:t>
                </a:r>
                <a:r>
                  <a:rPr lang="en-US" altLang="zh-CN" sz="1800" baseline="-25000" dirty="0">
                    <a:solidFill>
                      <a:srgbClr val="C00000"/>
                    </a:solidFill>
                    <a:ea typeface="宋体" panose="02010600030101010101" pitchFamily="2" charset="-122"/>
                  </a:rPr>
                  <a:t>n-1</a:t>
                </a:r>
              </a:p>
            </p:txBody>
          </p:sp>
          <p:sp>
            <p:nvSpPr>
              <p:cNvPr id="48" name="Text Box 47"/>
              <p:cNvSpPr txBox="1">
                <a:spLocks noChangeArrowheads="1"/>
              </p:cNvSpPr>
              <p:nvPr/>
            </p:nvSpPr>
            <p:spPr bwMode="auto">
              <a:xfrm>
                <a:off x="907" y="1992"/>
                <a:ext cx="453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50000"/>
                  </a:spcBef>
                  <a:buClrTx/>
                  <a:buFontTx/>
                  <a:buNone/>
                </a:pPr>
                <a:r>
                  <a:rPr lang="en-US" altLang="zh-CN" sz="1800" dirty="0">
                    <a:solidFill>
                      <a:srgbClr val="C00000"/>
                    </a:solidFill>
                    <a:ea typeface="宋体" panose="02010600030101010101" pitchFamily="2" charset="-122"/>
                  </a:rPr>
                  <a:t>Y</a:t>
                </a:r>
                <a:r>
                  <a:rPr lang="en-US" altLang="zh-CN" sz="1800" baseline="-25000" dirty="0">
                    <a:solidFill>
                      <a:srgbClr val="C00000"/>
                    </a:solidFill>
                    <a:ea typeface="宋体" panose="02010600030101010101" pitchFamily="2" charset="-122"/>
                  </a:rPr>
                  <a:t>n-1</a:t>
                </a:r>
              </a:p>
            </p:txBody>
          </p:sp>
          <p:sp>
            <p:nvSpPr>
              <p:cNvPr id="49" name="Line 49"/>
              <p:cNvSpPr>
                <a:spLocks noChangeShapeType="1"/>
              </p:cNvSpPr>
              <p:nvPr/>
            </p:nvSpPr>
            <p:spPr bwMode="auto">
              <a:xfrm>
                <a:off x="0" y="730"/>
                <a:ext cx="635" cy="0"/>
              </a:xfrm>
              <a:prstGeom prst="line">
                <a:avLst/>
              </a:prstGeom>
              <a:noFill/>
              <a:ln w="19050">
                <a:solidFill>
                  <a:srgbClr val="86BC64"/>
                </a:solidFill>
                <a:round/>
                <a:headEnd type="stealth" w="lg" len="lg"/>
                <a:tailEnd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grpSp>
        <p:nvGrpSpPr>
          <p:cNvPr id="50" name="Group 51"/>
          <p:cNvGrpSpPr>
            <a:grpSpLocks/>
          </p:cNvGrpSpPr>
          <p:nvPr/>
        </p:nvGrpSpPr>
        <p:grpSpPr bwMode="auto">
          <a:xfrm>
            <a:off x="2495550" y="1314285"/>
            <a:ext cx="2305050" cy="1679576"/>
            <a:chOff x="216" y="-136"/>
            <a:chExt cx="1452" cy="1058"/>
          </a:xfrm>
        </p:grpSpPr>
        <p:sp>
          <p:nvSpPr>
            <p:cNvPr id="51" name="Line 77"/>
            <p:cNvSpPr>
              <a:spLocks noChangeShapeType="1"/>
            </p:cNvSpPr>
            <p:nvPr/>
          </p:nvSpPr>
          <p:spPr bwMode="auto">
            <a:xfrm flipV="1">
              <a:off x="584" y="138"/>
              <a:ext cx="0" cy="19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" name="Text Box 78"/>
            <p:cNvSpPr txBox="1">
              <a:spLocks noChangeArrowheads="1"/>
            </p:cNvSpPr>
            <p:nvPr/>
          </p:nvSpPr>
          <p:spPr bwMode="auto">
            <a:xfrm>
              <a:off x="216" y="-136"/>
              <a:ext cx="783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50000"/>
                </a:spcBef>
                <a:buClrTx/>
                <a:buFontTx/>
                <a:buNone/>
              </a:pPr>
              <a:r>
                <a:rPr lang="en-US" altLang="zh-CN" sz="1800" b="1" i="1" dirty="0">
                  <a:solidFill>
                    <a:srgbClr val="FF66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overflow</a:t>
              </a:r>
              <a:endParaRPr lang="en-US" altLang="zh-CN" sz="1800" b="1" i="1" baseline="-25000" dirty="0">
                <a:solidFill>
                  <a:srgbClr val="FF66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grpSp>
          <p:nvGrpSpPr>
            <p:cNvPr id="53" name="Group 54"/>
            <p:cNvGrpSpPr>
              <a:grpSpLocks/>
            </p:cNvGrpSpPr>
            <p:nvPr/>
          </p:nvGrpSpPr>
          <p:grpSpPr bwMode="auto">
            <a:xfrm>
              <a:off x="488" y="513"/>
              <a:ext cx="1180" cy="409"/>
              <a:chOff x="0" y="0"/>
              <a:chExt cx="1180" cy="409"/>
            </a:xfrm>
          </p:grpSpPr>
          <p:sp>
            <p:nvSpPr>
              <p:cNvPr id="55" name="Line 80"/>
              <p:cNvSpPr>
                <a:spLocks noChangeShapeType="1"/>
              </p:cNvSpPr>
              <p:nvPr/>
            </p:nvSpPr>
            <p:spPr bwMode="auto">
              <a:xfrm>
                <a:off x="182" y="91"/>
                <a:ext cx="952" cy="0"/>
              </a:xfrm>
              <a:prstGeom prst="line">
                <a:avLst/>
              </a:prstGeom>
              <a:noFill/>
              <a:ln w="19050">
                <a:solidFill>
                  <a:srgbClr val="86BC64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6" name="Line 81"/>
              <p:cNvSpPr>
                <a:spLocks noChangeShapeType="1"/>
              </p:cNvSpPr>
              <p:nvPr/>
            </p:nvSpPr>
            <p:spPr bwMode="auto">
              <a:xfrm>
                <a:off x="46" y="0"/>
                <a:ext cx="0" cy="318"/>
              </a:xfrm>
              <a:prstGeom prst="line">
                <a:avLst/>
              </a:prstGeom>
              <a:noFill/>
              <a:ln w="19050">
                <a:solidFill>
                  <a:srgbClr val="86BC64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" name="Line 82"/>
              <p:cNvSpPr>
                <a:spLocks noChangeShapeType="1"/>
              </p:cNvSpPr>
              <p:nvPr/>
            </p:nvSpPr>
            <p:spPr bwMode="auto">
              <a:xfrm flipV="1">
                <a:off x="1134" y="91"/>
                <a:ext cx="0" cy="272"/>
              </a:xfrm>
              <a:prstGeom prst="line">
                <a:avLst/>
              </a:prstGeom>
              <a:noFill/>
              <a:ln w="19050">
                <a:solidFill>
                  <a:srgbClr val="86BC64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8" name="Oval 83"/>
              <p:cNvSpPr>
                <a:spLocks noChangeArrowheads="1"/>
              </p:cNvSpPr>
              <p:nvPr/>
            </p:nvSpPr>
            <p:spPr bwMode="auto">
              <a:xfrm>
                <a:off x="1089" y="318"/>
                <a:ext cx="91" cy="91"/>
              </a:xfrm>
              <a:prstGeom prst="ellipse">
                <a:avLst/>
              </a:prstGeom>
              <a:solidFill>
                <a:srgbClr val="86BC64"/>
              </a:solidFill>
              <a:ln w="9525">
                <a:noFill/>
                <a:prstDash val="sysDot"/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algn="ctr" eaLnBrk="1" hangingPunct="1">
                  <a:lnSpc>
                    <a:spcPct val="80000"/>
                  </a:lnSpc>
                  <a:buClr>
                    <a:schemeClr val="hlink"/>
                  </a:buClr>
                  <a:buSzPct val="65000"/>
                  <a:buFont typeface="Wingdings" panose="05000000000000000000" pitchFamily="2" charset="2"/>
                  <a:buNone/>
                </a:pPr>
                <a:endParaRPr lang="zh-CN" altLang="en-US" sz="2400" dirty="0">
                  <a:solidFill>
                    <a:srgbClr val="FF3300"/>
                  </a:solidFill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59" name="Oval 84"/>
              <p:cNvSpPr>
                <a:spLocks noChangeArrowheads="1"/>
              </p:cNvSpPr>
              <p:nvPr/>
            </p:nvSpPr>
            <p:spPr bwMode="auto">
              <a:xfrm>
                <a:off x="0" y="318"/>
                <a:ext cx="91" cy="91"/>
              </a:xfrm>
              <a:prstGeom prst="ellipse">
                <a:avLst/>
              </a:prstGeom>
              <a:solidFill>
                <a:srgbClr val="86BC64"/>
              </a:solidFill>
              <a:ln w="9525">
                <a:solidFill>
                  <a:srgbClr val="86BC64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ClrTx/>
                  <a:buFontTx/>
                  <a:buNone/>
                </a:pPr>
                <a:endParaRPr lang="zh-CN" altLang="en-US" sz="1800">
                  <a:ea typeface="宋体" panose="02010600030101010101" pitchFamily="2" charset="-122"/>
                </a:endParaRPr>
              </a:p>
            </p:txBody>
          </p:sp>
          <p:sp>
            <p:nvSpPr>
              <p:cNvPr id="60" name="Line 85"/>
              <p:cNvSpPr>
                <a:spLocks noChangeShapeType="1"/>
              </p:cNvSpPr>
              <p:nvPr/>
            </p:nvSpPr>
            <p:spPr bwMode="auto">
              <a:xfrm>
                <a:off x="182" y="0"/>
                <a:ext cx="0" cy="91"/>
              </a:xfrm>
              <a:prstGeom prst="line">
                <a:avLst/>
              </a:prstGeom>
              <a:noFill/>
              <a:ln w="19050">
                <a:solidFill>
                  <a:srgbClr val="86BC64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54" name="Rectangle 86"/>
            <p:cNvSpPr>
              <a:spLocks noChangeArrowheads="1"/>
            </p:cNvSpPr>
            <p:nvPr/>
          </p:nvSpPr>
          <p:spPr bwMode="auto">
            <a:xfrm>
              <a:off x="448" y="306"/>
              <a:ext cx="280" cy="202"/>
            </a:xfrm>
            <a:prstGeom prst="rect">
              <a:avLst/>
            </a:prstGeom>
            <a:solidFill>
              <a:srgbClr val="FFCC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 lIns="0" tIns="0" rIns="0" bIns="0"/>
            <a:lstStyle>
              <a:lvl1pPr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1pPr>
              <a:lvl2pPr marL="742950" indent="-285750"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2pPr>
              <a:lvl3pPr marL="1143000" indent="-228600"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3pPr>
              <a:lvl4pPr marL="1600200" indent="-228600"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4pPr>
              <a:lvl5pPr marL="2057400" indent="-228600"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9pPr>
            </a:lstStyle>
            <a:p>
              <a:pPr eaLnBrk="1" hangingPunct="1">
                <a:lnSpc>
                  <a:spcPct val="120000"/>
                </a:lnSpc>
                <a:buClr>
                  <a:schemeClr val="accent2"/>
                </a:buClr>
                <a:buSzTx/>
              </a:pPr>
              <a:r>
                <a:rPr lang="en-US" altLang="zh-CN" sz="1600" b="0" u="none" dirty="0">
                  <a:solidFill>
                    <a:schemeClr val="tx1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=1</a:t>
              </a:r>
            </a:p>
          </p:txBody>
        </p:sp>
      </p:grpSp>
      <p:grpSp>
        <p:nvGrpSpPr>
          <p:cNvPr id="67" name="组合 66">
            <a:extLst>
              <a:ext uri="{FF2B5EF4-FFF2-40B4-BE49-F238E27FC236}">
                <a16:creationId xmlns:a16="http://schemas.microsoft.com/office/drawing/2014/main" id="{08771373-4E0E-4F50-9EAC-EF7F19139B8C}"/>
              </a:ext>
            </a:extLst>
          </p:cNvPr>
          <p:cNvGrpSpPr/>
          <p:nvPr/>
        </p:nvGrpSpPr>
        <p:grpSpPr>
          <a:xfrm>
            <a:off x="5840414" y="1785774"/>
            <a:ext cx="2447925" cy="3535362"/>
            <a:chOff x="5840414" y="2185824"/>
            <a:chExt cx="2447925" cy="3535362"/>
          </a:xfrm>
        </p:grpSpPr>
        <p:grpSp>
          <p:nvGrpSpPr>
            <p:cNvPr id="24" name="Group 24"/>
            <p:cNvGrpSpPr>
              <a:grpSpLocks/>
            </p:cNvGrpSpPr>
            <p:nvPr/>
          </p:nvGrpSpPr>
          <p:grpSpPr bwMode="auto">
            <a:xfrm>
              <a:off x="5840414" y="2185824"/>
              <a:ext cx="2447925" cy="3535362"/>
              <a:chOff x="0" y="0"/>
              <a:chExt cx="1542" cy="2227"/>
            </a:xfrm>
          </p:grpSpPr>
          <p:sp>
            <p:nvSpPr>
              <p:cNvPr id="25" name="Rectangle 24"/>
              <p:cNvSpPr>
                <a:spLocks noChangeArrowheads="1"/>
              </p:cNvSpPr>
              <p:nvPr/>
            </p:nvSpPr>
            <p:spPr bwMode="auto">
              <a:xfrm>
                <a:off x="820" y="560"/>
                <a:ext cx="495" cy="302"/>
              </a:xfrm>
              <a:prstGeom prst="rect">
                <a:avLst/>
              </a:prstGeom>
              <a:solidFill>
                <a:srgbClr val="99FFCC"/>
              </a:solidFill>
              <a:ln w="28575">
                <a:solidFill>
                  <a:schemeClr val="accent2"/>
                </a:solidFill>
                <a:miter lim="800000"/>
                <a:headEnd/>
                <a:tailEnd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wrap="none" anchor="ctr"/>
              <a:lstStyle>
                <a:lvl1pPr algn="ctr">
                  <a:lnSpc>
                    <a:spcPct val="80000"/>
                  </a:lnSpc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1pPr>
                <a:lvl2pPr marL="742950" indent="-285750" algn="ctr">
                  <a:lnSpc>
                    <a:spcPct val="80000"/>
                  </a:lnSpc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2pPr>
                <a:lvl3pPr marL="1143000" indent="-228600" algn="ctr">
                  <a:lnSpc>
                    <a:spcPct val="80000"/>
                  </a:lnSpc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3pPr>
                <a:lvl4pPr marL="1600200" indent="-228600" algn="ctr">
                  <a:lnSpc>
                    <a:spcPct val="80000"/>
                  </a:lnSpc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4pPr>
                <a:lvl5pPr marL="2057400" indent="-228600" algn="ctr">
                  <a:lnSpc>
                    <a:spcPct val="80000"/>
                  </a:lnSpc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800" b="0" u="none" dirty="0">
                    <a:solidFill>
                      <a:schemeClr val="tx1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FA</a:t>
                </a:r>
                <a:r>
                  <a:rPr lang="en-US" altLang="zh-CN" sz="1800" b="0" u="none" baseline="-25000" dirty="0">
                    <a:solidFill>
                      <a:schemeClr val="tx1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1</a:t>
                </a:r>
              </a:p>
            </p:txBody>
          </p:sp>
          <p:sp>
            <p:nvSpPr>
              <p:cNvPr id="26" name="Line 25"/>
              <p:cNvSpPr>
                <a:spLocks noChangeShapeType="1"/>
              </p:cNvSpPr>
              <p:nvPr/>
            </p:nvSpPr>
            <p:spPr bwMode="auto">
              <a:xfrm flipV="1">
                <a:off x="1059" y="272"/>
                <a:ext cx="0" cy="288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 w="lg" len="lg"/>
                <a:tailEnd type="stealth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7" name="Line 26"/>
              <p:cNvSpPr>
                <a:spLocks noChangeShapeType="1"/>
              </p:cNvSpPr>
              <p:nvPr/>
            </p:nvSpPr>
            <p:spPr bwMode="auto">
              <a:xfrm>
                <a:off x="0" y="726"/>
                <a:ext cx="454" cy="0"/>
              </a:xfrm>
              <a:prstGeom prst="line">
                <a:avLst/>
              </a:prstGeom>
              <a:noFill/>
              <a:ln w="28575">
                <a:solidFill>
                  <a:srgbClr val="86BC64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" name="Line 28"/>
              <p:cNvSpPr>
                <a:spLocks noChangeShapeType="1"/>
              </p:cNvSpPr>
              <p:nvPr/>
            </p:nvSpPr>
            <p:spPr bwMode="auto">
              <a:xfrm>
                <a:off x="454" y="726"/>
                <a:ext cx="365" cy="0"/>
              </a:xfrm>
              <a:prstGeom prst="line">
                <a:avLst/>
              </a:prstGeom>
              <a:noFill/>
              <a:ln w="19050">
                <a:solidFill>
                  <a:srgbClr val="86BC64"/>
                </a:solidFill>
                <a:round/>
                <a:headEnd type="stealth" w="lg" len="lg"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0" name="Text Box 29"/>
              <p:cNvSpPr txBox="1">
                <a:spLocks noChangeArrowheads="1"/>
              </p:cNvSpPr>
              <p:nvPr/>
            </p:nvSpPr>
            <p:spPr bwMode="auto">
              <a:xfrm>
                <a:off x="904" y="0"/>
                <a:ext cx="453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50000"/>
                  </a:spcBef>
                  <a:buClrTx/>
                  <a:buFontTx/>
                  <a:buNone/>
                </a:pPr>
                <a:r>
                  <a:rPr lang="en-US" altLang="zh-CN" sz="1800" dirty="0">
                    <a:ea typeface="宋体" panose="02010600030101010101" pitchFamily="2" charset="-122"/>
                  </a:rPr>
                  <a:t>S</a:t>
                </a:r>
                <a:r>
                  <a:rPr lang="en-US" altLang="zh-CN" sz="1800" baseline="-25000" dirty="0">
                    <a:ea typeface="宋体" panose="02010600030101010101" pitchFamily="2" charset="-122"/>
                  </a:rPr>
                  <a:t>1</a:t>
                </a:r>
              </a:p>
            </p:txBody>
          </p:sp>
          <p:sp>
            <p:nvSpPr>
              <p:cNvPr id="31" name="Line 30"/>
              <p:cNvSpPr>
                <a:spLocks noChangeShapeType="1"/>
              </p:cNvSpPr>
              <p:nvPr/>
            </p:nvSpPr>
            <p:spPr bwMode="auto">
              <a:xfrm flipV="1">
                <a:off x="953" y="862"/>
                <a:ext cx="0" cy="113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 w="lg" len="lg"/>
                <a:tailEnd type="stealth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" name="Line 31"/>
              <p:cNvSpPr>
                <a:spLocks noChangeShapeType="1"/>
              </p:cNvSpPr>
              <p:nvPr/>
            </p:nvSpPr>
            <p:spPr bwMode="auto">
              <a:xfrm flipV="1">
                <a:off x="1180" y="862"/>
                <a:ext cx="0" cy="37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 w="lg" len="lg"/>
                <a:tailEnd type="stealth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3" name="Text Box 32"/>
              <p:cNvSpPr txBox="1">
                <a:spLocks noChangeArrowheads="1"/>
              </p:cNvSpPr>
              <p:nvPr/>
            </p:nvSpPr>
            <p:spPr bwMode="auto">
              <a:xfrm>
                <a:off x="817" y="1996"/>
                <a:ext cx="453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50000"/>
                  </a:spcBef>
                  <a:buClrTx/>
                  <a:buFontTx/>
                  <a:buNone/>
                </a:pPr>
                <a:r>
                  <a:rPr lang="en-US" altLang="zh-CN" sz="1800" dirty="0">
                    <a:ea typeface="宋体" panose="02010600030101010101" pitchFamily="2" charset="-122"/>
                  </a:rPr>
                  <a:t>X</a:t>
                </a:r>
                <a:r>
                  <a:rPr lang="en-US" altLang="zh-CN" sz="1800" baseline="-25000" dirty="0">
                    <a:ea typeface="宋体" panose="02010600030101010101" pitchFamily="2" charset="-122"/>
                  </a:rPr>
                  <a:t>1</a:t>
                </a:r>
              </a:p>
            </p:txBody>
          </p:sp>
          <p:sp>
            <p:nvSpPr>
              <p:cNvPr id="34" name="Text Box 33"/>
              <p:cNvSpPr txBox="1">
                <a:spLocks noChangeArrowheads="1"/>
              </p:cNvSpPr>
              <p:nvPr/>
            </p:nvSpPr>
            <p:spPr bwMode="auto">
              <a:xfrm>
                <a:off x="1089" y="1988"/>
                <a:ext cx="453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50000"/>
                  </a:spcBef>
                  <a:buClrTx/>
                  <a:buFontTx/>
                  <a:buNone/>
                </a:pPr>
                <a:r>
                  <a:rPr lang="en-US" altLang="zh-CN" sz="1800" dirty="0">
                    <a:ea typeface="宋体" panose="02010600030101010101" pitchFamily="2" charset="-122"/>
                  </a:rPr>
                  <a:t>Y</a:t>
                </a:r>
                <a:r>
                  <a:rPr lang="en-US" altLang="zh-CN" sz="1800" baseline="-25000" dirty="0">
                    <a:ea typeface="宋体" panose="02010600030101010101" pitchFamily="2" charset="-122"/>
                  </a:rPr>
                  <a:t>1</a:t>
                </a:r>
              </a:p>
            </p:txBody>
          </p:sp>
        </p:grp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F56FA120-2378-476D-86FA-19294FA172B9}"/>
                </a:ext>
              </a:extLst>
            </p:cNvPr>
            <p:cNvSpPr txBox="1"/>
            <p:nvPr/>
          </p:nvSpPr>
          <p:spPr>
            <a:xfrm>
              <a:off x="6343652" y="5317169"/>
              <a:ext cx="577852" cy="3667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…</a:t>
              </a:r>
              <a:endParaRPr lang="zh-CN" altLang="en-US" dirty="0"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</p:grpSp>
      <p:grpSp>
        <p:nvGrpSpPr>
          <p:cNvPr id="74" name="Group 59">
            <a:extLst>
              <a:ext uri="{FF2B5EF4-FFF2-40B4-BE49-F238E27FC236}">
                <a16:creationId xmlns:a16="http://schemas.microsoft.com/office/drawing/2014/main" id="{4E2BC43C-849C-4589-BEE9-D4955838BE24}"/>
              </a:ext>
            </a:extLst>
          </p:cNvPr>
          <p:cNvGrpSpPr>
            <a:grpSpLocks/>
          </p:cNvGrpSpPr>
          <p:nvPr/>
        </p:nvGrpSpPr>
        <p:grpSpPr bwMode="auto">
          <a:xfrm>
            <a:off x="4087050" y="3143150"/>
            <a:ext cx="5143500" cy="1776413"/>
            <a:chOff x="7" y="0"/>
            <a:chExt cx="3240" cy="272"/>
          </a:xfrm>
        </p:grpSpPr>
        <p:sp>
          <p:nvSpPr>
            <p:cNvPr id="75" name="Line 85">
              <a:extLst>
                <a:ext uri="{FF2B5EF4-FFF2-40B4-BE49-F238E27FC236}">
                  <a16:creationId xmlns:a16="http://schemas.microsoft.com/office/drawing/2014/main" id="{9D8D139E-5157-49CD-B292-200CA46CECB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47" y="0"/>
              <a:ext cx="0" cy="272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6" name="Line 86">
              <a:extLst>
                <a:ext uri="{FF2B5EF4-FFF2-40B4-BE49-F238E27FC236}">
                  <a16:creationId xmlns:a16="http://schemas.microsoft.com/office/drawing/2014/main" id="{963E6841-F783-4DC1-A4B1-F56F4C6733A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93" y="0"/>
              <a:ext cx="0" cy="272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7" name="Line 87">
              <a:extLst>
                <a:ext uri="{FF2B5EF4-FFF2-40B4-BE49-F238E27FC236}">
                  <a16:creationId xmlns:a16="http://schemas.microsoft.com/office/drawing/2014/main" id="{82B1DFEC-B0DC-40EF-8326-BBD692A53EC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71" y="0"/>
              <a:ext cx="0" cy="272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8" name="Line 88">
              <a:extLst>
                <a:ext uri="{FF2B5EF4-FFF2-40B4-BE49-F238E27FC236}">
                  <a16:creationId xmlns:a16="http://schemas.microsoft.com/office/drawing/2014/main" id="{40782C83-C675-444C-93D0-7032AE6564E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" y="0"/>
              <a:ext cx="0" cy="272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79" name="Text Box 81">
            <a:extLst>
              <a:ext uri="{FF2B5EF4-FFF2-40B4-BE49-F238E27FC236}">
                <a16:creationId xmlns:a16="http://schemas.microsoft.com/office/drawing/2014/main" id="{99F9AABC-2303-42FB-811B-75F6AE6F0C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99680" y="3797135"/>
            <a:ext cx="1193802" cy="396875"/>
          </a:xfrm>
          <a:prstGeom prst="rect">
            <a:avLst/>
          </a:prstGeom>
          <a:solidFill>
            <a:srgbClr val="FFCC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lnSpc>
                <a:spcPct val="120000"/>
              </a:lnSpc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zh-CN" sz="2000" dirty="0">
                <a:solidFill>
                  <a:srgbClr val="FF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Input  ?</a:t>
            </a:r>
            <a:endParaRPr lang="en-US" altLang="zh-CN" sz="2000" baseline="-25000" dirty="0">
              <a:solidFill>
                <a:srgbClr val="FF0000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80" name="Rectangle 83">
            <a:extLst>
              <a:ext uri="{FF2B5EF4-FFF2-40B4-BE49-F238E27FC236}">
                <a16:creationId xmlns:a16="http://schemas.microsoft.com/office/drawing/2014/main" id="{8CFAFA97-B071-4EB2-9B9A-51D3662164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54239" y="5637214"/>
            <a:ext cx="7777162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lnSpc>
                <a:spcPct val="120000"/>
              </a:lnSpc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2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加法器 输入</a:t>
            </a:r>
            <a:r>
              <a:rPr lang="en-US" altLang="zh-CN" sz="2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Y</a:t>
            </a:r>
            <a:r>
              <a:rPr lang="zh-CN" altLang="en-US" sz="2500" b="1" baseline="-25000" dirty="0">
                <a:latin typeface="楷体" panose="02010609060101010101" pitchFamily="49" charset="-122"/>
                <a:ea typeface="楷体" panose="02010609060101010101" pitchFamily="49" charset="-122"/>
              </a:rPr>
              <a:t>补</a:t>
            </a:r>
            <a:r>
              <a:rPr lang="zh-CN" altLang="en-US" sz="2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作加法，   </a:t>
            </a:r>
            <a:r>
              <a:rPr lang="zh-CN" altLang="en-US" sz="25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</a:t>
            </a:r>
            <a:r>
              <a:rPr lang="en-US" altLang="zh-CN" sz="25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[-Y ]</a:t>
            </a:r>
            <a:r>
              <a:rPr lang="zh-CN" altLang="en-US" sz="2500" b="1" baseline="-25000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补</a:t>
            </a:r>
            <a:r>
              <a:rPr lang="zh-CN" altLang="en-US" sz="25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则作减法</a:t>
            </a:r>
          </a:p>
        </p:txBody>
      </p:sp>
    </p:spTree>
    <p:extLst>
      <p:ext uri="{BB962C8B-B14F-4D97-AF65-F5344CB8AC3E}">
        <p14:creationId xmlns:p14="http://schemas.microsoft.com/office/powerpoint/2010/main" val="3894196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repeatCount="5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 animBg="1" autoUpdateAnimBg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加法器的改造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822" y="942764"/>
            <a:ext cx="10515599" cy="2458726"/>
          </a:xfrm>
        </p:spPr>
        <p:txBody>
          <a:bodyPr/>
          <a:lstStyle/>
          <a:p>
            <a:pPr>
              <a:defRPr/>
            </a:pPr>
            <a:r>
              <a:rPr lang="zh-CN" altLang="en-US" dirty="0"/>
              <a:t>引入运算控制位 </a:t>
            </a:r>
            <a:r>
              <a:rPr lang="en-US" altLang="zh-CN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Sub</a:t>
            </a:r>
            <a:endParaRPr lang="en-US" altLang="zh-CN" dirty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  <a:p>
            <a:pPr lvl="1" eaLnBrk="1" hangingPunct="1">
              <a:defRPr/>
            </a:pPr>
            <a:r>
              <a:rPr lang="en-US" altLang="zh-CN" sz="2200" dirty="0"/>
              <a:t>Sub=0 </a:t>
            </a:r>
            <a:r>
              <a:rPr lang="zh-CN" altLang="en-US" dirty="0"/>
              <a:t>时作加法，送入加法器的是</a:t>
            </a:r>
            <a:r>
              <a:rPr lang="en-US" altLang="zh-CN" sz="2200" dirty="0"/>
              <a:t>Y</a:t>
            </a:r>
            <a:r>
              <a:rPr lang="zh-CN" altLang="en-US" sz="2200" b="1" baseline="-25000" dirty="0">
                <a:latin typeface="楷体" panose="02010609060101010101" pitchFamily="49" charset="-122"/>
                <a:ea typeface="楷体" panose="02010609060101010101" pitchFamily="49" charset="-122"/>
              </a:rPr>
              <a:t>补</a:t>
            </a:r>
            <a:r>
              <a:rPr lang="zh-CN" altLang="en-US" baseline="-25000" dirty="0"/>
              <a:t>    </a:t>
            </a:r>
          </a:p>
          <a:p>
            <a:pPr lvl="1">
              <a:defRPr/>
            </a:pPr>
            <a:r>
              <a:rPr lang="en-US" altLang="zh-CN" sz="2200" dirty="0"/>
              <a:t>Sub=1 </a:t>
            </a:r>
            <a:r>
              <a:rPr lang="zh-CN" altLang="en-US" dirty="0"/>
              <a:t>时作减法，送入加法器的是</a:t>
            </a:r>
            <a:r>
              <a:rPr lang="en-US" altLang="zh-CN" sz="2200" dirty="0"/>
              <a:t>[−Y]</a:t>
            </a:r>
            <a:r>
              <a:rPr lang="zh-CN" altLang="en-US" sz="2200" b="1" baseline="-25000" dirty="0">
                <a:latin typeface="楷体" panose="02010609060101010101" pitchFamily="49" charset="-122"/>
                <a:ea typeface="楷体" panose="02010609060101010101" pitchFamily="49" charset="-122"/>
              </a:rPr>
              <a:t>补   </a:t>
            </a:r>
            <a:endParaRPr lang="en-US" altLang="zh-CN" sz="2200" b="1" baseline="-250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lvl="2">
              <a:defRPr/>
            </a:pPr>
            <a:r>
              <a:rPr lang="zh-CN" altLang="en-US" dirty="0">
                <a:cs typeface="Segoe UI Black" panose="020B0A02040204020203" pitchFamily="34" charset="0"/>
              </a:rPr>
              <a:t> 对 </a:t>
            </a:r>
            <a:r>
              <a:rPr lang="en-US" altLang="zh-CN" dirty="0">
                <a:cs typeface="Segoe UI Black" panose="020B0A02040204020203" pitchFamily="34" charset="0"/>
              </a:rPr>
              <a:t>Y</a:t>
            </a:r>
            <a:r>
              <a:rPr lang="zh-CN" altLang="en-US" baseline="-25000" dirty="0">
                <a:latin typeface="楷体" panose="02010609060101010101" pitchFamily="49" charset="-122"/>
                <a:ea typeface="楷体" panose="02010609060101010101" pitchFamily="49" charset="-122"/>
                <a:cs typeface="Segoe UI Black" panose="020B0A02040204020203" pitchFamily="34" charset="0"/>
              </a:rPr>
              <a:t>补</a:t>
            </a:r>
            <a:r>
              <a:rPr lang="zh-CN" altLang="en-US" b="1" baseline="-25000" dirty="0">
                <a:latin typeface="楷体" panose="02010609060101010101" pitchFamily="49" charset="-122"/>
                <a:ea typeface="楷体" panose="02010609060101010101" pitchFamily="49" charset="-122"/>
                <a:cs typeface="Segoe UI Black" panose="020B0A02040204020203" pitchFamily="34" charset="0"/>
              </a:rPr>
              <a:t> </a:t>
            </a:r>
            <a:r>
              <a:rPr lang="zh-CN" altLang="en-US" b="1" dirty="0">
                <a:cs typeface="Segoe UI Black" panose="020B0A02040204020203" pitchFamily="34" charset="0"/>
              </a:rPr>
              <a:t>逐位取反</a:t>
            </a:r>
            <a:r>
              <a:rPr lang="zh-CN" altLang="en-US" dirty="0">
                <a:cs typeface="Segoe UI Black" panose="020B0A02040204020203" pitchFamily="34" charset="0"/>
              </a:rPr>
              <a:t>，末位加一</a:t>
            </a:r>
          </a:p>
          <a:p>
            <a:pPr lvl="1" eaLnBrk="1" hangingPunct="1">
              <a:buNone/>
              <a:defRPr/>
            </a:pPr>
            <a:endParaRPr lang="zh-CN" altLang="en-US" dirty="0"/>
          </a:p>
          <a:p>
            <a:endParaRPr lang="zh-CN" altLang="en-US" dirty="0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80210847"/>
              </p:ext>
            </p:extLst>
          </p:nvPr>
        </p:nvGraphicFramePr>
        <p:xfrm>
          <a:off x="2537650" y="4905375"/>
          <a:ext cx="32766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75" name="公式" r:id="rId4" imgW="1041120" imgH="203040" progId="Equation.3">
                  <p:embed/>
                </p:oleObj>
              </mc:Choice>
              <mc:Fallback>
                <p:oleObj name="公式" r:id="rId4" imgW="1041120" imgH="203040" progId="Equation.3">
                  <p:embed/>
                  <p:pic>
                    <p:nvPicPr>
                      <p:cNvPr id="7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37650" y="4905375"/>
                        <a:ext cx="3276600" cy="609600"/>
                      </a:xfrm>
                      <a:prstGeom prst="rect">
                        <a:avLst/>
                      </a:prstGeom>
                      <a:solidFill>
                        <a:srgbClr val="FF9900">
                          <a:alpha val="0"/>
                        </a:srgbClr>
                      </a:solidFill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31"/>
          <p:cNvSpPr>
            <a:spLocks noChangeArrowheads="1"/>
          </p:cNvSpPr>
          <p:nvPr/>
        </p:nvSpPr>
        <p:spPr bwMode="auto">
          <a:xfrm>
            <a:off x="2698175" y="3958228"/>
            <a:ext cx="3037931" cy="533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lnSpc>
                <a:spcPct val="120000"/>
              </a:lnSpc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>
              <a:lnSpc>
                <a:spcPct val="110000"/>
              </a:lnSpc>
              <a:buClr>
                <a:schemeClr val="tx1"/>
              </a:buClr>
              <a:buSzPct val="65000"/>
              <a:buNone/>
            </a:pPr>
            <a:r>
              <a:rPr lang="en-US" altLang="zh-CN" sz="2800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[−Y]</a:t>
            </a:r>
            <a:r>
              <a:rPr lang="zh-CN" altLang="en-US" sz="2800" b="1" baseline="-25000" dirty="0">
                <a:latin typeface="Segoe UI Black" panose="020B0A02040204020203" pitchFamily="34" charset="0"/>
                <a:ea typeface="楷体" panose="02010609060101010101" pitchFamily="49" charset="-122"/>
                <a:cs typeface="Segoe UI Black" panose="020B0A02040204020203" pitchFamily="34" charset="0"/>
              </a:rPr>
              <a:t>补</a:t>
            </a:r>
            <a:r>
              <a:rPr lang="en-US" altLang="zh-CN" sz="2800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= [ </a:t>
            </a:r>
            <a:r>
              <a:rPr lang="en-US" altLang="zh-CN" sz="2800" dirty="0">
                <a:solidFill>
                  <a:srgbClr val="0000CC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[Y]</a:t>
            </a:r>
            <a:r>
              <a:rPr lang="zh-CN" altLang="en-US" sz="2800" b="1" baseline="-25000" dirty="0">
                <a:solidFill>
                  <a:srgbClr val="0000CC"/>
                </a:solidFill>
                <a:latin typeface="Segoe UI Black" panose="020B0A02040204020203" pitchFamily="34" charset="0"/>
                <a:ea typeface="楷体" panose="02010609060101010101" pitchFamily="49" charset="-122"/>
                <a:cs typeface="Segoe UI Black" panose="020B0A02040204020203" pitchFamily="34" charset="0"/>
              </a:rPr>
              <a:t>补 </a:t>
            </a:r>
            <a:r>
              <a:rPr lang="en-US" altLang="zh-CN" sz="2800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]</a:t>
            </a:r>
            <a:r>
              <a:rPr lang="zh-CN" altLang="en-US" sz="2800" b="1" baseline="-25000" dirty="0">
                <a:latin typeface="Segoe UI Black" panose="020B0A02040204020203" pitchFamily="34" charset="0"/>
                <a:ea typeface="楷体" panose="02010609060101010101" pitchFamily="49" charset="-122"/>
                <a:cs typeface="Segoe UI Black" panose="020B0A02040204020203" pitchFamily="34" charset="0"/>
              </a:rPr>
              <a:t>补</a:t>
            </a:r>
          </a:p>
        </p:txBody>
      </p:sp>
      <p:grpSp>
        <p:nvGrpSpPr>
          <p:cNvPr id="31" name="组合 30"/>
          <p:cNvGrpSpPr/>
          <p:nvPr/>
        </p:nvGrpSpPr>
        <p:grpSpPr>
          <a:xfrm>
            <a:off x="6491089" y="3947427"/>
            <a:ext cx="3423024" cy="1424649"/>
            <a:chOff x="5037409" y="3284984"/>
            <a:chExt cx="3423024" cy="1424649"/>
          </a:xfrm>
        </p:grpSpPr>
        <p:grpSp>
          <p:nvGrpSpPr>
            <p:cNvPr id="9" name="Group 8"/>
            <p:cNvGrpSpPr>
              <a:grpSpLocks/>
            </p:cNvGrpSpPr>
            <p:nvPr/>
          </p:nvGrpSpPr>
          <p:grpSpPr bwMode="auto">
            <a:xfrm>
              <a:off x="5037409" y="3284984"/>
              <a:ext cx="3423024" cy="1424649"/>
              <a:chOff x="157" y="0"/>
              <a:chExt cx="2291" cy="979"/>
            </a:xfrm>
          </p:grpSpPr>
          <p:sp>
            <p:nvSpPr>
              <p:cNvPr id="16" name="Rectangle 39"/>
              <p:cNvSpPr>
                <a:spLocks noChangeArrowheads="1"/>
              </p:cNvSpPr>
              <p:nvPr/>
            </p:nvSpPr>
            <p:spPr bwMode="auto">
              <a:xfrm>
                <a:off x="1662" y="653"/>
                <a:ext cx="786" cy="326"/>
              </a:xfrm>
              <a:prstGeom prst="rect">
                <a:avLst/>
              </a:prstGeom>
              <a:solidFill>
                <a:srgbClr val="99FF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algn="ctr" eaLnBrk="1" hangingPunct="1">
                  <a:buFont typeface="Wingdings" panose="05000000000000000000" pitchFamily="2" charset="2"/>
                  <a:buNone/>
                </a:pPr>
                <a:r>
                  <a:rPr lang="en-US" altLang="zh-CN" sz="2600" dirty="0">
                    <a:latin typeface="Arial Rounded MT Bold" panose="020F0704030504030204" pitchFamily="34" charset="0"/>
                    <a:ea typeface="微软雅黑" panose="020B0503020204020204" pitchFamily="34" charset="-122"/>
                  </a:rPr>
                  <a:t>Y</a:t>
                </a:r>
                <a:r>
                  <a:rPr lang="en-US" altLang="zh-CN" sz="2600" baseline="-25000" dirty="0">
                    <a:latin typeface="Arial Rounded MT Bold" panose="020F0704030504030204" pitchFamily="34" charset="0"/>
                    <a:ea typeface="微软雅黑" panose="020B0503020204020204" pitchFamily="34" charset="-122"/>
                  </a:rPr>
                  <a:t>i</a:t>
                </a:r>
                <a:endParaRPr lang="en-US" altLang="zh-CN" sz="2600" dirty="0">
                  <a:latin typeface="Arial Rounded MT Bold" panose="020F0704030504030204" pitchFamily="3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17" name="Rectangle 40"/>
              <p:cNvSpPr>
                <a:spLocks noChangeArrowheads="1"/>
              </p:cNvSpPr>
              <p:nvPr/>
            </p:nvSpPr>
            <p:spPr bwMode="auto">
              <a:xfrm>
                <a:off x="791" y="653"/>
                <a:ext cx="871" cy="326"/>
              </a:xfrm>
              <a:prstGeom prst="rect">
                <a:avLst/>
              </a:prstGeom>
              <a:solidFill>
                <a:srgbClr val="99FF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algn="ctr" eaLnBrk="1" hangingPunct="1">
                  <a:buFont typeface="Wingdings" panose="05000000000000000000" pitchFamily="2" charset="2"/>
                  <a:buNone/>
                </a:pPr>
                <a:r>
                  <a:rPr lang="en-US" altLang="zh-CN" sz="2600" dirty="0">
                    <a:latin typeface="Arial Rounded MT Bold" panose="020F0704030504030204" pitchFamily="34" charset="0"/>
                    <a:ea typeface="微软雅黑" panose="020B0503020204020204" pitchFamily="34" charset="-122"/>
                  </a:rPr>
                  <a:t>1</a:t>
                </a:r>
              </a:p>
            </p:txBody>
          </p:sp>
          <p:sp>
            <p:nvSpPr>
              <p:cNvPr id="18" name="Rectangle 41"/>
              <p:cNvSpPr>
                <a:spLocks noChangeArrowheads="1"/>
              </p:cNvSpPr>
              <p:nvPr/>
            </p:nvSpPr>
            <p:spPr bwMode="auto">
              <a:xfrm>
                <a:off x="157" y="653"/>
                <a:ext cx="791" cy="326"/>
              </a:xfrm>
              <a:prstGeom prst="rect">
                <a:avLst/>
              </a:prstGeom>
              <a:solidFill>
                <a:srgbClr val="99FF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algn="ctr" eaLnBrk="1" hangingPunct="1">
                  <a:buFont typeface="Wingdings" panose="05000000000000000000" pitchFamily="2" charset="2"/>
                  <a:buNone/>
                </a:pPr>
                <a:r>
                  <a:rPr lang="en-US" altLang="zh-CN" sz="2600" dirty="0">
                    <a:latin typeface="Arial Rounded MT Bold" panose="020F0704030504030204" pitchFamily="34" charset="0"/>
                    <a:ea typeface="微软雅黑" panose="020B0503020204020204" pitchFamily="34" charset="-122"/>
                  </a:rPr>
                  <a:t>Y</a:t>
                </a:r>
                <a:r>
                  <a:rPr lang="en-US" altLang="zh-CN" sz="2600" baseline="-25000" dirty="0">
                    <a:latin typeface="Arial Rounded MT Bold" panose="020F0704030504030204" pitchFamily="34" charset="0"/>
                    <a:ea typeface="微软雅黑" panose="020B0503020204020204" pitchFamily="34" charset="-122"/>
                  </a:rPr>
                  <a:t>i</a:t>
                </a:r>
              </a:p>
            </p:txBody>
          </p:sp>
          <p:sp>
            <p:nvSpPr>
              <p:cNvPr id="19" name="Rectangle 42"/>
              <p:cNvSpPr>
                <a:spLocks noChangeArrowheads="1"/>
              </p:cNvSpPr>
              <p:nvPr/>
            </p:nvSpPr>
            <p:spPr bwMode="auto">
              <a:xfrm>
                <a:off x="1662" y="326"/>
                <a:ext cx="786" cy="327"/>
              </a:xfrm>
              <a:prstGeom prst="rect">
                <a:avLst/>
              </a:prstGeom>
              <a:solidFill>
                <a:srgbClr val="99FF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algn="ctr" eaLnBrk="1" hangingPunct="1">
                  <a:buFont typeface="Wingdings" panose="05000000000000000000" pitchFamily="2" charset="2"/>
                  <a:buNone/>
                </a:pPr>
                <a:r>
                  <a:rPr lang="en-US" altLang="zh-CN" sz="2600" dirty="0">
                    <a:latin typeface="Arial Rounded MT Bold" panose="020F0704030504030204" pitchFamily="34" charset="0"/>
                    <a:ea typeface="微软雅黑" panose="020B0503020204020204" pitchFamily="34" charset="-122"/>
                  </a:rPr>
                  <a:t>Y</a:t>
                </a:r>
                <a:r>
                  <a:rPr lang="en-US" altLang="zh-CN" sz="2600" baseline="-25000" dirty="0">
                    <a:latin typeface="Arial Rounded MT Bold" panose="020F0704030504030204" pitchFamily="34" charset="0"/>
                    <a:ea typeface="微软雅黑" panose="020B0503020204020204" pitchFamily="34" charset="-122"/>
                  </a:rPr>
                  <a:t>i</a:t>
                </a:r>
              </a:p>
            </p:txBody>
          </p:sp>
          <p:sp>
            <p:nvSpPr>
              <p:cNvPr id="20" name="Rectangle 43"/>
              <p:cNvSpPr>
                <a:spLocks noChangeArrowheads="1"/>
              </p:cNvSpPr>
              <p:nvPr/>
            </p:nvSpPr>
            <p:spPr bwMode="auto">
              <a:xfrm>
                <a:off x="791" y="326"/>
                <a:ext cx="871" cy="327"/>
              </a:xfrm>
              <a:prstGeom prst="rect">
                <a:avLst/>
              </a:prstGeom>
              <a:solidFill>
                <a:srgbClr val="99FF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algn="ctr" eaLnBrk="1" hangingPunct="1">
                  <a:buFont typeface="Wingdings" panose="05000000000000000000" pitchFamily="2" charset="2"/>
                  <a:buNone/>
                </a:pPr>
                <a:r>
                  <a:rPr lang="en-US" altLang="zh-CN" sz="2600" dirty="0">
                    <a:latin typeface="Arial Rounded MT Bold" panose="020F0704030504030204" pitchFamily="34" charset="0"/>
                    <a:ea typeface="微软雅黑" panose="020B0503020204020204" pitchFamily="34" charset="-122"/>
                  </a:rPr>
                  <a:t>0</a:t>
                </a:r>
              </a:p>
            </p:txBody>
          </p:sp>
          <p:sp>
            <p:nvSpPr>
              <p:cNvPr id="22" name="Rectangle 45"/>
              <p:cNvSpPr>
                <a:spLocks noChangeArrowheads="1"/>
              </p:cNvSpPr>
              <p:nvPr/>
            </p:nvSpPr>
            <p:spPr bwMode="auto">
              <a:xfrm>
                <a:off x="1662" y="0"/>
                <a:ext cx="786" cy="326"/>
              </a:xfrm>
              <a:prstGeom prst="rect">
                <a:avLst/>
              </a:prstGeom>
              <a:solidFill>
                <a:srgbClr val="FF6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algn="ctr" eaLnBrk="1" hangingPunct="1">
                  <a:buFont typeface="Wingdings" panose="05000000000000000000" pitchFamily="2" charset="2"/>
                  <a:buNone/>
                </a:pPr>
                <a:r>
                  <a:rPr lang="en-US" altLang="zh-CN" sz="2600" dirty="0">
                    <a:solidFill>
                      <a:schemeClr val="bg1"/>
                    </a:solidFill>
                    <a:latin typeface="Arial Rounded MT Bold" panose="020F0704030504030204" pitchFamily="34" charset="0"/>
                    <a:ea typeface="微软雅黑" panose="020B0503020204020204" pitchFamily="34" charset="-122"/>
                  </a:rPr>
                  <a:t>Input</a:t>
                </a:r>
              </a:p>
            </p:txBody>
          </p:sp>
          <p:sp>
            <p:nvSpPr>
              <p:cNvPr id="21" name="Rectangle 44"/>
              <p:cNvSpPr>
                <a:spLocks noChangeArrowheads="1"/>
              </p:cNvSpPr>
              <p:nvPr/>
            </p:nvSpPr>
            <p:spPr bwMode="auto">
              <a:xfrm>
                <a:off x="157" y="326"/>
                <a:ext cx="791" cy="327"/>
              </a:xfrm>
              <a:prstGeom prst="rect">
                <a:avLst/>
              </a:prstGeom>
              <a:solidFill>
                <a:srgbClr val="99FF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algn="ctr" eaLnBrk="1" hangingPunct="1">
                  <a:buFont typeface="Wingdings" panose="05000000000000000000" pitchFamily="2" charset="2"/>
                  <a:buNone/>
                </a:pPr>
                <a:r>
                  <a:rPr lang="en-US" altLang="zh-CN" sz="2600" dirty="0">
                    <a:latin typeface="Arial Rounded MT Bold" panose="020F0704030504030204" pitchFamily="34" charset="0"/>
                    <a:ea typeface="微软雅黑" panose="020B0503020204020204" pitchFamily="34" charset="-122"/>
                  </a:rPr>
                  <a:t>Y</a:t>
                </a:r>
                <a:r>
                  <a:rPr lang="en-US" altLang="zh-CN" sz="2800" baseline="-25000" dirty="0">
                    <a:latin typeface="Arial Rounded MT Bold" panose="020F0704030504030204" pitchFamily="34" charset="0"/>
                    <a:ea typeface="微软雅黑" panose="020B0503020204020204" pitchFamily="34" charset="-122"/>
                  </a:rPr>
                  <a:t>i</a:t>
                </a:r>
                <a:endParaRPr lang="en-US" altLang="zh-CN" sz="2600" baseline="-25000" dirty="0">
                  <a:latin typeface="Arial Rounded MT Bold" panose="020F0704030504030204" pitchFamily="3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23" name="Rectangle 46"/>
              <p:cNvSpPr>
                <a:spLocks noChangeArrowheads="1"/>
              </p:cNvSpPr>
              <p:nvPr/>
            </p:nvSpPr>
            <p:spPr bwMode="auto">
              <a:xfrm>
                <a:off x="791" y="0"/>
                <a:ext cx="871" cy="326"/>
              </a:xfrm>
              <a:prstGeom prst="rect">
                <a:avLst/>
              </a:prstGeom>
              <a:solidFill>
                <a:srgbClr val="FF6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algn="ctr" eaLnBrk="1" hangingPunct="1">
                  <a:buFont typeface="Wingdings" panose="05000000000000000000" pitchFamily="2" charset="2"/>
                  <a:buNone/>
                </a:pPr>
                <a:r>
                  <a:rPr lang="en-US" altLang="zh-CN" sz="2600" dirty="0">
                    <a:solidFill>
                      <a:schemeClr val="bg1"/>
                    </a:solidFill>
                    <a:latin typeface="Arial Rounded MT Bold" panose="020F0704030504030204" pitchFamily="34" charset="0"/>
                    <a:ea typeface="微软雅黑" panose="020B0503020204020204" pitchFamily="34" charset="-122"/>
                  </a:rPr>
                  <a:t>Sub</a:t>
                </a:r>
                <a:endParaRPr lang="en-US" altLang="zh-CN" sz="1500" dirty="0">
                  <a:solidFill>
                    <a:schemeClr val="bg1"/>
                  </a:solidFill>
                  <a:latin typeface="Arial Rounded MT Bold" panose="020F0704030504030204" pitchFamily="3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24" name="Rectangle 47"/>
              <p:cNvSpPr>
                <a:spLocks noChangeArrowheads="1"/>
              </p:cNvSpPr>
              <p:nvPr/>
            </p:nvSpPr>
            <p:spPr bwMode="auto">
              <a:xfrm>
                <a:off x="157" y="0"/>
                <a:ext cx="791" cy="326"/>
              </a:xfrm>
              <a:prstGeom prst="rect">
                <a:avLst/>
              </a:prstGeom>
              <a:solidFill>
                <a:srgbClr val="FF6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algn="ctr" eaLnBrk="1" hangingPunct="1">
                  <a:buFont typeface="Wingdings" panose="05000000000000000000" pitchFamily="2" charset="2"/>
                  <a:buNone/>
                </a:pPr>
                <a:r>
                  <a:rPr lang="en-US" altLang="zh-CN" sz="2600" dirty="0">
                    <a:solidFill>
                      <a:schemeClr val="bg1"/>
                    </a:solidFill>
                    <a:latin typeface="Arial Rounded MT Bold" panose="020F0704030504030204" pitchFamily="34" charset="0"/>
                    <a:ea typeface="微软雅黑" panose="020B0503020204020204" pitchFamily="34" charset="-122"/>
                  </a:rPr>
                  <a:t>Y</a:t>
                </a:r>
                <a:r>
                  <a:rPr lang="en-US" altLang="zh-CN" sz="2600" baseline="-25000" dirty="0">
                    <a:solidFill>
                      <a:schemeClr val="bg1"/>
                    </a:solidFill>
                    <a:latin typeface="Arial Rounded MT Bold" panose="020F0704030504030204" pitchFamily="34" charset="0"/>
                    <a:ea typeface="微软雅黑" panose="020B0503020204020204" pitchFamily="34" charset="-122"/>
                  </a:rPr>
                  <a:t>i</a:t>
                </a:r>
                <a:endParaRPr lang="en-US" altLang="zh-CN" sz="2600" dirty="0">
                  <a:solidFill>
                    <a:schemeClr val="bg1"/>
                  </a:solidFill>
                  <a:latin typeface="Arial Rounded MT Bold" panose="020F0704030504030204" pitchFamily="3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25" name="Line 48"/>
              <p:cNvSpPr>
                <a:spLocks noChangeShapeType="1"/>
              </p:cNvSpPr>
              <p:nvPr/>
            </p:nvSpPr>
            <p:spPr bwMode="auto">
              <a:xfrm>
                <a:off x="1662" y="0"/>
                <a:ext cx="0" cy="979"/>
              </a:xfrm>
              <a:prstGeom prst="line">
                <a:avLst/>
              </a:prstGeom>
              <a:noFill/>
              <a:ln w="28575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26" name="Line 49"/>
              <p:cNvSpPr>
                <a:spLocks noChangeShapeType="1"/>
              </p:cNvSpPr>
              <p:nvPr/>
            </p:nvSpPr>
            <p:spPr bwMode="auto">
              <a:xfrm>
                <a:off x="157" y="336"/>
                <a:ext cx="2291" cy="0"/>
              </a:xfrm>
              <a:prstGeom prst="line">
                <a:avLst/>
              </a:prstGeom>
              <a:noFill/>
              <a:ln w="28575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Arial Rounded MT Bold" panose="020F0704030504030204" pitchFamily="34" charset="0"/>
                </a:endParaRPr>
              </a:p>
            </p:txBody>
          </p:sp>
        </p:grpSp>
        <p:cxnSp>
          <p:nvCxnSpPr>
            <p:cNvPr id="28" name="直接连接符 27"/>
            <p:cNvCxnSpPr/>
            <p:nvPr/>
          </p:nvCxnSpPr>
          <p:spPr>
            <a:xfrm>
              <a:off x="7729228" y="4341331"/>
              <a:ext cx="227148" cy="0"/>
            </a:xfrm>
            <a:prstGeom prst="line">
              <a:avLst/>
            </a:prstGeom>
            <a:ln w="254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33230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utoUpdateAnimBg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组合 62">
            <a:extLst>
              <a:ext uri="{FF2B5EF4-FFF2-40B4-BE49-F238E27FC236}">
                <a16:creationId xmlns:a16="http://schemas.microsoft.com/office/drawing/2014/main" id="{076C398C-40C8-44DC-A626-8FC5EE6B5F08}"/>
              </a:ext>
            </a:extLst>
          </p:cNvPr>
          <p:cNvGrpSpPr/>
          <p:nvPr/>
        </p:nvGrpSpPr>
        <p:grpSpPr>
          <a:xfrm>
            <a:off x="4256087" y="3844681"/>
            <a:ext cx="7561324" cy="595012"/>
            <a:chOff x="4256087" y="3844681"/>
            <a:chExt cx="7561324" cy="595012"/>
          </a:xfrm>
        </p:grpSpPr>
        <p:sp>
          <p:nvSpPr>
            <p:cNvPr id="85" name="Text Box 8">
              <a:extLst>
                <a:ext uri="{FF2B5EF4-FFF2-40B4-BE49-F238E27FC236}">
                  <a16:creationId xmlns:a16="http://schemas.microsoft.com/office/drawing/2014/main" id="{60077EAD-2AD1-4E93-886A-124BD9561AD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448986" y="4070361"/>
              <a:ext cx="1368425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l" eaLnBrk="1" hangingPunct="1">
                <a:lnSpc>
                  <a:spcPct val="100000"/>
                </a:lnSpc>
                <a:spcBef>
                  <a:spcPct val="50000"/>
                </a:spcBef>
                <a:buClrTx/>
                <a:buFontTx/>
                <a:buNone/>
              </a:pPr>
              <a:r>
                <a:rPr lang="en-US" altLang="zh-CN" sz="1800" dirty="0">
                  <a:solidFill>
                    <a:srgbClr val="3438F6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Sub</a:t>
              </a:r>
            </a:p>
          </p:txBody>
        </p:sp>
        <p:grpSp>
          <p:nvGrpSpPr>
            <p:cNvPr id="62" name="组合 61">
              <a:extLst>
                <a:ext uri="{FF2B5EF4-FFF2-40B4-BE49-F238E27FC236}">
                  <a16:creationId xmlns:a16="http://schemas.microsoft.com/office/drawing/2014/main" id="{48FE89AA-128F-43BA-8B4C-894A9DC15FD1}"/>
                </a:ext>
              </a:extLst>
            </p:cNvPr>
            <p:cNvGrpSpPr/>
            <p:nvPr/>
          </p:nvGrpSpPr>
          <p:grpSpPr>
            <a:xfrm>
              <a:off x="4256087" y="3844681"/>
              <a:ext cx="6145272" cy="428244"/>
              <a:chOff x="4256087" y="3844681"/>
              <a:chExt cx="6145272" cy="428244"/>
            </a:xfrm>
          </p:grpSpPr>
          <p:grpSp>
            <p:nvGrpSpPr>
              <p:cNvPr id="91" name="Group 59">
                <a:extLst>
                  <a:ext uri="{FF2B5EF4-FFF2-40B4-BE49-F238E27FC236}">
                    <a16:creationId xmlns:a16="http://schemas.microsoft.com/office/drawing/2014/main" id="{0EFA80D4-3EF4-4E13-A4F4-E2E54AFB32F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256087" y="3844681"/>
                <a:ext cx="5113335" cy="428243"/>
                <a:chOff x="0" y="0"/>
                <a:chExt cx="3235" cy="272"/>
              </a:xfrm>
            </p:grpSpPr>
            <p:sp>
              <p:nvSpPr>
                <p:cNvPr id="92" name="Line 85">
                  <a:extLst>
                    <a:ext uri="{FF2B5EF4-FFF2-40B4-BE49-F238E27FC236}">
                      <a16:creationId xmlns:a16="http://schemas.microsoft.com/office/drawing/2014/main" id="{A7697D5B-35EC-4952-9A2B-9F03F15864A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235" y="0"/>
                  <a:ext cx="0" cy="272"/>
                </a:xfrm>
                <a:prstGeom prst="line">
                  <a:avLst/>
                </a:prstGeom>
                <a:noFill/>
                <a:ln w="19050" cap="sq">
                  <a:solidFill>
                    <a:srgbClr val="3438F6"/>
                  </a:solidFill>
                  <a:round/>
                  <a:headEnd type="oval"/>
                  <a:tailEnd type="non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93" name="Line 86">
                  <a:extLst>
                    <a:ext uri="{FF2B5EF4-FFF2-40B4-BE49-F238E27FC236}">
                      <a16:creationId xmlns:a16="http://schemas.microsoft.com/office/drawing/2014/main" id="{1599D3C7-4A66-4B5D-9E1C-AD7798EB52B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286" y="0"/>
                  <a:ext cx="0" cy="272"/>
                </a:xfrm>
                <a:prstGeom prst="line">
                  <a:avLst/>
                </a:prstGeom>
                <a:noFill/>
                <a:ln w="19050" cap="sq">
                  <a:solidFill>
                    <a:srgbClr val="3438F6"/>
                  </a:solidFill>
                  <a:round/>
                  <a:headEnd type="oval"/>
                  <a:tailEnd type="non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94" name="Line 87">
                  <a:extLst>
                    <a:ext uri="{FF2B5EF4-FFF2-40B4-BE49-F238E27FC236}">
                      <a16:creationId xmlns:a16="http://schemas.microsoft.com/office/drawing/2014/main" id="{A1F08A68-AEC6-4499-95E7-439D6D5BC30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971" y="0"/>
                  <a:ext cx="0" cy="272"/>
                </a:xfrm>
                <a:prstGeom prst="line">
                  <a:avLst/>
                </a:prstGeom>
                <a:noFill/>
                <a:ln w="19050" cap="sq">
                  <a:solidFill>
                    <a:srgbClr val="3438F6"/>
                  </a:solidFill>
                  <a:round/>
                  <a:headEnd type="oval"/>
                  <a:tailEnd type="non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95" name="Line 88">
                  <a:extLst>
                    <a:ext uri="{FF2B5EF4-FFF2-40B4-BE49-F238E27FC236}">
                      <a16:creationId xmlns:a16="http://schemas.microsoft.com/office/drawing/2014/main" id="{B702F9C2-ABB8-4DC7-BF66-A010BD5B04A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0" y="0"/>
                  <a:ext cx="0" cy="272"/>
                </a:xfrm>
                <a:prstGeom prst="line">
                  <a:avLst/>
                </a:prstGeom>
                <a:noFill/>
                <a:ln w="19050" cap="sq">
                  <a:solidFill>
                    <a:srgbClr val="3438F6"/>
                  </a:solidFill>
                  <a:round/>
                  <a:headEnd/>
                  <a:tailEnd type="non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87" name="Line 4">
                <a:extLst>
                  <a:ext uri="{FF2B5EF4-FFF2-40B4-BE49-F238E27FC236}">
                    <a16:creationId xmlns:a16="http://schemas.microsoft.com/office/drawing/2014/main" id="{FF6B0373-1486-46A7-83DD-C5C0C46E22A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60909" y="4272925"/>
                <a:ext cx="6140450" cy="0"/>
              </a:xfrm>
              <a:prstGeom prst="line">
                <a:avLst/>
              </a:prstGeom>
              <a:noFill/>
              <a:ln w="19050" cap="sq">
                <a:solidFill>
                  <a:srgbClr val="3438F6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l"/>
                <a:endParaRPr lang="zh-CN" altLang="en-US"/>
              </a:p>
            </p:txBody>
          </p:sp>
        </p:grp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可控加减法电路</a:t>
            </a:r>
          </a:p>
        </p:txBody>
      </p:sp>
      <p:grpSp>
        <p:nvGrpSpPr>
          <p:cNvPr id="4" name="Group 4"/>
          <p:cNvGrpSpPr>
            <a:grpSpLocks/>
          </p:cNvGrpSpPr>
          <p:nvPr/>
        </p:nvGrpSpPr>
        <p:grpSpPr bwMode="auto">
          <a:xfrm>
            <a:off x="4905375" y="1785774"/>
            <a:ext cx="1295400" cy="3529012"/>
            <a:chOff x="0" y="0"/>
            <a:chExt cx="816" cy="2223"/>
          </a:xfrm>
        </p:grpSpPr>
        <p:sp>
          <p:nvSpPr>
            <p:cNvPr id="5" name="Rectangle 4"/>
            <p:cNvSpPr>
              <a:spLocks noChangeArrowheads="1"/>
            </p:cNvSpPr>
            <p:nvPr/>
          </p:nvSpPr>
          <p:spPr bwMode="auto">
            <a:xfrm>
              <a:off x="90" y="560"/>
              <a:ext cx="496" cy="302"/>
            </a:xfrm>
            <a:prstGeom prst="rect">
              <a:avLst/>
            </a:prstGeom>
            <a:solidFill>
              <a:srgbClr val="99FFCC"/>
            </a:solidFill>
            <a:ln w="28575">
              <a:solidFill>
                <a:schemeClr val="accent2"/>
              </a:solidFill>
              <a:miter lim="800000"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>
              <a:lvl1pPr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1pPr>
              <a:lvl2pPr marL="742950" indent="-285750"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2pPr>
              <a:lvl3pPr marL="1143000" indent="-228600"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3pPr>
              <a:lvl4pPr marL="1600200" indent="-228600"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4pPr>
              <a:lvl5pPr marL="2057400" indent="-228600"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 b="0" u="none" dirty="0">
                  <a:solidFill>
                    <a:schemeClr val="tx1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FA</a:t>
              </a:r>
              <a:r>
                <a:rPr lang="en-US" altLang="zh-CN" sz="1800" b="0" u="none" baseline="-25000" dirty="0">
                  <a:solidFill>
                    <a:schemeClr val="tx1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n-2</a:t>
              </a:r>
            </a:p>
          </p:txBody>
        </p:sp>
        <p:sp>
          <p:nvSpPr>
            <p:cNvPr id="6" name="Line 5"/>
            <p:cNvSpPr>
              <a:spLocks noChangeShapeType="1"/>
            </p:cNvSpPr>
            <p:nvPr/>
          </p:nvSpPr>
          <p:spPr bwMode="auto">
            <a:xfrm flipV="1">
              <a:off x="344" y="272"/>
              <a:ext cx="0" cy="2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w="lg" len="lg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" name="Line 6"/>
            <p:cNvSpPr>
              <a:spLocks noChangeShapeType="1"/>
            </p:cNvSpPr>
            <p:nvPr/>
          </p:nvSpPr>
          <p:spPr bwMode="auto">
            <a:xfrm flipV="1">
              <a:off x="224" y="862"/>
              <a:ext cx="0" cy="113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w="lg" len="lg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" name="Line 7"/>
            <p:cNvSpPr>
              <a:spLocks noChangeShapeType="1"/>
            </p:cNvSpPr>
            <p:nvPr/>
          </p:nvSpPr>
          <p:spPr bwMode="auto">
            <a:xfrm flipV="1">
              <a:off x="453" y="862"/>
              <a:ext cx="0" cy="37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w="lg" len="lg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" name="Text Box 8"/>
            <p:cNvSpPr txBox="1">
              <a:spLocks noChangeArrowheads="1"/>
            </p:cNvSpPr>
            <p:nvPr/>
          </p:nvSpPr>
          <p:spPr bwMode="auto">
            <a:xfrm>
              <a:off x="136" y="0"/>
              <a:ext cx="453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50000"/>
                </a:spcBef>
                <a:buClrTx/>
                <a:buFontTx/>
                <a:buNone/>
              </a:pPr>
              <a:r>
                <a:rPr lang="en-US" altLang="zh-CN" sz="1800" dirty="0">
                  <a:solidFill>
                    <a:srgbClr val="C00000"/>
                  </a:solidFill>
                  <a:ea typeface="宋体" panose="02010600030101010101" pitchFamily="2" charset="-122"/>
                </a:rPr>
                <a:t>S</a:t>
              </a:r>
              <a:r>
                <a:rPr lang="en-US" altLang="zh-CN" sz="1800" baseline="-25000" dirty="0">
                  <a:solidFill>
                    <a:srgbClr val="C00000"/>
                  </a:solidFill>
                  <a:ea typeface="宋体" panose="02010600030101010101" pitchFamily="2" charset="-122"/>
                </a:rPr>
                <a:t>n-2</a:t>
              </a:r>
            </a:p>
          </p:txBody>
        </p:sp>
        <p:sp>
          <p:nvSpPr>
            <p:cNvPr id="10" name="Text Box 9"/>
            <p:cNvSpPr txBox="1">
              <a:spLocks noChangeArrowheads="1"/>
            </p:cNvSpPr>
            <p:nvPr/>
          </p:nvSpPr>
          <p:spPr bwMode="auto">
            <a:xfrm>
              <a:off x="0" y="1988"/>
              <a:ext cx="453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50000"/>
                </a:spcBef>
                <a:buClrTx/>
                <a:buFontTx/>
                <a:buNone/>
              </a:pPr>
              <a:r>
                <a:rPr lang="en-US" altLang="zh-CN" sz="1800" dirty="0">
                  <a:ea typeface="宋体" panose="02010600030101010101" pitchFamily="2" charset="-122"/>
                </a:rPr>
                <a:t>X</a:t>
              </a:r>
              <a:r>
                <a:rPr lang="en-US" altLang="zh-CN" sz="1800" baseline="-25000" dirty="0">
                  <a:ea typeface="宋体" panose="02010600030101010101" pitchFamily="2" charset="-122"/>
                </a:rPr>
                <a:t>n-2</a:t>
              </a:r>
            </a:p>
          </p:txBody>
        </p:sp>
        <p:sp>
          <p:nvSpPr>
            <p:cNvPr id="11" name="Text Box 10"/>
            <p:cNvSpPr txBox="1">
              <a:spLocks noChangeArrowheads="1"/>
            </p:cNvSpPr>
            <p:nvPr/>
          </p:nvSpPr>
          <p:spPr bwMode="auto">
            <a:xfrm>
              <a:off x="363" y="1992"/>
              <a:ext cx="453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50000"/>
                </a:spcBef>
                <a:buClrTx/>
                <a:buFontTx/>
                <a:buNone/>
              </a:pPr>
              <a:r>
                <a:rPr lang="en-US" altLang="zh-CN" sz="1800" dirty="0">
                  <a:ea typeface="宋体" panose="02010600030101010101" pitchFamily="2" charset="-122"/>
                </a:rPr>
                <a:t>Y</a:t>
              </a:r>
              <a:r>
                <a:rPr lang="en-US" altLang="zh-CN" sz="1800" baseline="-25000" dirty="0">
                  <a:ea typeface="宋体" panose="02010600030101010101" pitchFamily="2" charset="-122"/>
                </a:rPr>
                <a:t>n-2</a:t>
              </a:r>
            </a:p>
          </p:txBody>
        </p:sp>
      </p:grpSp>
      <p:grpSp>
        <p:nvGrpSpPr>
          <p:cNvPr id="12" name="Group 12"/>
          <p:cNvGrpSpPr>
            <a:grpSpLocks/>
          </p:cNvGrpSpPr>
          <p:nvPr/>
        </p:nvGrpSpPr>
        <p:grpSpPr bwMode="auto">
          <a:xfrm>
            <a:off x="7931148" y="1785774"/>
            <a:ext cx="2297113" cy="3529012"/>
            <a:chOff x="0" y="0"/>
            <a:chExt cx="1447" cy="2223"/>
          </a:xfrm>
        </p:grpSpPr>
        <p:sp>
          <p:nvSpPr>
            <p:cNvPr id="15" name="Line 14"/>
            <p:cNvSpPr>
              <a:spLocks noChangeShapeType="1"/>
            </p:cNvSpPr>
            <p:nvPr/>
          </p:nvSpPr>
          <p:spPr bwMode="auto">
            <a:xfrm flipH="1" flipV="1">
              <a:off x="708" y="269"/>
              <a:ext cx="0" cy="30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" name="Text Box 12"/>
            <p:cNvSpPr txBox="1">
              <a:spLocks noChangeArrowheads="1"/>
            </p:cNvSpPr>
            <p:nvPr/>
          </p:nvSpPr>
          <p:spPr bwMode="auto">
            <a:xfrm>
              <a:off x="993" y="729"/>
              <a:ext cx="45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50000"/>
                </a:spcBef>
                <a:buClrTx/>
                <a:buFontTx/>
                <a:buNone/>
              </a:pPr>
              <a:r>
                <a:rPr lang="en-US" altLang="zh-CN" sz="1800" dirty="0">
                  <a:solidFill>
                    <a:schemeClr val="accent6">
                      <a:lumMod val="75000"/>
                    </a:schemeClr>
                  </a:solidFill>
                  <a:ea typeface="宋体" panose="02010600030101010101" pitchFamily="2" charset="-122"/>
                </a:rPr>
                <a:t>C</a:t>
              </a:r>
              <a:r>
                <a:rPr lang="en-US" altLang="zh-CN" sz="1800" baseline="-25000" dirty="0">
                  <a:solidFill>
                    <a:schemeClr val="accent6">
                      <a:lumMod val="75000"/>
                    </a:schemeClr>
                  </a:solidFill>
                  <a:ea typeface="宋体" panose="02010600030101010101" pitchFamily="2" charset="-122"/>
                </a:rPr>
                <a:t>0</a:t>
              </a:r>
            </a:p>
          </p:txBody>
        </p:sp>
        <p:sp>
          <p:nvSpPr>
            <p:cNvPr id="14" name="Rectangle 13"/>
            <p:cNvSpPr>
              <a:spLocks noChangeArrowheads="1"/>
            </p:cNvSpPr>
            <p:nvPr/>
          </p:nvSpPr>
          <p:spPr bwMode="auto">
            <a:xfrm>
              <a:off x="460" y="560"/>
              <a:ext cx="495" cy="302"/>
            </a:xfrm>
            <a:prstGeom prst="rect">
              <a:avLst/>
            </a:prstGeom>
            <a:solidFill>
              <a:srgbClr val="99FFCC"/>
            </a:solidFill>
            <a:ln w="28575">
              <a:solidFill>
                <a:schemeClr val="accent2"/>
              </a:solidFill>
              <a:miter lim="800000"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>
              <a:lvl1pPr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1pPr>
              <a:lvl2pPr marL="742950" indent="-285750"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2pPr>
              <a:lvl3pPr marL="1143000" indent="-228600"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3pPr>
              <a:lvl4pPr marL="1600200" indent="-228600"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4pPr>
              <a:lvl5pPr marL="2057400" indent="-228600"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 b="0" u="none" dirty="0">
                  <a:solidFill>
                    <a:schemeClr val="tx1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FA</a:t>
              </a:r>
              <a:r>
                <a:rPr lang="en-US" altLang="zh-CN" sz="1800" b="0" u="none" baseline="-25000" dirty="0">
                  <a:solidFill>
                    <a:schemeClr val="tx1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0</a:t>
              </a:r>
            </a:p>
          </p:txBody>
        </p:sp>
        <p:sp>
          <p:nvSpPr>
            <p:cNvPr id="16" name="Text Box 15"/>
            <p:cNvSpPr txBox="1">
              <a:spLocks noChangeArrowheads="1"/>
            </p:cNvSpPr>
            <p:nvPr/>
          </p:nvSpPr>
          <p:spPr bwMode="auto">
            <a:xfrm>
              <a:off x="38" y="729"/>
              <a:ext cx="45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50000"/>
                </a:spcBef>
                <a:buClrTx/>
                <a:buFontTx/>
                <a:buNone/>
              </a:pPr>
              <a:r>
                <a:rPr lang="en-US" altLang="zh-CN" sz="1800" dirty="0">
                  <a:solidFill>
                    <a:schemeClr val="accent6">
                      <a:lumMod val="75000"/>
                    </a:schemeClr>
                  </a:solidFill>
                  <a:ea typeface="宋体" panose="02010600030101010101" pitchFamily="2" charset="-122"/>
                </a:rPr>
                <a:t>C</a:t>
              </a:r>
              <a:r>
                <a:rPr lang="en-US" altLang="zh-CN" sz="1800" baseline="-25000" dirty="0">
                  <a:solidFill>
                    <a:schemeClr val="accent6">
                      <a:lumMod val="75000"/>
                    </a:schemeClr>
                  </a:solidFill>
                  <a:ea typeface="宋体" panose="02010600030101010101" pitchFamily="2" charset="-122"/>
                </a:rPr>
                <a:t>1</a:t>
              </a:r>
            </a:p>
          </p:txBody>
        </p:sp>
        <p:sp>
          <p:nvSpPr>
            <p:cNvPr id="17" name="Line 16"/>
            <p:cNvSpPr>
              <a:spLocks noChangeShapeType="1"/>
            </p:cNvSpPr>
            <p:nvPr/>
          </p:nvSpPr>
          <p:spPr bwMode="auto">
            <a:xfrm>
              <a:off x="0" y="726"/>
              <a:ext cx="456" cy="0"/>
            </a:xfrm>
            <a:prstGeom prst="line">
              <a:avLst/>
            </a:prstGeom>
            <a:noFill/>
            <a:ln w="19050">
              <a:solidFill>
                <a:srgbClr val="86BC64"/>
              </a:solidFill>
              <a:round/>
              <a:headEnd type="stealth" w="lg" len="lg"/>
              <a:tailEnd type="none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" name="Text Box 17"/>
            <p:cNvSpPr txBox="1">
              <a:spLocks noChangeArrowheads="1"/>
            </p:cNvSpPr>
            <p:nvPr/>
          </p:nvSpPr>
          <p:spPr bwMode="auto">
            <a:xfrm>
              <a:off x="548" y="0"/>
              <a:ext cx="453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50000"/>
                </a:spcBef>
                <a:buClrTx/>
                <a:buFontTx/>
                <a:buNone/>
              </a:pPr>
              <a:r>
                <a:rPr lang="en-US" altLang="zh-CN" sz="1800" dirty="0">
                  <a:ea typeface="宋体" panose="02010600030101010101" pitchFamily="2" charset="-122"/>
                </a:rPr>
                <a:t>S</a:t>
              </a:r>
              <a:r>
                <a:rPr lang="en-US" altLang="zh-CN" sz="1800" baseline="-25000" dirty="0">
                  <a:ea typeface="宋体" panose="02010600030101010101" pitchFamily="2" charset="-122"/>
                </a:rPr>
                <a:t>0</a:t>
              </a:r>
            </a:p>
          </p:txBody>
        </p:sp>
        <p:sp>
          <p:nvSpPr>
            <p:cNvPr id="19" name="Line 18"/>
            <p:cNvSpPr>
              <a:spLocks noChangeShapeType="1"/>
            </p:cNvSpPr>
            <p:nvPr/>
          </p:nvSpPr>
          <p:spPr bwMode="auto">
            <a:xfrm flipV="1">
              <a:off x="588" y="862"/>
              <a:ext cx="0" cy="113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" name="Line 19"/>
            <p:cNvSpPr>
              <a:spLocks noChangeShapeType="1"/>
            </p:cNvSpPr>
            <p:nvPr/>
          </p:nvSpPr>
          <p:spPr bwMode="auto">
            <a:xfrm flipV="1">
              <a:off x="815" y="862"/>
              <a:ext cx="0" cy="37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" name="Line 20"/>
            <p:cNvSpPr>
              <a:spLocks noChangeShapeType="1"/>
            </p:cNvSpPr>
            <p:nvPr/>
          </p:nvSpPr>
          <p:spPr bwMode="auto">
            <a:xfrm>
              <a:off x="951" y="726"/>
              <a:ext cx="325" cy="0"/>
            </a:xfrm>
            <a:prstGeom prst="line">
              <a:avLst/>
            </a:prstGeom>
            <a:noFill/>
            <a:ln w="19050">
              <a:solidFill>
                <a:srgbClr val="86BC64"/>
              </a:solidFill>
              <a:round/>
              <a:headEnd type="stealth" w="lg" len="lg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" name="Text Box 21"/>
            <p:cNvSpPr txBox="1">
              <a:spLocks noChangeArrowheads="1"/>
            </p:cNvSpPr>
            <p:nvPr/>
          </p:nvSpPr>
          <p:spPr bwMode="auto">
            <a:xfrm>
              <a:off x="453" y="1988"/>
              <a:ext cx="453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50000"/>
                </a:spcBef>
                <a:buClrTx/>
                <a:buFontTx/>
                <a:buNone/>
              </a:pPr>
              <a:r>
                <a:rPr lang="en-US" altLang="zh-CN" sz="1800" dirty="0">
                  <a:ea typeface="宋体" panose="02010600030101010101" pitchFamily="2" charset="-122"/>
                </a:rPr>
                <a:t>X</a:t>
              </a:r>
              <a:r>
                <a:rPr lang="en-US" altLang="zh-CN" sz="1800" baseline="-25000" dirty="0">
                  <a:ea typeface="宋体" panose="02010600030101010101" pitchFamily="2" charset="-122"/>
                </a:rPr>
                <a:t>0</a:t>
              </a:r>
            </a:p>
          </p:txBody>
        </p:sp>
        <p:sp>
          <p:nvSpPr>
            <p:cNvPr id="23" name="Text Box 22"/>
            <p:cNvSpPr txBox="1">
              <a:spLocks noChangeArrowheads="1"/>
            </p:cNvSpPr>
            <p:nvPr/>
          </p:nvSpPr>
          <p:spPr bwMode="auto">
            <a:xfrm>
              <a:off x="725" y="1992"/>
              <a:ext cx="453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50000"/>
                </a:spcBef>
                <a:buClrTx/>
                <a:buFontTx/>
                <a:buNone/>
              </a:pPr>
              <a:r>
                <a:rPr lang="en-US" altLang="zh-CN" sz="1800" dirty="0">
                  <a:ea typeface="宋体" panose="02010600030101010101" pitchFamily="2" charset="-122"/>
                </a:rPr>
                <a:t>Y</a:t>
              </a:r>
              <a:r>
                <a:rPr lang="en-US" altLang="zh-CN" sz="1800" baseline="-25000" dirty="0">
                  <a:ea typeface="宋体" panose="02010600030101010101" pitchFamily="2" charset="-122"/>
                </a:rPr>
                <a:t>0</a:t>
              </a:r>
            </a:p>
          </p:txBody>
        </p:sp>
      </p:grpSp>
      <p:sp>
        <p:nvSpPr>
          <p:cNvPr id="36" name="Text Box 48"/>
          <p:cNvSpPr txBox="1">
            <a:spLocks noChangeArrowheads="1"/>
          </p:cNvSpPr>
          <p:nvPr/>
        </p:nvSpPr>
        <p:spPr bwMode="auto">
          <a:xfrm>
            <a:off x="1992310" y="4959186"/>
            <a:ext cx="129699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lnSpc>
                <a:spcPct val="120000"/>
              </a:lnSpc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buClrTx/>
              <a:buFontTx/>
              <a:buNone/>
            </a:pPr>
            <a:r>
              <a:rPr lang="zh-CN" altLang="en-US" sz="20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符 号 位</a:t>
            </a:r>
          </a:p>
        </p:txBody>
      </p:sp>
      <p:grpSp>
        <p:nvGrpSpPr>
          <p:cNvPr id="37" name="Group 37"/>
          <p:cNvGrpSpPr>
            <a:grpSpLocks/>
          </p:cNvGrpSpPr>
          <p:nvPr/>
        </p:nvGrpSpPr>
        <p:grpSpPr bwMode="auto">
          <a:xfrm>
            <a:off x="2166939" y="1774662"/>
            <a:ext cx="2903538" cy="3529013"/>
            <a:chOff x="-213" y="0"/>
            <a:chExt cx="1829" cy="2223"/>
          </a:xfrm>
        </p:grpSpPr>
        <p:sp>
          <p:nvSpPr>
            <p:cNvPr id="38" name="Text Box 38"/>
            <p:cNvSpPr txBox="1">
              <a:spLocks noChangeArrowheads="1"/>
            </p:cNvSpPr>
            <p:nvPr/>
          </p:nvSpPr>
          <p:spPr bwMode="auto">
            <a:xfrm>
              <a:off x="1162" y="730"/>
              <a:ext cx="45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50000"/>
                </a:spcBef>
                <a:buClrTx/>
                <a:buFontTx/>
                <a:buNone/>
              </a:pPr>
              <a:r>
                <a:rPr lang="en-US" altLang="zh-CN" sz="1800" dirty="0" err="1">
                  <a:solidFill>
                    <a:schemeClr val="accent6">
                      <a:lumMod val="75000"/>
                    </a:schemeClr>
                  </a:solidFill>
                  <a:ea typeface="宋体" panose="02010600030101010101" pitchFamily="2" charset="-122"/>
                </a:rPr>
                <a:t>C</a:t>
              </a:r>
              <a:r>
                <a:rPr lang="en-US" altLang="zh-CN" sz="1800" baseline="-25000" dirty="0" err="1">
                  <a:solidFill>
                    <a:schemeClr val="accent6">
                      <a:lumMod val="75000"/>
                    </a:schemeClr>
                  </a:solidFill>
                  <a:ea typeface="宋体" panose="02010600030101010101" pitchFamily="2" charset="-122"/>
                </a:rPr>
                <a:t>n</a:t>
              </a:r>
              <a:r>
                <a:rPr lang="zh-CN" altLang="en-US" sz="1800" baseline="-25000" dirty="0">
                  <a:solidFill>
                    <a:schemeClr val="accent6">
                      <a:lumMod val="75000"/>
                    </a:schemeClr>
                  </a:solidFill>
                  <a:ea typeface="宋体" panose="02010600030101010101" pitchFamily="2" charset="-122"/>
                </a:rPr>
                <a:t>－</a:t>
              </a:r>
              <a:r>
                <a:rPr lang="en-US" altLang="zh-CN" sz="1800" baseline="-25000" dirty="0">
                  <a:solidFill>
                    <a:schemeClr val="accent6">
                      <a:lumMod val="75000"/>
                    </a:schemeClr>
                  </a:solidFill>
                  <a:ea typeface="宋体" panose="02010600030101010101" pitchFamily="2" charset="-122"/>
                </a:rPr>
                <a:t>1</a:t>
              </a:r>
            </a:p>
          </p:txBody>
        </p:sp>
        <p:sp>
          <p:nvSpPr>
            <p:cNvPr id="39" name="Text Box 39"/>
            <p:cNvSpPr txBox="1">
              <a:spLocks noChangeArrowheads="1"/>
            </p:cNvSpPr>
            <p:nvPr/>
          </p:nvSpPr>
          <p:spPr bwMode="auto">
            <a:xfrm>
              <a:off x="-213" y="730"/>
              <a:ext cx="45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50000"/>
                </a:spcBef>
                <a:buClrTx/>
                <a:buFontTx/>
                <a:buNone/>
              </a:pPr>
              <a:r>
                <a:rPr lang="en-US" altLang="zh-CN" sz="1800" dirty="0" err="1">
                  <a:solidFill>
                    <a:schemeClr val="accent6">
                      <a:lumMod val="75000"/>
                    </a:schemeClr>
                  </a:solidFill>
                  <a:ea typeface="宋体" panose="02010600030101010101" pitchFamily="2" charset="-122"/>
                </a:rPr>
                <a:t>C</a:t>
              </a:r>
              <a:r>
                <a:rPr lang="en-US" altLang="zh-CN" sz="1800" baseline="-25000" dirty="0" err="1">
                  <a:solidFill>
                    <a:schemeClr val="accent6">
                      <a:lumMod val="75000"/>
                    </a:schemeClr>
                  </a:solidFill>
                  <a:ea typeface="宋体" panose="02010600030101010101" pitchFamily="2" charset="-122"/>
                </a:rPr>
                <a:t>n</a:t>
              </a:r>
              <a:endParaRPr lang="en-US" altLang="zh-CN" sz="1800" baseline="-25000" dirty="0">
                <a:solidFill>
                  <a:schemeClr val="accent6">
                    <a:lumMod val="75000"/>
                  </a:schemeClr>
                </a:solidFill>
                <a:ea typeface="宋体" panose="02010600030101010101" pitchFamily="2" charset="-122"/>
              </a:endParaRPr>
            </a:p>
          </p:txBody>
        </p:sp>
        <p:grpSp>
          <p:nvGrpSpPr>
            <p:cNvPr id="40" name="Group 40"/>
            <p:cNvGrpSpPr>
              <a:grpSpLocks/>
            </p:cNvGrpSpPr>
            <p:nvPr/>
          </p:nvGrpSpPr>
          <p:grpSpPr bwMode="auto">
            <a:xfrm>
              <a:off x="0" y="0"/>
              <a:ext cx="1590" cy="2223"/>
              <a:chOff x="0" y="0"/>
              <a:chExt cx="1590" cy="2223"/>
            </a:xfrm>
          </p:grpSpPr>
          <p:sp>
            <p:nvSpPr>
              <p:cNvPr id="41" name="Text Box 36"/>
              <p:cNvSpPr txBox="1">
                <a:spLocks noChangeArrowheads="1"/>
              </p:cNvSpPr>
              <p:nvPr/>
            </p:nvSpPr>
            <p:spPr bwMode="auto">
              <a:xfrm>
                <a:off x="680" y="0"/>
                <a:ext cx="453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50000"/>
                  </a:spcBef>
                  <a:buClrTx/>
                  <a:buFontTx/>
                  <a:buNone/>
                </a:pPr>
                <a:r>
                  <a:rPr lang="en-US" altLang="zh-CN" sz="1800" dirty="0">
                    <a:solidFill>
                      <a:srgbClr val="C00000"/>
                    </a:solidFill>
                    <a:ea typeface="宋体" panose="02010600030101010101" pitchFamily="2" charset="-122"/>
                  </a:rPr>
                  <a:t>S</a:t>
                </a:r>
                <a:r>
                  <a:rPr lang="en-US" altLang="zh-CN" sz="1800" baseline="-25000" dirty="0">
                    <a:solidFill>
                      <a:srgbClr val="C00000"/>
                    </a:solidFill>
                    <a:ea typeface="宋体" panose="02010600030101010101" pitchFamily="2" charset="-122"/>
                  </a:rPr>
                  <a:t>n-1</a:t>
                </a:r>
              </a:p>
            </p:txBody>
          </p:sp>
          <p:sp>
            <p:nvSpPr>
              <p:cNvPr id="42" name="Line 41"/>
              <p:cNvSpPr>
                <a:spLocks noChangeShapeType="1"/>
              </p:cNvSpPr>
              <p:nvPr/>
            </p:nvSpPr>
            <p:spPr bwMode="auto">
              <a:xfrm>
                <a:off x="1134" y="730"/>
                <a:ext cx="456" cy="0"/>
              </a:xfrm>
              <a:prstGeom prst="line">
                <a:avLst/>
              </a:prstGeom>
              <a:noFill/>
              <a:ln w="19050">
                <a:solidFill>
                  <a:srgbClr val="86BC64"/>
                </a:solidFill>
                <a:round/>
                <a:headEnd type="stealth" w="lg" len="lg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3" name="Rectangle 42"/>
              <p:cNvSpPr>
                <a:spLocks noChangeArrowheads="1"/>
              </p:cNvSpPr>
              <p:nvPr/>
            </p:nvSpPr>
            <p:spPr bwMode="auto">
              <a:xfrm>
                <a:off x="639" y="564"/>
                <a:ext cx="495" cy="302"/>
              </a:xfrm>
              <a:prstGeom prst="rect">
                <a:avLst/>
              </a:prstGeom>
              <a:solidFill>
                <a:srgbClr val="99FFCC"/>
              </a:solidFill>
              <a:ln w="28575">
                <a:solidFill>
                  <a:schemeClr val="accent2"/>
                </a:solidFill>
                <a:miter lim="800000"/>
                <a:headEnd/>
                <a:tailEnd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wrap="none" anchor="ctr"/>
              <a:lstStyle>
                <a:lvl1pPr algn="ctr">
                  <a:lnSpc>
                    <a:spcPct val="80000"/>
                  </a:lnSpc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1pPr>
                <a:lvl2pPr marL="742950" indent="-285750" algn="ctr">
                  <a:lnSpc>
                    <a:spcPct val="80000"/>
                  </a:lnSpc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2pPr>
                <a:lvl3pPr marL="1143000" indent="-228600" algn="ctr">
                  <a:lnSpc>
                    <a:spcPct val="80000"/>
                  </a:lnSpc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3pPr>
                <a:lvl4pPr marL="1600200" indent="-228600" algn="ctr">
                  <a:lnSpc>
                    <a:spcPct val="80000"/>
                  </a:lnSpc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4pPr>
                <a:lvl5pPr marL="2057400" indent="-228600" algn="ctr">
                  <a:lnSpc>
                    <a:spcPct val="80000"/>
                  </a:lnSpc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800" b="0" u="none" dirty="0">
                    <a:solidFill>
                      <a:schemeClr val="tx1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FA</a:t>
                </a:r>
                <a:r>
                  <a:rPr lang="en-US" altLang="zh-CN" sz="1800" b="0" u="none" baseline="-25000" dirty="0">
                    <a:solidFill>
                      <a:schemeClr val="tx1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n-1</a:t>
                </a:r>
              </a:p>
            </p:txBody>
          </p:sp>
          <p:sp>
            <p:nvSpPr>
              <p:cNvPr id="44" name="Line 43"/>
              <p:cNvSpPr>
                <a:spLocks noChangeShapeType="1"/>
              </p:cNvSpPr>
              <p:nvPr/>
            </p:nvSpPr>
            <p:spPr bwMode="auto">
              <a:xfrm flipV="1">
                <a:off x="896" y="276"/>
                <a:ext cx="0" cy="288"/>
              </a:xfrm>
              <a:prstGeom prst="line">
                <a:avLst/>
              </a:prstGeom>
              <a:noFill/>
              <a:ln w="19050">
                <a:solidFill>
                  <a:srgbClr val="C00000"/>
                </a:solidFill>
                <a:round/>
                <a:headEnd w="lg" len="lg"/>
                <a:tailEnd type="stealth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5" name="Line 44"/>
              <p:cNvSpPr>
                <a:spLocks noChangeShapeType="1"/>
              </p:cNvSpPr>
              <p:nvPr/>
            </p:nvSpPr>
            <p:spPr bwMode="auto">
              <a:xfrm flipV="1">
                <a:off x="771" y="866"/>
                <a:ext cx="0" cy="1134"/>
              </a:xfrm>
              <a:prstGeom prst="line">
                <a:avLst/>
              </a:prstGeom>
              <a:noFill/>
              <a:ln w="19050">
                <a:solidFill>
                  <a:srgbClr val="C00000"/>
                </a:solidFill>
                <a:round/>
                <a:headEnd w="lg" len="lg"/>
                <a:tailEnd type="stealth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6" name="Line 45"/>
              <p:cNvSpPr>
                <a:spLocks noChangeShapeType="1"/>
              </p:cNvSpPr>
              <p:nvPr/>
            </p:nvSpPr>
            <p:spPr bwMode="auto">
              <a:xfrm flipV="1">
                <a:off x="998" y="866"/>
                <a:ext cx="0" cy="374"/>
              </a:xfrm>
              <a:prstGeom prst="line">
                <a:avLst/>
              </a:prstGeom>
              <a:noFill/>
              <a:ln w="19050">
                <a:solidFill>
                  <a:srgbClr val="C00000"/>
                </a:solidFill>
                <a:round/>
                <a:headEnd w="lg" len="lg"/>
                <a:tailEnd type="stealth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7" name="Text Box 46"/>
              <p:cNvSpPr txBox="1">
                <a:spLocks noChangeArrowheads="1"/>
              </p:cNvSpPr>
              <p:nvPr/>
            </p:nvSpPr>
            <p:spPr bwMode="auto">
              <a:xfrm>
                <a:off x="544" y="1988"/>
                <a:ext cx="453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50000"/>
                  </a:spcBef>
                  <a:buClrTx/>
                  <a:buFontTx/>
                  <a:buNone/>
                </a:pPr>
                <a:r>
                  <a:rPr lang="en-US" altLang="zh-CN" sz="1800" dirty="0">
                    <a:solidFill>
                      <a:srgbClr val="C00000"/>
                    </a:solidFill>
                    <a:ea typeface="宋体" panose="02010600030101010101" pitchFamily="2" charset="-122"/>
                  </a:rPr>
                  <a:t>X</a:t>
                </a:r>
                <a:r>
                  <a:rPr lang="en-US" altLang="zh-CN" sz="1800" baseline="-25000" dirty="0">
                    <a:solidFill>
                      <a:srgbClr val="C00000"/>
                    </a:solidFill>
                    <a:ea typeface="宋体" panose="02010600030101010101" pitchFamily="2" charset="-122"/>
                  </a:rPr>
                  <a:t>n-1</a:t>
                </a:r>
              </a:p>
            </p:txBody>
          </p:sp>
          <p:sp>
            <p:nvSpPr>
              <p:cNvPr id="48" name="Text Box 47"/>
              <p:cNvSpPr txBox="1">
                <a:spLocks noChangeArrowheads="1"/>
              </p:cNvSpPr>
              <p:nvPr/>
            </p:nvSpPr>
            <p:spPr bwMode="auto">
              <a:xfrm>
                <a:off x="907" y="1992"/>
                <a:ext cx="453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50000"/>
                  </a:spcBef>
                  <a:buClrTx/>
                  <a:buFontTx/>
                  <a:buNone/>
                </a:pPr>
                <a:r>
                  <a:rPr lang="en-US" altLang="zh-CN" sz="1800" dirty="0">
                    <a:solidFill>
                      <a:srgbClr val="C00000"/>
                    </a:solidFill>
                    <a:ea typeface="宋体" panose="02010600030101010101" pitchFamily="2" charset="-122"/>
                  </a:rPr>
                  <a:t>Y</a:t>
                </a:r>
                <a:r>
                  <a:rPr lang="en-US" altLang="zh-CN" sz="1800" baseline="-25000" dirty="0">
                    <a:solidFill>
                      <a:srgbClr val="C00000"/>
                    </a:solidFill>
                    <a:ea typeface="宋体" panose="02010600030101010101" pitchFamily="2" charset="-122"/>
                  </a:rPr>
                  <a:t>n-1</a:t>
                </a:r>
              </a:p>
            </p:txBody>
          </p:sp>
          <p:sp>
            <p:nvSpPr>
              <p:cNvPr id="49" name="Line 49"/>
              <p:cNvSpPr>
                <a:spLocks noChangeShapeType="1"/>
              </p:cNvSpPr>
              <p:nvPr/>
            </p:nvSpPr>
            <p:spPr bwMode="auto">
              <a:xfrm>
                <a:off x="0" y="730"/>
                <a:ext cx="635" cy="0"/>
              </a:xfrm>
              <a:prstGeom prst="line">
                <a:avLst/>
              </a:prstGeom>
              <a:noFill/>
              <a:ln w="19050">
                <a:solidFill>
                  <a:srgbClr val="86BC64"/>
                </a:solidFill>
                <a:round/>
                <a:headEnd type="stealth" w="lg" len="lg"/>
                <a:tailEnd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grpSp>
        <p:nvGrpSpPr>
          <p:cNvPr id="50" name="Group 51"/>
          <p:cNvGrpSpPr>
            <a:grpSpLocks/>
          </p:cNvGrpSpPr>
          <p:nvPr/>
        </p:nvGrpSpPr>
        <p:grpSpPr bwMode="auto">
          <a:xfrm>
            <a:off x="2495550" y="1314285"/>
            <a:ext cx="2232025" cy="1619251"/>
            <a:chOff x="216" y="-136"/>
            <a:chExt cx="1406" cy="1020"/>
          </a:xfrm>
        </p:grpSpPr>
        <p:sp>
          <p:nvSpPr>
            <p:cNvPr id="51" name="Line 77"/>
            <p:cNvSpPr>
              <a:spLocks noChangeShapeType="1"/>
            </p:cNvSpPr>
            <p:nvPr/>
          </p:nvSpPr>
          <p:spPr bwMode="auto">
            <a:xfrm flipV="1">
              <a:off x="596" y="138"/>
              <a:ext cx="0" cy="19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" name="Text Box 78"/>
            <p:cNvSpPr txBox="1">
              <a:spLocks noChangeArrowheads="1"/>
            </p:cNvSpPr>
            <p:nvPr/>
          </p:nvSpPr>
          <p:spPr bwMode="auto">
            <a:xfrm>
              <a:off x="216" y="-136"/>
              <a:ext cx="783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50000"/>
                </a:spcBef>
                <a:buClrTx/>
                <a:buFontTx/>
                <a:buNone/>
              </a:pPr>
              <a:r>
                <a:rPr lang="en-US" altLang="zh-CN" sz="1800" b="1" i="1" dirty="0">
                  <a:solidFill>
                    <a:srgbClr val="FF66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overflow</a:t>
              </a:r>
              <a:endParaRPr lang="en-US" altLang="zh-CN" sz="1800" b="1" i="1" baseline="-25000" dirty="0">
                <a:solidFill>
                  <a:srgbClr val="FF66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grpSp>
          <p:nvGrpSpPr>
            <p:cNvPr id="53" name="Group 54"/>
            <p:cNvGrpSpPr>
              <a:grpSpLocks/>
            </p:cNvGrpSpPr>
            <p:nvPr/>
          </p:nvGrpSpPr>
          <p:grpSpPr bwMode="auto">
            <a:xfrm>
              <a:off x="534" y="513"/>
              <a:ext cx="1088" cy="371"/>
              <a:chOff x="46" y="0"/>
              <a:chExt cx="1088" cy="371"/>
            </a:xfrm>
          </p:grpSpPr>
          <p:sp>
            <p:nvSpPr>
              <p:cNvPr id="55" name="Line 80"/>
              <p:cNvSpPr>
                <a:spLocks noChangeShapeType="1"/>
              </p:cNvSpPr>
              <p:nvPr/>
            </p:nvSpPr>
            <p:spPr bwMode="auto">
              <a:xfrm>
                <a:off x="182" y="91"/>
                <a:ext cx="952" cy="0"/>
              </a:xfrm>
              <a:prstGeom prst="line">
                <a:avLst/>
              </a:prstGeom>
              <a:noFill/>
              <a:ln w="19050">
                <a:solidFill>
                  <a:srgbClr val="86BC64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6" name="Line 81"/>
              <p:cNvSpPr>
                <a:spLocks noChangeShapeType="1"/>
              </p:cNvSpPr>
              <p:nvPr/>
            </p:nvSpPr>
            <p:spPr bwMode="auto">
              <a:xfrm>
                <a:off x="46" y="0"/>
                <a:ext cx="0" cy="371"/>
              </a:xfrm>
              <a:prstGeom prst="line">
                <a:avLst/>
              </a:prstGeom>
              <a:noFill/>
              <a:ln w="19050">
                <a:solidFill>
                  <a:srgbClr val="86BC64"/>
                </a:solidFill>
                <a:round/>
                <a:headEnd/>
                <a:tailEnd type="oval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" name="Line 82"/>
              <p:cNvSpPr>
                <a:spLocks noChangeShapeType="1"/>
              </p:cNvSpPr>
              <p:nvPr/>
            </p:nvSpPr>
            <p:spPr bwMode="auto">
              <a:xfrm flipV="1">
                <a:off x="1134" y="91"/>
                <a:ext cx="0" cy="280"/>
              </a:xfrm>
              <a:prstGeom prst="line">
                <a:avLst/>
              </a:prstGeom>
              <a:noFill/>
              <a:ln w="19050">
                <a:solidFill>
                  <a:srgbClr val="86BC64"/>
                </a:solidFill>
                <a:round/>
                <a:headEnd type="oval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dirty="0"/>
              </a:p>
            </p:txBody>
          </p:sp>
          <p:sp>
            <p:nvSpPr>
              <p:cNvPr id="60" name="Line 85"/>
              <p:cNvSpPr>
                <a:spLocks noChangeShapeType="1"/>
              </p:cNvSpPr>
              <p:nvPr/>
            </p:nvSpPr>
            <p:spPr bwMode="auto">
              <a:xfrm>
                <a:off x="182" y="0"/>
                <a:ext cx="0" cy="91"/>
              </a:xfrm>
              <a:prstGeom prst="line">
                <a:avLst/>
              </a:prstGeom>
              <a:noFill/>
              <a:ln w="19050">
                <a:solidFill>
                  <a:srgbClr val="86BC64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54" name="Rectangle 86"/>
            <p:cNvSpPr>
              <a:spLocks noChangeArrowheads="1"/>
            </p:cNvSpPr>
            <p:nvPr/>
          </p:nvSpPr>
          <p:spPr bwMode="auto">
            <a:xfrm>
              <a:off x="448" y="306"/>
              <a:ext cx="280" cy="202"/>
            </a:xfrm>
            <a:prstGeom prst="rect">
              <a:avLst/>
            </a:prstGeom>
            <a:solidFill>
              <a:srgbClr val="FFCC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 lIns="0" tIns="0" rIns="0" bIns="0"/>
            <a:lstStyle>
              <a:lvl1pPr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1pPr>
              <a:lvl2pPr marL="742950" indent="-285750"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2pPr>
              <a:lvl3pPr marL="1143000" indent="-228600"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3pPr>
              <a:lvl4pPr marL="1600200" indent="-228600"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4pPr>
              <a:lvl5pPr marL="2057400" indent="-228600"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9pPr>
            </a:lstStyle>
            <a:p>
              <a:pPr eaLnBrk="1" hangingPunct="1">
                <a:lnSpc>
                  <a:spcPct val="120000"/>
                </a:lnSpc>
                <a:buClr>
                  <a:schemeClr val="accent2"/>
                </a:buClr>
                <a:buSzTx/>
              </a:pPr>
              <a:r>
                <a:rPr lang="en-US" altLang="zh-CN" sz="1600" b="0" u="none" dirty="0">
                  <a:solidFill>
                    <a:schemeClr val="tx1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=1</a:t>
              </a:r>
            </a:p>
          </p:txBody>
        </p:sp>
      </p:grpSp>
      <p:grpSp>
        <p:nvGrpSpPr>
          <p:cNvPr id="67" name="组合 66">
            <a:extLst>
              <a:ext uri="{FF2B5EF4-FFF2-40B4-BE49-F238E27FC236}">
                <a16:creationId xmlns:a16="http://schemas.microsoft.com/office/drawing/2014/main" id="{08771373-4E0E-4F50-9EAC-EF7F19139B8C}"/>
              </a:ext>
            </a:extLst>
          </p:cNvPr>
          <p:cNvGrpSpPr/>
          <p:nvPr/>
        </p:nvGrpSpPr>
        <p:grpSpPr>
          <a:xfrm>
            <a:off x="5840414" y="1785774"/>
            <a:ext cx="2447925" cy="3535362"/>
            <a:chOff x="5840414" y="2185824"/>
            <a:chExt cx="2447925" cy="3535362"/>
          </a:xfrm>
        </p:grpSpPr>
        <p:grpSp>
          <p:nvGrpSpPr>
            <p:cNvPr id="24" name="Group 24"/>
            <p:cNvGrpSpPr>
              <a:grpSpLocks/>
            </p:cNvGrpSpPr>
            <p:nvPr/>
          </p:nvGrpSpPr>
          <p:grpSpPr bwMode="auto">
            <a:xfrm>
              <a:off x="5840414" y="2185824"/>
              <a:ext cx="2447925" cy="3535362"/>
              <a:chOff x="0" y="0"/>
              <a:chExt cx="1542" cy="2227"/>
            </a:xfrm>
          </p:grpSpPr>
          <p:sp>
            <p:nvSpPr>
              <p:cNvPr id="25" name="Rectangle 24"/>
              <p:cNvSpPr>
                <a:spLocks noChangeArrowheads="1"/>
              </p:cNvSpPr>
              <p:nvPr/>
            </p:nvSpPr>
            <p:spPr bwMode="auto">
              <a:xfrm>
                <a:off x="820" y="560"/>
                <a:ext cx="495" cy="302"/>
              </a:xfrm>
              <a:prstGeom prst="rect">
                <a:avLst/>
              </a:prstGeom>
              <a:solidFill>
                <a:srgbClr val="99FFCC"/>
              </a:solidFill>
              <a:ln w="28575">
                <a:solidFill>
                  <a:schemeClr val="accent2"/>
                </a:solidFill>
                <a:miter lim="800000"/>
                <a:headEnd/>
                <a:tailEnd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wrap="none" anchor="ctr"/>
              <a:lstStyle>
                <a:lvl1pPr algn="ctr">
                  <a:lnSpc>
                    <a:spcPct val="80000"/>
                  </a:lnSpc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1pPr>
                <a:lvl2pPr marL="742950" indent="-285750" algn="ctr">
                  <a:lnSpc>
                    <a:spcPct val="80000"/>
                  </a:lnSpc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2pPr>
                <a:lvl3pPr marL="1143000" indent="-228600" algn="ctr">
                  <a:lnSpc>
                    <a:spcPct val="80000"/>
                  </a:lnSpc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3pPr>
                <a:lvl4pPr marL="1600200" indent="-228600" algn="ctr">
                  <a:lnSpc>
                    <a:spcPct val="80000"/>
                  </a:lnSpc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4pPr>
                <a:lvl5pPr marL="2057400" indent="-228600" algn="ctr">
                  <a:lnSpc>
                    <a:spcPct val="80000"/>
                  </a:lnSpc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800" b="0" u="none" dirty="0">
                    <a:solidFill>
                      <a:schemeClr val="tx1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FA</a:t>
                </a:r>
                <a:r>
                  <a:rPr lang="en-US" altLang="zh-CN" sz="1800" b="0" u="none" baseline="-25000" dirty="0">
                    <a:solidFill>
                      <a:schemeClr val="tx1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1</a:t>
                </a:r>
              </a:p>
            </p:txBody>
          </p:sp>
          <p:sp>
            <p:nvSpPr>
              <p:cNvPr id="26" name="Line 25"/>
              <p:cNvSpPr>
                <a:spLocks noChangeShapeType="1"/>
              </p:cNvSpPr>
              <p:nvPr/>
            </p:nvSpPr>
            <p:spPr bwMode="auto">
              <a:xfrm flipV="1">
                <a:off x="1065" y="272"/>
                <a:ext cx="0" cy="288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 w="lg" len="lg"/>
                <a:tailEnd type="stealth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7" name="Line 26"/>
              <p:cNvSpPr>
                <a:spLocks noChangeShapeType="1"/>
              </p:cNvSpPr>
              <p:nvPr/>
            </p:nvSpPr>
            <p:spPr bwMode="auto">
              <a:xfrm>
                <a:off x="0" y="726"/>
                <a:ext cx="454" cy="0"/>
              </a:xfrm>
              <a:prstGeom prst="line">
                <a:avLst/>
              </a:prstGeom>
              <a:noFill/>
              <a:ln w="28575">
                <a:solidFill>
                  <a:srgbClr val="86BC64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" name="Line 28"/>
              <p:cNvSpPr>
                <a:spLocks noChangeShapeType="1"/>
              </p:cNvSpPr>
              <p:nvPr/>
            </p:nvSpPr>
            <p:spPr bwMode="auto">
              <a:xfrm>
                <a:off x="454" y="726"/>
                <a:ext cx="365" cy="0"/>
              </a:xfrm>
              <a:prstGeom prst="line">
                <a:avLst/>
              </a:prstGeom>
              <a:noFill/>
              <a:ln w="19050">
                <a:solidFill>
                  <a:srgbClr val="86BC64"/>
                </a:solidFill>
                <a:round/>
                <a:headEnd type="stealth" w="lg" len="lg"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0" name="Text Box 29"/>
              <p:cNvSpPr txBox="1">
                <a:spLocks noChangeArrowheads="1"/>
              </p:cNvSpPr>
              <p:nvPr/>
            </p:nvSpPr>
            <p:spPr bwMode="auto">
              <a:xfrm>
                <a:off x="904" y="0"/>
                <a:ext cx="453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50000"/>
                  </a:spcBef>
                  <a:buClrTx/>
                  <a:buFontTx/>
                  <a:buNone/>
                </a:pPr>
                <a:r>
                  <a:rPr lang="en-US" altLang="zh-CN" sz="1800" dirty="0">
                    <a:ea typeface="宋体" panose="02010600030101010101" pitchFamily="2" charset="-122"/>
                  </a:rPr>
                  <a:t>S</a:t>
                </a:r>
                <a:r>
                  <a:rPr lang="en-US" altLang="zh-CN" sz="1800" baseline="-25000" dirty="0">
                    <a:ea typeface="宋体" panose="02010600030101010101" pitchFamily="2" charset="-122"/>
                  </a:rPr>
                  <a:t>1</a:t>
                </a:r>
              </a:p>
            </p:txBody>
          </p:sp>
          <p:sp>
            <p:nvSpPr>
              <p:cNvPr id="31" name="Line 30"/>
              <p:cNvSpPr>
                <a:spLocks noChangeShapeType="1"/>
              </p:cNvSpPr>
              <p:nvPr/>
            </p:nvSpPr>
            <p:spPr bwMode="auto">
              <a:xfrm flipV="1">
                <a:off x="953" y="862"/>
                <a:ext cx="0" cy="113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 w="lg" len="lg"/>
                <a:tailEnd type="stealth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" name="Line 31"/>
              <p:cNvSpPr>
                <a:spLocks noChangeShapeType="1"/>
              </p:cNvSpPr>
              <p:nvPr/>
            </p:nvSpPr>
            <p:spPr bwMode="auto">
              <a:xfrm flipV="1">
                <a:off x="1180" y="862"/>
                <a:ext cx="0" cy="37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 w="lg" len="lg"/>
                <a:tailEnd type="stealth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3" name="Text Box 32"/>
              <p:cNvSpPr txBox="1">
                <a:spLocks noChangeArrowheads="1"/>
              </p:cNvSpPr>
              <p:nvPr/>
            </p:nvSpPr>
            <p:spPr bwMode="auto">
              <a:xfrm>
                <a:off x="817" y="1996"/>
                <a:ext cx="453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50000"/>
                  </a:spcBef>
                  <a:buClrTx/>
                  <a:buFontTx/>
                  <a:buNone/>
                </a:pPr>
                <a:r>
                  <a:rPr lang="en-US" altLang="zh-CN" sz="1800" dirty="0">
                    <a:ea typeface="宋体" panose="02010600030101010101" pitchFamily="2" charset="-122"/>
                  </a:rPr>
                  <a:t>X</a:t>
                </a:r>
                <a:r>
                  <a:rPr lang="en-US" altLang="zh-CN" sz="1800" baseline="-25000" dirty="0">
                    <a:ea typeface="宋体" panose="02010600030101010101" pitchFamily="2" charset="-122"/>
                  </a:rPr>
                  <a:t>1</a:t>
                </a:r>
              </a:p>
            </p:txBody>
          </p:sp>
          <p:sp>
            <p:nvSpPr>
              <p:cNvPr id="34" name="Text Box 33"/>
              <p:cNvSpPr txBox="1">
                <a:spLocks noChangeArrowheads="1"/>
              </p:cNvSpPr>
              <p:nvPr/>
            </p:nvSpPr>
            <p:spPr bwMode="auto">
              <a:xfrm>
                <a:off x="1089" y="1988"/>
                <a:ext cx="453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50000"/>
                  </a:spcBef>
                  <a:buClrTx/>
                  <a:buFontTx/>
                  <a:buNone/>
                </a:pPr>
                <a:r>
                  <a:rPr lang="en-US" altLang="zh-CN" sz="1800" dirty="0">
                    <a:ea typeface="宋体" panose="02010600030101010101" pitchFamily="2" charset="-122"/>
                  </a:rPr>
                  <a:t>Y</a:t>
                </a:r>
                <a:r>
                  <a:rPr lang="en-US" altLang="zh-CN" sz="1800" baseline="-25000" dirty="0">
                    <a:ea typeface="宋体" panose="02010600030101010101" pitchFamily="2" charset="-122"/>
                  </a:rPr>
                  <a:t>1</a:t>
                </a:r>
              </a:p>
            </p:txBody>
          </p:sp>
        </p:grp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F56FA120-2378-476D-86FA-19294FA172B9}"/>
                </a:ext>
              </a:extLst>
            </p:cNvPr>
            <p:cNvSpPr txBox="1"/>
            <p:nvPr/>
          </p:nvSpPr>
          <p:spPr>
            <a:xfrm>
              <a:off x="6343652" y="5317169"/>
              <a:ext cx="577852" cy="3667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…</a:t>
              </a:r>
              <a:endParaRPr lang="zh-CN" altLang="en-US" dirty="0"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AEA91DEE-FF25-4462-BA11-9F01E5A0315B}"/>
              </a:ext>
            </a:extLst>
          </p:cNvPr>
          <p:cNvGrpSpPr>
            <a:grpSpLocks/>
          </p:cNvGrpSpPr>
          <p:nvPr/>
        </p:nvGrpSpPr>
        <p:grpSpPr bwMode="auto">
          <a:xfrm>
            <a:off x="3890964" y="3538538"/>
            <a:ext cx="5562600" cy="304800"/>
            <a:chOff x="0" y="0"/>
            <a:chExt cx="3504" cy="192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69" name="Rectangle 101">
              <a:extLst>
                <a:ext uri="{FF2B5EF4-FFF2-40B4-BE49-F238E27FC236}">
                  <a16:creationId xmlns:a16="http://schemas.microsoft.com/office/drawing/2014/main" id="{B222D561-32BE-45D1-AAC4-52F0690A98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288" cy="192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chemeClr val="accent2"/>
              </a:solidFill>
              <a:miter lim="800000"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>
              <a:lvl1pPr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1pPr>
              <a:lvl2pPr marL="742950" indent="-285750"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2pPr>
              <a:lvl3pPr marL="1143000" indent="-228600"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3pPr>
              <a:lvl4pPr marL="1600200" indent="-228600"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4pPr>
              <a:lvl5pPr marL="2057400" indent="-228600"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9pPr>
            </a:lstStyle>
            <a:p>
              <a:pPr algn="l" eaLnBrk="1" hangingPunct="1">
                <a:lnSpc>
                  <a:spcPct val="120000"/>
                </a:lnSpc>
                <a:buClr>
                  <a:schemeClr val="accent2"/>
                </a:buClr>
                <a:buSzTx/>
              </a:pPr>
              <a:r>
                <a:rPr lang="en-US" altLang="zh-CN" sz="1600" b="0" u="none" dirty="0">
                  <a:solidFill>
                    <a:schemeClr val="tx1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=1</a:t>
              </a:r>
            </a:p>
          </p:txBody>
        </p:sp>
        <p:sp>
          <p:nvSpPr>
            <p:cNvPr id="70" name="Rectangle 107">
              <a:extLst>
                <a:ext uri="{FF2B5EF4-FFF2-40B4-BE49-F238E27FC236}">
                  <a16:creationId xmlns:a16="http://schemas.microsoft.com/office/drawing/2014/main" id="{4DD1D999-73BE-4663-B4C7-EE4C662933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0" y="0"/>
              <a:ext cx="288" cy="192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chemeClr val="accent2"/>
              </a:solidFill>
              <a:miter lim="800000"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>
              <a:lvl1pPr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1pPr>
              <a:lvl2pPr marL="742950" indent="-285750"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2pPr>
              <a:lvl3pPr marL="1143000" indent="-228600"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3pPr>
              <a:lvl4pPr marL="1600200" indent="-228600"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4pPr>
              <a:lvl5pPr marL="2057400" indent="-228600"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9pPr>
            </a:lstStyle>
            <a:p>
              <a:pPr algn="l" eaLnBrk="1" hangingPunct="1">
                <a:lnSpc>
                  <a:spcPct val="120000"/>
                </a:lnSpc>
                <a:buClr>
                  <a:schemeClr val="accent2"/>
                </a:buClr>
                <a:buSzTx/>
              </a:pPr>
              <a:r>
                <a:rPr lang="en-US" altLang="zh-CN" sz="1600" b="0" u="none" dirty="0">
                  <a:solidFill>
                    <a:schemeClr val="tx1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=1</a:t>
              </a:r>
            </a:p>
          </p:txBody>
        </p:sp>
        <p:sp>
          <p:nvSpPr>
            <p:cNvPr id="71" name="Rectangle 108">
              <a:extLst>
                <a:ext uri="{FF2B5EF4-FFF2-40B4-BE49-F238E27FC236}">
                  <a16:creationId xmlns:a16="http://schemas.microsoft.com/office/drawing/2014/main" id="{1A3ED0CF-7B8C-489E-B29D-842E270C7E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56" y="0"/>
              <a:ext cx="288" cy="192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chemeClr val="accent2"/>
              </a:solidFill>
              <a:miter lim="800000"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>
              <a:lvl1pPr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1pPr>
              <a:lvl2pPr marL="742950" indent="-285750"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2pPr>
              <a:lvl3pPr marL="1143000" indent="-228600"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3pPr>
              <a:lvl4pPr marL="1600200" indent="-228600"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4pPr>
              <a:lvl5pPr marL="2057400" indent="-228600"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9pPr>
            </a:lstStyle>
            <a:p>
              <a:pPr algn="l" eaLnBrk="1" hangingPunct="1">
                <a:lnSpc>
                  <a:spcPct val="120000"/>
                </a:lnSpc>
                <a:buClr>
                  <a:schemeClr val="accent2"/>
                </a:buClr>
                <a:buSzTx/>
              </a:pPr>
              <a:r>
                <a:rPr lang="en-US" altLang="zh-CN" sz="1600" b="0" u="none" dirty="0">
                  <a:solidFill>
                    <a:schemeClr val="tx1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=1</a:t>
              </a:r>
            </a:p>
          </p:txBody>
        </p:sp>
        <p:sp>
          <p:nvSpPr>
            <p:cNvPr id="72" name="Rectangle 109">
              <a:extLst>
                <a:ext uri="{FF2B5EF4-FFF2-40B4-BE49-F238E27FC236}">
                  <a16:creationId xmlns:a16="http://schemas.microsoft.com/office/drawing/2014/main" id="{B2B83DCD-A94A-41B3-809D-EBB473EC4F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16" y="0"/>
              <a:ext cx="288" cy="192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chemeClr val="accent2"/>
              </a:solidFill>
              <a:miter lim="800000"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>
              <a:lvl1pPr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1pPr>
              <a:lvl2pPr marL="742950" indent="-285750"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2pPr>
              <a:lvl3pPr marL="1143000" indent="-228600"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3pPr>
              <a:lvl4pPr marL="1600200" indent="-228600"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4pPr>
              <a:lvl5pPr marL="2057400" indent="-228600"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9pPr>
            </a:lstStyle>
            <a:p>
              <a:pPr algn="l" eaLnBrk="1" hangingPunct="1">
                <a:lnSpc>
                  <a:spcPct val="120000"/>
                </a:lnSpc>
                <a:buClr>
                  <a:schemeClr val="accent2"/>
                </a:buClr>
                <a:buSzTx/>
              </a:pPr>
              <a:r>
                <a:rPr lang="en-US" altLang="zh-CN" sz="1600" b="0" u="none" dirty="0">
                  <a:solidFill>
                    <a:schemeClr val="tx1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=1</a:t>
              </a:r>
            </a:p>
          </p:txBody>
        </p:sp>
      </p:grpSp>
      <p:grpSp>
        <p:nvGrpSpPr>
          <p:cNvPr id="73" name="Group 59">
            <a:extLst>
              <a:ext uri="{FF2B5EF4-FFF2-40B4-BE49-F238E27FC236}">
                <a16:creationId xmlns:a16="http://schemas.microsoft.com/office/drawing/2014/main" id="{80C5133A-7CD7-4D13-81D3-9DE3A820294C}"/>
              </a:ext>
            </a:extLst>
          </p:cNvPr>
          <p:cNvGrpSpPr>
            <a:grpSpLocks/>
          </p:cNvGrpSpPr>
          <p:nvPr/>
        </p:nvGrpSpPr>
        <p:grpSpPr bwMode="auto">
          <a:xfrm>
            <a:off x="4009262" y="3856038"/>
            <a:ext cx="5135563" cy="1098386"/>
            <a:chOff x="0" y="0"/>
            <a:chExt cx="3235" cy="272"/>
          </a:xfrm>
        </p:grpSpPr>
        <p:sp>
          <p:nvSpPr>
            <p:cNvPr id="81" name="Line 85">
              <a:extLst>
                <a:ext uri="{FF2B5EF4-FFF2-40B4-BE49-F238E27FC236}">
                  <a16:creationId xmlns:a16="http://schemas.microsoft.com/office/drawing/2014/main" id="{94CC8270-3074-43F0-AFD9-E6F7FE7C279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35" y="0"/>
              <a:ext cx="0" cy="27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" name="Line 86">
              <a:extLst>
                <a:ext uri="{FF2B5EF4-FFF2-40B4-BE49-F238E27FC236}">
                  <a16:creationId xmlns:a16="http://schemas.microsoft.com/office/drawing/2014/main" id="{C245409A-4B06-438D-A663-14B0CE11F72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86" y="0"/>
              <a:ext cx="0" cy="27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3" name="Line 87">
              <a:extLst>
                <a:ext uri="{FF2B5EF4-FFF2-40B4-BE49-F238E27FC236}">
                  <a16:creationId xmlns:a16="http://schemas.microsoft.com/office/drawing/2014/main" id="{42B6E131-769C-499E-B52D-BEC04BDB191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71" y="0"/>
              <a:ext cx="0" cy="27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4" name="Line 88">
              <a:extLst>
                <a:ext uri="{FF2B5EF4-FFF2-40B4-BE49-F238E27FC236}">
                  <a16:creationId xmlns:a16="http://schemas.microsoft.com/office/drawing/2014/main" id="{30F12974-7995-489C-8E30-918610E98A7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0" y="0"/>
              <a:ext cx="0" cy="272"/>
            </a:xfrm>
            <a:prstGeom prst="line">
              <a:avLst/>
            </a:prstGeom>
            <a:noFill/>
            <a:ln w="19050">
              <a:solidFill>
                <a:srgbClr val="C00000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96" name="Rectangle 85">
            <a:extLst>
              <a:ext uri="{FF2B5EF4-FFF2-40B4-BE49-F238E27FC236}">
                <a16:creationId xmlns:a16="http://schemas.microsoft.com/office/drawing/2014/main" id="{BAEBE683-3AE6-408E-8A64-68F605E182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3477" y="5652592"/>
            <a:ext cx="7777162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lnSpc>
                <a:spcPct val="120000"/>
              </a:lnSpc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减法的避免减少了逻辑器件，控制信号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Sub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如何产生？</a:t>
            </a:r>
          </a:p>
        </p:txBody>
      </p:sp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D5E90C19-EC19-48A2-AB42-202F4AB2D8A2}"/>
              </a:ext>
            </a:extLst>
          </p:cNvPr>
          <p:cNvCxnSpPr>
            <a:cxnSpLocks/>
          </p:cNvCxnSpPr>
          <p:nvPr/>
        </p:nvCxnSpPr>
        <p:spPr>
          <a:xfrm flipV="1">
            <a:off x="9956802" y="2933538"/>
            <a:ext cx="0" cy="1339386"/>
          </a:xfrm>
          <a:prstGeom prst="straightConnector1">
            <a:avLst/>
          </a:prstGeom>
          <a:ln w="19050">
            <a:solidFill>
              <a:srgbClr val="3438F6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6678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repeatCount="5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加法器是算术运算电路的核心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</a:rPr>
              <a:t>所有算术运算都基于加法器实现</a:t>
            </a:r>
          </a:p>
          <a:p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加法器不区分符号数与无符号数</a:t>
            </a:r>
            <a:endParaRPr kumimoji="1"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加法器取低</a:t>
            </a:r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位为结果，生成标志信息</a:t>
            </a:r>
          </a:p>
          <a:p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303394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标志寄存器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822" y="953397"/>
            <a:ext cx="10515599" cy="5637024"/>
          </a:xfrm>
        </p:spPr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存放运算标志的寄存器称为</a:t>
            </a:r>
            <a:r>
              <a:rPr lang="zh-CN" altLang="en-US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程序</a:t>
            </a:r>
            <a:r>
              <a:rPr lang="en-US" altLang="zh-CN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状态字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或</a:t>
            </a:r>
            <a:r>
              <a:rPr lang="zh-CN" altLang="en-US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标志寄存器</a:t>
            </a:r>
            <a:endParaRPr lang="en-US" altLang="zh-CN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zh-CN" altLang="en-US" dirty="0"/>
              <a:t>每个标志对应标志寄存器中的一个标志位。</a:t>
            </a:r>
            <a:endParaRPr lang="en-US" altLang="zh-CN" dirty="0"/>
          </a:p>
          <a:p>
            <a:pPr lvl="1"/>
            <a:r>
              <a:rPr lang="en-US" altLang="zh-CN" dirty="0"/>
              <a:t>IA-32</a:t>
            </a:r>
            <a:r>
              <a:rPr lang="zh-CN" altLang="en-US" dirty="0"/>
              <a:t>中的</a:t>
            </a:r>
            <a:r>
              <a:rPr lang="en-US" altLang="zh-CN" dirty="0"/>
              <a:t>EFLAGS</a:t>
            </a:r>
            <a:r>
              <a:rPr lang="zh-CN" altLang="en-US" dirty="0"/>
              <a:t>寄存器     </a:t>
            </a:r>
            <a:r>
              <a:rPr lang="en-US" altLang="zh-CN" dirty="0"/>
              <a:t>(MIPS </a:t>
            </a:r>
            <a:r>
              <a:rPr lang="zh-CN" altLang="en-US" dirty="0"/>
              <a:t>无标志寄存器</a:t>
            </a:r>
            <a:r>
              <a:rPr lang="en-US" altLang="zh-CN" dirty="0"/>
              <a:t>)</a:t>
            </a:r>
            <a:endParaRPr lang="zh-CN" altLang="en-US" dirty="0"/>
          </a:p>
          <a:p>
            <a:pPr lvl="2"/>
            <a:r>
              <a:rPr lang="en-US" altLang="zh-CN" dirty="0"/>
              <a:t>ZF</a:t>
            </a:r>
            <a:r>
              <a:rPr lang="zh-CN" altLang="en-US" dirty="0"/>
              <a:t>（结果为零）        </a:t>
            </a:r>
            <a:r>
              <a:rPr lang="en-US" altLang="zh-CN" dirty="0"/>
              <a:t>SF</a:t>
            </a:r>
            <a:r>
              <a:rPr lang="zh-CN" altLang="en-US" dirty="0"/>
              <a:t>（结果为负数）</a:t>
            </a:r>
            <a:endParaRPr lang="en-US" altLang="zh-CN" dirty="0"/>
          </a:p>
          <a:p>
            <a:pPr lvl="2"/>
            <a:r>
              <a:rPr lang="en-US" altLang="zh-CN" dirty="0"/>
              <a:t>CF</a:t>
            </a:r>
            <a:r>
              <a:rPr lang="zh-CN" altLang="en-US" dirty="0"/>
              <a:t>（进位</a:t>
            </a:r>
            <a:r>
              <a:rPr lang="en-US" altLang="zh-CN" dirty="0"/>
              <a:t>/</a:t>
            </a:r>
            <a:r>
              <a:rPr lang="zh-CN" altLang="en-US" dirty="0"/>
              <a:t>借位）      </a:t>
            </a:r>
            <a:r>
              <a:rPr lang="en-US" altLang="zh-CN" dirty="0"/>
              <a:t>OF</a:t>
            </a:r>
            <a:r>
              <a:rPr lang="zh-CN" altLang="en-US" dirty="0"/>
              <a:t>（有符号溢出）     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OF=C</a:t>
            </a:r>
            <a:r>
              <a:rPr lang="en-US" altLang="zh-CN" baseline="-2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n-1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Symbol" panose="05050102010706020507" pitchFamily="18" charset="2"/>
              </a:rPr>
              <a:t>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en-US" altLang="zh-CN" baseline="-25000" dirty="0">
                <a:latin typeface="微软雅黑" panose="020B0503020204020204" pitchFamily="34" charset="-122"/>
                <a:ea typeface="微软雅黑" panose="020B0503020204020204" pitchFamily="34" charset="-122"/>
                <a:sym typeface="Symbol" panose="05050102010706020507" pitchFamily="18" charset="2"/>
              </a:rPr>
              <a:t>out</a:t>
            </a:r>
          </a:p>
          <a:p>
            <a:pPr lvl="1"/>
            <a:endParaRPr lang="en-US" altLang="zh-CN" dirty="0"/>
          </a:p>
        </p:txBody>
      </p:sp>
      <p:grpSp>
        <p:nvGrpSpPr>
          <p:cNvPr id="5" name="Group 11"/>
          <p:cNvGrpSpPr>
            <a:grpSpLocks/>
          </p:cNvGrpSpPr>
          <p:nvPr/>
        </p:nvGrpSpPr>
        <p:grpSpPr bwMode="auto">
          <a:xfrm>
            <a:off x="1770467" y="3907613"/>
            <a:ext cx="6045199" cy="2500312"/>
            <a:chOff x="1952" y="2151"/>
            <a:chExt cx="3808" cy="1575"/>
          </a:xfrm>
        </p:grpSpPr>
        <p:sp>
          <p:nvSpPr>
            <p:cNvPr id="6" name="Rectangle 33"/>
            <p:cNvSpPr>
              <a:spLocks noChangeArrowheads="1"/>
            </p:cNvSpPr>
            <p:nvPr/>
          </p:nvSpPr>
          <p:spPr bwMode="auto">
            <a:xfrm>
              <a:off x="5140" y="2890"/>
              <a:ext cx="39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lnSpc>
                  <a:spcPct val="115000"/>
                </a:lnSpc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15000"/>
                </a:lnSpc>
                <a:spcBef>
                  <a:spcPct val="20000"/>
                </a:spcBef>
                <a:buChar char="–"/>
                <a:defRPr sz="2000" b="1">
                  <a:solidFill>
                    <a:srgbClr val="0000CC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15000"/>
                </a:lnSpc>
                <a:spcBef>
                  <a:spcPct val="20000"/>
                </a:spcBef>
                <a:buChar char="•"/>
                <a:defRPr sz="2400" b="1">
                  <a:solidFill>
                    <a:srgbClr val="00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15000"/>
                </a:lnSpc>
                <a:spcBef>
                  <a:spcPct val="20000"/>
                </a:spcBef>
                <a:buChar char="–"/>
                <a:defRPr sz="1600" b="1">
                  <a:solidFill>
                    <a:srgbClr val="CC33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15000"/>
                </a:lnSpc>
                <a:spcBef>
                  <a:spcPct val="20000"/>
                </a:spcBef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600" dirty="0">
                  <a:cs typeface="Arial" panose="020B0604020202020204" pitchFamily="34" charset="0"/>
                </a:rPr>
                <a:t>Sum</a:t>
              </a:r>
            </a:p>
          </p:txBody>
        </p:sp>
        <p:sp>
          <p:nvSpPr>
            <p:cNvPr id="7" name="Line 11"/>
            <p:cNvSpPr>
              <a:spLocks noChangeShapeType="1"/>
            </p:cNvSpPr>
            <p:nvPr/>
          </p:nvSpPr>
          <p:spPr bwMode="auto">
            <a:xfrm flipH="1">
              <a:off x="3670" y="2599"/>
              <a:ext cx="50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" name="Line 12"/>
            <p:cNvSpPr>
              <a:spLocks noChangeShapeType="1"/>
            </p:cNvSpPr>
            <p:nvPr/>
          </p:nvSpPr>
          <p:spPr bwMode="auto">
            <a:xfrm flipH="1">
              <a:off x="4162" y="2482"/>
              <a:ext cx="6" cy="43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" name="Line 13"/>
            <p:cNvSpPr>
              <a:spLocks noChangeShapeType="1"/>
            </p:cNvSpPr>
            <p:nvPr/>
          </p:nvSpPr>
          <p:spPr bwMode="auto">
            <a:xfrm>
              <a:off x="4175" y="2482"/>
              <a:ext cx="399" cy="19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" name="Line 14"/>
            <p:cNvSpPr>
              <a:spLocks noChangeShapeType="1"/>
            </p:cNvSpPr>
            <p:nvPr/>
          </p:nvSpPr>
          <p:spPr bwMode="auto">
            <a:xfrm>
              <a:off x="4145" y="2913"/>
              <a:ext cx="151" cy="7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" name="Line 16"/>
            <p:cNvSpPr>
              <a:spLocks noChangeShapeType="1"/>
            </p:cNvSpPr>
            <p:nvPr/>
          </p:nvSpPr>
          <p:spPr bwMode="auto">
            <a:xfrm>
              <a:off x="4574" y="2676"/>
              <a:ext cx="7" cy="29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" name="Line 18"/>
            <p:cNvSpPr>
              <a:spLocks noChangeShapeType="1"/>
            </p:cNvSpPr>
            <p:nvPr/>
          </p:nvSpPr>
          <p:spPr bwMode="auto">
            <a:xfrm flipV="1">
              <a:off x="4168" y="3064"/>
              <a:ext cx="0" cy="41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" name="Line 19"/>
            <p:cNvSpPr>
              <a:spLocks noChangeShapeType="1"/>
            </p:cNvSpPr>
            <p:nvPr/>
          </p:nvSpPr>
          <p:spPr bwMode="auto">
            <a:xfrm flipV="1">
              <a:off x="4175" y="3257"/>
              <a:ext cx="399" cy="221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" name="Line 20"/>
            <p:cNvSpPr>
              <a:spLocks noChangeShapeType="1"/>
            </p:cNvSpPr>
            <p:nvPr/>
          </p:nvSpPr>
          <p:spPr bwMode="auto">
            <a:xfrm flipV="1">
              <a:off x="4169" y="2981"/>
              <a:ext cx="121" cy="7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5" name="Line 22"/>
            <p:cNvSpPr>
              <a:spLocks noChangeShapeType="1"/>
            </p:cNvSpPr>
            <p:nvPr/>
          </p:nvSpPr>
          <p:spPr bwMode="auto">
            <a:xfrm flipV="1">
              <a:off x="4581" y="2966"/>
              <a:ext cx="0" cy="30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" name="Line 23"/>
            <p:cNvSpPr>
              <a:spLocks noChangeShapeType="1"/>
            </p:cNvSpPr>
            <p:nvPr/>
          </p:nvSpPr>
          <p:spPr bwMode="auto">
            <a:xfrm>
              <a:off x="4584" y="2973"/>
              <a:ext cx="61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" name="Line 24"/>
            <p:cNvSpPr>
              <a:spLocks noChangeShapeType="1"/>
            </p:cNvSpPr>
            <p:nvPr/>
          </p:nvSpPr>
          <p:spPr bwMode="auto">
            <a:xfrm flipH="1">
              <a:off x="3670" y="3346"/>
              <a:ext cx="50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" name="Rectangle 25"/>
            <p:cNvSpPr>
              <a:spLocks noChangeArrowheads="1"/>
            </p:cNvSpPr>
            <p:nvPr/>
          </p:nvSpPr>
          <p:spPr bwMode="auto">
            <a:xfrm rot="5400000">
              <a:off x="4095" y="2767"/>
              <a:ext cx="619" cy="2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488" tIns="44450" rIns="90488" bIns="44450">
              <a:spAutoFit/>
            </a:bodyPr>
            <a:lstStyle>
              <a:lvl1pPr>
                <a:lnSpc>
                  <a:spcPct val="115000"/>
                </a:lnSpc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15000"/>
                </a:lnSpc>
                <a:spcBef>
                  <a:spcPct val="20000"/>
                </a:spcBef>
                <a:buChar char="–"/>
                <a:defRPr sz="2000" b="1">
                  <a:solidFill>
                    <a:srgbClr val="0000CC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15000"/>
                </a:lnSpc>
                <a:spcBef>
                  <a:spcPct val="20000"/>
                </a:spcBef>
                <a:buChar char="•"/>
                <a:defRPr sz="2400" b="1">
                  <a:solidFill>
                    <a:srgbClr val="00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15000"/>
                </a:lnSpc>
                <a:spcBef>
                  <a:spcPct val="20000"/>
                </a:spcBef>
                <a:buChar char="–"/>
                <a:defRPr sz="1600" b="1">
                  <a:solidFill>
                    <a:srgbClr val="CC33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15000"/>
                </a:lnSpc>
                <a:spcBef>
                  <a:spcPct val="20000"/>
                </a:spcBef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1800" dirty="0">
                  <a:ea typeface="微软雅黑" panose="020B0503020204020204" pitchFamily="34" charset="-122"/>
                  <a:cs typeface="Arial" panose="020B0604020202020204" pitchFamily="34" charset="0"/>
                </a:rPr>
                <a:t>加法器</a:t>
              </a:r>
            </a:p>
          </p:txBody>
        </p:sp>
        <p:sp>
          <p:nvSpPr>
            <p:cNvPr id="19" name="Line 26"/>
            <p:cNvSpPr>
              <a:spLocks noChangeShapeType="1"/>
            </p:cNvSpPr>
            <p:nvPr/>
          </p:nvSpPr>
          <p:spPr bwMode="auto">
            <a:xfrm flipH="1">
              <a:off x="3834" y="3308"/>
              <a:ext cx="90" cy="7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" name="Line 27"/>
            <p:cNvSpPr>
              <a:spLocks noChangeShapeType="1"/>
            </p:cNvSpPr>
            <p:nvPr/>
          </p:nvSpPr>
          <p:spPr bwMode="auto">
            <a:xfrm flipH="1">
              <a:off x="3834" y="2563"/>
              <a:ext cx="90" cy="7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" name="Line 28"/>
            <p:cNvSpPr>
              <a:spLocks noChangeShapeType="1"/>
            </p:cNvSpPr>
            <p:nvPr/>
          </p:nvSpPr>
          <p:spPr bwMode="auto">
            <a:xfrm flipH="1">
              <a:off x="4866" y="2935"/>
              <a:ext cx="90" cy="7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" name="Rectangle 29"/>
            <p:cNvSpPr>
              <a:spLocks noChangeArrowheads="1"/>
            </p:cNvSpPr>
            <p:nvPr/>
          </p:nvSpPr>
          <p:spPr bwMode="auto">
            <a:xfrm>
              <a:off x="3707" y="2599"/>
              <a:ext cx="187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lnSpc>
                  <a:spcPct val="115000"/>
                </a:lnSpc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15000"/>
                </a:lnSpc>
                <a:spcBef>
                  <a:spcPct val="20000"/>
                </a:spcBef>
                <a:buChar char="–"/>
                <a:defRPr sz="2000" b="1">
                  <a:solidFill>
                    <a:srgbClr val="0000CC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15000"/>
                </a:lnSpc>
                <a:spcBef>
                  <a:spcPct val="20000"/>
                </a:spcBef>
                <a:buChar char="•"/>
                <a:defRPr sz="2400" b="1">
                  <a:solidFill>
                    <a:srgbClr val="00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15000"/>
                </a:lnSpc>
                <a:spcBef>
                  <a:spcPct val="20000"/>
                </a:spcBef>
                <a:buChar char="–"/>
                <a:defRPr sz="1600" b="1">
                  <a:solidFill>
                    <a:srgbClr val="CC33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15000"/>
                </a:lnSpc>
                <a:spcBef>
                  <a:spcPct val="20000"/>
                </a:spcBef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1600">
                  <a:cs typeface="Arial" panose="020B0604020202020204" pitchFamily="34" charset="0"/>
                </a:rPr>
                <a:t>4</a:t>
              </a:r>
            </a:p>
          </p:txBody>
        </p:sp>
        <p:sp>
          <p:nvSpPr>
            <p:cNvPr id="23" name="Rectangle 30"/>
            <p:cNvSpPr>
              <a:spLocks noChangeArrowheads="1"/>
            </p:cNvSpPr>
            <p:nvPr/>
          </p:nvSpPr>
          <p:spPr bwMode="auto">
            <a:xfrm>
              <a:off x="3707" y="3346"/>
              <a:ext cx="187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lnSpc>
                  <a:spcPct val="115000"/>
                </a:lnSpc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15000"/>
                </a:lnSpc>
                <a:spcBef>
                  <a:spcPct val="20000"/>
                </a:spcBef>
                <a:buChar char="–"/>
                <a:defRPr sz="2000" b="1">
                  <a:solidFill>
                    <a:srgbClr val="0000CC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15000"/>
                </a:lnSpc>
                <a:spcBef>
                  <a:spcPct val="20000"/>
                </a:spcBef>
                <a:buChar char="•"/>
                <a:defRPr sz="2400" b="1">
                  <a:solidFill>
                    <a:srgbClr val="00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15000"/>
                </a:lnSpc>
                <a:spcBef>
                  <a:spcPct val="20000"/>
                </a:spcBef>
                <a:buChar char="–"/>
                <a:defRPr sz="1600" b="1">
                  <a:solidFill>
                    <a:srgbClr val="CC33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15000"/>
                </a:lnSpc>
                <a:spcBef>
                  <a:spcPct val="20000"/>
                </a:spcBef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1600">
                  <a:cs typeface="Arial" panose="020B0604020202020204" pitchFamily="34" charset="0"/>
                </a:rPr>
                <a:t>4</a:t>
              </a:r>
            </a:p>
          </p:txBody>
        </p:sp>
        <p:sp>
          <p:nvSpPr>
            <p:cNvPr id="24" name="Rectangle 31"/>
            <p:cNvSpPr>
              <a:spLocks noChangeArrowheads="1"/>
            </p:cNvSpPr>
            <p:nvPr/>
          </p:nvSpPr>
          <p:spPr bwMode="auto">
            <a:xfrm>
              <a:off x="4739" y="2973"/>
              <a:ext cx="187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lnSpc>
                  <a:spcPct val="115000"/>
                </a:lnSpc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15000"/>
                </a:lnSpc>
                <a:spcBef>
                  <a:spcPct val="20000"/>
                </a:spcBef>
                <a:buChar char="–"/>
                <a:defRPr sz="2000" b="1">
                  <a:solidFill>
                    <a:srgbClr val="0000CC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15000"/>
                </a:lnSpc>
                <a:spcBef>
                  <a:spcPct val="20000"/>
                </a:spcBef>
                <a:buChar char="•"/>
                <a:defRPr sz="2400" b="1">
                  <a:solidFill>
                    <a:srgbClr val="00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15000"/>
                </a:lnSpc>
                <a:spcBef>
                  <a:spcPct val="20000"/>
                </a:spcBef>
                <a:buChar char="–"/>
                <a:defRPr sz="1600" b="1">
                  <a:solidFill>
                    <a:srgbClr val="CC33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15000"/>
                </a:lnSpc>
                <a:spcBef>
                  <a:spcPct val="20000"/>
                </a:spcBef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75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1600">
                  <a:cs typeface="Arial" panose="020B0604020202020204" pitchFamily="34" charset="0"/>
                </a:rPr>
                <a:t>4</a:t>
              </a:r>
            </a:p>
          </p:txBody>
        </p:sp>
        <p:sp>
          <p:nvSpPr>
            <p:cNvPr id="25" name="Rectangle 32"/>
            <p:cNvSpPr>
              <a:spLocks noChangeArrowheads="1"/>
            </p:cNvSpPr>
            <p:nvPr/>
          </p:nvSpPr>
          <p:spPr bwMode="auto">
            <a:xfrm>
              <a:off x="3624" y="2380"/>
              <a:ext cx="208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lnSpc>
                  <a:spcPct val="115000"/>
                </a:lnSpc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15000"/>
                </a:lnSpc>
                <a:spcBef>
                  <a:spcPct val="20000"/>
                </a:spcBef>
                <a:buChar char="–"/>
                <a:defRPr sz="2000" b="1">
                  <a:solidFill>
                    <a:srgbClr val="0000CC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15000"/>
                </a:lnSpc>
                <a:spcBef>
                  <a:spcPct val="20000"/>
                </a:spcBef>
                <a:buChar char="•"/>
                <a:defRPr sz="2400" b="1">
                  <a:solidFill>
                    <a:srgbClr val="00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15000"/>
                </a:lnSpc>
                <a:spcBef>
                  <a:spcPct val="20000"/>
                </a:spcBef>
                <a:buChar char="–"/>
                <a:defRPr sz="1600" b="1">
                  <a:solidFill>
                    <a:srgbClr val="CC33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15000"/>
                </a:lnSpc>
                <a:spcBef>
                  <a:spcPct val="20000"/>
                </a:spcBef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600">
                  <a:cs typeface="Arial" panose="020B0604020202020204" pitchFamily="34" charset="0"/>
                </a:rPr>
                <a:t>A</a:t>
              </a:r>
            </a:p>
          </p:txBody>
        </p:sp>
        <p:sp>
          <p:nvSpPr>
            <p:cNvPr id="26" name="Rectangle 34"/>
            <p:cNvSpPr>
              <a:spLocks noChangeArrowheads="1"/>
            </p:cNvSpPr>
            <p:nvPr/>
          </p:nvSpPr>
          <p:spPr bwMode="auto">
            <a:xfrm>
              <a:off x="4986" y="2653"/>
              <a:ext cx="273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lnSpc>
                  <a:spcPct val="115000"/>
                </a:lnSpc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15000"/>
                </a:lnSpc>
                <a:spcBef>
                  <a:spcPct val="20000"/>
                </a:spcBef>
                <a:buChar char="–"/>
                <a:defRPr sz="2000" b="1">
                  <a:solidFill>
                    <a:srgbClr val="0000CC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15000"/>
                </a:lnSpc>
                <a:spcBef>
                  <a:spcPct val="20000"/>
                </a:spcBef>
                <a:buChar char="•"/>
                <a:defRPr sz="2400" b="1">
                  <a:solidFill>
                    <a:srgbClr val="00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15000"/>
                </a:lnSpc>
                <a:spcBef>
                  <a:spcPct val="20000"/>
                </a:spcBef>
                <a:buChar char="–"/>
                <a:defRPr sz="1600" b="1">
                  <a:solidFill>
                    <a:srgbClr val="CC33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15000"/>
                </a:lnSpc>
                <a:spcBef>
                  <a:spcPct val="20000"/>
                </a:spcBef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600" dirty="0">
                  <a:cs typeface="Arial" panose="020B0604020202020204" pitchFamily="34" charset="0"/>
                </a:rPr>
                <a:t>ZF</a:t>
              </a:r>
            </a:p>
          </p:txBody>
        </p:sp>
        <p:sp>
          <p:nvSpPr>
            <p:cNvPr id="27" name="Line 35"/>
            <p:cNvSpPr>
              <a:spLocks noChangeShapeType="1"/>
            </p:cNvSpPr>
            <p:nvPr/>
          </p:nvSpPr>
          <p:spPr bwMode="auto">
            <a:xfrm>
              <a:off x="4416" y="2354"/>
              <a:ext cx="0" cy="24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8" name="Rectangle 36"/>
            <p:cNvSpPr>
              <a:spLocks noChangeArrowheads="1"/>
            </p:cNvSpPr>
            <p:nvPr/>
          </p:nvSpPr>
          <p:spPr bwMode="auto">
            <a:xfrm>
              <a:off x="4449" y="2393"/>
              <a:ext cx="323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lnSpc>
                  <a:spcPct val="115000"/>
                </a:lnSpc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15000"/>
                </a:lnSpc>
                <a:spcBef>
                  <a:spcPct val="20000"/>
                </a:spcBef>
                <a:buChar char="–"/>
                <a:defRPr sz="2000" b="1">
                  <a:solidFill>
                    <a:srgbClr val="0000CC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15000"/>
                </a:lnSpc>
                <a:spcBef>
                  <a:spcPct val="20000"/>
                </a:spcBef>
                <a:buChar char="•"/>
                <a:defRPr sz="2400" b="1">
                  <a:solidFill>
                    <a:srgbClr val="00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15000"/>
                </a:lnSpc>
                <a:spcBef>
                  <a:spcPct val="20000"/>
                </a:spcBef>
                <a:buChar char="–"/>
                <a:defRPr sz="1600" b="1">
                  <a:solidFill>
                    <a:srgbClr val="CC33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15000"/>
                </a:lnSpc>
                <a:spcBef>
                  <a:spcPct val="20000"/>
                </a:spcBef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600">
                  <a:cs typeface="Arial" panose="020B0604020202020204" pitchFamily="34" charset="0"/>
                </a:rPr>
                <a:t>Cin</a:t>
              </a:r>
            </a:p>
          </p:txBody>
        </p:sp>
        <p:sp>
          <p:nvSpPr>
            <p:cNvPr id="29" name="Line 37"/>
            <p:cNvSpPr>
              <a:spLocks noChangeShapeType="1"/>
            </p:cNvSpPr>
            <p:nvPr/>
          </p:nvSpPr>
          <p:spPr bwMode="auto">
            <a:xfrm>
              <a:off x="4416" y="3350"/>
              <a:ext cx="0" cy="32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0" name="Rectangle 38"/>
            <p:cNvSpPr>
              <a:spLocks noChangeArrowheads="1"/>
            </p:cNvSpPr>
            <p:nvPr/>
          </p:nvSpPr>
          <p:spPr bwMode="auto">
            <a:xfrm>
              <a:off x="4449" y="3514"/>
              <a:ext cx="409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lnSpc>
                  <a:spcPct val="115000"/>
                </a:lnSpc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15000"/>
                </a:lnSpc>
                <a:spcBef>
                  <a:spcPct val="20000"/>
                </a:spcBef>
                <a:buChar char="–"/>
                <a:defRPr sz="2000" b="1">
                  <a:solidFill>
                    <a:srgbClr val="0000CC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15000"/>
                </a:lnSpc>
                <a:spcBef>
                  <a:spcPct val="20000"/>
                </a:spcBef>
                <a:buChar char="•"/>
                <a:defRPr sz="2400" b="1">
                  <a:solidFill>
                    <a:srgbClr val="00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15000"/>
                </a:lnSpc>
                <a:spcBef>
                  <a:spcPct val="20000"/>
                </a:spcBef>
                <a:buChar char="–"/>
                <a:defRPr sz="1600" b="1">
                  <a:solidFill>
                    <a:srgbClr val="CC33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15000"/>
                </a:lnSpc>
                <a:spcBef>
                  <a:spcPct val="20000"/>
                </a:spcBef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600" dirty="0" err="1">
                  <a:cs typeface="Arial" panose="020B0604020202020204" pitchFamily="34" charset="0"/>
                </a:rPr>
                <a:t>Cout</a:t>
              </a:r>
              <a:endParaRPr lang="en-US" altLang="zh-CN" sz="1600" dirty="0">
                <a:cs typeface="Arial" panose="020B0604020202020204" pitchFamily="34" charset="0"/>
              </a:endParaRPr>
            </a:p>
          </p:txBody>
        </p:sp>
        <p:sp>
          <p:nvSpPr>
            <p:cNvPr id="31" name="Line 39"/>
            <p:cNvSpPr>
              <a:spLocks noChangeShapeType="1"/>
            </p:cNvSpPr>
            <p:nvPr/>
          </p:nvSpPr>
          <p:spPr bwMode="auto">
            <a:xfrm flipH="1">
              <a:off x="2308" y="3222"/>
              <a:ext cx="103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2" name="Line 40"/>
            <p:cNvSpPr>
              <a:spLocks noChangeShapeType="1"/>
            </p:cNvSpPr>
            <p:nvPr/>
          </p:nvSpPr>
          <p:spPr bwMode="auto">
            <a:xfrm flipH="1">
              <a:off x="2474" y="3184"/>
              <a:ext cx="89" cy="7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3" name="Rectangle 41"/>
            <p:cNvSpPr>
              <a:spLocks noChangeArrowheads="1"/>
            </p:cNvSpPr>
            <p:nvPr/>
          </p:nvSpPr>
          <p:spPr bwMode="auto">
            <a:xfrm>
              <a:off x="2345" y="3222"/>
              <a:ext cx="187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lnSpc>
                  <a:spcPct val="115000"/>
                </a:lnSpc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15000"/>
                </a:lnSpc>
                <a:spcBef>
                  <a:spcPct val="20000"/>
                </a:spcBef>
                <a:buChar char="–"/>
                <a:defRPr sz="2000" b="1">
                  <a:solidFill>
                    <a:srgbClr val="0000CC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15000"/>
                </a:lnSpc>
                <a:spcBef>
                  <a:spcPct val="20000"/>
                </a:spcBef>
                <a:buChar char="•"/>
                <a:defRPr sz="2400" b="1">
                  <a:solidFill>
                    <a:srgbClr val="00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15000"/>
                </a:lnSpc>
                <a:spcBef>
                  <a:spcPct val="20000"/>
                </a:spcBef>
                <a:buChar char="–"/>
                <a:defRPr sz="1600" b="1">
                  <a:solidFill>
                    <a:srgbClr val="CC33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15000"/>
                </a:lnSpc>
                <a:spcBef>
                  <a:spcPct val="20000"/>
                </a:spcBef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1600">
                  <a:cs typeface="Arial" panose="020B0604020202020204" pitchFamily="34" charset="0"/>
                </a:rPr>
                <a:t>4</a:t>
              </a:r>
            </a:p>
          </p:txBody>
        </p:sp>
        <p:sp>
          <p:nvSpPr>
            <p:cNvPr id="34" name="Rectangle 42"/>
            <p:cNvSpPr>
              <a:spLocks noChangeArrowheads="1"/>
            </p:cNvSpPr>
            <p:nvPr/>
          </p:nvSpPr>
          <p:spPr bwMode="auto">
            <a:xfrm>
              <a:off x="2139" y="3139"/>
              <a:ext cx="208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lnSpc>
                  <a:spcPct val="115000"/>
                </a:lnSpc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15000"/>
                </a:lnSpc>
                <a:spcBef>
                  <a:spcPct val="20000"/>
                </a:spcBef>
                <a:buChar char="–"/>
                <a:defRPr sz="2000" b="1">
                  <a:solidFill>
                    <a:srgbClr val="0000CC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15000"/>
                </a:lnSpc>
                <a:spcBef>
                  <a:spcPct val="20000"/>
                </a:spcBef>
                <a:buChar char="•"/>
                <a:defRPr sz="2400" b="1">
                  <a:solidFill>
                    <a:srgbClr val="00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15000"/>
                </a:lnSpc>
                <a:spcBef>
                  <a:spcPct val="20000"/>
                </a:spcBef>
                <a:buChar char="–"/>
                <a:defRPr sz="1600" b="1">
                  <a:solidFill>
                    <a:srgbClr val="CC33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15000"/>
                </a:lnSpc>
                <a:spcBef>
                  <a:spcPct val="20000"/>
                </a:spcBef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600">
                  <a:cs typeface="Arial" panose="020B0604020202020204" pitchFamily="34" charset="0"/>
                </a:rPr>
                <a:t>B</a:t>
              </a:r>
            </a:p>
          </p:txBody>
        </p:sp>
        <p:grpSp>
          <p:nvGrpSpPr>
            <p:cNvPr id="35" name="Group 43"/>
            <p:cNvGrpSpPr>
              <a:grpSpLocks/>
            </p:cNvGrpSpPr>
            <p:nvPr/>
          </p:nvGrpSpPr>
          <p:grpSpPr bwMode="auto">
            <a:xfrm>
              <a:off x="2717" y="3340"/>
              <a:ext cx="290" cy="247"/>
              <a:chOff x="1816" y="3448"/>
              <a:chExt cx="336" cy="288"/>
            </a:xfrm>
          </p:grpSpPr>
          <p:sp>
            <p:nvSpPr>
              <p:cNvPr id="59" name="Oval 44"/>
              <p:cNvSpPr>
                <a:spLocks noChangeArrowheads="1"/>
              </p:cNvSpPr>
              <p:nvPr/>
            </p:nvSpPr>
            <p:spPr bwMode="auto">
              <a:xfrm>
                <a:off x="2072" y="3560"/>
                <a:ext cx="80" cy="80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lnSpc>
                    <a:spcPct val="115000"/>
                  </a:lnSpc>
                  <a:spcBef>
                    <a:spcPct val="20000"/>
                  </a:spcBef>
                  <a:buChar char="•"/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115000"/>
                  </a:lnSpc>
                  <a:spcBef>
                    <a:spcPct val="20000"/>
                  </a:spcBef>
                  <a:buChar char="–"/>
                  <a:defRPr sz="2000" b="1">
                    <a:solidFill>
                      <a:srgbClr val="0000CC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15000"/>
                  </a:lnSpc>
                  <a:spcBef>
                    <a:spcPct val="20000"/>
                  </a:spcBef>
                  <a:buChar char="•"/>
                  <a:defRPr sz="2400" b="1">
                    <a:solidFill>
                      <a:srgbClr val="006600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15000"/>
                  </a:lnSpc>
                  <a:spcBef>
                    <a:spcPct val="20000"/>
                  </a:spcBef>
                  <a:buChar char="–"/>
                  <a:defRPr sz="1600" b="1">
                    <a:solidFill>
                      <a:srgbClr val="CC3300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15000"/>
                  </a:lnSpc>
                  <a:spcBef>
                    <a:spcPct val="20000"/>
                  </a:spcBef>
                  <a:buChar char="»"/>
                  <a:defRPr sz="1500" b="1">
                    <a:solidFill>
                      <a:srgbClr val="996600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15000"/>
                  </a:lnSpc>
                  <a:spcBef>
                    <a:spcPct val="20000"/>
                  </a:spcBef>
                  <a:spcAft>
                    <a:spcPct val="0"/>
                  </a:spcAft>
                  <a:buChar char="»"/>
                  <a:defRPr sz="1500" b="1">
                    <a:solidFill>
                      <a:srgbClr val="996600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15000"/>
                  </a:lnSpc>
                  <a:spcBef>
                    <a:spcPct val="20000"/>
                  </a:spcBef>
                  <a:spcAft>
                    <a:spcPct val="0"/>
                  </a:spcAft>
                  <a:buChar char="»"/>
                  <a:defRPr sz="1500" b="1">
                    <a:solidFill>
                      <a:srgbClr val="996600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15000"/>
                  </a:lnSpc>
                  <a:spcBef>
                    <a:spcPct val="20000"/>
                  </a:spcBef>
                  <a:spcAft>
                    <a:spcPct val="0"/>
                  </a:spcAft>
                  <a:buChar char="»"/>
                  <a:defRPr sz="1500" b="1">
                    <a:solidFill>
                      <a:srgbClr val="996600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15000"/>
                  </a:lnSpc>
                  <a:spcBef>
                    <a:spcPct val="20000"/>
                  </a:spcBef>
                  <a:spcAft>
                    <a:spcPct val="0"/>
                  </a:spcAft>
                  <a:buChar char="»"/>
                  <a:defRPr sz="1500" b="1">
                    <a:solidFill>
                      <a:srgbClr val="996600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zh-CN" altLang="en-US" sz="16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60" name="Line 45"/>
              <p:cNvSpPr>
                <a:spLocks noChangeShapeType="1"/>
              </p:cNvSpPr>
              <p:nvPr/>
            </p:nvSpPr>
            <p:spPr bwMode="auto">
              <a:xfrm flipH="1" flipV="1">
                <a:off x="1816" y="3448"/>
                <a:ext cx="256" cy="16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1" name="Line 46"/>
              <p:cNvSpPr>
                <a:spLocks noChangeShapeType="1"/>
              </p:cNvSpPr>
              <p:nvPr/>
            </p:nvSpPr>
            <p:spPr bwMode="auto">
              <a:xfrm flipH="1">
                <a:off x="1816" y="3608"/>
                <a:ext cx="256" cy="12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2" name="Line 47"/>
              <p:cNvSpPr>
                <a:spLocks noChangeShapeType="1"/>
              </p:cNvSpPr>
              <p:nvPr/>
            </p:nvSpPr>
            <p:spPr bwMode="auto">
              <a:xfrm>
                <a:off x="1824" y="3464"/>
                <a:ext cx="0" cy="27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36" name="Line 48"/>
            <p:cNvSpPr>
              <a:spLocks noChangeShapeType="1"/>
            </p:cNvSpPr>
            <p:nvPr/>
          </p:nvSpPr>
          <p:spPr bwMode="auto">
            <a:xfrm>
              <a:off x="2601" y="3225"/>
              <a:ext cx="0" cy="24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7" name="Line 49"/>
            <p:cNvSpPr>
              <a:spLocks noChangeShapeType="1"/>
            </p:cNvSpPr>
            <p:nvPr/>
          </p:nvSpPr>
          <p:spPr bwMode="auto">
            <a:xfrm>
              <a:off x="2604" y="3470"/>
              <a:ext cx="11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8" name="Line 50"/>
            <p:cNvSpPr>
              <a:spLocks noChangeShapeType="1"/>
            </p:cNvSpPr>
            <p:nvPr/>
          </p:nvSpPr>
          <p:spPr bwMode="auto">
            <a:xfrm flipH="1">
              <a:off x="3010" y="3470"/>
              <a:ext cx="33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9" name="Line 51"/>
            <p:cNvSpPr>
              <a:spLocks noChangeShapeType="1"/>
            </p:cNvSpPr>
            <p:nvPr/>
          </p:nvSpPr>
          <p:spPr bwMode="auto">
            <a:xfrm flipH="1">
              <a:off x="3092" y="3433"/>
              <a:ext cx="89" cy="7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0" name="Rectangle 52"/>
            <p:cNvSpPr>
              <a:spLocks noChangeArrowheads="1"/>
            </p:cNvSpPr>
            <p:nvPr/>
          </p:nvSpPr>
          <p:spPr bwMode="auto">
            <a:xfrm>
              <a:off x="2995" y="3481"/>
              <a:ext cx="187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lnSpc>
                  <a:spcPct val="115000"/>
                </a:lnSpc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15000"/>
                </a:lnSpc>
                <a:spcBef>
                  <a:spcPct val="20000"/>
                </a:spcBef>
                <a:buChar char="–"/>
                <a:defRPr sz="2000" b="1">
                  <a:solidFill>
                    <a:srgbClr val="0000CC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15000"/>
                </a:lnSpc>
                <a:spcBef>
                  <a:spcPct val="20000"/>
                </a:spcBef>
                <a:buChar char="•"/>
                <a:defRPr sz="2400" b="1">
                  <a:solidFill>
                    <a:srgbClr val="00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15000"/>
                </a:lnSpc>
                <a:spcBef>
                  <a:spcPct val="20000"/>
                </a:spcBef>
                <a:buChar char="–"/>
                <a:defRPr sz="1600" b="1">
                  <a:solidFill>
                    <a:srgbClr val="CC33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15000"/>
                </a:lnSpc>
                <a:spcBef>
                  <a:spcPct val="20000"/>
                </a:spcBef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1600">
                  <a:cs typeface="Arial" panose="020B0604020202020204" pitchFamily="34" charset="0"/>
                </a:rPr>
                <a:t>4</a:t>
              </a:r>
            </a:p>
          </p:txBody>
        </p:sp>
        <p:sp>
          <p:nvSpPr>
            <p:cNvPr id="41" name="Rectangle 54"/>
            <p:cNvSpPr>
              <a:spLocks noChangeArrowheads="1"/>
            </p:cNvSpPr>
            <p:nvPr/>
          </p:nvSpPr>
          <p:spPr bwMode="auto">
            <a:xfrm>
              <a:off x="3322" y="3108"/>
              <a:ext cx="164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lnSpc>
                  <a:spcPct val="115000"/>
                </a:lnSpc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15000"/>
                </a:lnSpc>
                <a:spcBef>
                  <a:spcPct val="20000"/>
                </a:spcBef>
                <a:buChar char="–"/>
                <a:defRPr sz="2000" b="1">
                  <a:solidFill>
                    <a:srgbClr val="0000CC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15000"/>
                </a:lnSpc>
                <a:spcBef>
                  <a:spcPct val="20000"/>
                </a:spcBef>
                <a:buChar char="•"/>
                <a:defRPr sz="2400" b="1">
                  <a:solidFill>
                    <a:srgbClr val="00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15000"/>
                </a:lnSpc>
                <a:spcBef>
                  <a:spcPct val="20000"/>
                </a:spcBef>
                <a:buChar char="–"/>
                <a:defRPr sz="1600" b="1">
                  <a:solidFill>
                    <a:srgbClr val="CC33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15000"/>
                </a:lnSpc>
                <a:spcBef>
                  <a:spcPct val="20000"/>
                </a:spcBef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1200">
                  <a:latin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42" name="Rectangle 55"/>
            <p:cNvSpPr>
              <a:spLocks noChangeArrowheads="1"/>
            </p:cNvSpPr>
            <p:nvPr/>
          </p:nvSpPr>
          <p:spPr bwMode="auto">
            <a:xfrm>
              <a:off x="3309" y="3355"/>
              <a:ext cx="164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lnSpc>
                  <a:spcPct val="115000"/>
                </a:lnSpc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15000"/>
                </a:lnSpc>
                <a:spcBef>
                  <a:spcPct val="20000"/>
                </a:spcBef>
                <a:buChar char="–"/>
                <a:defRPr sz="2000" b="1">
                  <a:solidFill>
                    <a:srgbClr val="0000CC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15000"/>
                </a:lnSpc>
                <a:spcBef>
                  <a:spcPct val="20000"/>
                </a:spcBef>
                <a:buChar char="•"/>
                <a:defRPr sz="2400" b="1">
                  <a:solidFill>
                    <a:srgbClr val="00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15000"/>
                </a:lnSpc>
                <a:spcBef>
                  <a:spcPct val="20000"/>
                </a:spcBef>
                <a:buChar char="–"/>
                <a:defRPr sz="1600" b="1">
                  <a:solidFill>
                    <a:srgbClr val="CC33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15000"/>
                </a:lnSpc>
                <a:spcBef>
                  <a:spcPct val="20000"/>
                </a:spcBef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1200"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43" name="Rectangle 56"/>
            <p:cNvSpPr>
              <a:spLocks noChangeArrowheads="1"/>
            </p:cNvSpPr>
            <p:nvPr/>
          </p:nvSpPr>
          <p:spPr bwMode="auto">
            <a:xfrm rot="5400000">
              <a:off x="3292" y="3181"/>
              <a:ext cx="473" cy="2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488" tIns="44450" rIns="90488" bIns="44450">
              <a:spAutoFit/>
            </a:bodyPr>
            <a:lstStyle>
              <a:lvl1pPr>
                <a:lnSpc>
                  <a:spcPct val="115000"/>
                </a:lnSpc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15000"/>
                </a:lnSpc>
                <a:spcBef>
                  <a:spcPct val="20000"/>
                </a:spcBef>
                <a:buChar char="–"/>
                <a:defRPr sz="2000" b="1">
                  <a:solidFill>
                    <a:srgbClr val="0000CC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15000"/>
                </a:lnSpc>
                <a:spcBef>
                  <a:spcPct val="20000"/>
                </a:spcBef>
                <a:buChar char="•"/>
                <a:defRPr sz="2400" b="1">
                  <a:solidFill>
                    <a:srgbClr val="00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15000"/>
                </a:lnSpc>
                <a:spcBef>
                  <a:spcPct val="20000"/>
                </a:spcBef>
                <a:buChar char="–"/>
                <a:defRPr sz="1600" b="1">
                  <a:solidFill>
                    <a:srgbClr val="CC33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15000"/>
                </a:lnSpc>
                <a:spcBef>
                  <a:spcPct val="20000"/>
                </a:spcBef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600" dirty="0">
                  <a:cs typeface="Arial" panose="020B0604020202020204" pitchFamily="34" charset="0"/>
                </a:rPr>
                <a:t>MUX</a:t>
              </a:r>
            </a:p>
          </p:txBody>
        </p:sp>
        <p:sp>
          <p:nvSpPr>
            <p:cNvPr id="44" name="Line 57"/>
            <p:cNvSpPr>
              <a:spLocks noChangeShapeType="1"/>
            </p:cNvSpPr>
            <p:nvPr/>
          </p:nvSpPr>
          <p:spPr bwMode="auto">
            <a:xfrm flipV="1">
              <a:off x="3508" y="2205"/>
              <a:ext cx="0" cy="83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5" name="Line 59"/>
            <p:cNvSpPr>
              <a:spLocks noChangeShapeType="1"/>
            </p:cNvSpPr>
            <p:nvPr/>
          </p:nvSpPr>
          <p:spPr bwMode="auto">
            <a:xfrm flipH="1">
              <a:off x="3505" y="2351"/>
              <a:ext cx="91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6" name="Rectangle 60"/>
            <p:cNvSpPr>
              <a:spLocks noChangeArrowheads="1"/>
            </p:cNvSpPr>
            <p:nvPr/>
          </p:nvSpPr>
          <p:spPr bwMode="auto">
            <a:xfrm>
              <a:off x="3126" y="2151"/>
              <a:ext cx="358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lnSpc>
                  <a:spcPct val="115000"/>
                </a:lnSpc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15000"/>
                </a:lnSpc>
                <a:spcBef>
                  <a:spcPct val="20000"/>
                </a:spcBef>
                <a:buChar char="–"/>
                <a:defRPr sz="2000" b="1">
                  <a:solidFill>
                    <a:srgbClr val="0000CC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15000"/>
                </a:lnSpc>
                <a:spcBef>
                  <a:spcPct val="20000"/>
                </a:spcBef>
                <a:buChar char="•"/>
                <a:defRPr sz="2400" b="1">
                  <a:solidFill>
                    <a:srgbClr val="00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15000"/>
                </a:lnSpc>
                <a:spcBef>
                  <a:spcPct val="20000"/>
                </a:spcBef>
                <a:buChar char="–"/>
                <a:defRPr sz="1600" b="1">
                  <a:solidFill>
                    <a:srgbClr val="CC33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15000"/>
                </a:lnSpc>
                <a:spcBef>
                  <a:spcPct val="20000"/>
                </a:spcBef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600">
                  <a:cs typeface="Arial" panose="020B0604020202020204" pitchFamily="34" charset="0"/>
                </a:rPr>
                <a:t>Sub</a:t>
              </a:r>
            </a:p>
          </p:txBody>
        </p:sp>
        <p:sp>
          <p:nvSpPr>
            <p:cNvPr id="47" name="Rectangle 62"/>
            <p:cNvSpPr>
              <a:spLocks noChangeArrowheads="1"/>
            </p:cNvSpPr>
            <p:nvPr/>
          </p:nvSpPr>
          <p:spPr bwMode="auto">
            <a:xfrm>
              <a:off x="2953" y="3266"/>
              <a:ext cx="208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lnSpc>
                  <a:spcPct val="115000"/>
                </a:lnSpc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15000"/>
                </a:lnSpc>
                <a:spcBef>
                  <a:spcPct val="20000"/>
                </a:spcBef>
                <a:buChar char="–"/>
                <a:defRPr sz="2000" b="1">
                  <a:solidFill>
                    <a:srgbClr val="0000CC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15000"/>
                </a:lnSpc>
                <a:spcBef>
                  <a:spcPct val="20000"/>
                </a:spcBef>
                <a:buChar char="•"/>
                <a:defRPr sz="2400" b="1">
                  <a:solidFill>
                    <a:srgbClr val="00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15000"/>
                </a:lnSpc>
                <a:spcBef>
                  <a:spcPct val="20000"/>
                </a:spcBef>
                <a:buChar char="–"/>
                <a:defRPr sz="1600" b="1">
                  <a:solidFill>
                    <a:srgbClr val="CC33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15000"/>
                </a:lnSpc>
                <a:spcBef>
                  <a:spcPct val="20000"/>
                </a:spcBef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600">
                  <a:cs typeface="Arial" panose="020B0604020202020204" pitchFamily="34" charset="0"/>
                </a:rPr>
                <a:t>B</a:t>
              </a:r>
            </a:p>
          </p:txBody>
        </p:sp>
        <p:sp>
          <p:nvSpPr>
            <p:cNvPr id="48" name="Line 63"/>
            <p:cNvSpPr>
              <a:spLocks noChangeShapeType="1"/>
            </p:cNvSpPr>
            <p:nvPr/>
          </p:nvSpPr>
          <p:spPr bwMode="auto">
            <a:xfrm>
              <a:off x="3004" y="3303"/>
              <a:ext cx="95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9" name="Line 64"/>
            <p:cNvSpPr>
              <a:spLocks noChangeShapeType="1"/>
            </p:cNvSpPr>
            <p:nvPr/>
          </p:nvSpPr>
          <p:spPr bwMode="auto">
            <a:xfrm>
              <a:off x="4577" y="2787"/>
              <a:ext cx="401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0" name="Line 65"/>
            <p:cNvSpPr>
              <a:spLocks noChangeShapeType="1"/>
            </p:cNvSpPr>
            <p:nvPr/>
          </p:nvSpPr>
          <p:spPr bwMode="auto">
            <a:xfrm>
              <a:off x="4594" y="3206"/>
              <a:ext cx="402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" name="Rectangle 66"/>
            <p:cNvSpPr>
              <a:spLocks noChangeArrowheads="1"/>
            </p:cNvSpPr>
            <p:nvPr/>
          </p:nvSpPr>
          <p:spPr bwMode="auto">
            <a:xfrm>
              <a:off x="4977" y="3125"/>
              <a:ext cx="29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lnSpc>
                  <a:spcPct val="115000"/>
                </a:lnSpc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15000"/>
                </a:lnSpc>
                <a:spcBef>
                  <a:spcPct val="20000"/>
                </a:spcBef>
                <a:buChar char="–"/>
                <a:defRPr sz="2000" b="1">
                  <a:solidFill>
                    <a:srgbClr val="0000CC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15000"/>
                </a:lnSpc>
                <a:spcBef>
                  <a:spcPct val="20000"/>
                </a:spcBef>
                <a:buChar char="•"/>
                <a:defRPr sz="2400" b="1">
                  <a:solidFill>
                    <a:srgbClr val="00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15000"/>
                </a:lnSpc>
                <a:spcBef>
                  <a:spcPct val="20000"/>
                </a:spcBef>
                <a:buChar char="–"/>
                <a:defRPr sz="1600" b="1">
                  <a:solidFill>
                    <a:srgbClr val="CC33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15000"/>
                </a:lnSpc>
                <a:spcBef>
                  <a:spcPct val="20000"/>
                </a:spcBef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600">
                  <a:cs typeface="Arial" panose="020B0604020202020204" pitchFamily="34" charset="0"/>
                </a:rPr>
                <a:t>OF</a:t>
              </a:r>
            </a:p>
          </p:txBody>
        </p:sp>
        <p:sp>
          <p:nvSpPr>
            <p:cNvPr id="52" name="Text Box 68"/>
            <p:cNvSpPr txBox="1">
              <a:spLocks noChangeArrowheads="1"/>
            </p:cNvSpPr>
            <p:nvPr/>
          </p:nvSpPr>
          <p:spPr bwMode="auto">
            <a:xfrm>
              <a:off x="1952" y="2613"/>
              <a:ext cx="1503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115000"/>
                </a:lnSpc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15000"/>
                </a:lnSpc>
                <a:spcBef>
                  <a:spcPct val="20000"/>
                </a:spcBef>
                <a:buChar char="–"/>
                <a:defRPr sz="2000" b="1">
                  <a:solidFill>
                    <a:srgbClr val="0000CC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15000"/>
                </a:lnSpc>
                <a:spcBef>
                  <a:spcPct val="20000"/>
                </a:spcBef>
                <a:buChar char="•"/>
                <a:defRPr sz="2400" b="1">
                  <a:solidFill>
                    <a:srgbClr val="00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15000"/>
                </a:lnSpc>
                <a:spcBef>
                  <a:spcPct val="20000"/>
                </a:spcBef>
                <a:buChar char="–"/>
                <a:defRPr sz="1600" b="1">
                  <a:solidFill>
                    <a:srgbClr val="CC33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15000"/>
                </a:lnSpc>
                <a:spcBef>
                  <a:spcPct val="20000"/>
                </a:spcBef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50000"/>
                </a:spcBef>
                <a:buFontTx/>
                <a:buNone/>
              </a:pPr>
              <a:r>
                <a:rPr lang="zh-CN" altLang="en-US" sz="20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整数加</a:t>
              </a:r>
              <a:r>
                <a:rPr lang="en-US" altLang="zh-CN" sz="20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/</a:t>
              </a:r>
              <a:r>
                <a:rPr lang="zh-CN" altLang="en-US" sz="20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减运算部件</a:t>
              </a:r>
            </a:p>
          </p:txBody>
        </p:sp>
        <p:sp>
          <p:nvSpPr>
            <p:cNvPr id="53" name="Line 63"/>
            <p:cNvSpPr>
              <a:spLocks noChangeShapeType="1"/>
            </p:cNvSpPr>
            <p:nvPr/>
          </p:nvSpPr>
          <p:spPr bwMode="auto">
            <a:xfrm>
              <a:off x="4594" y="2895"/>
              <a:ext cx="68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4" name="Text Box 64"/>
            <p:cNvSpPr txBox="1">
              <a:spLocks noChangeArrowheads="1"/>
            </p:cNvSpPr>
            <p:nvPr/>
          </p:nvSpPr>
          <p:spPr bwMode="auto">
            <a:xfrm>
              <a:off x="5246" y="2777"/>
              <a:ext cx="3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1600" b="1"/>
                <a:t>SF</a:t>
              </a:r>
            </a:p>
          </p:txBody>
        </p:sp>
        <p:sp>
          <p:nvSpPr>
            <p:cNvPr id="55" name="Line 65"/>
            <p:cNvSpPr>
              <a:spLocks noChangeShapeType="1"/>
            </p:cNvSpPr>
            <p:nvPr/>
          </p:nvSpPr>
          <p:spPr bwMode="auto">
            <a:xfrm>
              <a:off x="4594" y="3133"/>
              <a:ext cx="85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6" name="Text Box 66"/>
            <p:cNvSpPr txBox="1">
              <a:spLocks noChangeArrowheads="1"/>
            </p:cNvSpPr>
            <p:nvPr/>
          </p:nvSpPr>
          <p:spPr bwMode="auto">
            <a:xfrm>
              <a:off x="5416" y="3015"/>
              <a:ext cx="344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1600" b="1"/>
                <a:t>CF</a:t>
              </a:r>
            </a:p>
          </p:txBody>
        </p:sp>
        <p:sp>
          <p:nvSpPr>
            <p:cNvPr id="57" name="Text Box 67"/>
            <p:cNvSpPr txBox="1">
              <a:spLocks noChangeArrowheads="1"/>
            </p:cNvSpPr>
            <p:nvPr/>
          </p:nvSpPr>
          <p:spPr bwMode="auto">
            <a:xfrm>
              <a:off x="3883" y="3094"/>
              <a:ext cx="389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1600" b="1">
                  <a:latin typeface="Times New Roman" panose="02020603050405020304" pitchFamily="18" charset="0"/>
                </a:rPr>
                <a:t>B</a:t>
              </a:r>
              <a:r>
                <a:rPr lang="zh-CN" altLang="en-US" sz="1600" b="1">
                  <a:latin typeface="Times New Roman" panose="02020603050405020304" pitchFamily="18" charset="0"/>
                </a:rPr>
                <a:t>＇</a:t>
              </a:r>
              <a:endParaRPr lang="en-US" altLang="zh-CN" sz="1600" b="1">
                <a:latin typeface="Times New Roman" panose="02020603050405020304" pitchFamily="18" charset="0"/>
              </a:endParaRPr>
            </a:p>
          </p:txBody>
        </p:sp>
        <p:sp>
          <p:nvSpPr>
            <p:cNvPr id="58" name="AutoShape 68"/>
            <p:cNvSpPr>
              <a:spLocks noChangeArrowheads="1"/>
            </p:cNvSpPr>
            <p:nvPr/>
          </p:nvSpPr>
          <p:spPr bwMode="auto">
            <a:xfrm rot="-5400000">
              <a:off x="3136" y="3171"/>
              <a:ext cx="733" cy="309"/>
            </a:xfrm>
            <a:custGeom>
              <a:avLst/>
              <a:gdLst>
                <a:gd name="T0" fmla="*/ 641 w 21600"/>
                <a:gd name="T1" fmla="*/ 155 h 21600"/>
                <a:gd name="T2" fmla="*/ 367 w 21600"/>
                <a:gd name="T3" fmla="*/ 309 h 21600"/>
                <a:gd name="T4" fmla="*/ 92 w 21600"/>
                <a:gd name="T5" fmla="*/ 155 h 21600"/>
                <a:gd name="T6" fmla="*/ 367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4509 w 21600"/>
                <a:gd name="T13" fmla="*/ 4474 h 21600"/>
                <a:gd name="T14" fmla="*/ 17091 w 21600"/>
                <a:gd name="T15" fmla="*/ 17126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5400" y="21600"/>
                  </a:lnTo>
                  <a:lnTo>
                    <a:pt x="16200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63" name="组合 62">
            <a:extLst>
              <a:ext uri="{FF2B5EF4-FFF2-40B4-BE49-F238E27FC236}">
                <a16:creationId xmlns:a16="http://schemas.microsoft.com/office/drawing/2014/main" id="{C9442983-32C7-47C1-BF30-82D7485BB836}"/>
              </a:ext>
            </a:extLst>
          </p:cNvPr>
          <p:cNvGrpSpPr/>
          <p:nvPr/>
        </p:nvGrpSpPr>
        <p:grpSpPr>
          <a:xfrm>
            <a:off x="7871228" y="4357660"/>
            <a:ext cx="4172792" cy="2124550"/>
            <a:chOff x="7200915" y="3672027"/>
            <a:chExt cx="4172792" cy="2124550"/>
          </a:xfrm>
        </p:grpSpPr>
        <p:pic>
          <p:nvPicPr>
            <p:cNvPr id="64" name="图片 63">
              <a:extLst>
                <a:ext uri="{FF2B5EF4-FFF2-40B4-BE49-F238E27FC236}">
                  <a16:creationId xmlns:a16="http://schemas.microsoft.com/office/drawing/2014/main" id="{01B9C53B-D2FF-46C6-8ACF-32D45F924B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96BD52"/>
                </a:clrFrom>
                <a:clrTo>
                  <a:srgbClr val="96BD52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2101"/>
            <a:stretch/>
          </p:blipFill>
          <p:spPr>
            <a:xfrm flipH="1">
              <a:off x="9784274" y="4528033"/>
              <a:ext cx="1589433" cy="1268544"/>
            </a:xfrm>
            <a:prstGeom prst="rect">
              <a:avLst/>
            </a:prstGeom>
          </p:spPr>
        </p:pic>
        <p:pic>
          <p:nvPicPr>
            <p:cNvPr id="65" name="图片 64">
              <a:extLst>
                <a:ext uri="{FF2B5EF4-FFF2-40B4-BE49-F238E27FC236}">
                  <a16:creationId xmlns:a16="http://schemas.microsoft.com/office/drawing/2014/main" id="{8C71FD12-37B0-40F3-81A6-FF425767323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00915" y="3672027"/>
              <a:ext cx="2993395" cy="81693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93013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串行加法器时间延迟</a:t>
            </a: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3443538" y="5397647"/>
            <a:ext cx="48768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lnSpc>
                <a:spcPct val="120000"/>
              </a:lnSpc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zh-CN" sz="2400" dirty="0">
                <a:solidFill>
                  <a:srgbClr val="C00000"/>
                </a:solidFill>
                <a:latin typeface="Tahoma" panose="020B0604030504040204" pitchFamily="34" charset="0"/>
                <a:ea typeface="微软雅黑" panose="020B0503020204020204" pitchFamily="34" charset="-122"/>
              </a:rPr>
              <a:t>n</a:t>
            </a:r>
            <a:r>
              <a:rPr lang="zh-CN" altLang="en-US" sz="2400" dirty="0">
                <a:solidFill>
                  <a:srgbClr val="C00000"/>
                </a:solidFill>
                <a:latin typeface="Tahoma" panose="020B0604030504040204" pitchFamily="34" charset="0"/>
                <a:ea typeface="微软雅黑" panose="020B0503020204020204" pitchFamily="34" charset="-122"/>
              </a:rPr>
              <a:t>个全加器延迟，</a:t>
            </a:r>
            <a:r>
              <a:rPr lang="en-US" altLang="zh-CN" sz="2400" dirty="0">
                <a:solidFill>
                  <a:srgbClr val="C00000"/>
                </a:solidFill>
                <a:latin typeface="Tahoma" panose="020B0604030504040204" pitchFamily="34" charset="0"/>
                <a:ea typeface="微软雅黑" panose="020B0503020204020204" pitchFamily="34" charset="-122"/>
              </a:rPr>
              <a:t>3n</a:t>
            </a:r>
            <a:r>
              <a:rPr lang="zh-CN" altLang="en-US" sz="2400" dirty="0">
                <a:solidFill>
                  <a:srgbClr val="C00000"/>
                </a:solidFill>
                <a:latin typeface="Tahoma" panose="020B0604030504040204" pitchFamily="34" charset="0"/>
                <a:ea typeface="微软雅黑" panose="020B0503020204020204" pitchFamily="34" charset="-122"/>
              </a:rPr>
              <a:t>个门电路延迟？</a:t>
            </a:r>
          </a:p>
        </p:txBody>
      </p:sp>
      <p:sp>
        <p:nvSpPr>
          <p:cNvPr id="63" name="Rectangle 3"/>
          <p:cNvSpPr>
            <a:spLocks noChangeArrowheads="1"/>
          </p:cNvSpPr>
          <p:nvPr/>
        </p:nvSpPr>
        <p:spPr bwMode="auto">
          <a:xfrm>
            <a:off x="3033867" y="6018682"/>
            <a:ext cx="5461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lnSpc>
                <a:spcPct val="120000"/>
              </a:lnSpc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50000"/>
              </a:spcBef>
              <a:buClrTx/>
              <a:buFontTx/>
              <a:buNone/>
            </a:pPr>
            <a:r>
              <a:rPr lang="zh-CN" altLang="en-US" sz="2400" dirty="0">
                <a:solidFill>
                  <a:srgbClr val="C00000"/>
                </a:solidFill>
                <a:latin typeface="Tahoma" panose="020B0604030504040204" pitchFamily="34" charset="0"/>
                <a:ea typeface="微软雅黑" panose="020B0503020204020204" pitchFamily="34" charset="-122"/>
              </a:rPr>
              <a:t>考虑片内并行性，</a:t>
            </a:r>
            <a:r>
              <a:rPr lang="en-US" altLang="zh-CN" sz="2400" dirty="0">
                <a:solidFill>
                  <a:srgbClr val="C00000"/>
                </a:solidFill>
                <a:latin typeface="Tahoma" panose="020B0604030504040204" pitchFamily="34" charset="0"/>
                <a:ea typeface="微软雅黑" panose="020B0503020204020204" pitchFamily="34" charset="-122"/>
              </a:rPr>
              <a:t>2n+1</a:t>
            </a:r>
            <a:r>
              <a:rPr lang="zh-CN" altLang="en-US" sz="2400" dirty="0">
                <a:solidFill>
                  <a:srgbClr val="C00000"/>
                </a:solidFill>
                <a:latin typeface="Tahoma" panose="020B0604030504040204" pitchFamily="34" charset="0"/>
                <a:ea typeface="微软雅黑" panose="020B0503020204020204" pitchFamily="34" charset="-122"/>
              </a:rPr>
              <a:t>个门电路延迟</a:t>
            </a:r>
          </a:p>
        </p:txBody>
      </p:sp>
      <p:grpSp>
        <p:nvGrpSpPr>
          <p:cNvPr id="64" name="Group 4">
            <a:extLst>
              <a:ext uri="{FF2B5EF4-FFF2-40B4-BE49-F238E27FC236}">
                <a16:creationId xmlns:a16="http://schemas.microsoft.com/office/drawing/2014/main" id="{F7854AE2-1057-4BE2-A23C-BBFFC1A4025F}"/>
              </a:ext>
            </a:extLst>
          </p:cNvPr>
          <p:cNvGrpSpPr>
            <a:grpSpLocks/>
          </p:cNvGrpSpPr>
          <p:nvPr/>
        </p:nvGrpSpPr>
        <p:grpSpPr bwMode="auto">
          <a:xfrm>
            <a:off x="4315775" y="1530951"/>
            <a:ext cx="1295400" cy="3529012"/>
            <a:chOff x="0" y="0"/>
            <a:chExt cx="816" cy="2223"/>
          </a:xfrm>
        </p:grpSpPr>
        <p:sp>
          <p:nvSpPr>
            <p:cNvPr id="65" name="Rectangle 4">
              <a:extLst>
                <a:ext uri="{FF2B5EF4-FFF2-40B4-BE49-F238E27FC236}">
                  <a16:creationId xmlns:a16="http://schemas.microsoft.com/office/drawing/2014/main" id="{B52864F7-43EE-4BE2-8D7A-3C50D82273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" y="560"/>
              <a:ext cx="496" cy="302"/>
            </a:xfrm>
            <a:prstGeom prst="rect">
              <a:avLst/>
            </a:prstGeom>
            <a:solidFill>
              <a:srgbClr val="99FFCC"/>
            </a:solidFill>
            <a:ln w="28575">
              <a:solidFill>
                <a:schemeClr val="accent2"/>
              </a:solidFill>
              <a:miter lim="800000"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>
              <a:lvl1pPr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1pPr>
              <a:lvl2pPr marL="742950" indent="-285750"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2pPr>
              <a:lvl3pPr marL="1143000" indent="-228600"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3pPr>
              <a:lvl4pPr marL="1600200" indent="-228600"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4pPr>
              <a:lvl5pPr marL="2057400" indent="-228600"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 b="0" u="none" dirty="0">
                  <a:solidFill>
                    <a:schemeClr val="tx1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FA</a:t>
              </a:r>
              <a:r>
                <a:rPr lang="en-US" altLang="zh-CN" sz="1800" b="0" u="none" baseline="-25000" dirty="0">
                  <a:solidFill>
                    <a:schemeClr val="tx1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n-2</a:t>
              </a:r>
            </a:p>
          </p:txBody>
        </p:sp>
        <p:sp>
          <p:nvSpPr>
            <p:cNvPr id="66" name="Line 5">
              <a:extLst>
                <a:ext uri="{FF2B5EF4-FFF2-40B4-BE49-F238E27FC236}">
                  <a16:creationId xmlns:a16="http://schemas.microsoft.com/office/drawing/2014/main" id="{BB30B2DC-DCAE-4868-810E-B857E6359B9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8" y="272"/>
              <a:ext cx="0" cy="2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w="lg" len="lg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7" name="Line 6">
              <a:extLst>
                <a:ext uri="{FF2B5EF4-FFF2-40B4-BE49-F238E27FC236}">
                  <a16:creationId xmlns:a16="http://schemas.microsoft.com/office/drawing/2014/main" id="{B2215F9C-EEF9-4407-8ADB-6BFE1CFA82F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4" y="862"/>
              <a:ext cx="0" cy="113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w="lg" len="lg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8" name="Line 7">
              <a:extLst>
                <a:ext uri="{FF2B5EF4-FFF2-40B4-BE49-F238E27FC236}">
                  <a16:creationId xmlns:a16="http://schemas.microsoft.com/office/drawing/2014/main" id="{65579D9A-A400-48CA-BDD7-908AC6B3090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53" y="862"/>
              <a:ext cx="0" cy="113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w="lg" len="lg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9" name="Text Box 8">
              <a:extLst>
                <a:ext uri="{FF2B5EF4-FFF2-40B4-BE49-F238E27FC236}">
                  <a16:creationId xmlns:a16="http://schemas.microsoft.com/office/drawing/2014/main" id="{DD9C7B44-3205-46AF-9F8F-6927666AFB8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6" y="0"/>
              <a:ext cx="453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50000"/>
                </a:spcBef>
                <a:buClrTx/>
                <a:buFontTx/>
                <a:buNone/>
              </a:pPr>
              <a:r>
                <a:rPr lang="en-US" altLang="zh-CN" sz="1800" dirty="0">
                  <a:solidFill>
                    <a:srgbClr val="C00000"/>
                  </a:solidFill>
                  <a:ea typeface="宋体" panose="02010600030101010101" pitchFamily="2" charset="-122"/>
                </a:rPr>
                <a:t>S</a:t>
              </a:r>
              <a:r>
                <a:rPr lang="en-US" altLang="zh-CN" sz="1800" baseline="-25000" dirty="0">
                  <a:solidFill>
                    <a:srgbClr val="C00000"/>
                  </a:solidFill>
                  <a:ea typeface="宋体" panose="02010600030101010101" pitchFamily="2" charset="-122"/>
                </a:rPr>
                <a:t>n-2</a:t>
              </a:r>
            </a:p>
          </p:txBody>
        </p:sp>
        <p:sp>
          <p:nvSpPr>
            <p:cNvPr id="70" name="Text Box 9">
              <a:extLst>
                <a:ext uri="{FF2B5EF4-FFF2-40B4-BE49-F238E27FC236}">
                  <a16:creationId xmlns:a16="http://schemas.microsoft.com/office/drawing/2014/main" id="{1632822E-57BA-4DFA-9B3A-E5511B41DB0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0" y="1988"/>
              <a:ext cx="453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50000"/>
                </a:spcBef>
                <a:buClrTx/>
                <a:buFontTx/>
                <a:buNone/>
              </a:pPr>
              <a:r>
                <a:rPr lang="en-US" altLang="zh-CN" sz="1800" dirty="0">
                  <a:ea typeface="宋体" panose="02010600030101010101" pitchFamily="2" charset="-122"/>
                </a:rPr>
                <a:t>X</a:t>
              </a:r>
              <a:r>
                <a:rPr lang="en-US" altLang="zh-CN" sz="1800" baseline="-25000" dirty="0">
                  <a:ea typeface="宋体" panose="02010600030101010101" pitchFamily="2" charset="-122"/>
                </a:rPr>
                <a:t>n-2</a:t>
              </a:r>
            </a:p>
          </p:txBody>
        </p:sp>
        <p:sp>
          <p:nvSpPr>
            <p:cNvPr id="71" name="Text Box 10">
              <a:extLst>
                <a:ext uri="{FF2B5EF4-FFF2-40B4-BE49-F238E27FC236}">
                  <a16:creationId xmlns:a16="http://schemas.microsoft.com/office/drawing/2014/main" id="{D67A006D-4E1A-4F79-9576-1ED3F415B9E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3" y="1992"/>
              <a:ext cx="453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50000"/>
                </a:spcBef>
                <a:buClrTx/>
                <a:buFontTx/>
                <a:buNone/>
              </a:pPr>
              <a:r>
                <a:rPr lang="en-US" altLang="zh-CN" sz="1800" dirty="0">
                  <a:ea typeface="宋体" panose="02010600030101010101" pitchFamily="2" charset="-122"/>
                </a:rPr>
                <a:t>Y</a:t>
              </a:r>
              <a:r>
                <a:rPr lang="en-US" altLang="zh-CN" sz="1800" baseline="-25000" dirty="0">
                  <a:ea typeface="宋体" panose="02010600030101010101" pitchFamily="2" charset="-122"/>
                </a:rPr>
                <a:t>n-2</a:t>
              </a:r>
            </a:p>
          </p:txBody>
        </p:sp>
      </p:grpSp>
      <p:grpSp>
        <p:nvGrpSpPr>
          <p:cNvPr id="72" name="Group 12">
            <a:extLst>
              <a:ext uri="{FF2B5EF4-FFF2-40B4-BE49-F238E27FC236}">
                <a16:creationId xmlns:a16="http://schemas.microsoft.com/office/drawing/2014/main" id="{EFFA821C-AF5D-4806-9169-B9A99F6526EB}"/>
              </a:ext>
            </a:extLst>
          </p:cNvPr>
          <p:cNvGrpSpPr>
            <a:grpSpLocks/>
          </p:cNvGrpSpPr>
          <p:nvPr/>
        </p:nvGrpSpPr>
        <p:grpSpPr bwMode="auto">
          <a:xfrm>
            <a:off x="7351073" y="1530951"/>
            <a:ext cx="2287588" cy="3529012"/>
            <a:chOff x="6" y="0"/>
            <a:chExt cx="1441" cy="2223"/>
          </a:xfrm>
        </p:grpSpPr>
        <p:sp>
          <p:nvSpPr>
            <p:cNvPr id="73" name="Line 16">
              <a:extLst>
                <a:ext uri="{FF2B5EF4-FFF2-40B4-BE49-F238E27FC236}">
                  <a16:creationId xmlns:a16="http://schemas.microsoft.com/office/drawing/2014/main" id="{B66BC5D6-787B-466F-BE0D-9702626DEC4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" y="726"/>
              <a:ext cx="456" cy="0"/>
            </a:xfrm>
            <a:prstGeom prst="line">
              <a:avLst/>
            </a:prstGeom>
            <a:noFill/>
            <a:ln w="19050">
              <a:solidFill>
                <a:srgbClr val="86BC64"/>
              </a:solidFill>
              <a:round/>
              <a:headEnd type="stealth" w="lg" len="lg"/>
              <a:tailEnd type="none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4" name="Line 14">
              <a:extLst>
                <a:ext uri="{FF2B5EF4-FFF2-40B4-BE49-F238E27FC236}">
                  <a16:creationId xmlns:a16="http://schemas.microsoft.com/office/drawing/2014/main" id="{B83FA331-2F86-4052-851C-8DABC7B8495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702" y="269"/>
              <a:ext cx="0" cy="30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5" name="Text Box 12">
              <a:extLst>
                <a:ext uri="{FF2B5EF4-FFF2-40B4-BE49-F238E27FC236}">
                  <a16:creationId xmlns:a16="http://schemas.microsoft.com/office/drawing/2014/main" id="{0DA78FFA-36D7-4A85-B5FD-420873FD618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93" y="729"/>
              <a:ext cx="45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50000"/>
                </a:spcBef>
                <a:buClrTx/>
                <a:buFontTx/>
                <a:buNone/>
              </a:pPr>
              <a:r>
                <a:rPr lang="en-US" altLang="zh-CN" sz="1800" dirty="0">
                  <a:solidFill>
                    <a:schemeClr val="accent6">
                      <a:lumMod val="75000"/>
                    </a:schemeClr>
                  </a:solidFill>
                  <a:ea typeface="宋体" panose="02010600030101010101" pitchFamily="2" charset="-122"/>
                </a:rPr>
                <a:t>C</a:t>
              </a:r>
              <a:r>
                <a:rPr lang="en-US" altLang="zh-CN" sz="1800" baseline="-25000" dirty="0">
                  <a:solidFill>
                    <a:schemeClr val="accent6">
                      <a:lumMod val="75000"/>
                    </a:schemeClr>
                  </a:solidFill>
                  <a:ea typeface="宋体" panose="02010600030101010101" pitchFamily="2" charset="-122"/>
                </a:rPr>
                <a:t>0</a:t>
              </a:r>
            </a:p>
          </p:txBody>
        </p:sp>
        <p:sp>
          <p:nvSpPr>
            <p:cNvPr id="76" name="Rectangle 13">
              <a:extLst>
                <a:ext uri="{FF2B5EF4-FFF2-40B4-BE49-F238E27FC236}">
                  <a16:creationId xmlns:a16="http://schemas.microsoft.com/office/drawing/2014/main" id="{142A2A35-6FE1-40E1-B923-6B7367A3FB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" y="560"/>
              <a:ext cx="495" cy="302"/>
            </a:xfrm>
            <a:prstGeom prst="rect">
              <a:avLst/>
            </a:prstGeom>
            <a:solidFill>
              <a:srgbClr val="99FFCC"/>
            </a:solidFill>
            <a:ln w="28575">
              <a:solidFill>
                <a:schemeClr val="accent2"/>
              </a:solidFill>
              <a:miter lim="800000"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>
              <a:lvl1pPr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1pPr>
              <a:lvl2pPr marL="742950" indent="-285750"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2pPr>
              <a:lvl3pPr marL="1143000" indent="-228600"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3pPr>
              <a:lvl4pPr marL="1600200" indent="-228600"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4pPr>
              <a:lvl5pPr marL="2057400" indent="-228600"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 b="0" u="none" dirty="0">
                  <a:solidFill>
                    <a:schemeClr val="tx1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FA</a:t>
              </a:r>
              <a:r>
                <a:rPr lang="en-US" altLang="zh-CN" sz="1800" b="0" u="none" baseline="-25000" dirty="0">
                  <a:solidFill>
                    <a:schemeClr val="tx1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0</a:t>
              </a:r>
            </a:p>
          </p:txBody>
        </p:sp>
        <p:sp>
          <p:nvSpPr>
            <p:cNvPr id="77" name="Text Box 15">
              <a:extLst>
                <a:ext uri="{FF2B5EF4-FFF2-40B4-BE49-F238E27FC236}">
                  <a16:creationId xmlns:a16="http://schemas.microsoft.com/office/drawing/2014/main" id="{36B12C3B-0C12-4870-8059-6B906DC172A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" y="729"/>
              <a:ext cx="45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50000"/>
                </a:spcBef>
                <a:buClrTx/>
                <a:buFontTx/>
                <a:buNone/>
              </a:pPr>
              <a:r>
                <a:rPr lang="en-US" altLang="zh-CN" sz="1800" dirty="0">
                  <a:solidFill>
                    <a:schemeClr val="accent6">
                      <a:lumMod val="75000"/>
                    </a:schemeClr>
                  </a:solidFill>
                  <a:ea typeface="宋体" panose="02010600030101010101" pitchFamily="2" charset="-122"/>
                </a:rPr>
                <a:t>C</a:t>
              </a:r>
              <a:r>
                <a:rPr lang="en-US" altLang="zh-CN" sz="1800" baseline="-25000" dirty="0">
                  <a:solidFill>
                    <a:schemeClr val="accent6">
                      <a:lumMod val="75000"/>
                    </a:schemeClr>
                  </a:solidFill>
                  <a:ea typeface="宋体" panose="02010600030101010101" pitchFamily="2" charset="-122"/>
                </a:rPr>
                <a:t>1</a:t>
              </a:r>
            </a:p>
          </p:txBody>
        </p:sp>
        <p:sp>
          <p:nvSpPr>
            <p:cNvPr id="78" name="Text Box 17">
              <a:extLst>
                <a:ext uri="{FF2B5EF4-FFF2-40B4-BE49-F238E27FC236}">
                  <a16:creationId xmlns:a16="http://schemas.microsoft.com/office/drawing/2014/main" id="{0D98A08E-7907-4FE1-B22C-A2BFC31B5C9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8" y="0"/>
              <a:ext cx="453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50000"/>
                </a:spcBef>
                <a:buClrTx/>
                <a:buFontTx/>
                <a:buNone/>
              </a:pPr>
              <a:r>
                <a:rPr lang="en-US" altLang="zh-CN" sz="1800" dirty="0">
                  <a:ea typeface="宋体" panose="02010600030101010101" pitchFamily="2" charset="-122"/>
                </a:rPr>
                <a:t>S</a:t>
              </a:r>
              <a:r>
                <a:rPr lang="en-US" altLang="zh-CN" sz="1800" baseline="-25000" dirty="0">
                  <a:ea typeface="宋体" panose="02010600030101010101" pitchFamily="2" charset="-122"/>
                </a:rPr>
                <a:t>0</a:t>
              </a:r>
            </a:p>
          </p:txBody>
        </p:sp>
        <p:sp>
          <p:nvSpPr>
            <p:cNvPr id="79" name="Line 18">
              <a:extLst>
                <a:ext uri="{FF2B5EF4-FFF2-40B4-BE49-F238E27FC236}">
                  <a16:creationId xmlns:a16="http://schemas.microsoft.com/office/drawing/2014/main" id="{02D36391-B7A4-451F-87E0-F8B5A0EEB57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88" y="862"/>
              <a:ext cx="0" cy="113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0" name="Line 19">
              <a:extLst>
                <a:ext uri="{FF2B5EF4-FFF2-40B4-BE49-F238E27FC236}">
                  <a16:creationId xmlns:a16="http://schemas.microsoft.com/office/drawing/2014/main" id="{E22366EF-3960-4A34-8D4E-3D5E44A5C77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15" y="862"/>
              <a:ext cx="0" cy="113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1" name="Line 20">
              <a:extLst>
                <a:ext uri="{FF2B5EF4-FFF2-40B4-BE49-F238E27FC236}">
                  <a16:creationId xmlns:a16="http://schemas.microsoft.com/office/drawing/2014/main" id="{85C38B18-8C15-4D1A-B2EF-619A5E5C91E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69" y="726"/>
              <a:ext cx="276" cy="0"/>
            </a:xfrm>
            <a:prstGeom prst="line">
              <a:avLst/>
            </a:prstGeom>
            <a:noFill/>
            <a:ln w="19050">
              <a:solidFill>
                <a:srgbClr val="86BC64"/>
              </a:solidFill>
              <a:round/>
              <a:headEnd type="stealth" w="lg" len="lg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" name="Text Box 21">
              <a:extLst>
                <a:ext uri="{FF2B5EF4-FFF2-40B4-BE49-F238E27FC236}">
                  <a16:creationId xmlns:a16="http://schemas.microsoft.com/office/drawing/2014/main" id="{2823FCCB-A5EB-426A-BD06-C9C63F8C04E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3" y="1988"/>
              <a:ext cx="453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50000"/>
                </a:spcBef>
                <a:buClrTx/>
                <a:buFontTx/>
                <a:buNone/>
              </a:pPr>
              <a:r>
                <a:rPr lang="en-US" altLang="zh-CN" sz="1800" dirty="0">
                  <a:ea typeface="宋体" panose="02010600030101010101" pitchFamily="2" charset="-122"/>
                </a:rPr>
                <a:t>X</a:t>
              </a:r>
              <a:r>
                <a:rPr lang="en-US" altLang="zh-CN" sz="1800" baseline="-25000" dirty="0">
                  <a:ea typeface="宋体" panose="02010600030101010101" pitchFamily="2" charset="-122"/>
                </a:rPr>
                <a:t>0</a:t>
              </a:r>
            </a:p>
          </p:txBody>
        </p:sp>
        <p:sp>
          <p:nvSpPr>
            <p:cNvPr id="83" name="Text Box 22">
              <a:extLst>
                <a:ext uri="{FF2B5EF4-FFF2-40B4-BE49-F238E27FC236}">
                  <a16:creationId xmlns:a16="http://schemas.microsoft.com/office/drawing/2014/main" id="{EC917712-CCB8-4C8B-A2B0-A043A9AA967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25" y="1992"/>
              <a:ext cx="453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50000"/>
                </a:spcBef>
                <a:buClrTx/>
                <a:buFontTx/>
                <a:buNone/>
              </a:pPr>
              <a:r>
                <a:rPr lang="en-US" altLang="zh-CN" sz="1800" dirty="0">
                  <a:ea typeface="宋体" panose="02010600030101010101" pitchFamily="2" charset="-122"/>
                </a:rPr>
                <a:t>Y</a:t>
              </a:r>
              <a:r>
                <a:rPr lang="en-US" altLang="zh-CN" sz="1800" baseline="-25000" dirty="0">
                  <a:ea typeface="宋体" panose="02010600030101010101" pitchFamily="2" charset="-122"/>
                </a:rPr>
                <a:t>0</a:t>
              </a:r>
            </a:p>
          </p:txBody>
        </p:sp>
      </p:grpSp>
      <p:sp>
        <p:nvSpPr>
          <p:cNvPr id="84" name="Text Box 48">
            <a:extLst>
              <a:ext uri="{FF2B5EF4-FFF2-40B4-BE49-F238E27FC236}">
                <a16:creationId xmlns:a16="http://schemas.microsoft.com/office/drawing/2014/main" id="{1C254FAB-43BC-4068-8A43-143CD7F724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02710" y="4704363"/>
            <a:ext cx="129699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lnSpc>
                <a:spcPct val="120000"/>
              </a:lnSpc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buClrTx/>
              <a:buFontTx/>
              <a:buNone/>
            </a:pPr>
            <a:r>
              <a:rPr lang="zh-CN" altLang="en-US" sz="20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符 号 位</a:t>
            </a:r>
          </a:p>
        </p:txBody>
      </p:sp>
      <p:grpSp>
        <p:nvGrpSpPr>
          <p:cNvPr id="85" name="Group 37">
            <a:extLst>
              <a:ext uri="{FF2B5EF4-FFF2-40B4-BE49-F238E27FC236}">
                <a16:creationId xmlns:a16="http://schemas.microsoft.com/office/drawing/2014/main" id="{0B87C9FA-69B6-49B9-8250-FD1E34161D6C}"/>
              </a:ext>
            </a:extLst>
          </p:cNvPr>
          <p:cNvGrpSpPr>
            <a:grpSpLocks/>
          </p:cNvGrpSpPr>
          <p:nvPr/>
        </p:nvGrpSpPr>
        <p:grpSpPr bwMode="auto">
          <a:xfrm>
            <a:off x="1577339" y="1519839"/>
            <a:ext cx="2903538" cy="3529013"/>
            <a:chOff x="-213" y="0"/>
            <a:chExt cx="1829" cy="2223"/>
          </a:xfrm>
        </p:grpSpPr>
        <p:sp>
          <p:nvSpPr>
            <p:cNvPr id="86" name="Text Box 38">
              <a:extLst>
                <a:ext uri="{FF2B5EF4-FFF2-40B4-BE49-F238E27FC236}">
                  <a16:creationId xmlns:a16="http://schemas.microsoft.com/office/drawing/2014/main" id="{DF3E8033-4696-4FE0-8626-90E9B8EA7A4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62" y="730"/>
              <a:ext cx="45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50000"/>
                </a:spcBef>
                <a:buClrTx/>
                <a:buFontTx/>
                <a:buNone/>
              </a:pPr>
              <a:r>
                <a:rPr lang="en-US" altLang="zh-CN" sz="1800" dirty="0" err="1">
                  <a:solidFill>
                    <a:schemeClr val="accent6">
                      <a:lumMod val="75000"/>
                    </a:schemeClr>
                  </a:solidFill>
                  <a:ea typeface="宋体" panose="02010600030101010101" pitchFamily="2" charset="-122"/>
                </a:rPr>
                <a:t>C</a:t>
              </a:r>
              <a:r>
                <a:rPr lang="en-US" altLang="zh-CN" sz="1800" baseline="-25000" dirty="0" err="1">
                  <a:solidFill>
                    <a:schemeClr val="accent6">
                      <a:lumMod val="75000"/>
                    </a:schemeClr>
                  </a:solidFill>
                  <a:ea typeface="宋体" panose="02010600030101010101" pitchFamily="2" charset="-122"/>
                </a:rPr>
                <a:t>n</a:t>
              </a:r>
              <a:r>
                <a:rPr lang="zh-CN" altLang="en-US" sz="1800" baseline="-25000" dirty="0">
                  <a:solidFill>
                    <a:schemeClr val="accent6">
                      <a:lumMod val="75000"/>
                    </a:schemeClr>
                  </a:solidFill>
                  <a:ea typeface="宋体" panose="02010600030101010101" pitchFamily="2" charset="-122"/>
                </a:rPr>
                <a:t>－</a:t>
              </a:r>
              <a:r>
                <a:rPr lang="en-US" altLang="zh-CN" sz="1800" baseline="-25000" dirty="0">
                  <a:solidFill>
                    <a:schemeClr val="accent6">
                      <a:lumMod val="75000"/>
                    </a:schemeClr>
                  </a:solidFill>
                  <a:ea typeface="宋体" panose="02010600030101010101" pitchFamily="2" charset="-122"/>
                </a:rPr>
                <a:t>1</a:t>
              </a:r>
            </a:p>
          </p:txBody>
        </p:sp>
        <p:sp>
          <p:nvSpPr>
            <p:cNvPr id="87" name="Text Box 39">
              <a:extLst>
                <a:ext uri="{FF2B5EF4-FFF2-40B4-BE49-F238E27FC236}">
                  <a16:creationId xmlns:a16="http://schemas.microsoft.com/office/drawing/2014/main" id="{BF7AB737-4E61-481C-BA9F-D195F94442F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213" y="730"/>
              <a:ext cx="45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50000"/>
                </a:spcBef>
                <a:buClrTx/>
                <a:buFontTx/>
                <a:buNone/>
              </a:pPr>
              <a:r>
                <a:rPr lang="en-US" altLang="zh-CN" sz="1800" dirty="0" err="1">
                  <a:solidFill>
                    <a:schemeClr val="accent6">
                      <a:lumMod val="75000"/>
                    </a:schemeClr>
                  </a:solidFill>
                  <a:ea typeface="宋体" panose="02010600030101010101" pitchFamily="2" charset="-122"/>
                </a:rPr>
                <a:t>C</a:t>
              </a:r>
              <a:r>
                <a:rPr lang="en-US" altLang="zh-CN" sz="1800" baseline="-25000" dirty="0" err="1">
                  <a:solidFill>
                    <a:schemeClr val="accent6">
                      <a:lumMod val="75000"/>
                    </a:schemeClr>
                  </a:solidFill>
                  <a:ea typeface="宋体" panose="02010600030101010101" pitchFamily="2" charset="-122"/>
                </a:rPr>
                <a:t>n</a:t>
              </a:r>
              <a:endParaRPr lang="en-US" altLang="zh-CN" sz="1800" baseline="-25000" dirty="0">
                <a:solidFill>
                  <a:schemeClr val="accent6">
                    <a:lumMod val="75000"/>
                  </a:schemeClr>
                </a:solidFill>
                <a:ea typeface="宋体" panose="02010600030101010101" pitchFamily="2" charset="-122"/>
              </a:endParaRPr>
            </a:p>
          </p:txBody>
        </p:sp>
        <p:grpSp>
          <p:nvGrpSpPr>
            <p:cNvPr id="88" name="Group 40">
              <a:extLst>
                <a:ext uri="{FF2B5EF4-FFF2-40B4-BE49-F238E27FC236}">
                  <a16:creationId xmlns:a16="http://schemas.microsoft.com/office/drawing/2014/main" id="{71516B36-5282-417A-8377-CAC5595437C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0"/>
              <a:ext cx="1590" cy="2223"/>
              <a:chOff x="0" y="0"/>
              <a:chExt cx="1590" cy="2223"/>
            </a:xfrm>
          </p:grpSpPr>
          <p:sp>
            <p:nvSpPr>
              <p:cNvPr id="89" name="Text Box 36">
                <a:extLst>
                  <a:ext uri="{FF2B5EF4-FFF2-40B4-BE49-F238E27FC236}">
                    <a16:creationId xmlns:a16="http://schemas.microsoft.com/office/drawing/2014/main" id="{9BEAEE32-61F5-47E2-97A0-2CC05EA2388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80" y="0"/>
                <a:ext cx="453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50000"/>
                  </a:spcBef>
                  <a:buClrTx/>
                  <a:buFontTx/>
                  <a:buNone/>
                </a:pPr>
                <a:r>
                  <a:rPr lang="en-US" altLang="zh-CN" sz="1800" dirty="0">
                    <a:solidFill>
                      <a:srgbClr val="C00000"/>
                    </a:solidFill>
                    <a:ea typeface="宋体" panose="02010600030101010101" pitchFamily="2" charset="-122"/>
                  </a:rPr>
                  <a:t>S</a:t>
                </a:r>
                <a:r>
                  <a:rPr lang="en-US" altLang="zh-CN" sz="1800" baseline="-25000" dirty="0">
                    <a:solidFill>
                      <a:srgbClr val="C00000"/>
                    </a:solidFill>
                    <a:ea typeface="宋体" panose="02010600030101010101" pitchFamily="2" charset="-122"/>
                  </a:rPr>
                  <a:t>n-1</a:t>
                </a:r>
              </a:p>
            </p:txBody>
          </p:sp>
          <p:sp>
            <p:nvSpPr>
              <p:cNvPr id="90" name="Line 41">
                <a:extLst>
                  <a:ext uri="{FF2B5EF4-FFF2-40B4-BE49-F238E27FC236}">
                    <a16:creationId xmlns:a16="http://schemas.microsoft.com/office/drawing/2014/main" id="{1A747EA4-E795-464A-AC3E-48051FAA824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34" y="730"/>
                <a:ext cx="456" cy="0"/>
              </a:xfrm>
              <a:prstGeom prst="line">
                <a:avLst/>
              </a:prstGeom>
              <a:noFill/>
              <a:ln w="19050">
                <a:solidFill>
                  <a:srgbClr val="86BC64"/>
                </a:solidFill>
                <a:round/>
                <a:headEnd type="stealth" w="lg" len="lg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1" name="Rectangle 42">
                <a:extLst>
                  <a:ext uri="{FF2B5EF4-FFF2-40B4-BE49-F238E27FC236}">
                    <a16:creationId xmlns:a16="http://schemas.microsoft.com/office/drawing/2014/main" id="{1B991B6A-BAF1-4B24-BEFA-00AFA4C594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9" y="564"/>
                <a:ext cx="495" cy="302"/>
              </a:xfrm>
              <a:prstGeom prst="rect">
                <a:avLst/>
              </a:prstGeom>
              <a:solidFill>
                <a:srgbClr val="99FFCC"/>
              </a:solidFill>
              <a:ln w="28575">
                <a:solidFill>
                  <a:schemeClr val="accent2"/>
                </a:solidFill>
                <a:miter lim="800000"/>
                <a:headEnd/>
                <a:tailEnd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wrap="none" anchor="ctr"/>
              <a:lstStyle>
                <a:lvl1pPr algn="ctr">
                  <a:lnSpc>
                    <a:spcPct val="80000"/>
                  </a:lnSpc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1pPr>
                <a:lvl2pPr marL="742950" indent="-285750" algn="ctr">
                  <a:lnSpc>
                    <a:spcPct val="80000"/>
                  </a:lnSpc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2pPr>
                <a:lvl3pPr marL="1143000" indent="-228600" algn="ctr">
                  <a:lnSpc>
                    <a:spcPct val="80000"/>
                  </a:lnSpc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3pPr>
                <a:lvl4pPr marL="1600200" indent="-228600" algn="ctr">
                  <a:lnSpc>
                    <a:spcPct val="80000"/>
                  </a:lnSpc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4pPr>
                <a:lvl5pPr marL="2057400" indent="-228600" algn="ctr">
                  <a:lnSpc>
                    <a:spcPct val="80000"/>
                  </a:lnSpc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800" b="0" u="none" dirty="0">
                    <a:solidFill>
                      <a:schemeClr val="tx1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FA</a:t>
                </a:r>
                <a:r>
                  <a:rPr lang="en-US" altLang="zh-CN" sz="1800" b="0" u="none" baseline="-25000" dirty="0">
                    <a:solidFill>
                      <a:schemeClr val="tx1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n-1</a:t>
                </a:r>
              </a:p>
            </p:txBody>
          </p:sp>
          <p:sp>
            <p:nvSpPr>
              <p:cNvPr id="92" name="Line 43">
                <a:extLst>
                  <a:ext uri="{FF2B5EF4-FFF2-40B4-BE49-F238E27FC236}">
                    <a16:creationId xmlns:a16="http://schemas.microsoft.com/office/drawing/2014/main" id="{DB350060-D3C6-4B22-A270-14D68B9B1E0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96" y="276"/>
                <a:ext cx="0" cy="288"/>
              </a:xfrm>
              <a:prstGeom prst="line">
                <a:avLst/>
              </a:prstGeom>
              <a:noFill/>
              <a:ln w="19050">
                <a:solidFill>
                  <a:srgbClr val="C00000"/>
                </a:solidFill>
                <a:round/>
                <a:headEnd w="lg" len="lg"/>
                <a:tailEnd type="stealth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3" name="Line 44">
                <a:extLst>
                  <a:ext uri="{FF2B5EF4-FFF2-40B4-BE49-F238E27FC236}">
                    <a16:creationId xmlns:a16="http://schemas.microsoft.com/office/drawing/2014/main" id="{DB6771BD-40BE-4712-AB6A-6FA3F67CBB5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71" y="866"/>
                <a:ext cx="0" cy="1134"/>
              </a:xfrm>
              <a:prstGeom prst="line">
                <a:avLst/>
              </a:prstGeom>
              <a:noFill/>
              <a:ln w="19050">
                <a:solidFill>
                  <a:srgbClr val="C00000"/>
                </a:solidFill>
                <a:round/>
                <a:headEnd w="lg" len="lg"/>
                <a:tailEnd type="stealth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4" name="Line 45">
                <a:extLst>
                  <a:ext uri="{FF2B5EF4-FFF2-40B4-BE49-F238E27FC236}">
                    <a16:creationId xmlns:a16="http://schemas.microsoft.com/office/drawing/2014/main" id="{9184F1BD-EBCC-4C07-89B0-6C2AC19395D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998" y="866"/>
                <a:ext cx="0" cy="1134"/>
              </a:xfrm>
              <a:prstGeom prst="line">
                <a:avLst/>
              </a:prstGeom>
              <a:noFill/>
              <a:ln w="19050">
                <a:solidFill>
                  <a:srgbClr val="C00000"/>
                </a:solidFill>
                <a:round/>
                <a:headEnd w="lg" len="lg"/>
                <a:tailEnd type="stealth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5" name="Text Box 46">
                <a:extLst>
                  <a:ext uri="{FF2B5EF4-FFF2-40B4-BE49-F238E27FC236}">
                    <a16:creationId xmlns:a16="http://schemas.microsoft.com/office/drawing/2014/main" id="{CC4EC42D-6831-4E9A-9B04-80F532A3D37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44" y="1988"/>
                <a:ext cx="453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50000"/>
                  </a:spcBef>
                  <a:buClrTx/>
                  <a:buFontTx/>
                  <a:buNone/>
                </a:pPr>
                <a:r>
                  <a:rPr lang="en-US" altLang="zh-CN" sz="1800" dirty="0">
                    <a:solidFill>
                      <a:srgbClr val="C00000"/>
                    </a:solidFill>
                    <a:ea typeface="宋体" panose="02010600030101010101" pitchFamily="2" charset="-122"/>
                  </a:rPr>
                  <a:t>X</a:t>
                </a:r>
                <a:r>
                  <a:rPr lang="en-US" altLang="zh-CN" sz="1800" baseline="-25000" dirty="0">
                    <a:solidFill>
                      <a:srgbClr val="C00000"/>
                    </a:solidFill>
                    <a:ea typeface="宋体" panose="02010600030101010101" pitchFamily="2" charset="-122"/>
                  </a:rPr>
                  <a:t>n-1</a:t>
                </a:r>
              </a:p>
            </p:txBody>
          </p:sp>
          <p:sp>
            <p:nvSpPr>
              <p:cNvPr id="96" name="Text Box 47">
                <a:extLst>
                  <a:ext uri="{FF2B5EF4-FFF2-40B4-BE49-F238E27FC236}">
                    <a16:creationId xmlns:a16="http://schemas.microsoft.com/office/drawing/2014/main" id="{60FC7889-3E09-4D89-814A-BA25F4EA354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07" y="1992"/>
                <a:ext cx="453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50000"/>
                  </a:spcBef>
                  <a:buClrTx/>
                  <a:buFontTx/>
                  <a:buNone/>
                </a:pPr>
                <a:r>
                  <a:rPr lang="en-US" altLang="zh-CN" sz="1800" dirty="0">
                    <a:solidFill>
                      <a:srgbClr val="C00000"/>
                    </a:solidFill>
                    <a:ea typeface="宋体" panose="02010600030101010101" pitchFamily="2" charset="-122"/>
                  </a:rPr>
                  <a:t>Y</a:t>
                </a:r>
                <a:r>
                  <a:rPr lang="en-US" altLang="zh-CN" sz="1800" baseline="-25000" dirty="0">
                    <a:solidFill>
                      <a:srgbClr val="C00000"/>
                    </a:solidFill>
                    <a:ea typeface="宋体" panose="02010600030101010101" pitchFamily="2" charset="-122"/>
                  </a:rPr>
                  <a:t>n-1</a:t>
                </a:r>
              </a:p>
            </p:txBody>
          </p:sp>
          <p:sp>
            <p:nvSpPr>
              <p:cNvPr id="97" name="Line 49">
                <a:extLst>
                  <a:ext uri="{FF2B5EF4-FFF2-40B4-BE49-F238E27FC236}">
                    <a16:creationId xmlns:a16="http://schemas.microsoft.com/office/drawing/2014/main" id="{D63D05C0-1235-45E6-A0C5-5D89DD8FC90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0" y="730"/>
                <a:ext cx="635" cy="0"/>
              </a:xfrm>
              <a:prstGeom prst="line">
                <a:avLst/>
              </a:prstGeom>
              <a:noFill/>
              <a:ln w="19050">
                <a:solidFill>
                  <a:srgbClr val="86BC64"/>
                </a:solidFill>
                <a:round/>
                <a:headEnd type="stealth" w="lg" len="lg"/>
                <a:tailEnd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grpSp>
        <p:nvGrpSpPr>
          <p:cNvPr id="98" name="Group 51">
            <a:extLst>
              <a:ext uri="{FF2B5EF4-FFF2-40B4-BE49-F238E27FC236}">
                <a16:creationId xmlns:a16="http://schemas.microsoft.com/office/drawing/2014/main" id="{864C21E7-8CA1-48B6-B342-4A4F9E094D22}"/>
              </a:ext>
            </a:extLst>
          </p:cNvPr>
          <p:cNvGrpSpPr>
            <a:grpSpLocks/>
          </p:cNvGrpSpPr>
          <p:nvPr/>
        </p:nvGrpSpPr>
        <p:grpSpPr bwMode="auto">
          <a:xfrm>
            <a:off x="1905950" y="1059462"/>
            <a:ext cx="2305050" cy="1679576"/>
            <a:chOff x="216" y="-136"/>
            <a:chExt cx="1452" cy="1058"/>
          </a:xfrm>
        </p:grpSpPr>
        <p:sp>
          <p:nvSpPr>
            <p:cNvPr id="99" name="Line 77">
              <a:extLst>
                <a:ext uri="{FF2B5EF4-FFF2-40B4-BE49-F238E27FC236}">
                  <a16:creationId xmlns:a16="http://schemas.microsoft.com/office/drawing/2014/main" id="{0D4C1A40-80AE-41C8-B749-8ACE3373E65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84" y="138"/>
              <a:ext cx="0" cy="19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0" name="Text Box 78">
              <a:extLst>
                <a:ext uri="{FF2B5EF4-FFF2-40B4-BE49-F238E27FC236}">
                  <a16:creationId xmlns:a16="http://schemas.microsoft.com/office/drawing/2014/main" id="{0E075689-4AA0-47E3-B695-B8A29F98E10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6" y="-136"/>
              <a:ext cx="783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50000"/>
                </a:spcBef>
                <a:buClrTx/>
                <a:buFontTx/>
                <a:buNone/>
              </a:pPr>
              <a:r>
                <a:rPr lang="en-US" altLang="zh-CN" sz="1800" b="1" i="1" dirty="0">
                  <a:solidFill>
                    <a:srgbClr val="FF66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overflow</a:t>
              </a:r>
              <a:endParaRPr lang="en-US" altLang="zh-CN" sz="1800" b="1" i="1" baseline="-25000" dirty="0">
                <a:solidFill>
                  <a:srgbClr val="FF66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grpSp>
          <p:nvGrpSpPr>
            <p:cNvPr id="101" name="Group 54">
              <a:extLst>
                <a:ext uri="{FF2B5EF4-FFF2-40B4-BE49-F238E27FC236}">
                  <a16:creationId xmlns:a16="http://schemas.microsoft.com/office/drawing/2014/main" id="{231F8E0B-B1EA-4555-B767-CB5F917F21E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88" y="513"/>
              <a:ext cx="1180" cy="409"/>
              <a:chOff x="0" y="0"/>
              <a:chExt cx="1180" cy="409"/>
            </a:xfrm>
          </p:grpSpPr>
          <p:sp>
            <p:nvSpPr>
              <p:cNvPr id="103" name="Line 80">
                <a:extLst>
                  <a:ext uri="{FF2B5EF4-FFF2-40B4-BE49-F238E27FC236}">
                    <a16:creationId xmlns:a16="http://schemas.microsoft.com/office/drawing/2014/main" id="{53E6BC23-3F91-48AD-9D10-EA2EDBB7D70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2" y="91"/>
                <a:ext cx="952" cy="0"/>
              </a:xfrm>
              <a:prstGeom prst="line">
                <a:avLst/>
              </a:prstGeom>
              <a:noFill/>
              <a:ln w="19050">
                <a:solidFill>
                  <a:srgbClr val="86BC64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4" name="Line 81">
                <a:extLst>
                  <a:ext uri="{FF2B5EF4-FFF2-40B4-BE49-F238E27FC236}">
                    <a16:creationId xmlns:a16="http://schemas.microsoft.com/office/drawing/2014/main" id="{89D1D364-4292-4B96-BD26-02138030215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" y="0"/>
                <a:ext cx="0" cy="318"/>
              </a:xfrm>
              <a:prstGeom prst="line">
                <a:avLst/>
              </a:prstGeom>
              <a:noFill/>
              <a:ln w="19050">
                <a:solidFill>
                  <a:srgbClr val="86BC64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5" name="Line 82">
                <a:extLst>
                  <a:ext uri="{FF2B5EF4-FFF2-40B4-BE49-F238E27FC236}">
                    <a16:creationId xmlns:a16="http://schemas.microsoft.com/office/drawing/2014/main" id="{508C7BF5-D990-4672-809B-A86DF3D5D39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134" y="91"/>
                <a:ext cx="0" cy="272"/>
              </a:xfrm>
              <a:prstGeom prst="line">
                <a:avLst/>
              </a:prstGeom>
              <a:noFill/>
              <a:ln w="19050">
                <a:solidFill>
                  <a:srgbClr val="86BC64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6" name="Oval 83">
                <a:extLst>
                  <a:ext uri="{FF2B5EF4-FFF2-40B4-BE49-F238E27FC236}">
                    <a16:creationId xmlns:a16="http://schemas.microsoft.com/office/drawing/2014/main" id="{74A29822-E000-406C-BB0B-103CBBB5B8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9" y="318"/>
                <a:ext cx="91" cy="91"/>
              </a:xfrm>
              <a:prstGeom prst="ellipse">
                <a:avLst/>
              </a:prstGeom>
              <a:solidFill>
                <a:srgbClr val="86BC64"/>
              </a:solidFill>
              <a:ln w="9525">
                <a:noFill/>
                <a:prstDash val="sysDot"/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algn="ctr" eaLnBrk="1" hangingPunct="1">
                  <a:lnSpc>
                    <a:spcPct val="80000"/>
                  </a:lnSpc>
                  <a:buClr>
                    <a:schemeClr val="hlink"/>
                  </a:buClr>
                  <a:buSzPct val="65000"/>
                  <a:buFont typeface="Wingdings" panose="05000000000000000000" pitchFamily="2" charset="2"/>
                  <a:buNone/>
                </a:pPr>
                <a:endParaRPr lang="zh-CN" altLang="en-US" sz="2400" dirty="0">
                  <a:solidFill>
                    <a:srgbClr val="FF3300"/>
                  </a:solidFill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7" name="Oval 84">
                <a:extLst>
                  <a:ext uri="{FF2B5EF4-FFF2-40B4-BE49-F238E27FC236}">
                    <a16:creationId xmlns:a16="http://schemas.microsoft.com/office/drawing/2014/main" id="{5D485BC4-2C50-4835-83D3-D3485F2C8B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318"/>
                <a:ext cx="91" cy="91"/>
              </a:xfrm>
              <a:prstGeom prst="ellipse">
                <a:avLst/>
              </a:prstGeom>
              <a:solidFill>
                <a:srgbClr val="86BC64"/>
              </a:solidFill>
              <a:ln w="9525">
                <a:solidFill>
                  <a:srgbClr val="86BC64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ClrTx/>
                  <a:buFontTx/>
                  <a:buNone/>
                </a:pPr>
                <a:endParaRPr lang="zh-CN" altLang="en-US" sz="1800">
                  <a:ea typeface="宋体" panose="02010600030101010101" pitchFamily="2" charset="-122"/>
                </a:endParaRPr>
              </a:p>
            </p:txBody>
          </p:sp>
          <p:sp>
            <p:nvSpPr>
              <p:cNvPr id="108" name="Line 85">
                <a:extLst>
                  <a:ext uri="{FF2B5EF4-FFF2-40B4-BE49-F238E27FC236}">
                    <a16:creationId xmlns:a16="http://schemas.microsoft.com/office/drawing/2014/main" id="{B9D292D8-1016-49B0-8A9B-C385EAA0AC0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2" y="0"/>
                <a:ext cx="0" cy="91"/>
              </a:xfrm>
              <a:prstGeom prst="line">
                <a:avLst/>
              </a:prstGeom>
              <a:noFill/>
              <a:ln w="19050">
                <a:solidFill>
                  <a:srgbClr val="86BC64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102" name="Rectangle 86">
              <a:extLst>
                <a:ext uri="{FF2B5EF4-FFF2-40B4-BE49-F238E27FC236}">
                  <a16:creationId xmlns:a16="http://schemas.microsoft.com/office/drawing/2014/main" id="{B69CEE54-3EF4-45E6-8738-170FD2F29E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" y="306"/>
              <a:ext cx="280" cy="202"/>
            </a:xfrm>
            <a:prstGeom prst="rect">
              <a:avLst/>
            </a:prstGeom>
            <a:solidFill>
              <a:srgbClr val="FFCC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 lIns="0" tIns="0" rIns="0" bIns="0"/>
            <a:lstStyle>
              <a:lvl1pPr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1pPr>
              <a:lvl2pPr marL="742950" indent="-285750"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2pPr>
              <a:lvl3pPr marL="1143000" indent="-228600"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3pPr>
              <a:lvl4pPr marL="1600200" indent="-228600"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4pPr>
              <a:lvl5pPr marL="2057400" indent="-228600"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9pPr>
            </a:lstStyle>
            <a:p>
              <a:pPr eaLnBrk="1" hangingPunct="1">
                <a:lnSpc>
                  <a:spcPct val="120000"/>
                </a:lnSpc>
                <a:buClr>
                  <a:schemeClr val="accent2"/>
                </a:buClr>
                <a:buSzTx/>
              </a:pPr>
              <a:r>
                <a:rPr lang="en-US" altLang="zh-CN" sz="1600" b="0" u="none" dirty="0">
                  <a:solidFill>
                    <a:schemeClr val="tx1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=1</a:t>
              </a:r>
            </a:p>
          </p:txBody>
        </p:sp>
      </p:grpSp>
      <p:grpSp>
        <p:nvGrpSpPr>
          <p:cNvPr id="109" name="组合 108">
            <a:extLst>
              <a:ext uri="{FF2B5EF4-FFF2-40B4-BE49-F238E27FC236}">
                <a16:creationId xmlns:a16="http://schemas.microsoft.com/office/drawing/2014/main" id="{D22918CC-83A8-4F17-9DD9-38B580CA7F21}"/>
              </a:ext>
            </a:extLst>
          </p:cNvPr>
          <p:cNvGrpSpPr/>
          <p:nvPr/>
        </p:nvGrpSpPr>
        <p:grpSpPr>
          <a:xfrm>
            <a:off x="5250814" y="1530951"/>
            <a:ext cx="2447925" cy="3535362"/>
            <a:chOff x="5840414" y="2185824"/>
            <a:chExt cx="2447925" cy="3535362"/>
          </a:xfrm>
        </p:grpSpPr>
        <p:grpSp>
          <p:nvGrpSpPr>
            <p:cNvPr id="110" name="Group 24">
              <a:extLst>
                <a:ext uri="{FF2B5EF4-FFF2-40B4-BE49-F238E27FC236}">
                  <a16:creationId xmlns:a16="http://schemas.microsoft.com/office/drawing/2014/main" id="{C69DF600-0E7B-4AF0-A8A4-0D483F5ED81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840414" y="2185824"/>
              <a:ext cx="2447925" cy="3535362"/>
              <a:chOff x="0" y="0"/>
              <a:chExt cx="1542" cy="2227"/>
            </a:xfrm>
          </p:grpSpPr>
          <p:sp>
            <p:nvSpPr>
              <p:cNvPr id="112" name="Rectangle 24">
                <a:extLst>
                  <a:ext uri="{FF2B5EF4-FFF2-40B4-BE49-F238E27FC236}">
                    <a16:creationId xmlns:a16="http://schemas.microsoft.com/office/drawing/2014/main" id="{33D67317-BD5D-46EB-955A-F62C2EAF84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0" y="560"/>
                <a:ext cx="495" cy="302"/>
              </a:xfrm>
              <a:prstGeom prst="rect">
                <a:avLst/>
              </a:prstGeom>
              <a:solidFill>
                <a:srgbClr val="99FFCC"/>
              </a:solidFill>
              <a:ln w="28575">
                <a:solidFill>
                  <a:schemeClr val="accent2"/>
                </a:solidFill>
                <a:miter lim="800000"/>
                <a:headEnd/>
                <a:tailEnd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wrap="none" anchor="ctr"/>
              <a:lstStyle>
                <a:lvl1pPr algn="ctr">
                  <a:lnSpc>
                    <a:spcPct val="80000"/>
                  </a:lnSpc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1pPr>
                <a:lvl2pPr marL="742950" indent="-285750" algn="ctr">
                  <a:lnSpc>
                    <a:spcPct val="80000"/>
                  </a:lnSpc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2pPr>
                <a:lvl3pPr marL="1143000" indent="-228600" algn="ctr">
                  <a:lnSpc>
                    <a:spcPct val="80000"/>
                  </a:lnSpc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3pPr>
                <a:lvl4pPr marL="1600200" indent="-228600" algn="ctr">
                  <a:lnSpc>
                    <a:spcPct val="80000"/>
                  </a:lnSpc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4pPr>
                <a:lvl5pPr marL="2057400" indent="-228600" algn="ctr">
                  <a:lnSpc>
                    <a:spcPct val="80000"/>
                  </a:lnSpc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800" b="0" u="none" dirty="0">
                    <a:solidFill>
                      <a:schemeClr val="tx1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FA</a:t>
                </a:r>
                <a:r>
                  <a:rPr lang="en-US" altLang="zh-CN" sz="1800" b="0" u="none" baseline="-25000" dirty="0">
                    <a:solidFill>
                      <a:schemeClr val="tx1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1</a:t>
                </a:r>
              </a:p>
            </p:txBody>
          </p:sp>
          <p:sp>
            <p:nvSpPr>
              <p:cNvPr id="113" name="Line 25">
                <a:extLst>
                  <a:ext uri="{FF2B5EF4-FFF2-40B4-BE49-F238E27FC236}">
                    <a16:creationId xmlns:a16="http://schemas.microsoft.com/office/drawing/2014/main" id="{23F4D81F-CC39-4591-9203-79DFEA3C3C1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059" y="272"/>
                <a:ext cx="0" cy="288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 w="lg" len="lg"/>
                <a:tailEnd type="stealth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4" name="Line 26">
                <a:extLst>
                  <a:ext uri="{FF2B5EF4-FFF2-40B4-BE49-F238E27FC236}">
                    <a16:creationId xmlns:a16="http://schemas.microsoft.com/office/drawing/2014/main" id="{6AB34686-4135-492A-80AE-C62E9D51A38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0" y="726"/>
                <a:ext cx="454" cy="0"/>
              </a:xfrm>
              <a:prstGeom prst="line">
                <a:avLst/>
              </a:prstGeom>
              <a:noFill/>
              <a:ln w="28575">
                <a:solidFill>
                  <a:srgbClr val="86BC64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5" name="Line 28">
                <a:extLst>
                  <a:ext uri="{FF2B5EF4-FFF2-40B4-BE49-F238E27FC236}">
                    <a16:creationId xmlns:a16="http://schemas.microsoft.com/office/drawing/2014/main" id="{149617D8-A932-417D-9044-B07FF6E7A04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4" y="726"/>
                <a:ext cx="365" cy="0"/>
              </a:xfrm>
              <a:prstGeom prst="line">
                <a:avLst/>
              </a:prstGeom>
              <a:noFill/>
              <a:ln w="19050">
                <a:solidFill>
                  <a:srgbClr val="86BC64"/>
                </a:solidFill>
                <a:round/>
                <a:headEnd type="stealth" w="lg" len="lg"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6" name="Text Box 29">
                <a:extLst>
                  <a:ext uri="{FF2B5EF4-FFF2-40B4-BE49-F238E27FC236}">
                    <a16:creationId xmlns:a16="http://schemas.microsoft.com/office/drawing/2014/main" id="{3FAD30F2-B7EE-4EA2-A24D-E008088A004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04" y="0"/>
                <a:ext cx="453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50000"/>
                  </a:spcBef>
                  <a:buClrTx/>
                  <a:buFontTx/>
                  <a:buNone/>
                </a:pPr>
                <a:r>
                  <a:rPr lang="en-US" altLang="zh-CN" sz="1800" dirty="0">
                    <a:ea typeface="宋体" panose="02010600030101010101" pitchFamily="2" charset="-122"/>
                  </a:rPr>
                  <a:t>S</a:t>
                </a:r>
                <a:r>
                  <a:rPr lang="en-US" altLang="zh-CN" sz="1800" baseline="-25000" dirty="0">
                    <a:ea typeface="宋体" panose="02010600030101010101" pitchFamily="2" charset="-122"/>
                  </a:rPr>
                  <a:t>1</a:t>
                </a:r>
              </a:p>
            </p:txBody>
          </p:sp>
          <p:sp>
            <p:nvSpPr>
              <p:cNvPr id="117" name="Line 30">
                <a:extLst>
                  <a:ext uri="{FF2B5EF4-FFF2-40B4-BE49-F238E27FC236}">
                    <a16:creationId xmlns:a16="http://schemas.microsoft.com/office/drawing/2014/main" id="{C1FF5F2A-77F4-4F61-9E75-219B4524F76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953" y="862"/>
                <a:ext cx="0" cy="113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 w="lg" len="lg"/>
                <a:tailEnd type="stealth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8" name="Line 31">
                <a:extLst>
                  <a:ext uri="{FF2B5EF4-FFF2-40B4-BE49-F238E27FC236}">
                    <a16:creationId xmlns:a16="http://schemas.microsoft.com/office/drawing/2014/main" id="{EE8838F1-35CA-4F81-9218-CDFFC4A60DA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180" y="862"/>
                <a:ext cx="0" cy="113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 w="lg" len="lg"/>
                <a:tailEnd type="stealth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9" name="Text Box 32">
                <a:extLst>
                  <a:ext uri="{FF2B5EF4-FFF2-40B4-BE49-F238E27FC236}">
                    <a16:creationId xmlns:a16="http://schemas.microsoft.com/office/drawing/2014/main" id="{8B8701C4-0C98-4EFA-9477-AB1B46F23F0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17" y="1996"/>
                <a:ext cx="453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50000"/>
                  </a:spcBef>
                  <a:buClrTx/>
                  <a:buFontTx/>
                  <a:buNone/>
                </a:pPr>
                <a:r>
                  <a:rPr lang="en-US" altLang="zh-CN" sz="1800" dirty="0">
                    <a:ea typeface="宋体" panose="02010600030101010101" pitchFamily="2" charset="-122"/>
                  </a:rPr>
                  <a:t>X</a:t>
                </a:r>
                <a:r>
                  <a:rPr lang="en-US" altLang="zh-CN" sz="1800" baseline="-25000" dirty="0">
                    <a:ea typeface="宋体" panose="02010600030101010101" pitchFamily="2" charset="-122"/>
                  </a:rPr>
                  <a:t>1</a:t>
                </a:r>
              </a:p>
            </p:txBody>
          </p:sp>
          <p:sp>
            <p:nvSpPr>
              <p:cNvPr id="120" name="Text Box 33">
                <a:extLst>
                  <a:ext uri="{FF2B5EF4-FFF2-40B4-BE49-F238E27FC236}">
                    <a16:creationId xmlns:a16="http://schemas.microsoft.com/office/drawing/2014/main" id="{DB7584B6-6AC6-4B5C-9564-D88D6A7CA34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089" y="1988"/>
                <a:ext cx="453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50000"/>
                  </a:spcBef>
                  <a:buClrTx/>
                  <a:buFontTx/>
                  <a:buNone/>
                </a:pPr>
                <a:r>
                  <a:rPr lang="en-US" altLang="zh-CN" sz="1800" dirty="0">
                    <a:ea typeface="宋体" panose="02010600030101010101" pitchFamily="2" charset="-122"/>
                  </a:rPr>
                  <a:t>Y</a:t>
                </a:r>
                <a:r>
                  <a:rPr lang="en-US" altLang="zh-CN" sz="1800" baseline="-25000" dirty="0">
                    <a:ea typeface="宋体" panose="02010600030101010101" pitchFamily="2" charset="-122"/>
                  </a:rPr>
                  <a:t>1</a:t>
                </a:r>
              </a:p>
            </p:txBody>
          </p:sp>
        </p:grpSp>
        <p:sp>
          <p:nvSpPr>
            <p:cNvPr id="111" name="文本框 110">
              <a:extLst>
                <a:ext uri="{FF2B5EF4-FFF2-40B4-BE49-F238E27FC236}">
                  <a16:creationId xmlns:a16="http://schemas.microsoft.com/office/drawing/2014/main" id="{30F75803-6853-4886-BAE0-A6FA73CAF0BF}"/>
                </a:ext>
              </a:extLst>
            </p:cNvPr>
            <p:cNvSpPr txBox="1"/>
            <p:nvPr/>
          </p:nvSpPr>
          <p:spPr>
            <a:xfrm>
              <a:off x="6343652" y="5317169"/>
              <a:ext cx="577852" cy="3667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…</a:t>
              </a:r>
              <a:endParaRPr lang="zh-CN" altLang="en-US" dirty="0"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51F2974A-D27C-4432-A529-E522A933DB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1212" y="3508056"/>
            <a:ext cx="2825753" cy="3192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072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utoUpdateAnimBg="0"/>
      <p:bldP spid="63" grpId="0" autoUpdateAnimBg="0"/>
      <p:bldP spid="8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dirty="0"/>
              <a:t>快速加法器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zh-CN" altLang="zh-CN" sz="2800" dirty="0"/>
              <a:t>能否提前产生各位的进位输入</a:t>
            </a:r>
          </a:p>
          <a:p>
            <a:pPr eaLnBrk="1" hangingPunct="1"/>
            <a:r>
              <a:rPr lang="zh-CN" altLang="zh-CN" sz="2800" dirty="0"/>
              <a:t>使得各位的加法运算能并行起来</a:t>
            </a:r>
          </a:p>
          <a:p>
            <a:pPr eaLnBrk="1" hangingPunct="1"/>
            <a:r>
              <a:rPr lang="zh-CN" altLang="zh-CN" sz="2800" dirty="0"/>
              <a:t>即可提高多位加法器运算速度</a:t>
            </a:r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C795F6B-FC50-46B6-BB42-A1C011B270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97B3C1"/>
              </a:clrFrom>
              <a:clrTo>
                <a:srgbClr val="97B3C1">
                  <a:alpha val="0"/>
                </a:srgbClr>
              </a:clrTo>
            </a:clrChange>
          </a:blip>
          <a:srcRect b="9778"/>
          <a:stretch/>
        </p:blipFill>
        <p:spPr>
          <a:xfrm>
            <a:off x="7289800" y="3289788"/>
            <a:ext cx="5359400" cy="3022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9495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本章主要内容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定点补码加</a:t>
            </a:r>
            <a:r>
              <a:rPr lang="en-US" altLang="zh-CN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/</a:t>
            </a:r>
            <a:r>
              <a:rPr lang="zh-CN" altLang="en-US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减法运算</a:t>
            </a:r>
          </a:p>
          <a:p>
            <a:pPr eaLnBrk="1" hangingPunct="1">
              <a:defRPr/>
            </a:pPr>
            <a:r>
              <a:rPr lang="zh-CN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浮点运算</a:t>
            </a:r>
          </a:p>
          <a:p>
            <a:pPr eaLnBrk="1" hangingPunct="1">
              <a:defRPr/>
            </a:pPr>
            <a:r>
              <a:rPr lang="zh-CN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运算器组织</a:t>
            </a:r>
          </a:p>
          <a:p>
            <a:pPr marL="0" indent="0">
              <a:buNone/>
              <a:defRPr/>
            </a:pPr>
            <a:endParaRPr lang="zh-CN" altLang="en-US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5909" y="3171041"/>
            <a:ext cx="4600313" cy="3077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9061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并行加法器进位链</a:t>
            </a:r>
            <a:r>
              <a:rPr lang="en-US" altLang="zh-CN" dirty="0"/>
              <a:t>(carry-lookahead)</a:t>
            </a:r>
            <a:endParaRPr lang="zh-CN" altLang="en-US" dirty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1350575" y="1327001"/>
            <a:ext cx="3960812" cy="5739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 b="1" spc="300" dirty="0"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en-US" altLang="zh-CN" b="1" spc="30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i </a:t>
            </a:r>
            <a:r>
              <a:rPr lang="en-US" altLang="zh-CN" b="1" spc="300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altLang="zh-CN" b="1" spc="3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altLang="zh-CN" b="1" spc="300" baseline="-250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zh-CN" b="1" spc="3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⊕Y</a:t>
            </a:r>
            <a:r>
              <a:rPr lang="en-US" altLang="zh-CN" b="1" spc="300" baseline="-250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zh-CN" b="1" spc="300" dirty="0">
                <a:latin typeface="Courier New" panose="02070309020205020404" pitchFamily="49" charset="0"/>
                <a:cs typeface="Courier New" panose="02070309020205020404" pitchFamily="49" charset="0"/>
              </a:rPr>
              <a:t>⊕</a:t>
            </a:r>
            <a:r>
              <a:rPr lang="en-US" altLang="zh-CN" b="1" spc="3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US" altLang="zh-CN" b="1" spc="300" baseline="-250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i-1</a:t>
            </a:r>
            <a:endParaRPr lang="en-US" altLang="zh-CN" b="1" spc="300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350575" y="2108376"/>
            <a:ext cx="6013102" cy="777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69900" indent="-4699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lnSpc>
                <a:spcPct val="120000"/>
              </a:lnSpc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marL="0" indent="0">
              <a:buNone/>
            </a:pPr>
            <a:r>
              <a:rPr lang="en-US" altLang="zh-CN" sz="2800" b="1" spc="300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C</a:t>
            </a:r>
            <a:r>
              <a:rPr lang="en-US" altLang="zh-CN" sz="2800" b="1" spc="300" baseline="-25000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</a:t>
            </a:r>
            <a:r>
              <a:rPr lang="en-US" altLang="zh-CN" sz="2800" b="1" spc="300" baseline="-250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</a:t>
            </a:r>
            <a:r>
              <a:rPr lang="en-US" altLang="zh-CN" sz="2800" b="1" spc="3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= </a:t>
            </a:r>
            <a:r>
              <a:rPr lang="en-US" altLang="zh-CN" sz="2800" b="1" spc="300" dirty="0">
                <a:solidFill>
                  <a:srgbClr val="0000FF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X</a:t>
            </a:r>
            <a:r>
              <a:rPr lang="en-US" altLang="zh-CN" sz="2800" b="1" spc="300" baseline="-25000" dirty="0">
                <a:solidFill>
                  <a:srgbClr val="0000FF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</a:t>
            </a:r>
            <a:r>
              <a:rPr lang="en-US" altLang="zh-CN" sz="2800" b="1" spc="300" dirty="0">
                <a:solidFill>
                  <a:srgbClr val="0000FF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Y</a:t>
            </a:r>
            <a:r>
              <a:rPr lang="en-US" altLang="zh-CN" sz="2800" b="1" spc="300" baseline="-25000" dirty="0">
                <a:solidFill>
                  <a:srgbClr val="0000FF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</a:t>
            </a:r>
            <a:r>
              <a:rPr lang="en-US" altLang="zh-CN" sz="2800" b="1" spc="3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+(</a:t>
            </a:r>
            <a:r>
              <a:rPr lang="en-US" altLang="zh-CN" sz="2800" b="1" spc="300" dirty="0" err="1">
                <a:solidFill>
                  <a:srgbClr val="C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X</a:t>
            </a:r>
            <a:r>
              <a:rPr lang="en-US" altLang="zh-CN" sz="2800" b="1" spc="300" baseline="-25000" dirty="0" err="1">
                <a:solidFill>
                  <a:srgbClr val="C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</a:t>
            </a:r>
            <a:r>
              <a:rPr lang="en-US" altLang="zh-CN" sz="2800" b="1" spc="300" dirty="0" err="1">
                <a:solidFill>
                  <a:srgbClr val="C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⊕Y</a:t>
            </a:r>
            <a:r>
              <a:rPr lang="en-US" altLang="zh-CN" sz="2800" b="1" spc="300" baseline="-25000" dirty="0" err="1">
                <a:solidFill>
                  <a:srgbClr val="C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</a:t>
            </a:r>
            <a:r>
              <a:rPr lang="en-US" altLang="zh-CN" sz="2800" b="1" spc="3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)</a:t>
            </a:r>
            <a:r>
              <a:rPr lang="en-US" altLang="zh-CN" sz="2800" b="1" spc="300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C</a:t>
            </a:r>
            <a:r>
              <a:rPr lang="en-US" altLang="zh-CN" sz="2800" b="1" spc="300" baseline="-25000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i-1</a:t>
            </a:r>
          </a:p>
        </p:txBody>
      </p:sp>
      <p:sp>
        <p:nvSpPr>
          <p:cNvPr id="6" name="Rectangle 9"/>
          <p:cNvSpPr>
            <a:spLocks noChangeArrowheads="1"/>
          </p:cNvSpPr>
          <p:nvPr/>
        </p:nvSpPr>
        <p:spPr bwMode="auto">
          <a:xfrm>
            <a:off x="1363146" y="3925053"/>
            <a:ext cx="2665412" cy="706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69900" indent="-4699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lnSpc>
                <a:spcPct val="120000"/>
              </a:lnSpc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marL="0" indent="0">
              <a:buNone/>
            </a:pPr>
            <a:r>
              <a:rPr lang="en-US" altLang="zh-CN" sz="2800" b="1" spc="300" dirty="0">
                <a:solidFill>
                  <a:srgbClr val="C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P</a:t>
            </a:r>
            <a:r>
              <a:rPr lang="en-US" altLang="zh-CN" sz="2800" b="1" spc="300" baseline="-25000" dirty="0">
                <a:solidFill>
                  <a:srgbClr val="C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 </a:t>
            </a:r>
            <a:r>
              <a:rPr lang="en-US" altLang="zh-CN" sz="2800" b="1" spc="300" dirty="0">
                <a:solidFill>
                  <a:srgbClr val="C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= </a:t>
            </a:r>
            <a:r>
              <a:rPr lang="en-US" altLang="zh-CN" sz="2800" b="1" spc="300" dirty="0" err="1">
                <a:solidFill>
                  <a:srgbClr val="C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X</a:t>
            </a:r>
            <a:r>
              <a:rPr lang="en-US" altLang="zh-CN" sz="2800" b="1" spc="300" baseline="-25000" dirty="0" err="1">
                <a:solidFill>
                  <a:srgbClr val="C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</a:t>
            </a:r>
            <a:r>
              <a:rPr lang="en-US" altLang="zh-CN" sz="2800" b="1" spc="300" dirty="0" err="1">
                <a:solidFill>
                  <a:srgbClr val="C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⊕Y</a:t>
            </a:r>
            <a:r>
              <a:rPr lang="en-US" altLang="zh-CN" sz="2800" b="1" spc="300" baseline="-25000" dirty="0" err="1">
                <a:solidFill>
                  <a:srgbClr val="C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</a:t>
            </a:r>
            <a:endParaRPr lang="en-US" altLang="zh-CN" sz="2800" b="1" spc="300" baseline="-25000" dirty="0">
              <a:solidFill>
                <a:srgbClr val="C00000"/>
              </a:solidFill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</p:txBody>
      </p:sp>
      <p:sp>
        <p:nvSpPr>
          <p:cNvPr id="7" name="Rectangle 10"/>
          <p:cNvSpPr>
            <a:spLocks noChangeArrowheads="1"/>
          </p:cNvSpPr>
          <p:nvPr/>
        </p:nvSpPr>
        <p:spPr bwMode="auto">
          <a:xfrm>
            <a:off x="4183937" y="3119040"/>
            <a:ext cx="4372234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69900" indent="-4699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lnSpc>
                <a:spcPct val="120000"/>
              </a:lnSpc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algn="l" eaLnBrk="1" hangingPunct="1">
              <a:buFont typeface="Wingdings" panose="05000000000000000000" pitchFamily="2" charset="2"/>
              <a:buNone/>
            </a:pPr>
            <a:r>
              <a:rPr lang="zh-CN" altLang="en-US" sz="2400" spc="300" dirty="0">
                <a:solidFill>
                  <a:srgbClr val="0000FF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进位生成函数 </a:t>
            </a:r>
            <a:r>
              <a:rPr lang="en-US" altLang="zh-CN" sz="2400" b="1" spc="300" dirty="0">
                <a:solidFill>
                  <a:srgbClr val="0000FF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Generate</a:t>
            </a:r>
          </a:p>
        </p:txBody>
      </p:sp>
      <p:sp>
        <p:nvSpPr>
          <p:cNvPr id="8" name="Rectangle 11"/>
          <p:cNvSpPr>
            <a:spLocks noChangeArrowheads="1"/>
          </p:cNvSpPr>
          <p:nvPr/>
        </p:nvSpPr>
        <p:spPr bwMode="auto">
          <a:xfrm>
            <a:off x="4183937" y="4035658"/>
            <a:ext cx="4871163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69900" indent="-4699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lnSpc>
                <a:spcPct val="120000"/>
              </a:lnSpc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algn="l" eaLnBrk="1" hangingPunct="1">
              <a:buFont typeface="Wingdings" panose="05000000000000000000" pitchFamily="2" charset="2"/>
              <a:buNone/>
            </a:pPr>
            <a:r>
              <a:rPr lang="zh-CN" altLang="en-US" sz="2400" spc="300" dirty="0">
                <a:solidFill>
                  <a:srgbClr val="C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进位传递函数 </a:t>
            </a:r>
            <a:r>
              <a:rPr lang="en-US" altLang="zh-CN" sz="2400" b="1" spc="300" dirty="0">
                <a:solidFill>
                  <a:srgbClr val="C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Propagate</a:t>
            </a:r>
          </a:p>
        </p:txBody>
      </p:sp>
      <p:grpSp>
        <p:nvGrpSpPr>
          <p:cNvPr id="20" name="组合 19"/>
          <p:cNvGrpSpPr/>
          <p:nvPr/>
        </p:nvGrpSpPr>
        <p:grpSpPr>
          <a:xfrm>
            <a:off x="1350575" y="4806402"/>
            <a:ext cx="5712698" cy="793750"/>
            <a:chOff x="1350575" y="4806402"/>
            <a:chExt cx="5712698" cy="793750"/>
          </a:xfrm>
        </p:grpSpPr>
        <p:sp>
          <p:nvSpPr>
            <p:cNvPr id="19" name="圆角矩形 18"/>
            <p:cNvSpPr/>
            <p:nvPr/>
          </p:nvSpPr>
          <p:spPr>
            <a:xfrm>
              <a:off x="1350575" y="4879054"/>
              <a:ext cx="4349185" cy="719299"/>
            </a:xfrm>
            <a:prstGeom prst="roundRect">
              <a:avLst>
                <a:gd name="adj" fmla="val 7738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Rectangle 12"/>
            <p:cNvSpPr>
              <a:spLocks noChangeArrowheads="1"/>
            </p:cNvSpPr>
            <p:nvPr/>
          </p:nvSpPr>
          <p:spPr bwMode="auto">
            <a:xfrm>
              <a:off x="1357054" y="4806402"/>
              <a:ext cx="5706219" cy="793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marL="469900" indent="-4699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marL="0" indent="0">
                <a:buNone/>
              </a:pPr>
              <a:r>
                <a:rPr lang="en-US" altLang="zh-CN" sz="3600" b="1" spc="300" dirty="0">
                  <a:solidFill>
                    <a:srgbClr val="00B050"/>
                  </a:solidFill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C</a:t>
              </a:r>
              <a:r>
                <a:rPr lang="en-US" altLang="zh-CN" sz="3600" b="1" spc="300" baseline="-25000" dirty="0">
                  <a:solidFill>
                    <a:srgbClr val="00B050"/>
                  </a:solidFill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i</a:t>
              </a:r>
              <a:r>
                <a:rPr lang="en-US" altLang="zh-CN" sz="3600" b="1" spc="300" baseline="-25000" dirty="0"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 </a:t>
              </a:r>
              <a:r>
                <a:rPr lang="en-US" altLang="zh-CN" sz="3600" b="1" spc="300" dirty="0"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= </a:t>
              </a:r>
              <a:r>
                <a:rPr lang="en-US" altLang="zh-CN" sz="3600" b="1" spc="300" dirty="0">
                  <a:solidFill>
                    <a:srgbClr val="0000FF"/>
                  </a:solidFill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G</a:t>
              </a:r>
              <a:r>
                <a:rPr lang="en-US" altLang="zh-CN" sz="3600" b="1" spc="300" baseline="-25000" dirty="0">
                  <a:solidFill>
                    <a:srgbClr val="0000FF"/>
                  </a:solidFill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i </a:t>
              </a:r>
              <a:r>
                <a:rPr lang="en-US" altLang="zh-CN" sz="3600" b="1" spc="300" dirty="0"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+ </a:t>
              </a:r>
              <a:r>
                <a:rPr lang="en-US" altLang="zh-CN" sz="3600" b="1" spc="300" dirty="0">
                  <a:solidFill>
                    <a:srgbClr val="C00000"/>
                  </a:solidFill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P</a:t>
              </a:r>
              <a:r>
                <a:rPr lang="en-US" altLang="zh-CN" sz="3600" b="1" spc="300" baseline="-25000" dirty="0">
                  <a:solidFill>
                    <a:srgbClr val="C00000"/>
                  </a:solidFill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i</a:t>
              </a:r>
              <a:r>
                <a:rPr lang="en-US" altLang="zh-CN" sz="3600" b="1" spc="300" dirty="0">
                  <a:solidFill>
                    <a:srgbClr val="00B050"/>
                  </a:solidFill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C</a:t>
              </a:r>
              <a:r>
                <a:rPr lang="en-US" altLang="zh-CN" sz="3600" b="1" spc="300" baseline="-25000" dirty="0">
                  <a:solidFill>
                    <a:srgbClr val="00B050"/>
                  </a:solidFill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i-1</a:t>
              </a:r>
              <a:endParaRPr lang="en-US" altLang="zh-CN" sz="3600" b="1" spc="300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endParaRPr>
            </a:p>
          </p:txBody>
        </p:sp>
      </p:grp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1357054" y="3022079"/>
            <a:ext cx="2665412" cy="643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69900" indent="-4699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lnSpc>
                <a:spcPct val="120000"/>
              </a:lnSpc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marL="0" indent="0">
              <a:buNone/>
            </a:pPr>
            <a:r>
              <a:rPr lang="en-US" altLang="zh-CN" sz="2800" b="1" spc="300" dirty="0">
                <a:solidFill>
                  <a:srgbClr val="0000FF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G</a:t>
            </a:r>
            <a:r>
              <a:rPr lang="en-US" altLang="zh-CN" sz="2800" b="1" spc="300" baseline="-25000" dirty="0">
                <a:solidFill>
                  <a:srgbClr val="0000FF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 </a:t>
            </a:r>
            <a:r>
              <a:rPr lang="en-US" altLang="zh-CN" sz="2800" b="1" spc="300" dirty="0">
                <a:solidFill>
                  <a:srgbClr val="0000FF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= X</a:t>
            </a:r>
            <a:r>
              <a:rPr lang="en-US" altLang="zh-CN" sz="2800" b="1" spc="300" baseline="-25000" dirty="0">
                <a:solidFill>
                  <a:srgbClr val="0000FF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</a:t>
            </a:r>
            <a:r>
              <a:rPr lang="en-US" altLang="zh-CN" sz="2800" b="1" spc="300" dirty="0">
                <a:solidFill>
                  <a:srgbClr val="0000FF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Y</a:t>
            </a:r>
            <a:r>
              <a:rPr lang="en-US" altLang="zh-CN" sz="2800" b="1" spc="300" baseline="-25000" dirty="0">
                <a:solidFill>
                  <a:srgbClr val="0000FF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   </a:t>
            </a:r>
          </a:p>
        </p:txBody>
      </p:sp>
      <p:cxnSp>
        <p:nvCxnSpPr>
          <p:cNvPr id="22" name="直接连接符 21"/>
          <p:cNvCxnSpPr/>
          <p:nvPr/>
        </p:nvCxnSpPr>
        <p:spPr>
          <a:xfrm>
            <a:off x="2514600" y="2705100"/>
            <a:ext cx="800100" cy="0"/>
          </a:xfrm>
          <a:prstGeom prst="line">
            <a:avLst/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>
            <a:off x="3783887" y="2705100"/>
            <a:ext cx="1308813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8312" y="910973"/>
            <a:ext cx="2892070" cy="37207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06963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10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并行加法器进位链</a:t>
            </a:r>
            <a:r>
              <a:rPr lang="en-US" altLang="zh-CN" dirty="0">
                <a:latin typeface="Arial" panose="020B0604020202020204" pitchFamily="34" charset="0"/>
              </a:rPr>
              <a:t>…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413267" y="4248139"/>
            <a:ext cx="5564636" cy="2071288"/>
          </a:xfrm>
        </p:spPr>
        <p:txBody>
          <a:bodyPr/>
          <a:lstStyle/>
          <a:p>
            <a:pPr algn="l">
              <a:defRPr/>
            </a:pPr>
            <a:r>
              <a:rPr lang="zh-CN" altLang="en-US" sz="2400" dirty="0">
                <a:latin typeface="+mn-ea"/>
              </a:rPr>
              <a:t>高位运算</a:t>
            </a:r>
            <a:r>
              <a:rPr lang="zh-CN" altLang="en-US" sz="2400" b="1" dirty="0">
                <a:latin typeface="+mn-ea"/>
              </a:rPr>
              <a:t>依赖</a:t>
            </a:r>
            <a:r>
              <a:rPr lang="zh-CN" altLang="en-US" sz="2400" dirty="0">
                <a:latin typeface="+mn-ea"/>
              </a:rPr>
              <a:t>于低位进位</a:t>
            </a:r>
          </a:p>
          <a:p>
            <a:pPr lvl="1">
              <a:defRPr/>
            </a:pPr>
            <a:r>
              <a:rPr lang="zh-CN" altLang="en-US" u="sng" dirty="0">
                <a:latin typeface="+mn-ea"/>
              </a:rPr>
              <a:t>计算不能并行</a:t>
            </a:r>
          </a:p>
          <a:p>
            <a:pPr algn="l">
              <a:defRPr/>
            </a:pPr>
            <a:r>
              <a:rPr lang="zh-CN" altLang="en-US" sz="2400" dirty="0">
                <a:latin typeface="+mn-ea"/>
              </a:rPr>
              <a:t> 能否提前得到各位的进位输入</a:t>
            </a:r>
            <a:r>
              <a:rPr lang="en-US" altLang="zh-CN" sz="2400" dirty="0">
                <a:latin typeface="+mn-ea"/>
              </a:rPr>
              <a:t>??</a:t>
            </a:r>
          </a:p>
          <a:p>
            <a:endParaRPr lang="zh-CN" altLang="en-US" dirty="0"/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1413268" y="1104628"/>
            <a:ext cx="4639190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69900" indent="-4699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lnSpc>
                <a:spcPct val="120000"/>
              </a:lnSpc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marL="0" indent="0">
              <a:buNone/>
            </a:pPr>
            <a:r>
              <a:rPr lang="en-US" altLang="zh-CN" sz="280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C</a:t>
            </a:r>
            <a:r>
              <a:rPr lang="en-US" altLang="zh-CN" sz="2800" b="1" baseline="-25000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n</a:t>
            </a:r>
            <a:r>
              <a:rPr lang="en-US" altLang="zh-CN" sz="2800" b="1" baseline="-250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  </a:t>
            </a:r>
            <a:r>
              <a:rPr lang="en-US" altLang="zh-CN" sz="28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=</a:t>
            </a:r>
            <a:r>
              <a:rPr lang="en-US" altLang="zh-CN" sz="2800" b="1" baseline="-250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</a:t>
            </a:r>
            <a:r>
              <a:rPr lang="en-US" altLang="zh-CN" sz="28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</a:t>
            </a:r>
            <a:r>
              <a:rPr lang="en-US" altLang="zh-CN" sz="2800" b="1" dirty="0" err="1">
                <a:solidFill>
                  <a:srgbClr val="0000CC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G</a:t>
            </a:r>
            <a:r>
              <a:rPr lang="en-US" altLang="zh-CN" sz="2800" b="1" baseline="-25000" dirty="0" err="1">
                <a:solidFill>
                  <a:srgbClr val="0000CC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n</a:t>
            </a:r>
            <a:r>
              <a:rPr lang="en-US" altLang="zh-CN" sz="2800" b="1" baseline="-25000" dirty="0">
                <a:solidFill>
                  <a:srgbClr val="0000CC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  </a:t>
            </a:r>
            <a:r>
              <a:rPr lang="zh-CN" altLang="en-US" sz="2800" b="1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＋</a:t>
            </a:r>
            <a:r>
              <a:rPr lang="en-US" altLang="zh-CN" sz="28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</a:t>
            </a:r>
            <a:r>
              <a:rPr lang="en-US" altLang="zh-CN" sz="2800" b="1" dirty="0" err="1">
                <a:solidFill>
                  <a:srgbClr val="C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P</a:t>
            </a:r>
            <a:r>
              <a:rPr lang="en-US" altLang="zh-CN" sz="2800" b="1" baseline="-25000" dirty="0" err="1">
                <a:solidFill>
                  <a:srgbClr val="C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n</a:t>
            </a:r>
            <a:r>
              <a:rPr lang="en-US" altLang="zh-CN" sz="2800" b="1" baseline="-25000" dirty="0">
                <a:solidFill>
                  <a:srgbClr val="C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 </a:t>
            </a:r>
            <a:r>
              <a:rPr lang="en-US" altLang="zh-CN" sz="2800" b="1" dirty="0">
                <a:solidFill>
                  <a:srgbClr val="008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C</a:t>
            </a:r>
            <a:r>
              <a:rPr lang="en-US" altLang="zh-CN" sz="2800" b="1" baseline="-25000" dirty="0">
                <a:solidFill>
                  <a:srgbClr val="008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n-1</a:t>
            </a:r>
            <a:endParaRPr lang="en-US" altLang="zh-CN" sz="2800" b="1" dirty="0">
              <a:solidFill>
                <a:srgbClr val="008000"/>
              </a:solidFill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1413267" y="1788477"/>
            <a:ext cx="5698733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69900" indent="-4699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lnSpc>
                <a:spcPct val="120000"/>
              </a:lnSpc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marL="0" indent="0">
              <a:buNone/>
            </a:pPr>
            <a:r>
              <a:rPr lang="en-US" altLang="zh-CN" sz="280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C</a:t>
            </a:r>
            <a:r>
              <a:rPr lang="en-US" altLang="zh-CN" sz="2800" b="1" baseline="-25000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n-1</a:t>
            </a:r>
            <a:r>
              <a:rPr lang="en-US" altLang="zh-CN" sz="2800" b="1" baseline="-250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</a:t>
            </a:r>
            <a:r>
              <a:rPr lang="en-US" altLang="zh-CN" sz="28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=</a:t>
            </a:r>
            <a:r>
              <a:rPr lang="en-US" altLang="zh-CN" sz="2800" b="1" baseline="-250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</a:t>
            </a:r>
            <a:r>
              <a:rPr lang="en-US" altLang="zh-CN" sz="28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</a:t>
            </a:r>
            <a:r>
              <a:rPr lang="en-US" altLang="zh-CN" sz="2800" b="1" dirty="0">
                <a:solidFill>
                  <a:srgbClr val="0000CC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G</a:t>
            </a:r>
            <a:r>
              <a:rPr lang="en-US" altLang="zh-CN" sz="2800" b="1" baseline="-25000" dirty="0">
                <a:solidFill>
                  <a:srgbClr val="0000CC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n-1 </a:t>
            </a:r>
            <a:r>
              <a:rPr lang="zh-CN" altLang="en-US" sz="2800" b="1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＋</a:t>
            </a:r>
            <a:r>
              <a:rPr lang="en-US" altLang="zh-CN" sz="28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</a:t>
            </a:r>
            <a:r>
              <a:rPr lang="en-US" altLang="zh-CN" sz="2800" b="1" dirty="0">
                <a:solidFill>
                  <a:srgbClr val="C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P</a:t>
            </a:r>
            <a:r>
              <a:rPr lang="en-US" altLang="zh-CN" sz="2800" b="1" baseline="-25000" dirty="0">
                <a:solidFill>
                  <a:srgbClr val="C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n-1</a:t>
            </a:r>
            <a:r>
              <a:rPr lang="en-US" altLang="zh-CN" sz="2800" b="1" dirty="0">
                <a:solidFill>
                  <a:srgbClr val="008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C</a:t>
            </a:r>
            <a:r>
              <a:rPr lang="en-US" altLang="zh-CN" sz="2800" b="1" baseline="-25000" dirty="0">
                <a:solidFill>
                  <a:srgbClr val="008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n-2</a:t>
            </a:r>
            <a:endParaRPr lang="en-US" altLang="zh-CN" sz="2800" b="1" dirty="0">
              <a:solidFill>
                <a:srgbClr val="008000"/>
              </a:solidFill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1477816" y="2367030"/>
            <a:ext cx="4180709" cy="470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marL="469900" indent="-4699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lnSpc>
                <a:spcPct val="120000"/>
              </a:lnSpc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marL="0" indent="0">
              <a:buNone/>
            </a:pPr>
            <a:r>
              <a:rPr lang="en-US" altLang="zh-CN" sz="2800" b="1" spc="3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……</a:t>
            </a:r>
            <a:endParaRPr lang="en-US" altLang="zh-CN" sz="2800" b="1" spc="300" dirty="0">
              <a:solidFill>
                <a:srgbClr val="66CCFF"/>
              </a:solidFill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</p:txBody>
      </p:sp>
      <p:sp>
        <p:nvSpPr>
          <p:cNvPr id="11" name="Rectangle 8"/>
          <p:cNvSpPr>
            <a:spLocks noChangeArrowheads="1"/>
          </p:cNvSpPr>
          <p:nvPr/>
        </p:nvSpPr>
        <p:spPr bwMode="auto">
          <a:xfrm>
            <a:off x="1413267" y="3461961"/>
            <a:ext cx="4639191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69900" indent="-4699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lnSpc>
                <a:spcPct val="120000"/>
              </a:lnSpc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marL="0" indent="0">
              <a:buNone/>
            </a:pPr>
            <a:r>
              <a:rPr lang="en-US" altLang="zh-CN" sz="280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C</a:t>
            </a:r>
            <a:r>
              <a:rPr lang="en-US" altLang="zh-CN" sz="2800" b="1" baseline="-25000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1</a:t>
            </a:r>
            <a:r>
              <a:rPr lang="en-US" altLang="zh-CN" sz="2800" b="1" baseline="-250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  </a:t>
            </a:r>
            <a:r>
              <a:rPr lang="en-US" altLang="zh-CN" sz="28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=</a:t>
            </a:r>
            <a:r>
              <a:rPr lang="en-US" altLang="zh-CN" sz="2800" b="1" baseline="-250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</a:t>
            </a:r>
            <a:r>
              <a:rPr lang="en-US" altLang="zh-CN" sz="28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</a:t>
            </a:r>
            <a:r>
              <a:rPr lang="en-US" altLang="zh-CN" sz="2800" b="1" dirty="0">
                <a:solidFill>
                  <a:srgbClr val="0000CC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G</a:t>
            </a:r>
            <a:r>
              <a:rPr lang="en-US" altLang="zh-CN" sz="2800" b="1" baseline="-25000" dirty="0">
                <a:solidFill>
                  <a:srgbClr val="0000CC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1   </a:t>
            </a:r>
            <a:r>
              <a:rPr lang="zh-CN" altLang="en-US" sz="2800" b="1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＋</a:t>
            </a:r>
            <a:r>
              <a:rPr lang="en-US" altLang="zh-CN" sz="28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</a:t>
            </a:r>
            <a:r>
              <a:rPr lang="en-US" altLang="zh-CN" sz="2800" b="1" dirty="0">
                <a:solidFill>
                  <a:srgbClr val="C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P</a:t>
            </a:r>
            <a:r>
              <a:rPr lang="en-US" altLang="zh-CN" sz="2800" b="1" baseline="-25000" dirty="0">
                <a:solidFill>
                  <a:srgbClr val="C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1  </a:t>
            </a:r>
            <a:r>
              <a:rPr lang="en-US" altLang="zh-CN" sz="2800" b="1" dirty="0">
                <a:solidFill>
                  <a:srgbClr val="008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C</a:t>
            </a:r>
            <a:r>
              <a:rPr lang="en-US" altLang="zh-CN" sz="2800" b="1" baseline="-25000" dirty="0">
                <a:solidFill>
                  <a:srgbClr val="008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0</a:t>
            </a:r>
            <a:endParaRPr lang="en-US" altLang="zh-CN" sz="2800" b="1" dirty="0">
              <a:solidFill>
                <a:srgbClr val="008000"/>
              </a:solidFill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</p:txBody>
      </p:sp>
      <p:sp>
        <p:nvSpPr>
          <p:cNvPr id="12" name="Rectangle 8"/>
          <p:cNvSpPr>
            <a:spLocks noChangeArrowheads="1"/>
          </p:cNvSpPr>
          <p:nvPr/>
        </p:nvSpPr>
        <p:spPr bwMode="auto">
          <a:xfrm>
            <a:off x="1415054" y="2869629"/>
            <a:ext cx="4639191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69900" indent="-4699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lnSpc>
                <a:spcPct val="120000"/>
              </a:lnSpc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marL="0" indent="0">
              <a:buNone/>
            </a:pPr>
            <a:r>
              <a:rPr lang="en-US" altLang="zh-CN" sz="280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C</a:t>
            </a:r>
            <a:r>
              <a:rPr lang="en-US" altLang="zh-CN" sz="2800" b="1" baseline="-25000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2</a:t>
            </a:r>
            <a:r>
              <a:rPr lang="en-US" altLang="zh-CN" sz="2800" b="1" baseline="-250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  </a:t>
            </a:r>
            <a:r>
              <a:rPr lang="en-US" altLang="zh-CN" sz="28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=</a:t>
            </a:r>
            <a:r>
              <a:rPr lang="en-US" altLang="zh-CN" sz="2800" b="1" baseline="-250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</a:t>
            </a:r>
            <a:r>
              <a:rPr lang="en-US" altLang="zh-CN" sz="28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</a:t>
            </a:r>
            <a:r>
              <a:rPr lang="en-US" altLang="zh-CN" sz="2800" b="1" dirty="0">
                <a:solidFill>
                  <a:srgbClr val="0000CC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G</a:t>
            </a:r>
            <a:r>
              <a:rPr lang="en-US" altLang="zh-CN" sz="2800" b="1" baseline="-25000" dirty="0">
                <a:solidFill>
                  <a:srgbClr val="0000CC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2   </a:t>
            </a:r>
            <a:r>
              <a:rPr lang="zh-CN" altLang="en-US" sz="2800" b="1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＋</a:t>
            </a:r>
            <a:r>
              <a:rPr lang="en-US" altLang="zh-CN" sz="28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</a:t>
            </a:r>
            <a:r>
              <a:rPr lang="en-US" altLang="zh-CN" sz="2800" b="1" dirty="0">
                <a:solidFill>
                  <a:srgbClr val="C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P</a:t>
            </a:r>
            <a:r>
              <a:rPr lang="en-US" altLang="zh-CN" sz="2800" b="1" baseline="-25000" dirty="0">
                <a:solidFill>
                  <a:srgbClr val="C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2  </a:t>
            </a:r>
            <a:r>
              <a:rPr lang="en-US" altLang="zh-CN" sz="2800" b="1" dirty="0">
                <a:solidFill>
                  <a:srgbClr val="008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C</a:t>
            </a:r>
            <a:r>
              <a:rPr lang="en-US" altLang="zh-CN" sz="2800" b="1" baseline="-25000" dirty="0">
                <a:solidFill>
                  <a:srgbClr val="008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1</a:t>
            </a:r>
            <a:endParaRPr lang="en-US" altLang="zh-CN" sz="2800" b="1" dirty="0">
              <a:solidFill>
                <a:srgbClr val="008000"/>
              </a:solidFill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6400" y="946216"/>
            <a:ext cx="5027919" cy="233222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4845" y="3461961"/>
            <a:ext cx="2169571" cy="28347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39365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5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5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5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5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并行加法器进位链</a:t>
            </a:r>
            <a:r>
              <a:rPr lang="en-US" altLang="zh-CN" dirty="0">
                <a:latin typeface="Arial" panose="020B0604020202020204" pitchFamily="34" charset="0"/>
              </a:rPr>
              <a:t>…</a:t>
            </a:r>
            <a:endParaRPr lang="zh-CN" altLang="en-US" dirty="0"/>
          </a:p>
        </p:txBody>
      </p:sp>
      <p:sp>
        <p:nvSpPr>
          <p:cNvPr id="12" name="Rectangle 3"/>
          <p:cNvSpPr>
            <a:spLocks noChangeArrowheads="1"/>
          </p:cNvSpPr>
          <p:nvPr/>
        </p:nvSpPr>
        <p:spPr bwMode="auto">
          <a:xfrm>
            <a:off x="1022972" y="1157221"/>
            <a:ext cx="6461125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69900" indent="-4699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lnSpc>
                <a:spcPct val="120000"/>
              </a:lnSpc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>
              <a:lnSpc>
                <a:spcPct val="150000"/>
              </a:lnSpc>
              <a:buNone/>
            </a:pPr>
            <a:r>
              <a:rPr lang="en-US" altLang="zh-CN" sz="280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C</a:t>
            </a:r>
            <a:r>
              <a:rPr lang="en-US" altLang="zh-CN" sz="2800" b="1" baseline="-25000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1</a:t>
            </a:r>
            <a:r>
              <a:rPr lang="en-US" altLang="zh-CN" sz="2800" b="1" baseline="-250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</a:t>
            </a:r>
            <a:r>
              <a:rPr lang="en-US" altLang="zh-CN" sz="28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= </a:t>
            </a:r>
            <a:r>
              <a:rPr lang="en-US" altLang="zh-CN" sz="2800" b="1" dirty="0">
                <a:solidFill>
                  <a:srgbClr val="0000CC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G</a:t>
            </a:r>
            <a:r>
              <a:rPr lang="en-US" altLang="zh-CN" sz="2800" b="1" baseline="-25000" dirty="0">
                <a:solidFill>
                  <a:srgbClr val="0000CC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1</a:t>
            </a:r>
            <a:r>
              <a:rPr lang="zh-CN" altLang="en-US" sz="2800" b="1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＋</a:t>
            </a:r>
            <a:r>
              <a:rPr lang="en-US" altLang="zh-CN" sz="2800" b="1" dirty="0">
                <a:solidFill>
                  <a:srgbClr val="C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P</a:t>
            </a:r>
            <a:r>
              <a:rPr lang="en-US" altLang="zh-CN" sz="2800" b="1" baseline="-25000" dirty="0">
                <a:solidFill>
                  <a:srgbClr val="C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1</a:t>
            </a:r>
            <a:r>
              <a:rPr lang="en-US" altLang="zh-CN" sz="2800" b="1" dirty="0">
                <a:solidFill>
                  <a:srgbClr val="008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C</a:t>
            </a:r>
            <a:r>
              <a:rPr lang="en-US" altLang="zh-CN" sz="2800" b="1" baseline="-25000" dirty="0">
                <a:solidFill>
                  <a:srgbClr val="008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13" name="Rectangle 4"/>
          <p:cNvSpPr>
            <a:spLocks noChangeArrowheads="1"/>
          </p:cNvSpPr>
          <p:nvPr/>
        </p:nvSpPr>
        <p:spPr bwMode="auto">
          <a:xfrm>
            <a:off x="1022972" y="2113732"/>
            <a:ext cx="9556750" cy="151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69900" indent="-4699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lnSpc>
                <a:spcPct val="120000"/>
              </a:lnSpc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>
              <a:lnSpc>
                <a:spcPct val="150000"/>
              </a:lnSpc>
              <a:buNone/>
            </a:pPr>
            <a:r>
              <a:rPr lang="en-US" altLang="zh-CN" sz="280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C</a:t>
            </a:r>
            <a:r>
              <a:rPr lang="en-US" altLang="zh-CN" sz="2800" b="1" baseline="-25000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2</a:t>
            </a:r>
            <a:r>
              <a:rPr lang="en-US" altLang="zh-CN" sz="2800" b="1" baseline="-250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</a:t>
            </a:r>
            <a:r>
              <a:rPr lang="en-US" altLang="zh-CN" sz="28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= </a:t>
            </a:r>
            <a:r>
              <a:rPr lang="en-US" altLang="zh-CN" sz="2800" b="1" dirty="0">
                <a:solidFill>
                  <a:srgbClr val="0000CC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G</a:t>
            </a:r>
            <a:r>
              <a:rPr lang="en-US" altLang="zh-CN" sz="2800" b="1" baseline="-25000" dirty="0">
                <a:solidFill>
                  <a:srgbClr val="0000CC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2</a:t>
            </a:r>
            <a:r>
              <a:rPr lang="zh-CN" altLang="en-US" sz="2800" b="1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＋</a:t>
            </a:r>
            <a:r>
              <a:rPr lang="en-US" altLang="zh-CN" sz="2800" b="1" dirty="0">
                <a:solidFill>
                  <a:srgbClr val="C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P</a:t>
            </a:r>
            <a:r>
              <a:rPr lang="en-US" altLang="zh-CN" sz="2800" b="1" baseline="-25000" dirty="0">
                <a:solidFill>
                  <a:srgbClr val="C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2</a:t>
            </a:r>
            <a:r>
              <a:rPr lang="en-US" altLang="zh-CN" sz="2800" b="1" dirty="0">
                <a:solidFill>
                  <a:srgbClr val="008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C</a:t>
            </a:r>
            <a:r>
              <a:rPr lang="en-US" altLang="zh-CN" sz="2800" b="1" baseline="-25000" dirty="0">
                <a:solidFill>
                  <a:srgbClr val="008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1  </a:t>
            </a:r>
          </a:p>
          <a:p>
            <a:pPr>
              <a:lnSpc>
                <a:spcPct val="150000"/>
              </a:lnSpc>
              <a:buNone/>
            </a:pPr>
            <a:r>
              <a:rPr lang="en-US" altLang="zh-CN" sz="2800" b="1" baseline="-250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 </a:t>
            </a:r>
            <a:r>
              <a:rPr lang="en-US" altLang="zh-CN" sz="28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= </a:t>
            </a:r>
            <a:r>
              <a:rPr lang="en-US" altLang="zh-CN" sz="2800" b="1" dirty="0">
                <a:solidFill>
                  <a:srgbClr val="0000CC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G</a:t>
            </a:r>
            <a:r>
              <a:rPr lang="en-US" altLang="zh-CN" sz="2800" b="1" baseline="-25000" dirty="0">
                <a:solidFill>
                  <a:srgbClr val="0000CC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2</a:t>
            </a:r>
            <a:r>
              <a:rPr lang="zh-CN" altLang="en-US" sz="2800" b="1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＋</a:t>
            </a:r>
            <a:r>
              <a:rPr lang="en-US" altLang="zh-CN" sz="2800" b="1" dirty="0">
                <a:solidFill>
                  <a:srgbClr val="C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P</a:t>
            </a:r>
            <a:r>
              <a:rPr lang="en-US" altLang="zh-CN" sz="2800" b="1" baseline="-25000" dirty="0">
                <a:solidFill>
                  <a:srgbClr val="C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2</a:t>
            </a:r>
            <a:r>
              <a:rPr lang="en-US" altLang="zh-CN" sz="28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(</a:t>
            </a:r>
            <a:r>
              <a:rPr lang="en-US" altLang="zh-CN" sz="2800" b="1" dirty="0">
                <a:solidFill>
                  <a:srgbClr val="0000CC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G</a:t>
            </a:r>
            <a:r>
              <a:rPr lang="en-US" altLang="zh-CN" sz="2800" b="1" baseline="-25000" dirty="0">
                <a:solidFill>
                  <a:srgbClr val="0000CC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1</a:t>
            </a:r>
            <a:r>
              <a:rPr lang="zh-CN" altLang="en-US" sz="2800" b="1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＋</a:t>
            </a:r>
            <a:r>
              <a:rPr lang="en-US" altLang="zh-CN" sz="2800" b="1" dirty="0">
                <a:solidFill>
                  <a:srgbClr val="C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P</a:t>
            </a:r>
            <a:r>
              <a:rPr lang="en-US" altLang="zh-CN" sz="2800" b="1" baseline="-25000" dirty="0">
                <a:solidFill>
                  <a:srgbClr val="C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1</a:t>
            </a:r>
            <a:r>
              <a:rPr lang="en-US" altLang="zh-CN" sz="2800" b="1" dirty="0">
                <a:solidFill>
                  <a:srgbClr val="008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C</a:t>
            </a:r>
            <a:r>
              <a:rPr lang="en-US" altLang="zh-CN" sz="2800" b="1" baseline="-25000" dirty="0">
                <a:solidFill>
                  <a:srgbClr val="008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0</a:t>
            </a:r>
            <a:r>
              <a:rPr lang="en-US" altLang="zh-CN" sz="28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) = </a:t>
            </a:r>
            <a:r>
              <a:rPr lang="en-US" altLang="zh-CN" sz="2800" b="1" dirty="0">
                <a:solidFill>
                  <a:srgbClr val="0000CC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G</a:t>
            </a:r>
            <a:r>
              <a:rPr lang="en-US" altLang="zh-CN" sz="2800" b="1" baseline="-25000" dirty="0">
                <a:solidFill>
                  <a:srgbClr val="0000CC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2</a:t>
            </a:r>
            <a:r>
              <a:rPr lang="zh-CN" altLang="en-US" sz="2800" b="1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＋</a:t>
            </a:r>
            <a:r>
              <a:rPr lang="en-US" altLang="zh-CN" sz="2800" b="1" dirty="0">
                <a:solidFill>
                  <a:srgbClr val="C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P</a:t>
            </a:r>
            <a:r>
              <a:rPr lang="en-US" altLang="zh-CN" sz="2800" b="1" baseline="-25000" dirty="0">
                <a:solidFill>
                  <a:srgbClr val="C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2</a:t>
            </a:r>
            <a:r>
              <a:rPr lang="en-US" altLang="zh-CN" sz="2800" b="1" dirty="0">
                <a:solidFill>
                  <a:srgbClr val="0000CC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G</a:t>
            </a:r>
            <a:r>
              <a:rPr lang="en-US" altLang="zh-CN" sz="2800" b="1" baseline="-25000" dirty="0">
                <a:solidFill>
                  <a:srgbClr val="0000CC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1</a:t>
            </a:r>
            <a:r>
              <a:rPr lang="zh-CN" altLang="en-US" sz="2800" b="1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＋</a:t>
            </a:r>
            <a:r>
              <a:rPr lang="en-US" altLang="zh-CN" sz="2800" b="1" dirty="0">
                <a:solidFill>
                  <a:srgbClr val="C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P</a:t>
            </a:r>
            <a:r>
              <a:rPr lang="en-US" altLang="zh-CN" sz="2800" b="1" baseline="-25000" dirty="0">
                <a:solidFill>
                  <a:srgbClr val="C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2</a:t>
            </a:r>
            <a:r>
              <a:rPr lang="en-US" altLang="zh-CN" sz="2800" b="1" dirty="0">
                <a:solidFill>
                  <a:srgbClr val="C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P</a:t>
            </a:r>
            <a:r>
              <a:rPr lang="en-US" altLang="zh-CN" sz="2800" b="1" baseline="-25000" dirty="0">
                <a:solidFill>
                  <a:srgbClr val="C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1</a:t>
            </a:r>
            <a:r>
              <a:rPr lang="en-US" altLang="zh-CN" sz="2800" b="1" dirty="0">
                <a:solidFill>
                  <a:srgbClr val="008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C</a:t>
            </a:r>
            <a:r>
              <a:rPr lang="en-US" altLang="zh-CN" sz="2800" b="1" baseline="-25000" dirty="0">
                <a:solidFill>
                  <a:srgbClr val="008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15" name="Rectangle 6"/>
          <p:cNvSpPr>
            <a:spLocks noChangeArrowheads="1"/>
          </p:cNvSpPr>
          <p:nvPr/>
        </p:nvSpPr>
        <p:spPr bwMode="auto">
          <a:xfrm>
            <a:off x="1022972" y="3625032"/>
            <a:ext cx="10238884" cy="21651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69900" indent="-4699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lnSpc>
                <a:spcPct val="120000"/>
              </a:lnSpc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>
              <a:lnSpc>
                <a:spcPct val="150000"/>
              </a:lnSpc>
              <a:buNone/>
            </a:pPr>
            <a:r>
              <a:rPr lang="en-US" altLang="zh-CN" sz="280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C</a:t>
            </a:r>
            <a:r>
              <a:rPr lang="en-US" altLang="zh-CN" sz="2800" b="1" baseline="-25000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3</a:t>
            </a:r>
            <a:r>
              <a:rPr lang="en-US" altLang="zh-CN" sz="2800" b="1" baseline="-250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</a:t>
            </a:r>
            <a:r>
              <a:rPr lang="en-US" altLang="zh-CN" sz="28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= </a:t>
            </a:r>
            <a:r>
              <a:rPr lang="en-US" altLang="zh-CN" sz="2800" b="1" dirty="0">
                <a:solidFill>
                  <a:srgbClr val="0000CC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G</a:t>
            </a:r>
            <a:r>
              <a:rPr lang="en-US" altLang="zh-CN" sz="2800" b="1" baseline="-25000" dirty="0">
                <a:solidFill>
                  <a:srgbClr val="0000CC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3</a:t>
            </a:r>
            <a:r>
              <a:rPr lang="zh-CN" altLang="en-US" sz="2800" b="1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＋</a:t>
            </a:r>
            <a:r>
              <a:rPr lang="en-US" altLang="zh-CN" sz="2800" b="1" dirty="0">
                <a:solidFill>
                  <a:srgbClr val="C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P</a:t>
            </a:r>
            <a:r>
              <a:rPr lang="en-US" altLang="zh-CN" sz="2800" b="1" baseline="-25000" dirty="0">
                <a:solidFill>
                  <a:srgbClr val="C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3</a:t>
            </a:r>
            <a:r>
              <a:rPr lang="en-US" altLang="zh-CN" sz="2800" b="1" dirty="0">
                <a:solidFill>
                  <a:srgbClr val="008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C</a:t>
            </a:r>
            <a:r>
              <a:rPr lang="en-US" altLang="zh-CN" sz="2800" b="1" baseline="-25000" dirty="0">
                <a:solidFill>
                  <a:srgbClr val="008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2</a:t>
            </a:r>
            <a:r>
              <a:rPr lang="en-US" altLang="zh-CN" sz="28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    </a:t>
            </a:r>
          </a:p>
          <a:p>
            <a:pPr>
              <a:lnSpc>
                <a:spcPct val="150000"/>
              </a:lnSpc>
              <a:buNone/>
            </a:pPr>
            <a:r>
              <a:rPr lang="en-US" altLang="zh-CN" sz="2800" b="1" baseline="-250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 </a:t>
            </a:r>
            <a:r>
              <a:rPr lang="en-US" altLang="zh-CN" sz="28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= </a:t>
            </a:r>
            <a:r>
              <a:rPr lang="en-US" altLang="zh-CN" sz="2800" b="1" dirty="0">
                <a:solidFill>
                  <a:srgbClr val="0000CC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G</a:t>
            </a:r>
            <a:r>
              <a:rPr lang="en-US" altLang="zh-CN" sz="2800" b="1" baseline="-25000" dirty="0">
                <a:solidFill>
                  <a:srgbClr val="0000CC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3</a:t>
            </a:r>
            <a:r>
              <a:rPr lang="zh-CN" altLang="en-US" sz="2800" b="1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＋</a:t>
            </a:r>
            <a:r>
              <a:rPr lang="en-US" altLang="zh-CN" sz="2800" b="1" dirty="0">
                <a:solidFill>
                  <a:srgbClr val="C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P</a:t>
            </a:r>
            <a:r>
              <a:rPr lang="en-US" altLang="zh-CN" sz="2800" b="1" baseline="-25000" dirty="0">
                <a:solidFill>
                  <a:srgbClr val="C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3</a:t>
            </a:r>
            <a:r>
              <a:rPr lang="en-US" altLang="zh-CN" sz="28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(</a:t>
            </a:r>
            <a:r>
              <a:rPr lang="en-US" altLang="zh-CN" sz="2800" b="1" dirty="0">
                <a:solidFill>
                  <a:srgbClr val="0000CC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G</a:t>
            </a:r>
            <a:r>
              <a:rPr lang="en-US" altLang="zh-CN" sz="2800" b="1" baseline="-25000" dirty="0">
                <a:solidFill>
                  <a:srgbClr val="0000CC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2</a:t>
            </a:r>
            <a:r>
              <a:rPr lang="zh-CN" altLang="en-US" sz="2800" b="1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＋</a:t>
            </a:r>
            <a:r>
              <a:rPr lang="en-US" altLang="zh-CN" sz="2800" b="1" dirty="0">
                <a:solidFill>
                  <a:srgbClr val="C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P</a:t>
            </a:r>
            <a:r>
              <a:rPr lang="en-US" altLang="zh-CN" sz="2800" b="1" baseline="-25000" dirty="0">
                <a:solidFill>
                  <a:srgbClr val="C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2</a:t>
            </a:r>
            <a:r>
              <a:rPr lang="en-US" altLang="zh-CN" sz="2800" b="1" dirty="0">
                <a:solidFill>
                  <a:srgbClr val="0000CC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G</a:t>
            </a:r>
            <a:r>
              <a:rPr lang="en-US" altLang="zh-CN" sz="2800" b="1" baseline="-25000" dirty="0">
                <a:solidFill>
                  <a:srgbClr val="0000CC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1</a:t>
            </a:r>
            <a:r>
              <a:rPr lang="zh-CN" altLang="en-US" sz="2800" b="1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＋</a:t>
            </a:r>
            <a:r>
              <a:rPr lang="en-US" altLang="zh-CN" sz="2800" b="1" dirty="0">
                <a:solidFill>
                  <a:srgbClr val="C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P</a:t>
            </a:r>
            <a:r>
              <a:rPr lang="en-US" altLang="zh-CN" sz="2800" b="1" baseline="-25000" dirty="0">
                <a:solidFill>
                  <a:srgbClr val="C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2</a:t>
            </a:r>
            <a:r>
              <a:rPr lang="en-US" altLang="zh-CN" sz="2800" b="1" dirty="0">
                <a:solidFill>
                  <a:srgbClr val="C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P</a:t>
            </a:r>
            <a:r>
              <a:rPr lang="en-US" altLang="zh-CN" sz="2800" b="1" baseline="-25000" dirty="0">
                <a:solidFill>
                  <a:srgbClr val="C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1</a:t>
            </a:r>
            <a:r>
              <a:rPr lang="en-US" altLang="zh-CN" sz="2800" b="1" dirty="0">
                <a:solidFill>
                  <a:srgbClr val="008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C</a:t>
            </a:r>
            <a:r>
              <a:rPr lang="en-US" altLang="zh-CN" sz="2800" b="1" baseline="-25000" dirty="0">
                <a:solidFill>
                  <a:srgbClr val="008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0</a:t>
            </a:r>
            <a:r>
              <a:rPr lang="en-US" altLang="zh-CN" sz="28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)</a:t>
            </a:r>
          </a:p>
          <a:p>
            <a:pPr>
              <a:lnSpc>
                <a:spcPct val="150000"/>
              </a:lnSpc>
              <a:buNone/>
            </a:pPr>
            <a:r>
              <a:rPr lang="en-US" altLang="zh-CN" sz="2800" b="1" baseline="-250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 </a:t>
            </a:r>
            <a:r>
              <a:rPr lang="en-US" altLang="zh-CN" sz="28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= </a:t>
            </a:r>
            <a:r>
              <a:rPr lang="en-US" altLang="zh-CN" sz="2800" b="1" dirty="0">
                <a:solidFill>
                  <a:srgbClr val="0000CC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G</a:t>
            </a:r>
            <a:r>
              <a:rPr lang="en-US" altLang="zh-CN" sz="2800" b="1" baseline="-25000" dirty="0">
                <a:solidFill>
                  <a:srgbClr val="0000CC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3</a:t>
            </a:r>
            <a:r>
              <a:rPr lang="zh-CN" altLang="en-US" sz="2800" b="1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＋</a:t>
            </a:r>
            <a:r>
              <a:rPr lang="en-US" altLang="zh-CN" sz="2800" b="1" dirty="0">
                <a:solidFill>
                  <a:srgbClr val="C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P</a:t>
            </a:r>
            <a:r>
              <a:rPr lang="en-US" altLang="zh-CN" sz="2800" b="1" baseline="-25000" dirty="0">
                <a:solidFill>
                  <a:srgbClr val="C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3</a:t>
            </a:r>
            <a:r>
              <a:rPr lang="en-US" altLang="zh-CN" sz="2800" b="1" dirty="0">
                <a:solidFill>
                  <a:srgbClr val="0000CC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G</a:t>
            </a:r>
            <a:r>
              <a:rPr lang="en-US" altLang="zh-CN" sz="2800" b="1" baseline="-25000" dirty="0">
                <a:solidFill>
                  <a:srgbClr val="0000CC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2</a:t>
            </a:r>
            <a:r>
              <a:rPr lang="zh-CN" altLang="en-US" sz="2800" b="1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＋</a:t>
            </a:r>
            <a:r>
              <a:rPr lang="en-US" altLang="zh-CN" sz="2800" b="1" dirty="0">
                <a:solidFill>
                  <a:srgbClr val="C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P</a:t>
            </a:r>
            <a:r>
              <a:rPr lang="en-US" altLang="zh-CN" sz="2800" b="1" baseline="-25000" dirty="0">
                <a:solidFill>
                  <a:srgbClr val="C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3</a:t>
            </a:r>
            <a:r>
              <a:rPr lang="en-US" altLang="zh-CN" sz="2800" b="1" dirty="0">
                <a:solidFill>
                  <a:srgbClr val="C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P</a:t>
            </a:r>
            <a:r>
              <a:rPr lang="en-US" altLang="zh-CN" sz="2800" b="1" baseline="-25000" dirty="0">
                <a:solidFill>
                  <a:srgbClr val="C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2</a:t>
            </a:r>
            <a:r>
              <a:rPr lang="en-US" altLang="zh-CN" sz="2800" b="1" dirty="0">
                <a:solidFill>
                  <a:srgbClr val="0000CC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G</a:t>
            </a:r>
            <a:r>
              <a:rPr lang="en-US" altLang="zh-CN" sz="2800" b="1" baseline="-25000" dirty="0">
                <a:solidFill>
                  <a:srgbClr val="0000CC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1</a:t>
            </a:r>
            <a:r>
              <a:rPr lang="zh-CN" altLang="en-US" sz="2800" b="1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＋</a:t>
            </a:r>
            <a:r>
              <a:rPr lang="en-US" altLang="zh-CN" sz="2800" b="1" dirty="0">
                <a:solidFill>
                  <a:srgbClr val="C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P</a:t>
            </a:r>
            <a:r>
              <a:rPr lang="en-US" altLang="zh-CN" sz="2800" b="1" baseline="-25000" dirty="0">
                <a:solidFill>
                  <a:srgbClr val="C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3</a:t>
            </a:r>
            <a:r>
              <a:rPr lang="en-US" altLang="zh-CN" sz="2800" b="1" dirty="0">
                <a:solidFill>
                  <a:srgbClr val="C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P</a:t>
            </a:r>
            <a:r>
              <a:rPr lang="en-US" altLang="zh-CN" sz="2800" b="1" baseline="-25000" dirty="0">
                <a:solidFill>
                  <a:srgbClr val="C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2</a:t>
            </a:r>
            <a:r>
              <a:rPr lang="en-US" altLang="zh-CN" sz="2800" b="1" dirty="0">
                <a:solidFill>
                  <a:srgbClr val="C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P</a:t>
            </a:r>
            <a:r>
              <a:rPr lang="en-US" altLang="zh-CN" sz="2800" b="1" baseline="-25000" dirty="0">
                <a:solidFill>
                  <a:srgbClr val="C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1</a:t>
            </a:r>
            <a:r>
              <a:rPr lang="en-US" altLang="zh-CN" sz="2800" b="1" dirty="0">
                <a:solidFill>
                  <a:srgbClr val="008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C</a:t>
            </a:r>
            <a:r>
              <a:rPr lang="en-US" altLang="zh-CN" sz="2800" b="1" baseline="-25000" dirty="0">
                <a:solidFill>
                  <a:srgbClr val="008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0</a:t>
            </a:r>
          </a:p>
          <a:p>
            <a:pPr algn="l" eaLnBrk="1" hangingPunct="1">
              <a:lnSpc>
                <a:spcPct val="150000"/>
              </a:lnSpc>
              <a:buFont typeface="Wingdings" panose="05000000000000000000" pitchFamily="2" charset="2"/>
              <a:buNone/>
            </a:pPr>
            <a:endParaRPr lang="en-US" altLang="zh-CN" sz="2800" b="1" baseline="-25000" dirty="0">
              <a:solidFill>
                <a:srgbClr val="008000"/>
              </a:solidFill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2046514" y="1834245"/>
            <a:ext cx="1436915" cy="0"/>
          </a:xfrm>
          <a:prstGeom prst="line">
            <a:avLst/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3087914" y="2813964"/>
            <a:ext cx="395515" cy="0"/>
          </a:xfrm>
          <a:prstGeom prst="line">
            <a:avLst/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8944" y="1834245"/>
            <a:ext cx="2169571" cy="28347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56220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并行加法器进位链</a:t>
            </a:r>
            <a:r>
              <a:rPr lang="en-US" altLang="zh-CN" dirty="0">
                <a:latin typeface="Arial" panose="020B0604020202020204" pitchFamily="34" charset="0"/>
              </a:rPr>
              <a:t>…</a:t>
            </a:r>
            <a:endParaRPr lang="zh-CN" altLang="en-US" dirty="0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767368" y="1316622"/>
            <a:ext cx="11036300" cy="6743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69900" indent="-4699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lnSpc>
                <a:spcPct val="120000"/>
              </a:lnSpc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>
              <a:buNone/>
            </a:pPr>
            <a:r>
              <a:rPr lang="en-US" altLang="zh-CN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C</a:t>
            </a:r>
            <a:r>
              <a:rPr lang="en-US" altLang="zh-CN" b="1" baseline="-250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n </a:t>
            </a:r>
            <a:r>
              <a:rPr lang="en-US" altLang="zh-CN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=</a:t>
            </a:r>
            <a:r>
              <a:rPr lang="en-US" altLang="zh-CN" b="1" baseline="-250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</a:t>
            </a:r>
            <a:r>
              <a:rPr lang="en-US" altLang="zh-CN" b="1" dirty="0" err="1">
                <a:solidFill>
                  <a:srgbClr val="0000CC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G</a:t>
            </a:r>
            <a:r>
              <a:rPr lang="en-US" altLang="zh-CN" b="1" baseline="-25000" dirty="0" err="1">
                <a:solidFill>
                  <a:srgbClr val="0000CC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n</a:t>
            </a:r>
            <a:r>
              <a:rPr lang="zh-CN" altLang="en-US" b="1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＋</a:t>
            </a:r>
            <a:r>
              <a:rPr lang="en-US" altLang="zh-CN" b="1" dirty="0">
                <a:solidFill>
                  <a:srgbClr val="C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P</a:t>
            </a:r>
            <a:r>
              <a:rPr lang="en-US" altLang="zh-CN" b="1" baseline="-25000" dirty="0">
                <a:solidFill>
                  <a:srgbClr val="C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n</a:t>
            </a:r>
            <a:r>
              <a:rPr lang="en-US" altLang="zh-CN" b="1" dirty="0">
                <a:solidFill>
                  <a:srgbClr val="0000CC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G</a:t>
            </a:r>
            <a:r>
              <a:rPr lang="en-US" altLang="zh-CN" b="1" baseline="-25000" dirty="0">
                <a:solidFill>
                  <a:srgbClr val="0000CC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n-1</a:t>
            </a:r>
            <a:r>
              <a:rPr lang="zh-CN" altLang="en-US" b="1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＋</a:t>
            </a:r>
            <a:r>
              <a:rPr lang="en-US" altLang="zh-CN" b="1" dirty="0">
                <a:solidFill>
                  <a:srgbClr val="C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P</a:t>
            </a:r>
            <a:r>
              <a:rPr lang="en-US" altLang="zh-CN" b="1" baseline="-25000" dirty="0">
                <a:solidFill>
                  <a:srgbClr val="C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n</a:t>
            </a:r>
            <a:r>
              <a:rPr lang="en-US" altLang="zh-CN" b="1" dirty="0">
                <a:solidFill>
                  <a:srgbClr val="C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P</a:t>
            </a:r>
            <a:r>
              <a:rPr lang="en-US" altLang="zh-CN" b="1" baseline="-25000" dirty="0">
                <a:solidFill>
                  <a:srgbClr val="C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n-1</a:t>
            </a:r>
            <a:r>
              <a:rPr lang="en-US" altLang="zh-CN" b="1" dirty="0">
                <a:solidFill>
                  <a:srgbClr val="0000CC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G</a:t>
            </a:r>
            <a:r>
              <a:rPr lang="en-US" altLang="zh-CN" b="1" baseline="-25000" dirty="0">
                <a:solidFill>
                  <a:srgbClr val="0000CC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n-2</a:t>
            </a:r>
            <a:r>
              <a:rPr lang="zh-CN" altLang="en-US" b="1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＋</a:t>
            </a:r>
            <a:r>
              <a:rPr lang="en-US" altLang="zh-CN" b="1" dirty="0">
                <a:solidFill>
                  <a:srgbClr val="C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P</a:t>
            </a:r>
            <a:r>
              <a:rPr lang="en-US" altLang="zh-CN" b="1" baseline="-25000" dirty="0">
                <a:solidFill>
                  <a:srgbClr val="C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n</a:t>
            </a:r>
            <a:r>
              <a:rPr lang="en-US" altLang="zh-CN" b="1" dirty="0">
                <a:solidFill>
                  <a:srgbClr val="C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P</a:t>
            </a:r>
            <a:r>
              <a:rPr lang="en-US" altLang="zh-CN" b="1" baseline="-25000" dirty="0">
                <a:solidFill>
                  <a:srgbClr val="C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n-1</a:t>
            </a:r>
            <a:r>
              <a:rPr lang="en-US" altLang="zh-CN" b="1" dirty="0">
                <a:solidFill>
                  <a:srgbClr val="C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P</a:t>
            </a:r>
            <a:r>
              <a:rPr lang="en-US" altLang="zh-CN" b="1" baseline="-25000" dirty="0">
                <a:solidFill>
                  <a:srgbClr val="C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n-2</a:t>
            </a:r>
            <a:r>
              <a:rPr lang="en-US" altLang="zh-CN" b="1" dirty="0">
                <a:solidFill>
                  <a:srgbClr val="0000CC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G</a:t>
            </a:r>
            <a:r>
              <a:rPr lang="en-US" altLang="zh-CN" b="1" baseline="-25000" dirty="0">
                <a:solidFill>
                  <a:srgbClr val="0000CC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n-3 </a:t>
            </a:r>
            <a:r>
              <a:rPr lang="en-US" altLang="zh-CN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…</a:t>
            </a:r>
            <a:r>
              <a:rPr lang="zh-CN" altLang="en-US" b="1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＋</a:t>
            </a:r>
            <a:r>
              <a:rPr lang="en-US" altLang="zh-CN" b="1" dirty="0">
                <a:solidFill>
                  <a:srgbClr val="C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P</a:t>
            </a:r>
            <a:r>
              <a:rPr lang="en-US" altLang="zh-CN" b="1" baseline="-25000" dirty="0">
                <a:solidFill>
                  <a:srgbClr val="C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n</a:t>
            </a:r>
            <a:r>
              <a:rPr lang="en-US" altLang="zh-CN" b="1" dirty="0">
                <a:solidFill>
                  <a:srgbClr val="C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P</a:t>
            </a:r>
            <a:r>
              <a:rPr lang="en-US" altLang="zh-CN" b="1" baseline="-25000" dirty="0">
                <a:solidFill>
                  <a:srgbClr val="C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n-1</a:t>
            </a:r>
            <a:r>
              <a:rPr lang="en-US" altLang="zh-CN" b="1" dirty="0">
                <a:solidFill>
                  <a:srgbClr val="C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…P</a:t>
            </a:r>
            <a:r>
              <a:rPr lang="en-US" altLang="zh-CN" b="1" baseline="-25000" dirty="0">
                <a:solidFill>
                  <a:srgbClr val="C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1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C</a:t>
            </a:r>
            <a:r>
              <a:rPr lang="en-US" altLang="zh-CN" b="1" baseline="-25000" dirty="0">
                <a:solidFill>
                  <a:srgbClr val="008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0</a:t>
            </a:r>
          </a:p>
          <a:p>
            <a:pPr>
              <a:buNone/>
            </a:pPr>
            <a:endParaRPr lang="en-US" altLang="zh-CN" b="1" baseline="-25000" dirty="0">
              <a:solidFill>
                <a:srgbClr val="008000"/>
              </a:solidFill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algn="l" eaLnBrk="1" hangingPunct="1">
              <a:buFont typeface="Wingdings" panose="05000000000000000000" pitchFamily="2" charset="2"/>
              <a:buNone/>
            </a:pPr>
            <a:endParaRPr lang="en-US" altLang="zh-CN" baseline="-25000" dirty="0">
              <a:solidFill>
                <a:srgbClr val="008000"/>
              </a:solidFill>
              <a:latin typeface="Arial Rounded MT Bold" panose="020F0704030504030204" pitchFamily="34" charset="0"/>
              <a:ea typeface="微软雅黑" panose="020B0503020204020204" pitchFamily="34" charset="-122"/>
            </a:endParaRPr>
          </a:p>
          <a:p>
            <a:pPr algn="l" eaLnBrk="1" hangingPunct="1">
              <a:buFont typeface="Wingdings" panose="05000000000000000000" pitchFamily="2" charset="2"/>
              <a:buNone/>
            </a:pPr>
            <a:endParaRPr lang="en-US" altLang="zh-CN" baseline="-25000" dirty="0">
              <a:solidFill>
                <a:srgbClr val="008000"/>
              </a:solidFill>
              <a:latin typeface="Arial Rounded MT Bold" panose="020F0704030504030204" pitchFamily="34" charset="0"/>
              <a:ea typeface="微软雅黑" panose="020B0503020204020204" pitchFamily="34" charset="-122"/>
            </a:endParaRPr>
          </a:p>
          <a:p>
            <a:pPr algn="l" eaLnBrk="1" hangingPunct="1">
              <a:buFont typeface="Wingdings" panose="05000000000000000000" pitchFamily="2" charset="2"/>
              <a:buNone/>
            </a:pPr>
            <a:endParaRPr lang="en-US" altLang="zh-CN" baseline="-25000" dirty="0">
              <a:solidFill>
                <a:srgbClr val="008000"/>
              </a:solidFill>
              <a:latin typeface="Arial Rounded MT Bold" panose="020F0704030504030204" pitchFamily="34" charset="0"/>
              <a:ea typeface="微软雅黑" panose="020B0503020204020204" pitchFamily="34" charset="-122"/>
            </a:endParaRPr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767368" y="2195658"/>
            <a:ext cx="10515599" cy="3204679"/>
          </a:xfrm>
        </p:spPr>
        <p:txBody>
          <a:bodyPr>
            <a:noAutofit/>
          </a:bodyPr>
          <a:lstStyle/>
          <a:p>
            <a:r>
              <a:rPr lang="zh-CN" altLang="en-US" dirty="0">
                <a:latin typeface="Arial Rounded MT Bold" panose="020F0704030504030204" pitchFamily="34" charset="0"/>
              </a:rPr>
              <a:t>各个进位</a:t>
            </a:r>
            <a:r>
              <a:rPr lang="en-US" altLang="zh-CN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US" altLang="zh-CN" b="1" baseline="-25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  <a:r>
              <a:rPr lang="zh-CN" altLang="en-US" dirty="0">
                <a:latin typeface="Arial Rounded MT Bold" panose="020F0704030504030204" pitchFamily="34" charset="0"/>
              </a:rPr>
              <a:t>独立生成</a:t>
            </a:r>
            <a:endParaRPr lang="en-US" altLang="zh-CN" dirty="0">
              <a:latin typeface="Arial Rounded MT Bold" panose="020F0704030504030204" pitchFamily="34" charset="0"/>
            </a:endParaRPr>
          </a:p>
          <a:p>
            <a:pPr lvl="1"/>
            <a:r>
              <a:rPr lang="zh-CN" altLang="en-US" dirty="0">
                <a:latin typeface="Arial Rounded MT Bold" panose="020F0704030504030204" pitchFamily="34" charset="0"/>
              </a:rPr>
              <a:t>仅与参与运算的</a:t>
            </a:r>
            <a:r>
              <a:rPr lang="en-US" altLang="zh-CN" dirty="0">
                <a:latin typeface="Arial Rounded MT Bold" panose="020F0704030504030204" pitchFamily="34" charset="0"/>
              </a:rPr>
              <a:t>X</a:t>
            </a:r>
            <a:r>
              <a:rPr lang="zh-CN" altLang="en-US" dirty="0">
                <a:latin typeface="Arial Rounded MT Bold" panose="020F0704030504030204" pitchFamily="34" charset="0"/>
              </a:rPr>
              <a:t>和</a:t>
            </a:r>
            <a:r>
              <a:rPr lang="en-US" altLang="zh-CN" dirty="0">
                <a:latin typeface="Arial Rounded MT Bold" panose="020F0704030504030204" pitchFamily="34" charset="0"/>
              </a:rPr>
              <a:t>Y</a:t>
            </a:r>
            <a:r>
              <a:rPr lang="zh-CN" altLang="en-US" dirty="0">
                <a:latin typeface="Arial Rounded MT Bold" panose="020F0704030504030204" pitchFamily="34" charset="0"/>
              </a:rPr>
              <a:t>以及最低位进位输入</a:t>
            </a:r>
            <a:r>
              <a:rPr lang="en-US" altLang="zh-CN" dirty="0">
                <a:solidFill>
                  <a:srgbClr val="00B050"/>
                </a:solidFill>
                <a:latin typeface="Arial Rounded MT Bold" panose="020F0704030504030204" pitchFamily="34" charset="0"/>
              </a:rPr>
              <a:t>C</a:t>
            </a:r>
            <a:r>
              <a:rPr lang="en-US" altLang="zh-CN" baseline="-25000" dirty="0">
                <a:solidFill>
                  <a:srgbClr val="00B050"/>
                </a:solidFill>
                <a:latin typeface="Arial Rounded MT Bold" panose="020F0704030504030204" pitchFamily="34" charset="0"/>
              </a:rPr>
              <a:t>0</a:t>
            </a:r>
            <a:r>
              <a:rPr lang="zh-CN" altLang="en-US" dirty="0">
                <a:latin typeface="Arial Rounded MT Bold" panose="020F0704030504030204" pitchFamily="34" charset="0"/>
              </a:rPr>
              <a:t>有关</a:t>
            </a:r>
            <a:endParaRPr lang="en-US" altLang="zh-CN" dirty="0">
              <a:latin typeface="Arial Rounded MT Bold" panose="020F0704030504030204" pitchFamily="34" charset="0"/>
            </a:endParaRPr>
          </a:p>
          <a:p>
            <a:pPr lvl="1"/>
            <a:r>
              <a:rPr lang="zh-CN" altLang="en-US" dirty="0">
                <a:latin typeface="Arial Rounded MT Bold" panose="020F0704030504030204" pitchFamily="34" charset="0"/>
              </a:rPr>
              <a:t>参与运算</a:t>
            </a:r>
            <a:r>
              <a:rPr lang="en-US" altLang="zh-CN" dirty="0">
                <a:latin typeface="Arial Rounded MT Bold" panose="020F0704030504030204" pitchFamily="34" charset="0"/>
              </a:rPr>
              <a:t>X</a:t>
            </a:r>
            <a:r>
              <a:rPr lang="en-US" altLang="zh-CN" baseline="-25000" dirty="0">
                <a:latin typeface="Arial Rounded MT Bold" panose="020F0704030504030204" pitchFamily="34" charset="0"/>
              </a:rPr>
              <a:t>n</a:t>
            </a:r>
            <a:r>
              <a:rPr lang="zh-CN" altLang="en-US" dirty="0">
                <a:latin typeface="Arial Rounded MT Bold" panose="020F0704030504030204" pitchFamily="34" charset="0"/>
              </a:rPr>
              <a:t>、</a:t>
            </a:r>
            <a:r>
              <a:rPr lang="en-US" altLang="zh-CN" dirty="0">
                <a:latin typeface="Arial Rounded MT Bold" panose="020F0704030504030204" pitchFamily="34" charset="0"/>
              </a:rPr>
              <a:t>Y</a:t>
            </a:r>
            <a:r>
              <a:rPr lang="en-US" altLang="zh-CN" baseline="-25000" dirty="0">
                <a:latin typeface="Arial Rounded MT Bold" panose="020F0704030504030204" pitchFamily="34" charset="0"/>
              </a:rPr>
              <a:t>n</a:t>
            </a:r>
            <a:r>
              <a:rPr lang="zh-CN" altLang="en-US" dirty="0">
                <a:latin typeface="Arial Rounded MT Bold" panose="020F0704030504030204" pitchFamily="34" charset="0"/>
              </a:rPr>
              <a:t>以及</a:t>
            </a:r>
            <a:r>
              <a:rPr lang="en-US" altLang="zh-CN" dirty="0">
                <a:solidFill>
                  <a:srgbClr val="00B050"/>
                </a:solidFill>
                <a:latin typeface="Arial Rounded MT Bold" panose="020F0704030504030204" pitchFamily="34" charset="0"/>
              </a:rPr>
              <a:t>C</a:t>
            </a:r>
            <a:r>
              <a:rPr lang="en-US" altLang="zh-CN" baseline="-25000" dirty="0">
                <a:solidFill>
                  <a:srgbClr val="00B050"/>
                </a:solidFill>
                <a:latin typeface="Arial Rounded MT Bold" panose="020F0704030504030204" pitchFamily="34" charset="0"/>
              </a:rPr>
              <a:t>0</a:t>
            </a:r>
            <a:r>
              <a:rPr lang="zh-CN" altLang="en-US" dirty="0">
                <a:latin typeface="Arial Rounded MT Bold" panose="020F0704030504030204" pitchFamily="34" charset="0"/>
              </a:rPr>
              <a:t>稳定后，可以立即生成所有的</a:t>
            </a:r>
            <a:r>
              <a:rPr lang="en-US" altLang="zh-CN" b="1" dirty="0" err="1">
                <a:solidFill>
                  <a:srgbClr val="000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</a:t>
            </a:r>
            <a:r>
              <a:rPr lang="en-US" altLang="zh-CN" b="1" baseline="-25000" dirty="0" err="1">
                <a:solidFill>
                  <a:srgbClr val="000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  <a:r>
              <a:rPr lang="zh-CN" altLang="en-US" dirty="0">
                <a:latin typeface="Arial Rounded MT Bold" panose="020F0704030504030204" pitchFamily="34" charset="0"/>
              </a:rPr>
              <a:t>和</a:t>
            </a:r>
            <a:r>
              <a:rPr lang="en-US" altLang="zh-CN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US" altLang="zh-CN" b="1" baseline="-25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  <a:r>
              <a:rPr lang="zh-CN" altLang="en-US" dirty="0">
                <a:latin typeface="Arial Rounded MT Bold" panose="020F0704030504030204" pitchFamily="34" charset="0"/>
              </a:rPr>
              <a:t>和以及</a:t>
            </a:r>
            <a:r>
              <a:rPr lang="en-US" altLang="zh-CN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US" altLang="zh-CN" b="1" baseline="-2500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  <a:r>
              <a:rPr lang="en-US" altLang="zh-CN" b="1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US" altLang="zh-CN" dirty="0">
              <a:latin typeface="Arial Rounded MT Bold" panose="020F0704030504030204" pitchFamily="34" charset="0"/>
            </a:endParaRPr>
          </a:p>
          <a:p>
            <a:r>
              <a:rPr lang="zh-CN" altLang="en-US" dirty="0">
                <a:latin typeface="Arial Rounded MT Bold" panose="020F0704030504030204" pitchFamily="34" charset="0"/>
              </a:rPr>
              <a:t>位数越长，进位链电路复杂度越高</a:t>
            </a:r>
          </a:p>
          <a:p>
            <a:r>
              <a:rPr lang="zh-CN" altLang="en-US" dirty="0">
                <a:latin typeface="Arial Rounded MT Bold" panose="020F0704030504030204" pitchFamily="34" charset="0"/>
              </a:rPr>
              <a:t>通常按照</a:t>
            </a:r>
            <a:r>
              <a:rPr lang="en-US" altLang="zh-CN" dirty="0">
                <a:latin typeface="Arial Rounded MT Bold" panose="020F0704030504030204" pitchFamily="34" charset="0"/>
              </a:rPr>
              <a:t>4</a:t>
            </a:r>
            <a:r>
              <a:rPr lang="zh-CN" altLang="en-US" dirty="0">
                <a:latin typeface="Arial Rounded MT Bold" panose="020F0704030504030204" pitchFamily="34" charset="0"/>
              </a:rPr>
              <a:t>位一组进行分组运算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2290C2DB-69BD-4598-AC41-31D98C162358}"/>
              </a:ext>
            </a:extLst>
          </p:cNvPr>
          <p:cNvSpPr/>
          <p:nvPr/>
        </p:nvSpPr>
        <p:spPr>
          <a:xfrm>
            <a:off x="767368" y="5373288"/>
            <a:ext cx="958146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None/>
            </a:pPr>
            <a:r>
              <a:rPr lang="en-US" altLang="zh-CN" sz="3200" b="1" spc="3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C</a:t>
            </a:r>
            <a:r>
              <a:rPr lang="en-US" altLang="zh-CN" sz="3200" b="1" spc="300" baseline="-250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4 </a:t>
            </a:r>
            <a:r>
              <a:rPr lang="en-US" altLang="zh-CN" sz="3200" b="1" spc="3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=</a:t>
            </a:r>
            <a:r>
              <a:rPr lang="en-US" altLang="zh-CN" sz="3200" b="1" spc="300" baseline="-250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</a:t>
            </a:r>
            <a:r>
              <a:rPr lang="en-US" altLang="zh-CN" sz="3200" b="1" spc="300" dirty="0">
                <a:solidFill>
                  <a:srgbClr val="0000CC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G</a:t>
            </a:r>
            <a:r>
              <a:rPr lang="en-US" altLang="zh-CN" sz="3200" b="1" spc="300" baseline="-25000" dirty="0">
                <a:solidFill>
                  <a:srgbClr val="0000CC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4</a:t>
            </a:r>
            <a:r>
              <a:rPr lang="en-US" altLang="zh-CN" sz="3200" b="1" spc="3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+</a:t>
            </a:r>
            <a:r>
              <a:rPr lang="en-US" altLang="zh-CN" sz="3200" b="1" spc="300" dirty="0">
                <a:solidFill>
                  <a:srgbClr val="C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P</a:t>
            </a:r>
            <a:r>
              <a:rPr lang="en-US" altLang="zh-CN" sz="3200" b="1" spc="300" baseline="-25000" dirty="0">
                <a:solidFill>
                  <a:srgbClr val="C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4</a:t>
            </a:r>
            <a:r>
              <a:rPr lang="en-US" altLang="zh-CN" sz="3200" b="1" spc="300" dirty="0">
                <a:solidFill>
                  <a:srgbClr val="0000CC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G</a:t>
            </a:r>
            <a:r>
              <a:rPr lang="en-US" altLang="zh-CN" sz="3200" b="1" spc="300" baseline="-25000" dirty="0">
                <a:solidFill>
                  <a:srgbClr val="0000CC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3</a:t>
            </a:r>
            <a:r>
              <a:rPr lang="en-US" altLang="zh-CN" sz="3200" b="1" spc="3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+</a:t>
            </a:r>
            <a:r>
              <a:rPr lang="en-US" altLang="zh-CN" sz="3200" b="1" spc="300" dirty="0">
                <a:solidFill>
                  <a:srgbClr val="C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P</a:t>
            </a:r>
            <a:r>
              <a:rPr lang="en-US" altLang="zh-CN" sz="3200" b="1" spc="300" baseline="-25000" dirty="0">
                <a:solidFill>
                  <a:srgbClr val="C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4</a:t>
            </a:r>
            <a:r>
              <a:rPr lang="en-US" altLang="zh-CN" sz="3200" b="1" spc="300" dirty="0">
                <a:solidFill>
                  <a:srgbClr val="C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P</a:t>
            </a:r>
            <a:r>
              <a:rPr lang="en-US" altLang="zh-CN" sz="3200" b="1" spc="300" baseline="-25000" dirty="0">
                <a:solidFill>
                  <a:srgbClr val="C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3</a:t>
            </a:r>
            <a:r>
              <a:rPr lang="en-US" altLang="zh-CN" sz="3200" b="1" spc="300" dirty="0">
                <a:solidFill>
                  <a:srgbClr val="0000CC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G</a:t>
            </a:r>
            <a:r>
              <a:rPr lang="en-US" altLang="zh-CN" sz="3200" b="1" spc="300" baseline="-25000" dirty="0">
                <a:solidFill>
                  <a:srgbClr val="0000CC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2</a:t>
            </a:r>
            <a:r>
              <a:rPr lang="en-US" altLang="zh-CN" sz="3200" b="1" spc="3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+</a:t>
            </a:r>
            <a:r>
              <a:rPr lang="en-US" altLang="zh-CN" sz="3200" b="1" spc="300" dirty="0">
                <a:solidFill>
                  <a:srgbClr val="C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P</a:t>
            </a:r>
            <a:r>
              <a:rPr lang="en-US" altLang="zh-CN" sz="3200" b="1" spc="300" baseline="-25000" dirty="0">
                <a:solidFill>
                  <a:srgbClr val="C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4</a:t>
            </a:r>
            <a:r>
              <a:rPr lang="en-US" altLang="zh-CN" sz="3200" b="1" spc="300" dirty="0">
                <a:solidFill>
                  <a:srgbClr val="C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P</a:t>
            </a:r>
            <a:r>
              <a:rPr lang="en-US" altLang="zh-CN" sz="3200" b="1" spc="300" baseline="-25000" dirty="0">
                <a:solidFill>
                  <a:srgbClr val="C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3</a:t>
            </a:r>
            <a:r>
              <a:rPr lang="en-US" altLang="zh-CN" sz="3200" b="1" spc="300" dirty="0">
                <a:solidFill>
                  <a:srgbClr val="C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P</a:t>
            </a:r>
            <a:r>
              <a:rPr lang="en-US" altLang="zh-CN" sz="3200" b="1" spc="300" baseline="-25000" dirty="0">
                <a:solidFill>
                  <a:srgbClr val="C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2</a:t>
            </a:r>
            <a:r>
              <a:rPr lang="en-US" altLang="zh-CN" sz="3200" b="1" spc="300" dirty="0">
                <a:solidFill>
                  <a:srgbClr val="0000CC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G</a:t>
            </a:r>
            <a:r>
              <a:rPr lang="en-US" altLang="zh-CN" sz="3200" b="1" spc="300" baseline="-25000" dirty="0">
                <a:solidFill>
                  <a:srgbClr val="0000CC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1</a:t>
            </a:r>
            <a:r>
              <a:rPr lang="en-US" altLang="zh-CN" sz="3200" b="1" spc="3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+</a:t>
            </a:r>
            <a:r>
              <a:rPr lang="en-US" altLang="zh-CN" sz="3200" b="1" spc="300" dirty="0">
                <a:solidFill>
                  <a:srgbClr val="C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P</a:t>
            </a:r>
            <a:r>
              <a:rPr lang="en-US" altLang="zh-CN" sz="3200" b="1" spc="300" baseline="-25000" dirty="0">
                <a:solidFill>
                  <a:srgbClr val="C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4</a:t>
            </a:r>
            <a:r>
              <a:rPr lang="en-US" altLang="zh-CN" sz="3200" b="1" spc="300" dirty="0">
                <a:solidFill>
                  <a:srgbClr val="C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P</a:t>
            </a:r>
            <a:r>
              <a:rPr lang="en-US" altLang="zh-CN" sz="3200" b="1" spc="300" baseline="-25000" dirty="0">
                <a:solidFill>
                  <a:srgbClr val="C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3</a:t>
            </a:r>
            <a:r>
              <a:rPr lang="en-US" altLang="zh-CN" sz="3200" b="1" spc="300" dirty="0">
                <a:solidFill>
                  <a:srgbClr val="C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P</a:t>
            </a:r>
            <a:r>
              <a:rPr lang="en-US" altLang="zh-CN" sz="3200" b="1" spc="300" baseline="-25000" dirty="0">
                <a:solidFill>
                  <a:srgbClr val="C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2</a:t>
            </a:r>
            <a:r>
              <a:rPr lang="en-US" altLang="zh-CN" sz="3200" b="1" spc="300" dirty="0">
                <a:solidFill>
                  <a:srgbClr val="C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P</a:t>
            </a:r>
            <a:r>
              <a:rPr lang="en-US" altLang="zh-CN" sz="3200" b="1" spc="300" baseline="-25000" dirty="0">
                <a:solidFill>
                  <a:srgbClr val="C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1</a:t>
            </a:r>
            <a:r>
              <a:rPr lang="en-US" altLang="zh-CN" sz="3200" b="1" spc="300" dirty="0">
                <a:solidFill>
                  <a:srgbClr val="008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C</a:t>
            </a:r>
            <a:r>
              <a:rPr lang="en-US" altLang="zh-CN" sz="3200" b="1" spc="300" baseline="-25000" dirty="0">
                <a:solidFill>
                  <a:srgbClr val="008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0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9250" y="2271488"/>
            <a:ext cx="2169571" cy="28347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86737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 uiExpand="1" build="p"/>
      <p:bldP spid="3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生成函数 </a:t>
            </a:r>
            <a:r>
              <a:rPr lang="en-US" altLang="zh-CN" dirty="0"/>
              <a:t>&amp; </a:t>
            </a:r>
            <a:r>
              <a:rPr lang="zh-CN" altLang="en-US" dirty="0"/>
              <a:t>传播函数</a:t>
            </a:r>
          </a:p>
        </p:txBody>
      </p:sp>
      <p:sp>
        <p:nvSpPr>
          <p:cNvPr id="323" name="Rectangle 3004"/>
          <p:cNvSpPr>
            <a:spLocks noChangeArrowheads="1"/>
          </p:cNvSpPr>
          <p:nvPr/>
        </p:nvSpPr>
        <p:spPr bwMode="auto">
          <a:xfrm>
            <a:off x="7971026" y="5500980"/>
            <a:ext cx="2447925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69900" indent="-4699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lnSpc>
                <a:spcPct val="120000"/>
              </a:lnSpc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algn="ctr" eaLnBrk="1" hangingPunct="1">
              <a:buFont typeface="Wingdings" panose="05000000000000000000" pitchFamily="2" charset="2"/>
              <a:buNone/>
            </a:pPr>
            <a:r>
              <a:rPr lang="en-US" altLang="zh-CN" sz="2000" b="1" spc="3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C</a:t>
            </a:r>
            <a:r>
              <a:rPr lang="en-US" altLang="zh-CN" sz="2000" b="1" spc="300" baseline="-250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1 </a:t>
            </a:r>
            <a:r>
              <a:rPr lang="en-US" altLang="zh-CN" sz="2000" b="1" spc="3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=</a:t>
            </a:r>
            <a:r>
              <a:rPr lang="en-US" altLang="zh-CN" sz="2000" b="1" spc="300" baseline="-250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</a:t>
            </a:r>
            <a:r>
              <a:rPr lang="en-US" altLang="zh-CN" sz="2000" b="1" spc="300" dirty="0">
                <a:solidFill>
                  <a:srgbClr val="0000CC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G</a:t>
            </a:r>
            <a:r>
              <a:rPr lang="en-US" altLang="zh-CN" sz="2000" b="1" spc="300" baseline="-25000" dirty="0">
                <a:solidFill>
                  <a:srgbClr val="0000CC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1</a:t>
            </a:r>
            <a:r>
              <a:rPr lang="en-US" altLang="zh-CN" sz="2000" b="1" spc="3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+</a:t>
            </a:r>
            <a:r>
              <a:rPr lang="en-US" altLang="zh-CN" sz="2000" b="1" spc="300" dirty="0">
                <a:solidFill>
                  <a:srgbClr val="C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P</a:t>
            </a:r>
            <a:r>
              <a:rPr lang="en-US" altLang="zh-CN" sz="2000" b="1" spc="300" baseline="-25000" dirty="0">
                <a:solidFill>
                  <a:srgbClr val="C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1</a:t>
            </a:r>
            <a:r>
              <a:rPr lang="en-US" altLang="zh-CN" sz="2000" b="1" spc="300" dirty="0">
                <a:solidFill>
                  <a:srgbClr val="008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C</a:t>
            </a:r>
            <a:r>
              <a:rPr lang="en-US" altLang="zh-CN" sz="2000" b="1" spc="300" baseline="-25000" dirty="0">
                <a:solidFill>
                  <a:srgbClr val="008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324" name="Rectangle 3005"/>
          <p:cNvSpPr>
            <a:spLocks noChangeArrowheads="1"/>
          </p:cNvSpPr>
          <p:nvPr/>
        </p:nvSpPr>
        <p:spPr bwMode="auto">
          <a:xfrm>
            <a:off x="4276578" y="5488337"/>
            <a:ext cx="3870325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69900" indent="-4699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lnSpc>
                <a:spcPct val="120000"/>
              </a:lnSpc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algn="ctr" eaLnBrk="1" hangingPunct="1">
              <a:buFont typeface="Wingdings" panose="05000000000000000000" pitchFamily="2" charset="2"/>
              <a:buNone/>
            </a:pPr>
            <a:r>
              <a:rPr lang="en-US" altLang="zh-CN" sz="2000" b="1" spc="3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C</a:t>
            </a:r>
            <a:r>
              <a:rPr lang="en-US" altLang="zh-CN" sz="2000" b="1" spc="300" baseline="-250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2 </a:t>
            </a:r>
            <a:r>
              <a:rPr lang="en-US" altLang="zh-CN" sz="2000" b="1" spc="3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=</a:t>
            </a:r>
            <a:r>
              <a:rPr lang="en-US" altLang="zh-CN" sz="2000" b="1" spc="300" baseline="-250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</a:t>
            </a:r>
            <a:r>
              <a:rPr lang="en-US" altLang="zh-CN" sz="2000" b="1" spc="300" dirty="0">
                <a:solidFill>
                  <a:srgbClr val="0000CC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G</a:t>
            </a:r>
            <a:r>
              <a:rPr lang="en-US" altLang="zh-CN" sz="2000" b="1" spc="300" baseline="-25000" dirty="0">
                <a:solidFill>
                  <a:srgbClr val="0000CC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2</a:t>
            </a:r>
            <a:r>
              <a:rPr lang="en-US" altLang="zh-CN" sz="2000" b="1" spc="3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+</a:t>
            </a:r>
            <a:r>
              <a:rPr lang="en-US" altLang="zh-CN" sz="2000" b="1" spc="300" dirty="0">
                <a:solidFill>
                  <a:srgbClr val="C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P</a:t>
            </a:r>
            <a:r>
              <a:rPr lang="en-US" altLang="zh-CN" sz="2000" b="1" spc="300" baseline="-25000" dirty="0">
                <a:solidFill>
                  <a:srgbClr val="C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2</a:t>
            </a:r>
            <a:r>
              <a:rPr lang="en-US" altLang="zh-CN" sz="2000" b="1" spc="300" dirty="0">
                <a:solidFill>
                  <a:srgbClr val="0000CC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G</a:t>
            </a:r>
            <a:r>
              <a:rPr lang="en-US" altLang="zh-CN" sz="2000" b="1" spc="300" baseline="-25000" dirty="0">
                <a:solidFill>
                  <a:srgbClr val="0000CC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1</a:t>
            </a:r>
            <a:r>
              <a:rPr lang="en-US" altLang="zh-CN" sz="2000" b="1" spc="3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+</a:t>
            </a:r>
            <a:r>
              <a:rPr lang="en-US" altLang="zh-CN" sz="2000" b="1" spc="300" dirty="0">
                <a:solidFill>
                  <a:srgbClr val="C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P</a:t>
            </a:r>
            <a:r>
              <a:rPr lang="en-US" altLang="zh-CN" sz="2000" b="1" spc="300" baseline="-25000" dirty="0">
                <a:solidFill>
                  <a:srgbClr val="C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2</a:t>
            </a:r>
            <a:r>
              <a:rPr lang="en-US" altLang="zh-CN" sz="2000" b="1" spc="300" dirty="0">
                <a:solidFill>
                  <a:srgbClr val="C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P</a:t>
            </a:r>
            <a:r>
              <a:rPr lang="en-US" altLang="zh-CN" sz="2000" b="1" spc="300" baseline="-25000" dirty="0">
                <a:solidFill>
                  <a:srgbClr val="C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1</a:t>
            </a:r>
            <a:r>
              <a:rPr lang="en-US" altLang="zh-CN" sz="2000" b="1" spc="300" dirty="0">
                <a:solidFill>
                  <a:srgbClr val="008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C</a:t>
            </a:r>
            <a:r>
              <a:rPr lang="en-US" altLang="zh-CN" sz="2000" b="1" spc="300" baseline="-25000" dirty="0">
                <a:solidFill>
                  <a:srgbClr val="008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695" name="Rectangle 3005"/>
          <p:cNvSpPr>
            <a:spLocks noChangeArrowheads="1"/>
          </p:cNvSpPr>
          <p:nvPr/>
        </p:nvSpPr>
        <p:spPr bwMode="auto">
          <a:xfrm>
            <a:off x="1379418" y="1244658"/>
            <a:ext cx="6734266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69900" indent="-4699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lnSpc>
                <a:spcPct val="120000"/>
              </a:lnSpc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algn="ctr">
              <a:buNone/>
            </a:pPr>
            <a:r>
              <a:rPr lang="en-US" altLang="zh-CN" sz="2000" b="1" spc="3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C</a:t>
            </a:r>
            <a:r>
              <a:rPr lang="en-US" altLang="zh-CN" sz="2000" b="1" spc="300" baseline="-250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4 </a:t>
            </a:r>
            <a:r>
              <a:rPr lang="en-US" altLang="zh-CN" sz="2000" b="1" spc="3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=</a:t>
            </a:r>
            <a:r>
              <a:rPr lang="en-US" altLang="zh-CN" sz="2000" b="1" spc="300" baseline="-250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</a:t>
            </a:r>
            <a:r>
              <a:rPr lang="en-US" altLang="zh-CN" sz="2000" b="1" spc="300" dirty="0">
                <a:solidFill>
                  <a:srgbClr val="0000CC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G</a:t>
            </a:r>
            <a:r>
              <a:rPr lang="en-US" altLang="zh-CN" sz="2000" b="1" spc="300" baseline="-25000" dirty="0">
                <a:solidFill>
                  <a:srgbClr val="0000CC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4</a:t>
            </a:r>
            <a:r>
              <a:rPr lang="en-US" altLang="zh-CN" sz="2000" b="1" spc="3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+</a:t>
            </a:r>
            <a:r>
              <a:rPr lang="en-US" altLang="zh-CN" sz="2000" b="1" spc="300" dirty="0">
                <a:solidFill>
                  <a:srgbClr val="C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P</a:t>
            </a:r>
            <a:r>
              <a:rPr lang="en-US" altLang="zh-CN" sz="2000" b="1" spc="300" baseline="-25000" dirty="0">
                <a:solidFill>
                  <a:srgbClr val="C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4</a:t>
            </a:r>
            <a:r>
              <a:rPr lang="en-US" altLang="zh-CN" sz="2000" b="1" spc="300" dirty="0">
                <a:solidFill>
                  <a:srgbClr val="0000CC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G</a:t>
            </a:r>
            <a:r>
              <a:rPr lang="en-US" altLang="zh-CN" sz="2000" b="1" spc="300" baseline="-25000" dirty="0">
                <a:solidFill>
                  <a:srgbClr val="0000CC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3</a:t>
            </a:r>
            <a:r>
              <a:rPr lang="en-US" altLang="zh-CN" sz="2000" b="1" spc="3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+</a:t>
            </a:r>
            <a:r>
              <a:rPr lang="en-US" altLang="zh-CN" sz="2000" b="1" spc="300" dirty="0">
                <a:solidFill>
                  <a:srgbClr val="C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P</a:t>
            </a:r>
            <a:r>
              <a:rPr lang="en-US" altLang="zh-CN" sz="2000" b="1" spc="300" baseline="-25000" dirty="0">
                <a:solidFill>
                  <a:srgbClr val="C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4</a:t>
            </a:r>
            <a:r>
              <a:rPr lang="en-US" altLang="zh-CN" sz="2000" b="1" spc="300" dirty="0">
                <a:solidFill>
                  <a:srgbClr val="C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P</a:t>
            </a:r>
            <a:r>
              <a:rPr lang="en-US" altLang="zh-CN" sz="2000" b="1" spc="300" baseline="-25000" dirty="0">
                <a:solidFill>
                  <a:srgbClr val="C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3</a:t>
            </a:r>
            <a:r>
              <a:rPr lang="en-US" altLang="zh-CN" sz="2000" b="1" spc="300" dirty="0">
                <a:solidFill>
                  <a:srgbClr val="0000CC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G</a:t>
            </a:r>
            <a:r>
              <a:rPr lang="en-US" altLang="zh-CN" sz="2000" b="1" spc="300" baseline="-25000" dirty="0">
                <a:solidFill>
                  <a:srgbClr val="0000CC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2</a:t>
            </a:r>
            <a:r>
              <a:rPr lang="en-US" altLang="zh-CN" sz="2000" b="1" spc="3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+</a:t>
            </a:r>
            <a:r>
              <a:rPr lang="en-US" altLang="zh-CN" sz="2000" b="1" spc="300" dirty="0">
                <a:solidFill>
                  <a:srgbClr val="C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P</a:t>
            </a:r>
            <a:r>
              <a:rPr lang="en-US" altLang="zh-CN" sz="2000" b="1" spc="300" baseline="-25000" dirty="0">
                <a:solidFill>
                  <a:srgbClr val="C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4</a:t>
            </a:r>
            <a:r>
              <a:rPr lang="en-US" altLang="zh-CN" sz="2000" b="1" spc="300" dirty="0">
                <a:solidFill>
                  <a:srgbClr val="C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P</a:t>
            </a:r>
            <a:r>
              <a:rPr lang="en-US" altLang="zh-CN" sz="2000" b="1" spc="300" baseline="-25000" dirty="0">
                <a:solidFill>
                  <a:srgbClr val="C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3</a:t>
            </a:r>
            <a:r>
              <a:rPr lang="en-US" altLang="zh-CN" sz="2000" b="1" spc="300" dirty="0">
                <a:solidFill>
                  <a:srgbClr val="C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P</a:t>
            </a:r>
            <a:r>
              <a:rPr lang="en-US" altLang="zh-CN" sz="2000" b="1" spc="300" baseline="-25000" dirty="0">
                <a:solidFill>
                  <a:srgbClr val="C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2</a:t>
            </a:r>
            <a:r>
              <a:rPr lang="en-US" altLang="zh-CN" sz="2000" b="1" spc="300" dirty="0">
                <a:solidFill>
                  <a:srgbClr val="0000CC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G</a:t>
            </a:r>
            <a:r>
              <a:rPr lang="en-US" altLang="zh-CN" sz="2000" b="1" spc="300" baseline="-25000" dirty="0">
                <a:solidFill>
                  <a:srgbClr val="0000CC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1</a:t>
            </a:r>
            <a:r>
              <a:rPr lang="en-US" altLang="zh-CN" sz="2000" b="1" spc="300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+</a:t>
            </a:r>
            <a:r>
              <a:rPr lang="en-US" altLang="zh-CN" sz="2000" b="1" spc="300" dirty="0">
                <a:solidFill>
                  <a:srgbClr val="C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P</a:t>
            </a:r>
            <a:r>
              <a:rPr lang="en-US" altLang="zh-CN" sz="2000" b="1" spc="300" baseline="-25000" dirty="0">
                <a:solidFill>
                  <a:srgbClr val="C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4</a:t>
            </a:r>
            <a:r>
              <a:rPr lang="en-US" altLang="zh-CN" sz="2000" b="1" spc="300" dirty="0">
                <a:solidFill>
                  <a:srgbClr val="C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P</a:t>
            </a:r>
            <a:r>
              <a:rPr lang="en-US" altLang="zh-CN" sz="2000" b="1" spc="300" baseline="-25000" dirty="0">
                <a:solidFill>
                  <a:srgbClr val="C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3</a:t>
            </a:r>
            <a:r>
              <a:rPr lang="en-US" altLang="zh-CN" sz="2000" b="1" spc="300" dirty="0">
                <a:solidFill>
                  <a:srgbClr val="C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P</a:t>
            </a:r>
            <a:r>
              <a:rPr lang="en-US" altLang="zh-CN" sz="2000" b="1" spc="300" baseline="-25000" dirty="0">
                <a:solidFill>
                  <a:srgbClr val="C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2</a:t>
            </a:r>
            <a:r>
              <a:rPr lang="en-US" altLang="zh-CN" sz="2000" b="1" spc="300" dirty="0">
                <a:solidFill>
                  <a:srgbClr val="C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P</a:t>
            </a:r>
            <a:r>
              <a:rPr lang="en-US" altLang="zh-CN" sz="2000" b="1" spc="300" baseline="-25000" dirty="0">
                <a:solidFill>
                  <a:srgbClr val="C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1</a:t>
            </a:r>
            <a:r>
              <a:rPr lang="en-US" altLang="zh-CN" sz="2000" b="1" spc="300" dirty="0">
                <a:solidFill>
                  <a:srgbClr val="008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C</a:t>
            </a:r>
            <a:r>
              <a:rPr lang="en-US" altLang="zh-CN" sz="2000" b="1" spc="300" baseline="-25000" dirty="0">
                <a:solidFill>
                  <a:srgbClr val="008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0</a:t>
            </a:r>
          </a:p>
          <a:p>
            <a:pPr algn="ctr">
              <a:buNone/>
            </a:pPr>
            <a:endParaRPr lang="en-US" altLang="zh-CN" sz="2000" b="1" spc="300" baseline="-25000" dirty="0">
              <a:solidFill>
                <a:srgbClr val="008000"/>
              </a:solidFill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</p:txBody>
      </p:sp>
      <p:grpSp>
        <p:nvGrpSpPr>
          <p:cNvPr id="696" name="Group 3"/>
          <p:cNvGrpSpPr>
            <a:grpSpLocks/>
          </p:cNvGrpSpPr>
          <p:nvPr/>
        </p:nvGrpSpPr>
        <p:grpSpPr bwMode="auto">
          <a:xfrm>
            <a:off x="8050401" y="3676060"/>
            <a:ext cx="1974850" cy="1619250"/>
            <a:chOff x="0" y="0"/>
            <a:chExt cx="1244" cy="1020"/>
          </a:xfrm>
        </p:grpSpPr>
        <p:sp>
          <p:nvSpPr>
            <p:cNvPr id="697" name="Text Box 4"/>
            <p:cNvSpPr txBox="1">
              <a:spLocks noChangeArrowheads="1"/>
            </p:cNvSpPr>
            <p:nvPr/>
          </p:nvSpPr>
          <p:spPr bwMode="auto">
            <a:xfrm>
              <a:off x="1063" y="215"/>
              <a:ext cx="18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1pPr>
              <a:lvl2pPr marL="742950" indent="-28575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2pPr>
              <a:lvl3pPr marL="11430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3pPr>
              <a:lvl4pPr marL="16002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4pPr>
              <a:lvl5pPr marL="20574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9pPr>
            </a:lstStyle>
            <a:p>
              <a:pPr algn="l" eaLnBrk="1" hangingPunct="1">
                <a:lnSpc>
                  <a:spcPct val="64000"/>
                </a:lnSpc>
              </a:pPr>
              <a:r>
                <a:rPr lang="zh-CN" altLang="zh-CN" sz="1800" b="0" u="none">
                  <a:solidFill>
                    <a:srgbClr val="008000"/>
                  </a:solidFill>
                  <a:latin typeface="Verdana" panose="020B0604030504040204" pitchFamily="34" charset="0"/>
                  <a:ea typeface="宋体" panose="02010600030101010101" pitchFamily="2" charset="-122"/>
                  <a:cs typeface="Times New Roman" panose="02020603050405020304" pitchFamily="18" charset="0"/>
                </a:rPr>
                <a:t>c</a:t>
              </a:r>
              <a:r>
                <a:rPr lang="zh-CN" altLang="zh-CN" sz="1800" b="0" u="none" baseline="-25000">
                  <a:solidFill>
                    <a:srgbClr val="008000"/>
                  </a:solidFill>
                  <a:latin typeface="Verdana" panose="020B0604030504040204" pitchFamily="34" charset="0"/>
                  <a:ea typeface="宋体" panose="02010600030101010101" pitchFamily="2" charset="-122"/>
                  <a:cs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698" name="Text Box 5"/>
            <p:cNvSpPr txBox="1">
              <a:spLocks noChangeArrowheads="1"/>
            </p:cNvSpPr>
            <p:nvPr/>
          </p:nvSpPr>
          <p:spPr bwMode="auto">
            <a:xfrm>
              <a:off x="0" y="447"/>
              <a:ext cx="191" cy="1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1pPr>
              <a:lvl2pPr marL="742950" indent="-28575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2pPr>
              <a:lvl3pPr marL="11430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3pPr>
              <a:lvl4pPr marL="16002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4pPr>
              <a:lvl5pPr marL="20574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9pPr>
            </a:lstStyle>
            <a:p>
              <a:pPr algn="l" eaLnBrk="1" hangingPunct="1">
                <a:lnSpc>
                  <a:spcPct val="64000"/>
                </a:lnSpc>
              </a:pPr>
              <a:r>
                <a:rPr lang="zh-CN" altLang="zh-CN" sz="1800" b="0" u="none">
                  <a:solidFill>
                    <a:srgbClr val="0000FF"/>
                  </a:solidFill>
                  <a:latin typeface="Verdana" panose="020B0604030504040204" pitchFamily="34" charset="0"/>
                  <a:ea typeface="宋体" panose="02010600030101010101" pitchFamily="2" charset="-122"/>
                  <a:cs typeface="Times New Roman" panose="02020603050405020304" pitchFamily="18" charset="0"/>
                </a:rPr>
                <a:t>g</a:t>
              </a:r>
              <a:r>
                <a:rPr lang="zh-CN" altLang="zh-CN" sz="1800" b="0" u="none" baseline="-25000">
                  <a:solidFill>
                    <a:srgbClr val="0000FF"/>
                  </a:solidFill>
                  <a:latin typeface="Verdana" panose="020B0604030504040204" pitchFamily="34" charset="0"/>
                  <a:ea typeface="宋体" panose="02010600030101010101" pitchFamily="2" charset="-122"/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699" name="Text Box 6"/>
            <p:cNvSpPr txBox="1">
              <a:spLocks noChangeArrowheads="1"/>
            </p:cNvSpPr>
            <p:nvPr/>
          </p:nvSpPr>
          <p:spPr bwMode="auto">
            <a:xfrm>
              <a:off x="762" y="615"/>
              <a:ext cx="281" cy="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1pPr>
              <a:lvl2pPr marL="742950" indent="-28575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2pPr>
              <a:lvl3pPr marL="11430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3pPr>
              <a:lvl4pPr marL="16002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4pPr>
              <a:lvl5pPr marL="20574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9pPr>
            </a:lstStyle>
            <a:p>
              <a:pPr algn="l" eaLnBrk="1" hangingPunct="1">
                <a:lnSpc>
                  <a:spcPct val="64000"/>
                </a:lnSpc>
              </a:pPr>
              <a:r>
                <a:rPr lang="zh-CN" altLang="zh-CN" sz="1800" b="0" u="none">
                  <a:solidFill>
                    <a:schemeClr val="accent2"/>
                  </a:solidFill>
                  <a:latin typeface="Verdana" panose="020B0604030504040204" pitchFamily="34" charset="0"/>
                  <a:ea typeface="宋体" panose="02010600030101010101" pitchFamily="2" charset="-122"/>
                  <a:cs typeface="Times New Roman" panose="02020603050405020304" pitchFamily="18" charset="0"/>
                </a:rPr>
                <a:t>p</a:t>
              </a:r>
              <a:r>
                <a:rPr lang="zh-CN" altLang="zh-CN" sz="1800" b="0" u="none" baseline="-25000">
                  <a:solidFill>
                    <a:schemeClr val="accent2"/>
                  </a:solidFill>
                  <a:latin typeface="Verdana" panose="020B0604030504040204" pitchFamily="34" charset="0"/>
                  <a:ea typeface="宋体" panose="02010600030101010101" pitchFamily="2" charset="-122"/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700" name="Text Box 7"/>
            <p:cNvSpPr txBox="1">
              <a:spLocks noChangeArrowheads="1"/>
            </p:cNvSpPr>
            <p:nvPr/>
          </p:nvSpPr>
          <p:spPr bwMode="auto">
            <a:xfrm>
              <a:off x="138" y="884"/>
              <a:ext cx="205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1pPr>
              <a:lvl2pPr marL="742950" indent="-28575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2pPr>
              <a:lvl3pPr marL="11430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3pPr>
              <a:lvl4pPr marL="16002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4pPr>
              <a:lvl5pPr marL="20574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9pPr>
            </a:lstStyle>
            <a:p>
              <a:pPr algn="l" eaLnBrk="1" hangingPunct="1">
                <a:lnSpc>
                  <a:spcPct val="64000"/>
                </a:lnSpc>
              </a:pPr>
              <a:r>
                <a:rPr lang="zh-CN" altLang="zh-CN" sz="1800" b="0" u="none">
                  <a:solidFill>
                    <a:srgbClr val="008000"/>
                  </a:solidFill>
                  <a:latin typeface="Verdana" panose="020B0604030504040204" pitchFamily="34" charset="0"/>
                  <a:ea typeface="宋体" panose="02010600030101010101" pitchFamily="2" charset="-122"/>
                  <a:cs typeface="Times New Roman" panose="02020603050405020304" pitchFamily="18" charset="0"/>
                </a:rPr>
                <a:t>c</a:t>
              </a:r>
              <a:r>
                <a:rPr lang="zh-CN" altLang="zh-CN" sz="1800" b="0" u="none" baseline="-25000">
                  <a:solidFill>
                    <a:srgbClr val="008000"/>
                  </a:solidFill>
                  <a:latin typeface="Verdana" panose="020B0604030504040204" pitchFamily="34" charset="0"/>
                  <a:ea typeface="宋体" panose="02010600030101010101" pitchFamily="2" charset="-122"/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701" name="未知"/>
            <p:cNvSpPr>
              <a:spLocks/>
            </p:cNvSpPr>
            <p:nvPr/>
          </p:nvSpPr>
          <p:spPr bwMode="auto">
            <a:xfrm>
              <a:off x="158" y="165"/>
              <a:ext cx="672" cy="673"/>
            </a:xfrm>
            <a:custGeom>
              <a:avLst/>
              <a:gdLst>
                <a:gd name="T0" fmla="*/ 0 w 1681"/>
                <a:gd name="T1" fmla="*/ 0 h 1681"/>
                <a:gd name="T2" fmla="*/ 0 w 1681"/>
                <a:gd name="T3" fmla="*/ 0 h 1681"/>
                <a:gd name="T4" fmla="*/ 0 w 1681"/>
                <a:gd name="T5" fmla="*/ 0 h 1681"/>
                <a:gd name="T6" fmla="*/ 0 w 1681"/>
                <a:gd name="T7" fmla="*/ 0 h 1681"/>
                <a:gd name="T8" fmla="*/ 0 w 1681"/>
                <a:gd name="T9" fmla="*/ 0 h 1681"/>
                <a:gd name="T10" fmla="*/ 0 w 1681"/>
                <a:gd name="T11" fmla="*/ 0 h 1681"/>
                <a:gd name="T12" fmla="*/ 0 w 1681"/>
                <a:gd name="T13" fmla="*/ 0 h 1681"/>
                <a:gd name="T14" fmla="*/ 0 w 1681"/>
                <a:gd name="T15" fmla="*/ 0 h 1681"/>
                <a:gd name="T16" fmla="*/ 0 w 1681"/>
                <a:gd name="T17" fmla="*/ 0 h 168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681" h="1681">
                  <a:moveTo>
                    <a:pt x="1663" y="174"/>
                  </a:moveTo>
                  <a:lnTo>
                    <a:pt x="1681" y="1681"/>
                  </a:lnTo>
                  <a:lnTo>
                    <a:pt x="1663" y="174"/>
                  </a:lnTo>
                  <a:lnTo>
                    <a:pt x="1523" y="35"/>
                  </a:lnTo>
                  <a:lnTo>
                    <a:pt x="35" y="1523"/>
                  </a:lnTo>
                  <a:lnTo>
                    <a:pt x="0" y="0"/>
                  </a:lnTo>
                  <a:lnTo>
                    <a:pt x="35" y="1523"/>
                  </a:lnTo>
                  <a:lnTo>
                    <a:pt x="174" y="1663"/>
                  </a:lnTo>
                  <a:lnTo>
                    <a:pt x="1663" y="174"/>
                  </a:lnTo>
                  <a:close/>
                </a:path>
              </a:pathLst>
            </a:custGeom>
            <a:blipFill dpi="0" rotWithShape="0">
              <a:blip r:embed="rId3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02" name="未知"/>
            <p:cNvSpPr>
              <a:spLocks/>
            </p:cNvSpPr>
            <p:nvPr/>
          </p:nvSpPr>
          <p:spPr bwMode="auto">
            <a:xfrm>
              <a:off x="220" y="228"/>
              <a:ext cx="636" cy="636"/>
            </a:xfrm>
            <a:custGeom>
              <a:avLst/>
              <a:gdLst>
                <a:gd name="T0" fmla="*/ 0 w 1591"/>
                <a:gd name="T1" fmla="*/ 0 h 1591"/>
                <a:gd name="T2" fmla="*/ 0 w 1591"/>
                <a:gd name="T3" fmla="*/ 0 h 1591"/>
                <a:gd name="T4" fmla="*/ 0 w 1591"/>
                <a:gd name="T5" fmla="*/ 0 h 1591"/>
                <a:gd name="T6" fmla="*/ 0 w 1591"/>
                <a:gd name="T7" fmla="*/ 0 h 1591"/>
                <a:gd name="T8" fmla="*/ 0 w 1591"/>
                <a:gd name="T9" fmla="*/ 0 h 1591"/>
                <a:gd name="T10" fmla="*/ 0 w 1591"/>
                <a:gd name="T11" fmla="*/ 0 h 1591"/>
                <a:gd name="T12" fmla="*/ 0 w 1591"/>
                <a:gd name="T13" fmla="*/ 0 h 1591"/>
                <a:gd name="T14" fmla="*/ 0 w 1591"/>
                <a:gd name="T15" fmla="*/ 0 h 1591"/>
                <a:gd name="T16" fmla="*/ 0 w 1591"/>
                <a:gd name="T17" fmla="*/ 0 h 159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591" h="1591">
                  <a:moveTo>
                    <a:pt x="1555" y="66"/>
                  </a:moveTo>
                  <a:lnTo>
                    <a:pt x="1591" y="1591"/>
                  </a:lnTo>
                  <a:lnTo>
                    <a:pt x="1555" y="66"/>
                  </a:lnTo>
                  <a:lnTo>
                    <a:pt x="1507" y="18"/>
                  </a:lnTo>
                  <a:lnTo>
                    <a:pt x="18" y="1507"/>
                  </a:lnTo>
                  <a:lnTo>
                    <a:pt x="0" y="0"/>
                  </a:lnTo>
                  <a:lnTo>
                    <a:pt x="18" y="1507"/>
                  </a:lnTo>
                  <a:lnTo>
                    <a:pt x="66" y="1555"/>
                  </a:lnTo>
                  <a:lnTo>
                    <a:pt x="1555" y="66"/>
                  </a:lnTo>
                  <a:close/>
                </a:path>
              </a:pathLst>
            </a:custGeom>
            <a:blipFill dpi="0" rotWithShape="0">
              <a:blip r:embed="rId4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03" name="未知"/>
            <p:cNvSpPr>
              <a:spLocks/>
            </p:cNvSpPr>
            <p:nvPr/>
          </p:nvSpPr>
          <p:spPr bwMode="auto">
            <a:xfrm>
              <a:off x="172" y="179"/>
              <a:ext cx="670" cy="671"/>
            </a:xfrm>
            <a:custGeom>
              <a:avLst/>
              <a:gdLst>
                <a:gd name="T0" fmla="*/ 0 w 1676"/>
                <a:gd name="T1" fmla="*/ 0 h 1676"/>
                <a:gd name="T2" fmla="*/ 0 w 1676"/>
                <a:gd name="T3" fmla="*/ 0 h 1676"/>
                <a:gd name="T4" fmla="*/ 0 w 1676"/>
                <a:gd name="T5" fmla="*/ 0 h 1676"/>
                <a:gd name="T6" fmla="*/ 0 w 1676"/>
                <a:gd name="T7" fmla="*/ 0 h 1676"/>
                <a:gd name="T8" fmla="*/ 0 w 1676"/>
                <a:gd name="T9" fmla="*/ 0 h 167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676" h="1676">
                  <a:moveTo>
                    <a:pt x="187" y="1676"/>
                  </a:moveTo>
                  <a:lnTo>
                    <a:pt x="0" y="1488"/>
                  </a:lnTo>
                  <a:lnTo>
                    <a:pt x="1488" y="0"/>
                  </a:lnTo>
                  <a:lnTo>
                    <a:pt x="1676" y="187"/>
                  </a:lnTo>
                  <a:lnTo>
                    <a:pt x="187" y="1676"/>
                  </a:lnTo>
                  <a:close/>
                </a:path>
              </a:pathLst>
            </a:custGeom>
            <a:noFill/>
            <a:ln w="635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04" name="未知"/>
            <p:cNvSpPr>
              <a:spLocks/>
            </p:cNvSpPr>
            <p:nvPr/>
          </p:nvSpPr>
          <p:spPr bwMode="auto">
            <a:xfrm>
              <a:off x="168" y="771"/>
              <a:ext cx="20" cy="21"/>
            </a:xfrm>
            <a:custGeom>
              <a:avLst/>
              <a:gdLst>
                <a:gd name="T0" fmla="*/ 0 w 51"/>
                <a:gd name="T1" fmla="*/ 0 h 51"/>
                <a:gd name="T2" fmla="*/ 0 w 51"/>
                <a:gd name="T3" fmla="*/ 0 h 51"/>
                <a:gd name="T4" fmla="*/ 0 w 51"/>
                <a:gd name="T5" fmla="*/ 0 h 51"/>
                <a:gd name="T6" fmla="*/ 0 w 51"/>
                <a:gd name="T7" fmla="*/ 0 h 51"/>
                <a:gd name="T8" fmla="*/ 0 w 51"/>
                <a:gd name="T9" fmla="*/ 0 h 51"/>
                <a:gd name="T10" fmla="*/ 0 w 51"/>
                <a:gd name="T11" fmla="*/ 0 h 51"/>
                <a:gd name="T12" fmla="*/ 0 w 51"/>
                <a:gd name="T13" fmla="*/ 0 h 51"/>
                <a:gd name="T14" fmla="*/ 0 w 51"/>
                <a:gd name="T15" fmla="*/ 0 h 51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51" h="51">
                  <a:moveTo>
                    <a:pt x="51" y="1"/>
                  </a:moveTo>
                  <a:lnTo>
                    <a:pt x="48" y="0"/>
                  </a:lnTo>
                  <a:lnTo>
                    <a:pt x="41" y="0"/>
                  </a:lnTo>
                  <a:lnTo>
                    <a:pt x="35" y="0"/>
                  </a:lnTo>
                  <a:lnTo>
                    <a:pt x="0" y="41"/>
                  </a:lnTo>
                  <a:lnTo>
                    <a:pt x="0" y="47"/>
                  </a:lnTo>
                  <a:lnTo>
                    <a:pt x="1" y="51"/>
                  </a:lnTo>
                  <a:lnTo>
                    <a:pt x="5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05" name="未知"/>
            <p:cNvSpPr>
              <a:spLocks/>
            </p:cNvSpPr>
            <p:nvPr/>
          </p:nvSpPr>
          <p:spPr bwMode="auto">
            <a:xfrm>
              <a:off x="152" y="756"/>
              <a:ext cx="102" cy="101"/>
            </a:xfrm>
            <a:custGeom>
              <a:avLst/>
              <a:gdLst>
                <a:gd name="T0" fmla="*/ 0 w 254"/>
                <a:gd name="T1" fmla="*/ 0 h 253"/>
                <a:gd name="T2" fmla="*/ 0 w 254"/>
                <a:gd name="T3" fmla="*/ 0 h 253"/>
                <a:gd name="T4" fmla="*/ 0 w 254"/>
                <a:gd name="T5" fmla="*/ 0 h 253"/>
                <a:gd name="T6" fmla="*/ 0 w 254"/>
                <a:gd name="T7" fmla="*/ 0 h 253"/>
                <a:gd name="T8" fmla="*/ 0 w 254"/>
                <a:gd name="T9" fmla="*/ 0 h 253"/>
                <a:gd name="T10" fmla="*/ 0 w 254"/>
                <a:gd name="T11" fmla="*/ 0 h 253"/>
                <a:gd name="T12" fmla="*/ 0 w 254"/>
                <a:gd name="T13" fmla="*/ 0 h 253"/>
                <a:gd name="T14" fmla="*/ 0 w 254"/>
                <a:gd name="T15" fmla="*/ 0 h 253"/>
                <a:gd name="T16" fmla="*/ 0 w 254"/>
                <a:gd name="T17" fmla="*/ 0 h 253"/>
                <a:gd name="T18" fmla="*/ 0 w 254"/>
                <a:gd name="T19" fmla="*/ 0 h 253"/>
                <a:gd name="T20" fmla="*/ 0 w 254"/>
                <a:gd name="T21" fmla="*/ 0 h 253"/>
                <a:gd name="T22" fmla="*/ 0 w 254"/>
                <a:gd name="T23" fmla="*/ 0 h 253"/>
                <a:gd name="T24" fmla="*/ 0 w 254"/>
                <a:gd name="T25" fmla="*/ 0 h 253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254" h="253">
                  <a:moveTo>
                    <a:pt x="228" y="150"/>
                  </a:moveTo>
                  <a:lnTo>
                    <a:pt x="254" y="253"/>
                  </a:lnTo>
                  <a:lnTo>
                    <a:pt x="228" y="150"/>
                  </a:lnTo>
                  <a:lnTo>
                    <a:pt x="187" y="97"/>
                  </a:lnTo>
                  <a:lnTo>
                    <a:pt x="139" y="59"/>
                  </a:lnTo>
                  <a:lnTo>
                    <a:pt x="90" y="40"/>
                  </a:lnTo>
                  <a:lnTo>
                    <a:pt x="40" y="90"/>
                  </a:lnTo>
                  <a:lnTo>
                    <a:pt x="0" y="0"/>
                  </a:lnTo>
                  <a:lnTo>
                    <a:pt x="40" y="90"/>
                  </a:lnTo>
                  <a:lnTo>
                    <a:pt x="64" y="147"/>
                  </a:lnTo>
                  <a:lnTo>
                    <a:pt x="105" y="194"/>
                  </a:lnTo>
                  <a:lnTo>
                    <a:pt x="150" y="227"/>
                  </a:lnTo>
                  <a:lnTo>
                    <a:pt x="228" y="150"/>
                  </a:lnTo>
                  <a:close/>
                </a:path>
              </a:pathLst>
            </a:custGeom>
            <a:blipFill dpi="0" rotWithShape="0">
              <a:blip r:embed="rId5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06" name="未知"/>
            <p:cNvSpPr>
              <a:spLocks/>
            </p:cNvSpPr>
            <p:nvPr/>
          </p:nvSpPr>
          <p:spPr bwMode="auto">
            <a:xfrm>
              <a:off x="202" y="805"/>
              <a:ext cx="74" cy="75"/>
            </a:xfrm>
            <a:custGeom>
              <a:avLst/>
              <a:gdLst>
                <a:gd name="T0" fmla="*/ 0 w 186"/>
                <a:gd name="T1" fmla="*/ 0 h 186"/>
                <a:gd name="T2" fmla="*/ 0 w 186"/>
                <a:gd name="T3" fmla="*/ 0 h 186"/>
                <a:gd name="T4" fmla="*/ 0 w 186"/>
                <a:gd name="T5" fmla="*/ 0 h 186"/>
                <a:gd name="T6" fmla="*/ 0 w 186"/>
                <a:gd name="T7" fmla="*/ 0 h 186"/>
                <a:gd name="T8" fmla="*/ 0 w 186"/>
                <a:gd name="T9" fmla="*/ 0 h 186"/>
                <a:gd name="T10" fmla="*/ 0 w 186"/>
                <a:gd name="T11" fmla="*/ 0 h 186"/>
                <a:gd name="T12" fmla="*/ 0 w 186"/>
                <a:gd name="T13" fmla="*/ 0 h 186"/>
                <a:gd name="T14" fmla="*/ 0 w 186"/>
                <a:gd name="T15" fmla="*/ 0 h 186"/>
                <a:gd name="T16" fmla="*/ 0 w 186"/>
                <a:gd name="T17" fmla="*/ 0 h 186"/>
                <a:gd name="T18" fmla="*/ 0 w 186"/>
                <a:gd name="T19" fmla="*/ 0 h 186"/>
                <a:gd name="T20" fmla="*/ 0 w 186"/>
                <a:gd name="T21" fmla="*/ 0 h 18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86" h="186">
                  <a:moveTo>
                    <a:pt x="86" y="121"/>
                  </a:moveTo>
                  <a:lnTo>
                    <a:pt x="121" y="80"/>
                  </a:lnTo>
                  <a:lnTo>
                    <a:pt x="186" y="186"/>
                  </a:lnTo>
                  <a:lnTo>
                    <a:pt x="121" y="80"/>
                  </a:lnTo>
                  <a:lnTo>
                    <a:pt x="121" y="73"/>
                  </a:lnTo>
                  <a:lnTo>
                    <a:pt x="104" y="26"/>
                  </a:lnTo>
                  <a:lnTo>
                    <a:pt x="26" y="103"/>
                  </a:lnTo>
                  <a:lnTo>
                    <a:pt x="0" y="0"/>
                  </a:lnTo>
                  <a:lnTo>
                    <a:pt x="26" y="103"/>
                  </a:lnTo>
                  <a:lnTo>
                    <a:pt x="80" y="121"/>
                  </a:lnTo>
                  <a:lnTo>
                    <a:pt x="86" y="121"/>
                  </a:lnTo>
                  <a:close/>
                </a:path>
              </a:pathLst>
            </a:custGeom>
            <a:blipFill dpi="0" rotWithShape="0">
              <a:blip r:embed="rId6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07" name="未知"/>
            <p:cNvSpPr>
              <a:spLocks/>
            </p:cNvSpPr>
            <p:nvPr/>
          </p:nvSpPr>
          <p:spPr bwMode="auto">
            <a:xfrm>
              <a:off x="168" y="771"/>
              <a:ext cx="82" cy="83"/>
            </a:xfrm>
            <a:custGeom>
              <a:avLst/>
              <a:gdLst>
                <a:gd name="T0" fmla="*/ 0 w 206"/>
                <a:gd name="T1" fmla="*/ 0 h 206"/>
                <a:gd name="T2" fmla="*/ 0 w 206"/>
                <a:gd name="T3" fmla="*/ 0 h 206"/>
                <a:gd name="T4" fmla="*/ 0 w 206"/>
                <a:gd name="T5" fmla="*/ 0 h 206"/>
                <a:gd name="T6" fmla="*/ 0 w 206"/>
                <a:gd name="T7" fmla="*/ 0 h 206"/>
                <a:gd name="T8" fmla="*/ 0 w 206"/>
                <a:gd name="T9" fmla="*/ 0 h 206"/>
                <a:gd name="T10" fmla="*/ 0 w 206"/>
                <a:gd name="T11" fmla="*/ 0 h 206"/>
                <a:gd name="T12" fmla="*/ 0 w 206"/>
                <a:gd name="T13" fmla="*/ 0 h 206"/>
                <a:gd name="T14" fmla="*/ 0 w 206"/>
                <a:gd name="T15" fmla="*/ 0 h 206"/>
                <a:gd name="T16" fmla="*/ 0 w 206"/>
                <a:gd name="T17" fmla="*/ 0 h 206"/>
                <a:gd name="T18" fmla="*/ 0 w 206"/>
                <a:gd name="T19" fmla="*/ 0 h 206"/>
                <a:gd name="T20" fmla="*/ 0 w 206"/>
                <a:gd name="T21" fmla="*/ 0 h 206"/>
                <a:gd name="T22" fmla="*/ 0 w 206"/>
                <a:gd name="T23" fmla="*/ 0 h 206"/>
                <a:gd name="T24" fmla="*/ 0 w 206"/>
                <a:gd name="T25" fmla="*/ 0 h 206"/>
                <a:gd name="T26" fmla="*/ 0 w 206"/>
                <a:gd name="T27" fmla="*/ 0 h 206"/>
                <a:gd name="T28" fmla="*/ 0 w 206"/>
                <a:gd name="T29" fmla="*/ 0 h 206"/>
                <a:gd name="T30" fmla="*/ 0 w 206"/>
                <a:gd name="T31" fmla="*/ 0 h 20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206" h="206">
                  <a:moveTo>
                    <a:pt x="196" y="196"/>
                  </a:moveTo>
                  <a:lnTo>
                    <a:pt x="165" y="206"/>
                  </a:lnTo>
                  <a:lnTo>
                    <a:pt x="158" y="205"/>
                  </a:lnTo>
                  <a:lnTo>
                    <a:pt x="98" y="180"/>
                  </a:lnTo>
                  <a:lnTo>
                    <a:pt x="51" y="140"/>
                  </a:lnTo>
                  <a:lnTo>
                    <a:pt x="12" y="84"/>
                  </a:lnTo>
                  <a:lnTo>
                    <a:pt x="0" y="41"/>
                  </a:lnTo>
                  <a:lnTo>
                    <a:pt x="0" y="35"/>
                  </a:lnTo>
                  <a:lnTo>
                    <a:pt x="41" y="0"/>
                  </a:lnTo>
                  <a:lnTo>
                    <a:pt x="48" y="0"/>
                  </a:lnTo>
                  <a:lnTo>
                    <a:pt x="108" y="25"/>
                  </a:lnTo>
                  <a:lnTo>
                    <a:pt x="155" y="66"/>
                  </a:lnTo>
                  <a:lnTo>
                    <a:pt x="194" y="121"/>
                  </a:lnTo>
                  <a:lnTo>
                    <a:pt x="206" y="165"/>
                  </a:lnTo>
                  <a:lnTo>
                    <a:pt x="206" y="171"/>
                  </a:lnTo>
                  <a:lnTo>
                    <a:pt x="196" y="196"/>
                  </a:lnTo>
                  <a:close/>
                </a:path>
              </a:pathLst>
            </a:custGeom>
            <a:noFill/>
            <a:ln w="1270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08" name="未知"/>
            <p:cNvSpPr>
              <a:spLocks/>
            </p:cNvSpPr>
            <p:nvPr/>
          </p:nvSpPr>
          <p:spPr bwMode="auto">
            <a:xfrm>
              <a:off x="168" y="839"/>
              <a:ext cx="24" cy="24"/>
            </a:xfrm>
            <a:custGeom>
              <a:avLst/>
              <a:gdLst>
                <a:gd name="T0" fmla="*/ 0 w 60"/>
                <a:gd name="T1" fmla="*/ 0 h 60"/>
                <a:gd name="T2" fmla="*/ 0 w 60"/>
                <a:gd name="T3" fmla="*/ 0 h 60"/>
                <a:gd name="T4" fmla="*/ 0 w 60"/>
                <a:gd name="T5" fmla="*/ 0 h 60"/>
                <a:gd name="T6" fmla="*/ 0 w 60"/>
                <a:gd name="T7" fmla="*/ 0 h 6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60" h="60">
                  <a:moveTo>
                    <a:pt x="60" y="40"/>
                  </a:moveTo>
                  <a:lnTo>
                    <a:pt x="0" y="60"/>
                  </a:lnTo>
                  <a:lnTo>
                    <a:pt x="21" y="0"/>
                  </a:lnTo>
                  <a:lnTo>
                    <a:pt x="60" y="4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09" name="未知"/>
            <p:cNvSpPr>
              <a:spLocks/>
            </p:cNvSpPr>
            <p:nvPr/>
          </p:nvSpPr>
          <p:spPr bwMode="auto">
            <a:xfrm>
              <a:off x="179" y="826"/>
              <a:ext cx="26" cy="27"/>
            </a:xfrm>
            <a:custGeom>
              <a:avLst/>
              <a:gdLst>
                <a:gd name="T0" fmla="*/ 0 w 65"/>
                <a:gd name="T1" fmla="*/ 0 h 68"/>
                <a:gd name="T2" fmla="*/ 0 w 65"/>
                <a:gd name="T3" fmla="*/ 0 h 68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65" h="68">
                  <a:moveTo>
                    <a:pt x="0" y="68"/>
                  </a:moveTo>
                  <a:lnTo>
                    <a:pt x="65" y="0"/>
                  </a:lnTo>
                </a:path>
              </a:pathLst>
            </a:custGeom>
            <a:noFill/>
            <a:ln w="1270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10" name="未知"/>
            <p:cNvSpPr>
              <a:spLocks/>
            </p:cNvSpPr>
            <p:nvPr/>
          </p:nvSpPr>
          <p:spPr bwMode="auto">
            <a:xfrm>
              <a:off x="931" y="0"/>
              <a:ext cx="92" cy="72"/>
            </a:xfrm>
            <a:custGeom>
              <a:avLst/>
              <a:gdLst>
                <a:gd name="T0" fmla="*/ 0 w 231"/>
                <a:gd name="T1" fmla="*/ 0 h 179"/>
                <a:gd name="T2" fmla="*/ 0 w 231"/>
                <a:gd name="T3" fmla="*/ 0 h 179"/>
                <a:gd name="T4" fmla="*/ 0 w 231"/>
                <a:gd name="T5" fmla="*/ 0 h 179"/>
                <a:gd name="T6" fmla="*/ 0 w 231"/>
                <a:gd name="T7" fmla="*/ 0 h 179"/>
                <a:gd name="T8" fmla="*/ 0 w 231"/>
                <a:gd name="T9" fmla="*/ 0 h 179"/>
                <a:gd name="T10" fmla="*/ 0 w 231"/>
                <a:gd name="T11" fmla="*/ 0 h 179"/>
                <a:gd name="T12" fmla="*/ 0 w 231"/>
                <a:gd name="T13" fmla="*/ 0 h 179"/>
                <a:gd name="T14" fmla="*/ 0 w 231"/>
                <a:gd name="T15" fmla="*/ 0 h 179"/>
                <a:gd name="T16" fmla="*/ 0 w 231"/>
                <a:gd name="T17" fmla="*/ 0 h 179"/>
                <a:gd name="T18" fmla="*/ 0 w 231"/>
                <a:gd name="T19" fmla="*/ 0 h 179"/>
                <a:gd name="T20" fmla="*/ 0 w 231"/>
                <a:gd name="T21" fmla="*/ 0 h 179"/>
                <a:gd name="T22" fmla="*/ 0 w 231"/>
                <a:gd name="T23" fmla="*/ 0 h 179"/>
                <a:gd name="T24" fmla="*/ 0 w 231"/>
                <a:gd name="T25" fmla="*/ 0 h 179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231" h="179">
                  <a:moveTo>
                    <a:pt x="0" y="73"/>
                  </a:moveTo>
                  <a:lnTo>
                    <a:pt x="27" y="52"/>
                  </a:lnTo>
                  <a:lnTo>
                    <a:pt x="34" y="46"/>
                  </a:lnTo>
                  <a:lnTo>
                    <a:pt x="88" y="9"/>
                  </a:lnTo>
                  <a:lnTo>
                    <a:pt x="121" y="0"/>
                  </a:lnTo>
                  <a:lnTo>
                    <a:pt x="128" y="0"/>
                  </a:lnTo>
                  <a:lnTo>
                    <a:pt x="184" y="46"/>
                  </a:lnTo>
                  <a:lnTo>
                    <a:pt x="214" y="102"/>
                  </a:lnTo>
                  <a:lnTo>
                    <a:pt x="230" y="162"/>
                  </a:lnTo>
                  <a:lnTo>
                    <a:pt x="231" y="168"/>
                  </a:lnTo>
                  <a:lnTo>
                    <a:pt x="230" y="173"/>
                  </a:lnTo>
                  <a:lnTo>
                    <a:pt x="229" y="177"/>
                  </a:lnTo>
                  <a:lnTo>
                    <a:pt x="227" y="179"/>
                  </a:lnTo>
                </a:path>
              </a:pathLst>
            </a:custGeom>
            <a:noFill/>
            <a:ln w="1270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11" name="未知"/>
            <p:cNvSpPr>
              <a:spLocks/>
            </p:cNvSpPr>
            <p:nvPr/>
          </p:nvSpPr>
          <p:spPr bwMode="auto">
            <a:xfrm>
              <a:off x="945" y="14"/>
              <a:ext cx="63" cy="54"/>
            </a:xfrm>
            <a:custGeom>
              <a:avLst/>
              <a:gdLst>
                <a:gd name="T0" fmla="*/ 0 w 158"/>
                <a:gd name="T1" fmla="*/ 0 h 135"/>
                <a:gd name="T2" fmla="*/ 0 w 158"/>
                <a:gd name="T3" fmla="*/ 0 h 135"/>
                <a:gd name="T4" fmla="*/ 0 w 158"/>
                <a:gd name="T5" fmla="*/ 0 h 135"/>
                <a:gd name="T6" fmla="*/ 0 w 158"/>
                <a:gd name="T7" fmla="*/ 0 h 135"/>
                <a:gd name="T8" fmla="*/ 0 w 158"/>
                <a:gd name="T9" fmla="*/ 0 h 135"/>
                <a:gd name="T10" fmla="*/ 0 w 158"/>
                <a:gd name="T11" fmla="*/ 0 h 135"/>
                <a:gd name="T12" fmla="*/ 0 w 158"/>
                <a:gd name="T13" fmla="*/ 0 h 135"/>
                <a:gd name="T14" fmla="*/ 0 w 158"/>
                <a:gd name="T15" fmla="*/ 0 h 135"/>
                <a:gd name="T16" fmla="*/ 0 w 158"/>
                <a:gd name="T17" fmla="*/ 0 h 135"/>
                <a:gd name="T18" fmla="*/ 0 w 158"/>
                <a:gd name="T19" fmla="*/ 0 h 135"/>
                <a:gd name="T20" fmla="*/ 0 w 158"/>
                <a:gd name="T21" fmla="*/ 0 h 135"/>
                <a:gd name="T22" fmla="*/ 0 w 158"/>
                <a:gd name="T23" fmla="*/ 0 h 13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58" h="135">
                  <a:moveTo>
                    <a:pt x="0" y="57"/>
                  </a:moveTo>
                  <a:lnTo>
                    <a:pt x="18" y="42"/>
                  </a:lnTo>
                  <a:lnTo>
                    <a:pt x="22" y="37"/>
                  </a:lnTo>
                  <a:lnTo>
                    <a:pt x="73" y="2"/>
                  </a:lnTo>
                  <a:lnTo>
                    <a:pt x="84" y="0"/>
                  </a:lnTo>
                  <a:lnTo>
                    <a:pt x="90" y="0"/>
                  </a:lnTo>
                  <a:lnTo>
                    <a:pt x="135" y="49"/>
                  </a:lnTo>
                  <a:lnTo>
                    <a:pt x="155" y="109"/>
                  </a:lnTo>
                  <a:lnTo>
                    <a:pt x="158" y="127"/>
                  </a:lnTo>
                  <a:lnTo>
                    <a:pt x="158" y="131"/>
                  </a:lnTo>
                  <a:lnTo>
                    <a:pt x="157" y="134"/>
                  </a:lnTo>
                  <a:lnTo>
                    <a:pt x="156" y="135"/>
                  </a:lnTo>
                </a:path>
              </a:pathLst>
            </a:custGeom>
            <a:noFill/>
            <a:ln w="1270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12" name="未知"/>
            <p:cNvSpPr>
              <a:spLocks/>
            </p:cNvSpPr>
            <p:nvPr/>
          </p:nvSpPr>
          <p:spPr bwMode="auto">
            <a:xfrm>
              <a:off x="837" y="11"/>
              <a:ext cx="258" cy="219"/>
            </a:xfrm>
            <a:custGeom>
              <a:avLst/>
              <a:gdLst>
                <a:gd name="T0" fmla="*/ 0 w 645"/>
                <a:gd name="T1" fmla="*/ 0 h 546"/>
                <a:gd name="T2" fmla="*/ 0 w 645"/>
                <a:gd name="T3" fmla="*/ 0 h 546"/>
                <a:gd name="T4" fmla="*/ 0 w 645"/>
                <a:gd name="T5" fmla="*/ 0 h 546"/>
                <a:gd name="T6" fmla="*/ 0 w 645"/>
                <a:gd name="T7" fmla="*/ 0 h 546"/>
                <a:gd name="T8" fmla="*/ 0 w 645"/>
                <a:gd name="T9" fmla="*/ 0 h 546"/>
                <a:gd name="T10" fmla="*/ 0 w 645"/>
                <a:gd name="T11" fmla="*/ 0 h 546"/>
                <a:gd name="T12" fmla="*/ 0 w 645"/>
                <a:gd name="T13" fmla="*/ 0 h 546"/>
                <a:gd name="T14" fmla="*/ 0 w 645"/>
                <a:gd name="T15" fmla="*/ 0 h 546"/>
                <a:gd name="T16" fmla="*/ 0 w 645"/>
                <a:gd name="T17" fmla="*/ 0 h 546"/>
                <a:gd name="T18" fmla="*/ 0 w 645"/>
                <a:gd name="T19" fmla="*/ 0 h 546"/>
                <a:gd name="T20" fmla="*/ 0 w 645"/>
                <a:gd name="T21" fmla="*/ 0 h 546"/>
                <a:gd name="T22" fmla="*/ 0 w 645"/>
                <a:gd name="T23" fmla="*/ 0 h 546"/>
                <a:gd name="T24" fmla="*/ 0 w 645"/>
                <a:gd name="T25" fmla="*/ 0 h 546"/>
                <a:gd name="T26" fmla="*/ 0 w 645"/>
                <a:gd name="T27" fmla="*/ 0 h 546"/>
                <a:gd name="T28" fmla="*/ 0 w 645"/>
                <a:gd name="T29" fmla="*/ 0 h 546"/>
                <a:gd name="T30" fmla="*/ 0 w 645"/>
                <a:gd name="T31" fmla="*/ 0 h 546"/>
                <a:gd name="T32" fmla="*/ 0 w 645"/>
                <a:gd name="T33" fmla="*/ 0 h 546"/>
                <a:gd name="T34" fmla="*/ 0 w 645"/>
                <a:gd name="T35" fmla="*/ 0 h 546"/>
                <a:gd name="T36" fmla="*/ 0 w 645"/>
                <a:gd name="T37" fmla="*/ 0 h 546"/>
                <a:gd name="T38" fmla="*/ 0 w 645"/>
                <a:gd name="T39" fmla="*/ 0 h 546"/>
                <a:gd name="T40" fmla="*/ 0 w 645"/>
                <a:gd name="T41" fmla="*/ 0 h 546"/>
                <a:gd name="T42" fmla="*/ 0 w 645"/>
                <a:gd name="T43" fmla="*/ 0 h 546"/>
                <a:gd name="T44" fmla="*/ 0 w 645"/>
                <a:gd name="T45" fmla="*/ 0 h 546"/>
                <a:gd name="T46" fmla="*/ 0 w 645"/>
                <a:gd name="T47" fmla="*/ 0 h 546"/>
                <a:gd name="T48" fmla="*/ 0 w 645"/>
                <a:gd name="T49" fmla="*/ 0 h 546"/>
                <a:gd name="T50" fmla="*/ 0 w 645"/>
                <a:gd name="T51" fmla="*/ 0 h 546"/>
                <a:gd name="T52" fmla="*/ 0 w 645"/>
                <a:gd name="T53" fmla="*/ 0 h 546"/>
                <a:gd name="T54" fmla="*/ 0 w 645"/>
                <a:gd name="T55" fmla="*/ 0 h 546"/>
                <a:gd name="T56" fmla="*/ 0 w 645"/>
                <a:gd name="T57" fmla="*/ 0 h 546"/>
                <a:gd name="T58" fmla="*/ 0 w 645"/>
                <a:gd name="T59" fmla="*/ 0 h 546"/>
                <a:gd name="T60" fmla="*/ 0 w 645"/>
                <a:gd name="T61" fmla="*/ 0 h 546"/>
                <a:gd name="T62" fmla="*/ 0 w 645"/>
                <a:gd name="T63" fmla="*/ 0 h 546"/>
                <a:gd name="T64" fmla="*/ 0 w 645"/>
                <a:gd name="T65" fmla="*/ 0 h 546"/>
                <a:gd name="T66" fmla="*/ 0 w 645"/>
                <a:gd name="T67" fmla="*/ 0 h 546"/>
                <a:gd name="T68" fmla="*/ 0 w 645"/>
                <a:gd name="T69" fmla="*/ 0 h 546"/>
                <a:gd name="T70" fmla="*/ 0 w 645"/>
                <a:gd name="T71" fmla="*/ 0 h 546"/>
                <a:gd name="T72" fmla="*/ 0 w 645"/>
                <a:gd name="T73" fmla="*/ 0 h 54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645" h="546">
                  <a:moveTo>
                    <a:pt x="170" y="3"/>
                  </a:moveTo>
                  <a:lnTo>
                    <a:pt x="221" y="41"/>
                  </a:lnTo>
                  <a:lnTo>
                    <a:pt x="275" y="74"/>
                  </a:lnTo>
                  <a:lnTo>
                    <a:pt x="283" y="79"/>
                  </a:lnTo>
                  <a:lnTo>
                    <a:pt x="290" y="83"/>
                  </a:lnTo>
                  <a:lnTo>
                    <a:pt x="297" y="87"/>
                  </a:lnTo>
                  <a:lnTo>
                    <a:pt x="303" y="91"/>
                  </a:lnTo>
                  <a:lnTo>
                    <a:pt x="307" y="94"/>
                  </a:lnTo>
                  <a:lnTo>
                    <a:pt x="311" y="96"/>
                  </a:lnTo>
                  <a:lnTo>
                    <a:pt x="315" y="98"/>
                  </a:lnTo>
                  <a:lnTo>
                    <a:pt x="384" y="124"/>
                  </a:lnTo>
                  <a:lnTo>
                    <a:pt x="464" y="147"/>
                  </a:lnTo>
                  <a:lnTo>
                    <a:pt x="523" y="164"/>
                  </a:lnTo>
                  <a:lnTo>
                    <a:pt x="597" y="184"/>
                  </a:lnTo>
                  <a:lnTo>
                    <a:pt x="641" y="196"/>
                  </a:lnTo>
                  <a:lnTo>
                    <a:pt x="645" y="213"/>
                  </a:lnTo>
                  <a:lnTo>
                    <a:pt x="641" y="275"/>
                  </a:lnTo>
                  <a:lnTo>
                    <a:pt x="617" y="345"/>
                  </a:lnTo>
                  <a:lnTo>
                    <a:pt x="578" y="416"/>
                  </a:lnTo>
                  <a:lnTo>
                    <a:pt x="529" y="478"/>
                  </a:lnTo>
                  <a:lnTo>
                    <a:pt x="474" y="524"/>
                  </a:lnTo>
                  <a:lnTo>
                    <a:pt x="401" y="546"/>
                  </a:lnTo>
                  <a:lnTo>
                    <a:pt x="399" y="544"/>
                  </a:lnTo>
                  <a:lnTo>
                    <a:pt x="345" y="487"/>
                  </a:lnTo>
                  <a:lnTo>
                    <a:pt x="300" y="440"/>
                  </a:lnTo>
                  <a:lnTo>
                    <a:pt x="253" y="389"/>
                  </a:lnTo>
                  <a:lnTo>
                    <a:pt x="211" y="343"/>
                  </a:lnTo>
                  <a:lnTo>
                    <a:pt x="176" y="300"/>
                  </a:lnTo>
                  <a:lnTo>
                    <a:pt x="170" y="294"/>
                  </a:lnTo>
                  <a:lnTo>
                    <a:pt x="106" y="270"/>
                  </a:lnTo>
                  <a:lnTo>
                    <a:pt x="42" y="261"/>
                  </a:lnTo>
                  <a:lnTo>
                    <a:pt x="31" y="260"/>
                  </a:lnTo>
                  <a:lnTo>
                    <a:pt x="0" y="251"/>
                  </a:lnTo>
                  <a:lnTo>
                    <a:pt x="1" y="249"/>
                  </a:lnTo>
                  <a:lnTo>
                    <a:pt x="4" y="246"/>
                  </a:lnTo>
                  <a:lnTo>
                    <a:pt x="168" y="0"/>
                  </a:lnTo>
                  <a:lnTo>
                    <a:pt x="170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13" name="未知"/>
            <p:cNvSpPr>
              <a:spLocks/>
            </p:cNvSpPr>
            <p:nvPr/>
          </p:nvSpPr>
          <p:spPr bwMode="auto">
            <a:xfrm>
              <a:off x="837" y="11"/>
              <a:ext cx="259" cy="219"/>
            </a:xfrm>
            <a:custGeom>
              <a:avLst/>
              <a:gdLst>
                <a:gd name="T0" fmla="*/ 0 w 646"/>
                <a:gd name="T1" fmla="*/ 0 h 546"/>
                <a:gd name="T2" fmla="*/ 0 w 646"/>
                <a:gd name="T3" fmla="*/ 0 h 546"/>
                <a:gd name="T4" fmla="*/ 0 w 646"/>
                <a:gd name="T5" fmla="*/ 0 h 546"/>
                <a:gd name="T6" fmla="*/ 0 w 646"/>
                <a:gd name="T7" fmla="*/ 0 h 546"/>
                <a:gd name="T8" fmla="*/ 0 w 646"/>
                <a:gd name="T9" fmla="*/ 0 h 546"/>
                <a:gd name="T10" fmla="*/ 0 w 646"/>
                <a:gd name="T11" fmla="*/ 0 h 546"/>
                <a:gd name="T12" fmla="*/ 0 w 646"/>
                <a:gd name="T13" fmla="*/ 0 h 546"/>
                <a:gd name="T14" fmla="*/ 0 w 646"/>
                <a:gd name="T15" fmla="*/ 0 h 546"/>
                <a:gd name="T16" fmla="*/ 0 w 646"/>
                <a:gd name="T17" fmla="*/ 0 h 546"/>
                <a:gd name="T18" fmla="*/ 0 w 646"/>
                <a:gd name="T19" fmla="*/ 0 h 546"/>
                <a:gd name="T20" fmla="*/ 0 w 646"/>
                <a:gd name="T21" fmla="*/ 0 h 546"/>
                <a:gd name="T22" fmla="*/ 0 w 646"/>
                <a:gd name="T23" fmla="*/ 0 h 546"/>
                <a:gd name="T24" fmla="*/ 0 w 646"/>
                <a:gd name="T25" fmla="*/ 0 h 546"/>
                <a:gd name="T26" fmla="*/ 0 w 646"/>
                <a:gd name="T27" fmla="*/ 0 h 546"/>
                <a:gd name="T28" fmla="*/ 0 w 646"/>
                <a:gd name="T29" fmla="*/ 0 h 546"/>
                <a:gd name="T30" fmla="*/ 0 w 646"/>
                <a:gd name="T31" fmla="*/ 0 h 546"/>
                <a:gd name="T32" fmla="*/ 0 w 646"/>
                <a:gd name="T33" fmla="*/ 0 h 546"/>
                <a:gd name="T34" fmla="*/ 0 w 646"/>
                <a:gd name="T35" fmla="*/ 0 h 546"/>
                <a:gd name="T36" fmla="*/ 0 w 646"/>
                <a:gd name="T37" fmla="*/ 0 h 546"/>
                <a:gd name="T38" fmla="*/ 0 w 646"/>
                <a:gd name="T39" fmla="*/ 0 h 546"/>
                <a:gd name="T40" fmla="*/ 0 w 646"/>
                <a:gd name="T41" fmla="*/ 0 h 546"/>
                <a:gd name="T42" fmla="*/ 0 w 646"/>
                <a:gd name="T43" fmla="*/ 0 h 546"/>
                <a:gd name="T44" fmla="*/ 0 w 646"/>
                <a:gd name="T45" fmla="*/ 0 h 546"/>
                <a:gd name="T46" fmla="*/ 0 w 646"/>
                <a:gd name="T47" fmla="*/ 0 h 546"/>
                <a:gd name="T48" fmla="*/ 0 w 646"/>
                <a:gd name="T49" fmla="*/ 0 h 546"/>
                <a:gd name="T50" fmla="*/ 0 w 646"/>
                <a:gd name="T51" fmla="*/ 0 h 546"/>
                <a:gd name="T52" fmla="*/ 0 w 646"/>
                <a:gd name="T53" fmla="*/ 0 h 546"/>
                <a:gd name="T54" fmla="*/ 0 w 646"/>
                <a:gd name="T55" fmla="*/ 0 h 546"/>
                <a:gd name="T56" fmla="*/ 0 w 646"/>
                <a:gd name="T57" fmla="*/ 0 h 546"/>
                <a:gd name="T58" fmla="*/ 0 w 646"/>
                <a:gd name="T59" fmla="*/ 0 h 546"/>
                <a:gd name="T60" fmla="*/ 0 w 646"/>
                <a:gd name="T61" fmla="*/ 0 h 546"/>
                <a:gd name="T62" fmla="*/ 0 w 646"/>
                <a:gd name="T63" fmla="*/ 0 h 546"/>
                <a:gd name="T64" fmla="*/ 0 w 646"/>
                <a:gd name="T65" fmla="*/ 0 h 546"/>
                <a:gd name="T66" fmla="*/ 0 w 646"/>
                <a:gd name="T67" fmla="*/ 0 h 546"/>
                <a:gd name="T68" fmla="*/ 0 w 646"/>
                <a:gd name="T69" fmla="*/ 0 h 546"/>
                <a:gd name="T70" fmla="*/ 0 w 646"/>
                <a:gd name="T71" fmla="*/ 0 h 546"/>
                <a:gd name="T72" fmla="*/ 0 w 646"/>
                <a:gd name="T73" fmla="*/ 0 h 546"/>
                <a:gd name="T74" fmla="*/ 0 w 646"/>
                <a:gd name="T75" fmla="*/ 0 h 54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646" h="546">
                  <a:moveTo>
                    <a:pt x="4" y="246"/>
                  </a:moveTo>
                  <a:lnTo>
                    <a:pt x="1" y="249"/>
                  </a:lnTo>
                  <a:lnTo>
                    <a:pt x="0" y="251"/>
                  </a:lnTo>
                  <a:lnTo>
                    <a:pt x="2" y="253"/>
                  </a:lnTo>
                  <a:lnTo>
                    <a:pt x="53" y="263"/>
                  </a:lnTo>
                  <a:lnTo>
                    <a:pt x="66" y="264"/>
                  </a:lnTo>
                  <a:lnTo>
                    <a:pt x="131" y="276"/>
                  </a:lnTo>
                  <a:lnTo>
                    <a:pt x="182" y="308"/>
                  </a:lnTo>
                  <a:lnTo>
                    <a:pt x="190" y="318"/>
                  </a:lnTo>
                  <a:lnTo>
                    <a:pt x="238" y="373"/>
                  </a:lnTo>
                  <a:lnTo>
                    <a:pt x="284" y="423"/>
                  </a:lnTo>
                  <a:lnTo>
                    <a:pt x="330" y="472"/>
                  </a:lnTo>
                  <a:lnTo>
                    <a:pt x="380" y="525"/>
                  </a:lnTo>
                  <a:lnTo>
                    <a:pt x="401" y="546"/>
                  </a:lnTo>
                  <a:lnTo>
                    <a:pt x="418" y="546"/>
                  </a:lnTo>
                  <a:lnTo>
                    <a:pt x="493" y="511"/>
                  </a:lnTo>
                  <a:lnTo>
                    <a:pt x="546" y="459"/>
                  </a:lnTo>
                  <a:lnTo>
                    <a:pt x="592" y="393"/>
                  </a:lnTo>
                  <a:lnTo>
                    <a:pt x="627" y="321"/>
                  </a:lnTo>
                  <a:lnTo>
                    <a:pt x="644" y="253"/>
                  </a:lnTo>
                  <a:lnTo>
                    <a:pt x="646" y="232"/>
                  </a:lnTo>
                  <a:lnTo>
                    <a:pt x="645" y="213"/>
                  </a:lnTo>
                  <a:lnTo>
                    <a:pt x="641" y="196"/>
                  </a:lnTo>
                  <a:lnTo>
                    <a:pt x="597" y="184"/>
                  </a:lnTo>
                  <a:lnTo>
                    <a:pt x="558" y="173"/>
                  </a:lnTo>
                  <a:lnTo>
                    <a:pt x="492" y="155"/>
                  </a:lnTo>
                  <a:lnTo>
                    <a:pt x="418" y="134"/>
                  </a:lnTo>
                  <a:lnTo>
                    <a:pt x="359" y="116"/>
                  </a:lnTo>
                  <a:lnTo>
                    <a:pt x="307" y="94"/>
                  </a:lnTo>
                  <a:lnTo>
                    <a:pt x="303" y="91"/>
                  </a:lnTo>
                  <a:lnTo>
                    <a:pt x="297" y="87"/>
                  </a:lnTo>
                  <a:lnTo>
                    <a:pt x="290" y="83"/>
                  </a:lnTo>
                  <a:lnTo>
                    <a:pt x="283" y="79"/>
                  </a:lnTo>
                  <a:lnTo>
                    <a:pt x="275" y="74"/>
                  </a:lnTo>
                  <a:lnTo>
                    <a:pt x="266" y="69"/>
                  </a:lnTo>
                  <a:lnTo>
                    <a:pt x="212" y="36"/>
                  </a:lnTo>
                  <a:lnTo>
                    <a:pt x="170" y="3"/>
                  </a:lnTo>
                  <a:lnTo>
                    <a:pt x="168" y="0"/>
                  </a:lnTo>
                </a:path>
              </a:pathLst>
            </a:custGeom>
            <a:noFill/>
            <a:ln w="1270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14" name="未知"/>
            <p:cNvSpPr>
              <a:spLocks/>
            </p:cNvSpPr>
            <p:nvPr/>
          </p:nvSpPr>
          <p:spPr bwMode="auto">
            <a:xfrm>
              <a:off x="836" y="11"/>
              <a:ext cx="69" cy="101"/>
            </a:xfrm>
            <a:custGeom>
              <a:avLst/>
              <a:gdLst>
                <a:gd name="T0" fmla="*/ 0 w 173"/>
                <a:gd name="T1" fmla="*/ 0 h 253"/>
                <a:gd name="T2" fmla="*/ 0 w 173"/>
                <a:gd name="T3" fmla="*/ 0 h 253"/>
                <a:gd name="T4" fmla="*/ 0 w 173"/>
                <a:gd name="T5" fmla="*/ 0 h 253"/>
                <a:gd name="T6" fmla="*/ 0 w 173"/>
                <a:gd name="T7" fmla="*/ 0 h 253"/>
                <a:gd name="T8" fmla="*/ 0 w 173"/>
                <a:gd name="T9" fmla="*/ 0 h 253"/>
                <a:gd name="T10" fmla="*/ 0 w 173"/>
                <a:gd name="T11" fmla="*/ 0 h 253"/>
                <a:gd name="T12" fmla="*/ 0 w 173"/>
                <a:gd name="T13" fmla="*/ 0 h 253"/>
                <a:gd name="T14" fmla="*/ 0 w 173"/>
                <a:gd name="T15" fmla="*/ 0 h 253"/>
                <a:gd name="T16" fmla="*/ 0 w 173"/>
                <a:gd name="T17" fmla="*/ 0 h 253"/>
                <a:gd name="T18" fmla="*/ 0 w 173"/>
                <a:gd name="T19" fmla="*/ 0 h 253"/>
                <a:gd name="T20" fmla="*/ 0 w 173"/>
                <a:gd name="T21" fmla="*/ 0 h 253"/>
                <a:gd name="T22" fmla="*/ 0 w 173"/>
                <a:gd name="T23" fmla="*/ 0 h 253"/>
                <a:gd name="T24" fmla="*/ 0 w 173"/>
                <a:gd name="T25" fmla="*/ 0 h 253"/>
                <a:gd name="T26" fmla="*/ 0 w 173"/>
                <a:gd name="T27" fmla="*/ 0 h 253"/>
                <a:gd name="T28" fmla="*/ 0 w 173"/>
                <a:gd name="T29" fmla="*/ 0 h 253"/>
                <a:gd name="T30" fmla="*/ 0 w 173"/>
                <a:gd name="T31" fmla="*/ 0 h 253"/>
                <a:gd name="T32" fmla="*/ 0 w 173"/>
                <a:gd name="T33" fmla="*/ 0 h 253"/>
                <a:gd name="T34" fmla="*/ 0 w 173"/>
                <a:gd name="T35" fmla="*/ 0 h 253"/>
                <a:gd name="T36" fmla="*/ 0 w 173"/>
                <a:gd name="T37" fmla="*/ 0 h 253"/>
                <a:gd name="T38" fmla="*/ 0 w 173"/>
                <a:gd name="T39" fmla="*/ 0 h 253"/>
                <a:gd name="T40" fmla="*/ 0 w 173"/>
                <a:gd name="T41" fmla="*/ 0 h 253"/>
                <a:gd name="T42" fmla="*/ 0 w 173"/>
                <a:gd name="T43" fmla="*/ 0 h 253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173" h="253">
                  <a:moveTo>
                    <a:pt x="104" y="139"/>
                  </a:moveTo>
                  <a:lnTo>
                    <a:pt x="63" y="195"/>
                  </a:lnTo>
                  <a:lnTo>
                    <a:pt x="19" y="244"/>
                  </a:lnTo>
                  <a:lnTo>
                    <a:pt x="3" y="253"/>
                  </a:lnTo>
                  <a:lnTo>
                    <a:pt x="1" y="253"/>
                  </a:lnTo>
                  <a:lnTo>
                    <a:pt x="0" y="251"/>
                  </a:lnTo>
                  <a:lnTo>
                    <a:pt x="0" y="249"/>
                  </a:lnTo>
                  <a:lnTo>
                    <a:pt x="0" y="246"/>
                  </a:lnTo>
                  <a:lnTo>
                    <a:pt x="0" y="242"/>
                  </a:lnTo>
                  <a:lnTo>
                    <a:pt x="27" y="183"/>
                  </a:lnTo>
                  <a:lnTo>
                    <a:pt x="62" y="125"/>
                  </a:lnTo>
                  <a:lnTo>
                    <a:pt x="97" y="75"/>
                  </a:lnTo>
                  <a:lnTo>
                    <a:pt x="140" y="23"/>
                  </a:lnTo>
                  <a:lnTo>
                    <a:pt x="170" y="0"/>
                  </a:lnTo>
                  <a:lnTo>
                    <a:pt x="172" y="1"/>
                  </a:lnTo>
                  <a:lnTo>
                    <a:pt x="173" y="2"/>
                  </a:lnTo>
                  <a:lnTo>
                    <a:pt x="173" y="4"/>
                  </a:lnTo>
                  <a:lnTo>
                    <a:pt x="173" y="7"/>
                  </a:lnTo>
                  <a:lnTo>
                    <a:pt x="173" y="11"/>
                  </a:lnTo>
                  <a:lnTo>
                    <a:pt x="146" y="70"/>
                  </a:lnTo>
                  <a:lnTo>
                    <a:pt x="111" y="128"/>
                  </a:lnTo>
                  <a:lnTo>
                    <a:pt x="104" y="139"/>
                  </a:lnTo>
                  <a:close/>
                </a:path>
              </a:pathLst>
            </a:custGeom>
            <a:noFill/>
            <a:ln w="1270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15" name="未知"/>
            <p:cNvSpPr>
              <a:spLocks/>
            </p:cNvSpPr>
            <p:nvPr/>
          </p:nvSpPr>
          <p:spPr bwMode="auto">
            <a:xfrm>
              <a:off x="853" y="79"/>
              <a:ext cx="235" cy="142"/>
            </a:xfrm>
            <a:custGeom>
              <a:avLst/>
              <a:gdLst>
                <a:gd name="T0" fmla="*/ 0 w 587"/>
                <a:gd name="T1" fmla="*/ 0 h 355"/>
                <a:gd name="T2" fmla="*/ 0 w 587"/>
                <a:gd name="T3" fmla="*/ 0 h 355"/>
                <a:gd name="T4" fmla="*/ 0 w 587"/>
                <a:gd name="T5" fmla="*/ 0 h 355"/>
                <a:gd name="T6" fmla="*/ 0 w 587"/>
                <a:gd name="T7" fmla="*/ 0 h 355"/>
                <a:gd name="T8" fmla="*/ 0 w 587"/>
                <a:gd name="T9" fmla="*/ 0 h 355"/>
                <a:gd name="T10" fmla="*/ 0 w 587"/>
                <a:gd name="T11" fmla="*/ 0 h 355"/>
                <a:gd name="T12" fmla="*/ 0 w 587"/>
                <a:gd name="T13" fmla="*/ 0 h 355"/>
                <a:gd name="T14" fmla="*/ 0 w 587"/>
                <a:gd name="T15" fmla="*/ 0 h 355"/>
                <a:gd name="T16" fmla="*/ 0 w 587"/>
                <a:gd name="T17" fmla="*/ 0 h 355"/>
                <a:gd name="T18" fmla="*/ 0 w 587"/>
                <a:gd name="T19" fmla="*/ 0 h 355"/>
                <a:gd name="T20" fmla="*/ 0 w 587"/>
                <a:gd name="T21" fmla="*/ 0 h 355"/>
                <a:gd name="T22" fmla="*/ 0 w 587"/>
                <a:gd name="T23" fmla="*/ 0 h 355"/>
                <a:gd name="T24" fmla="*/ 0 w 587"/>
                <a:gd name="T25" fmla="*/ 0 h 355"/>
                <a:gd name="T26" fmla="*/ 0 w 587"/>
                <a:gd name="T27" fmla="*/ 0 h 355"/>
                <a:gd name="T28" fmla="*/ 0 w 587"/>
                <a:gd name="T29" fmla="*/ 0 h 355"/>
                <a:gd name="T30" fmla="*/ 0 w 587"/>
                <a:gd name="T31" fmla="*/ 0 h 355"/>
                <a:gd name="T32" fmla="*/ 0 w 587"/>
                <a:gd name="T33" fmla="*/ 0 h 355"/>
                <a:gd name="T34" fmla="*/ 0 w 587"/>
                <a:gd name="T35" fmla="*/ 0 h 355"/>
                <a:gd name="T36" fmla="*/ 0 w 587"/>
                <a:gd name="T37" fmla="*/ 0 h 355"/>
                <a:gd name="T38" fmla="*/ 0 w 587"/>
                <a:gd name="T39" fmla="*/ 0 h 355"/>
                <a:gd name="T40" fmla="*/ 0 w 587"/>
                <a:gd name="T41" fmla="*/ 0 h 355"/>
                <a:gd name="T42" fmla="*/ 0 w 587"/>
                <a:gd name="T43" fmla="*/ 0 h 355"/>
                <a:gd name="T44" fmla="*/ 0 w 587"/>
                <a:gd name="T45" fmla="*/ 0 h 355"/>
                <a:gd name="T46" fmla="*/ 0 w 587"/>
                <a:gd name="T47" fmla="*/ 0 h 355"/>
                <a:gd name="T48" fmla="*/ 0 w 587"/>
                <a:gd name="T49" fmla="*/ 0 h 355"/>
                <a:gd name="T50" fmla="*/ 0 w 587"/>
                <a:gd name="T51" fmla="*/ 0 h 355"/>
                <a:gd name="T52" fmla="*/ 0 w 587"/>
                <a:gd name="T53" fmla="*/ 0 h 355"/>
                <a:gd name="T54" fmla="*/ 0 w 587"/>
                <a:gd name="T55" fmla="*/ 0 h 355"/>
                <a:gd name="T56" fmla="*/ 0 w 587"/>
                <a:gd name="T57" fmla="*/ 0 h 355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587" h="355">
                  <a:moveTo>
                    <a:pt x="444" y="0"/>
                  </a:moveTo>
                  <a:lnTo>
                    <a:pt x="506" y="15"/>
                  </a:lnTo>
                  <a:lnTo>
                    <a:pt x="563" y="34"/>
                  </a:lnTo>
                  <a:lnTo>
                    <a:pt x="587" y="64"/>
                  </a:lnTo>
                  <a:lnTo>
                    <a:pt x="587" y="77"/>
                  </a:lnTo>
                  <a:lnTo>
                    <a:pt x="568" y="145"/>
                  </a:lnTo>
                  <a:lnTo>
                    <a:pt x="539" y="205"/>
                  </a:lnTo>
                  <a:lnTo>
                    <a:pt x="502" y="263"/>
                  </a:lnTo>
                  <a:lnTo>
                    <a:pt x="460" y="312"/>
                  </a:lnTo>
                  <a:lnTo>
                    <a:pt x="400" y="351"/>
                  </a:lnTo>
                  <a:lnTo>
                    <a:pt x="385" y="355"/>
                  </a:lnTo>
                  <a:lnTo>
                    <a:pt x="380" y="354"/>
                  </a:lnTo>
                  <a:lnTo>
                    <a:pt x="327" y="302"/>
                  </a:lnTo>
                  <a:lnTo>
                    <a:pt x="276" y="243"/>
                  </a:lnTo>
                  <a:lnTo>
                    <a:pt x="263" y="227"/>
                  </a:lnTo>
                  <a:lnTo>
                    <a:pt x="212" y="169"/>
                  </a:lnTo>
                  <a:lnTo>
                    <a:pt x="164" y="124"/>
                  </a:lnTo>
                  <a:lnTo>
                    <a:pt x="110" y="89"/>
                  </a:lnTo>
                  <a:lnTo>
                    <a:pt x="51" y="74"/>
                  </a:lnTo>
                  <a:lnTo>
                    <a:pt x="0" y="69"/>
                  </a:lnTo>
                  <a:lnTo>
                    <a:pt x="2" y="69"/>
                  </a:lnTo>
                  <a:lnTo>
                    <a:pt x="63" y="58"/>
                  </a:lnTo>
                  <a:lnTo>
                    <a:pt x="148" y="44"/>
                  </a:lnTo>
                  <a:lnTo>
                    <a:pt x="213" y="34"/>
                  </a:lnTo>
                  <a:lnTo>
                    <a:pt x="278" y="24"/>
                  </a:lnTo>
                  <a:lnTo>
                    <a:pt x="339" y="14"/>
                  </a:lnTo>
                  <a:lnTo>
                    <a:pt x="410" y="4"/>
                  </a:lnTo>
                  <a:lnTo>
                    <a:pt x="441" y="0"/>
                  </a:lnTo>
                  <a:lnTo>
                    <a:pt x="444" y="0"/>
                  </a:lnTo>
                  <a:close/>
                </a:path>
              </a:pathLst>
            </a:custGeom>
            <a:solidFill>
              <a:srgbClr val="E86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16" name="未知"/>
            <p:cNvSpPr>
              <a:spLocks/>
            </p:cNvSpPr>
            <p:nvPr/>
          </p:nvSpPr>
          <p:spPr bwMode="auto">
            <a:xfrm>
              <a:off x="615" y="430"/>
              <a:ext cx="19" cy="19"/>
            </a:xfrm>
            <a:custGeom>
              <a:avLst/>
              <a:gdLst>
                <a:gd name="T0" fmla="*/ 0 w 47"/>
                <a:gd name="T1" fmla="*/ 0 h 47"/>
                <a:gd name="T2" fmla="*/ 0 w 47"/>
                <a:gd name="T3" fmla="*/ 0 h 47"/>
                <a:gd name="T4" fmla="*/ 0 w 47"/>
                <a:gd name="T5" fmla="*/ 0 h 47"/>
                <a:gd name="T6" fmla="*/ 0 w 47"/>
                <a:gd name="T7" fmla="*/ 0 h 47"/>
                <a:gd name="T8" fmla="*/ 0 w 47"/>
                <a:gd name="T9" fmla="*/ 0 h 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7" h="47">
                  <a:moveTo>
                    <a:pt x="47" y="39"/>
                  </a:moveTo>
                  <a:lnTo>
                    <a:pt x="39" y="47"/>
                  </a:lnTo>
                  <a:lnTo>
                    <a:pt x="0" y="8"/>
                  </a:lnTo>
                  <a:lnTo>
                    <a:pt x="8" y="0"/>
                  </a:lnTo>
                  <a:lnTo>
                    <a:pt x="47" y="39"/>
                  </a:lnTo>
                  <a:close/>
                </a:path>
              </a:pathLst>
            </a:custGeom>
            <a:solidFill>
              <a:srgbClr val="E86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17" name="未知"/>
            <p:cNvSpPr>
              <a:spLocks/>
            </p:cNvSpPr>
            <p:nvPr/>
          </p:nvSpPr>
          <p:spPr bwMode="auto">
            <a:xfrm>
              <a:off x="615" y="430"/>
              <a:ext cx="19" cy="19"/>
            </a:xfrm>
            <a:custGeom>
              <a:avLst/>
              <a:gdLst>
                <a:gd name="T0" fmla="*/ 0 w 47"/>
                <a:gd name="T1" fmla="*/ 0 h 47"/>
                <a:gd name="T2" fmla="*/ 0 w 47"/>
                <a:gd name="T3" fmla="*/ 0 h 47"/>
                <a:gd name="T4" fmla="*/ 0 w 47"/>
                <a:gd name="T5" fmla="*/ 0 h 47"/>
                <a:gd name="T6" fmla="*/ 0 w 47"/>
                <a:gd name="T7" fmla="*/ 0 h 47"/>
                <a:gd name="T8" fmla="*/ 0 w 47"/>
                <a:gd name="T9" fmla="*/ 0 h 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7" h="47">
                  <a:moveTo>
                    <a:pt x="0" y="8"/>
                  </a:moveTo>
                  <a:lnTo>
                    <a:pt x="39" y="47"/>
                  </a:lnTo>
                  <a:lnTo>
                    <a:pt x="47" y="39"/>
                  </a:lnTo>
                  <a:lnTo>
                    <a:pt x="8" y="0"/>
                  </a:lnTo>
                  <a:lnTo>
                    <a:pt x="0" y="8"/>
                  </a:lnTo>
                  <a:close/>
                </a:path>
              </a:pathLst>
            </a:custGeom>
            <a:noFill/>
            <a:ln w="635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18" name="Rectangle 25"/>
            <p:cNvSpPr>
              <a:spLocks noChangeArrowheads="1"/>
            </p:cNvSpPr>
            <p:nvPr/>
          </p:nvSpPr>
          <p:spPr bwMode="auto">
            <a:xfrm>
              <a:off x="620" y="421"/>
              <a:ext cx="22" cy="6"/>
            </a:xfrm>
            <a:prstGeom prst="rect">
              <a:avLst/>
            </a:prstGeom>
            <a:solidFill>
              <a:srgbClr val="E86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1pPr>
              <a:lvl2pPr marL="742950" indent="-28575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2pPr>
              <a:lvl3pPr marL="11430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3pPr>
              <a:lvl4pPr marL="16002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4pPr>
              <a:lvl5pPr marL="20574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719" name="Rectangle 26"/>
            <p:cNvSpPr>
              <a:spLocks/>
            </p:cNvSpPr>
            <p:nvPr/>
          </p:nvSpPr>
          <p:spPr bwMode="auto">
            <a:xfrm>
              <a:off x="620" y="421"/>
              <a:ext cx="22" cy="6"/>
            </a:xfrm>
            <a:prstGeom prst="rect">
              <a:avLst/>
            </a:prstGeom>
            <a:noFill/>
            <a:ln w="63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1pPr>
              <a:lvl2pPr marL="742950" indent="-28575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2pPr>
              <a:lvl3pPr marL="11430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3pPr>
              <a:lvl4pPr marL="16002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4pPr>
              <a:lvl5pPr marL="20574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720" name="未知"/>
            <p:cNvSpPr>
              <a:spLocks/>
            </p:cNvSpPr>
            <p:nvPr/>
          </p:nvSpPr>
          <p:spPr bwMode="auto">
            <a:xfrm>
              <a:off x="615" y="400"/>
              <a:ext cx="19" cy="18"/>
            </a:xfrm>
            <a:custGeom>
              <a:avLst/>
              <a:gdLst>
                <a:gd name="T0" fmla="*/ 0 w 47"/>
                <a:gd name="T1" fmla="*/ 0 h 46"/>
                <a:gd name="T2" fmla="*/ 0 w 47"/>
                <a:gd name="T3" fmla="*/ 0 h 46"/>
                <a:gd name="T4" fmla="*/ 0 w 47"/>
                <a:gd name="T5" fmla="*/ 0 h 46"/>
                <a:gd name="T6" fmla="*/ 0 w 47"/>
                <a:gd name="T7" fmla="*/ 0 h 46"/>
                <a:gd name="T8" fmla="*/ 0 w 47"/>
                <a:gd name="T9" fmla="*/ 0 h 4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7" h="46">
                  <a:moveTo>
                    <a:pt x="47" y="8"/>
                  </a:moveTo>
                  <a:lnTo>
                    <a:pt x="8" y="46"/>
                  </a:lnTo>
                  <a:lnTo>
                    <a:pt x="0" y="38"/>
                  </a:lnTo>
                  <a:lnTo>
                    <a:pt x="39" y="0"/>
                  </a:lnTo>
                  <a:lnTo>
                    <a:pt x="47" y="8"/>
                  </a:lnTo>
                  <a:close/>
                </a:path>
              </a:pathLst>
            </a:custGeom>
            <a:solidFill>
              <a:srgbClr val="E86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1" name="未知"/>
            <p:cNvSpPr>
              <a:spLocks/>
            </p:cNvSpPr>
            <p:nvPr/>
          </p:nvSpPr>
          <p:spPr bwMode="auto">
            <a:xfrm>
              <a:off x="615" y="400"/>
              <a:ext cx="19" cy="18"/>
            </a:xfrm>
            <a:custGeom>
              <a:avLst/>
              <a:gdLst>
                <a:gd name="T0" fmla="*/ 0 w 47"/>
                <a:gd name="T1" fmla="*/ 0 h 46"/>
                <a:gd name="T2" fmla="*/ 0 w 47"/>
                <a:gd name="T3" fmla="*/ 0 h 46"/>
                <a:gd name="T4" fmla="*/ 0 w 47"/>
                <a:gd name="T5" fmla="*/ 0 h 46"/>
                <a:gd name="T6" fmla="*/ 0 w 47"/>
                <a:gd name="T7" fmla="*/ 0 h 46"/>
                <a:gd name="T8" fmla="*/ 0 w 47"/>
                <a:gd name="T9" fmla="*/ 0 h 4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7" h="46">
                  <a:moveTo>
                    <a:pt x="8" y="46"/>
                  </a:moveTo>
                  <a:lnTo>
                    <a:pt x="47" y="8"/>
                  </a:lnTo>
                  <a:lnTo>
                    <a:pt x="39" y="0"/>
                  </a:lnTo>
                  <a:lnTo>
                    <a:pt x="0" y="38"/>
                  </a:lnTo>
                  <a:lnTo>
                    <a:pt x="8" y="46"/>
                  </a:lnTo>
                  <a:close/>
                </a:path>
              </a:pathLst>
            </a:custGeom>
            <a:noFill/>
            <a:ln w="635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2" name="Rectangle 29"/>
            <p:cNvSpPr>
              <a:spLocks noChangeArrowheads="1"/>
            </p:cNvSpPr>
            <p:nvPr/>
          </p:nvSpPr>
          <p:spPr bwMode="auto">
            <a:xfrm>
              <a:off x="606" y="392"/>
              <a:ext cx="6" cy="21"/>
            </a:xfrm>
            <a:prstGeom prst="rect">
              <a:avLst/>
            </a:prstGeom>
            <a:solidFill>
              <a:srgbClr val="E86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1pPr>
              <a:lvl2pPr marL="742950" indent="-28575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2pPr>
              <a:lvl3pPr marL="11430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3pPr>
              <a:lvl4pPr marL="16002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4pPr>
              <a:lvl5pPr marL="20574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723" name="Rectangle 30"/>
            <p:cNvSpPr>
              <a:spLocks/>
            </p:cNvSpPr>
            <p:nvPr/>
          </p:nvSpPr>
          <p:spPr bwMode="auto">
            <a:xfrm>
              <a:off x="606" y="392"/>
              <a:ext cx="6" cy="21"/>
            </a:xfrm>
            <a:prstGeom prst="rect">
              <a:avLst/>
            </a:prstGeom>
            <a:noFill/>
            <a:ln w="63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1pPr>
              <a:lvl2pPr marL="742950" indent="-28575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2pPr>
              <a:lvl3pPr marL="11430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3pPr>
              <a:lvl4pPr marL="16002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4pPr>
              <a:lvl5pPr marL="20574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724" name="未知"/>
            <p:cNvSpPr>
              <a:spLocks/>
            </p:cNvSpPr>
            <p:nvPr/>
          </p:nvSpPr>
          <p:spPr bwMode="auto">
            <a:xfrm>
              <a:off x="577" y="422"/>
              <a:ext cx="21" cy="4"/>
            </a:xfrm>
            <a:custGeom>
              <a:avLst/>
              <a:gdLst>
                <a:gd name="T0" fmla="*/ 0 w 54"/>
                <a:gd name="T1" fmla="*/ 0 h 11"/>
                <a:gd name="T2" fmla="*/ 0 w 54"/>
                <a:gd name="T3" fmla="*/ 0 h 11"/>
                <a:gd name="T4" fmla="*/ 0 w 54"/>
                <a:gd name="T5" fmla="*/ 0 h 11"/>
                <a:gd name="T6" fmla="*/ 0 w 54"/>
                <a:gd name="T7" fmla="*/ 0 h 11"/>
                <a:gd name="T8" fmla="*/ 0 w 54"/>
                <a:gd name="T9" fmla="*/ 0 h 1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4" h="11">
                  <a:moveTo>
                    <a:pt x="54" y="11"/>
                  </a:moveTo>
                  <a:lnTo>
                    <a:pt x="0" y="11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11"/>
                  </a:lnTo>
                  <a:close/>
                </a:path>
              </a:pathLst>
            </a:custGeom>
            <a:solidFill>
              <a:srgbClr val="E86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5" name="未知"/>
            <p:cNvSpPr>
              <a:spLocks/>
            </p:cNvSpPr>
            <p:nvPr/>
          </p:nvSpPr>
          <p:spPr bwMode="auto">
            <a:xfrm>
              <a:off x="577" y="422"/>
              <a:ext cx="21" cy="4"/>
            </a:xfrm>
            <a:custGeom>
              <a:avLst/>
              <a:gdLst>
                <a:gd name="T0" fmla="*/ 0 w 54"/>
                <a:gd name="T1" fmla="*/ 0 h 11"/>
                <a:gd name="T2" fmla="*/ 0 w 54"/>
                <a:gd name="T3" fmla="*/ 0 h 11"/>
                <a:gd name="T4" fmla="*/ 0 w 54"/>
                <a:gd name="T5" fmla="*/ 0 h 11"/>
                <a:gd name="T6" fmla="*/ 0 w 54"/>
                <a:gd name="T7" fmla="*/ 0 h 11"/>
                <a:gd name="T8" fmla="*/ 0 w 54"/>
                <a:gd name="T9" fmla="*/ 0 h 1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4" h="11">
                  <a:moveTo>
                    <a:pt x="54" y="0"/>
                  </a:moveTo>
                  <a:lnTo>
                    <a:pt x="0" y="0"/>
                  </a:lnTo>
                  <a:lnTo>
                    <a:pt x="0" y="11"/>
                  </a:lnTo>
                  <a:lnTo>
                    <a:pt x="54" y="11"/>
                  </a:lnTo>
                  <a:lnTo>
                    <a:pt x="54" y="0"/>
                  </a:lnTo>
                  <a:close/>
                </a:path>
              </a:pathLst>
            </a:custGeom>
            <a:noFill/>
            <a:ln w="635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6" name="未知"/>
            <p:cNvSpPr>
              <a:spLocks/>
            </p:cNvSpPr>
            <p:nvPr/>
          </p:nvSpPr>
          <p:spPr bwMode="auto">
            <a:xfrm>
              <a:off x="585" y="430"/>
              <a:ext cx="18" cy="19"/>
            </a:xfrm>
            <a:custGeom>
              <a:avLst/>
              <a:gdLst>
                <a:gd name="T0" fmla="*/ 0 w 46"/>
                <a:gd name="T1" fmla="*/ 0 h 47"/>
                <a:gd name="T2" fmla="*/ 0 w 46"/>
                <a:gd name="T3" fmla="*/ 0 h 47"/>
                <a:gd name="T4" fmla="*/ 0 w 46"/>
                <a:gd name="T5" fmla="*/ 0 h 47"/>
                <a:gd name="T6" fmla="*/ 0 w 46"/>
                <a:gd name="T7" fmla="*/ 0 h 47"/>
                <a:gd name="T8" fmla="*/ 0 w 46"/>
                <a:gd name="T9" fmla="*/ 0 h 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6" h="47">
                  <a:moveTo>
                    <a:pt x="46" y="8"/>
                  </a:moveTo>
                  <a:lnTo>
                    <a:pt x="8" y="47"/>
                  </a:lnTo>
                  <a:lnTo>
                    <a:pt x="0" y="39"/>
                  </a:lnTo>
                  <a:lnTo>
                    <a:pt x="38" y="0"/>
                  </a:lnTo>
                  <a:lnTo>
                    <a:pt x="46" y="8"/>
                  </a:lnTo>
                  <a:close/>
                </a:path>
              </a:pathLst>
            </a:custGeom>
            <a:solidFill>
              <a:srgbClr val="E86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7" name="未知"/>
            <p:cNvSpPr>
              <a:spLocks/>
            </p:cNvSpPr>
            <p:nvPr/>
          </p:nvSpPr>
          <p:spPr bwMode="auto">
            <a:xfrm>
              <a:off x="585" y="430"/>
              <a:ext cx="18" cy="19"/>
            </a:xfrm>
            <a:custGeom>
              <a:avLst/>
              <a:gdLst>
                <a:gd name="T0" fmla="*/ 0 w 46"/>
                <a:gd name="T1" fmla="*/ 0 h 47"/>
                <a:gd name="T2" fmla="*/ 0 w 46"/>
                <a:gd name="T3" fmla="*/ 0 h 47"/>
                <a:gd name="T4" fmla="*/ 0 w 46"/>
                <a:gd name="T5" fmla="*/ 0 h 47"/>
                <a:gd name="T6" fmla="*/ 0 w 46"/>
                <a:gd name="T7" fmla="*/ 0 h 47"/>
                <a:gd name="T8" fmla="*/ 0 w 46"/>
                <a:gd name="T9" fmla="*/ 0 h 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6" h="47">
                  <a:moveTo>
                    <a:pt x="38" y="0"/>
                  </a:moveTo>
                  <a:lnTo>
                    <a:pt x="0" y="39"/>
                  </a:lnTo>
                  <a:lnTo>
                    <a:pt x="8" y="47"/>
                  </a:lnTo>
                  <a:lnTo>
                    <a:pt x="46" y="8"/>
                  </a:lnTo>
                  <a:lnTo>
                    <a:pt x="38" y="0"/>
                  </a:lnTo>
                  <a:close/>
                </a:path>
              </a:pathLst>
            </a:custGeom>
            <a:noFill/>
            <a:ln w="635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8" name="Rectangle 35"/>
            <p:cNvSpPr>
              <a:spLocks noChangeArrowheads="1"/>
            </p:cNvSpPr>
            <p:nvPr/>
          </p:nvSpPr>
          <p:spPr bwMode="auto">
            <a:xfrm>
              <a:off x="606" y="434"/>
              <a:ext cx="6" cy="23"/>
            </a:xfrm>
            <a:prstGeom prst="rect">
              <a:avLst/>
            </a:prstGeom>
            <a:solidFill>
              <a:srgbClr val="E86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1pPr>
              <a:lvl2pPr marL="742950" indent="-28575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2pPr>
              <a:lvl3pPr marL="11430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3pPr>
              <a:lvl4pPr marL="16002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4pPr>
              <a:lvl5pPr marL="20574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729" name="Rectangle 36"/>
            <p:cNvSpPr>
              <a:spLocks/>
            </p:cNvSpPr>
            <p:nvPr/>
          </p:nvSpPr>
          <p:spPr bwMode="auto">
            <a:xfrm>
              <a:off x="606" y="434"/>
              <a:ext cx="6" cy="23"/>
            </a:xfrm>
            <a:prstGeom prst="rect">
              <a:avLst/>
            </a:prstGeom>
            <a:noFill/>
            <a:ln w="63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1pPr>
              <a:lvl2pPr marL="742950" indent="-28575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2pPr>
              <a:lvl3pPr marL="11430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3pPr>
              <a:lvl4pPr marL="16002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4pPr>
              <a:lvl5pPr marL="20574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730" name="未知"/>
            <p:cNvSpPr>
              <a:spLocks/>
            </p:cNvSpPr>
            <p:nvPr/>
          </p:nvSpPr>
          <p:spPr bwMode="auto">
            <a:xfrm>
              <a:off x="585" y="400"/>
              <a:ext cx="18" cy="18"/>
            </a:xfrm>
            <a:custGeom>
              <a:avLst/>
              <a:gdLst>
                <a:gd name="T0" fmla="*/ 0 w 46"/>
                <a:gd name="T1" fmla="*/ 0 h 46"/>
                <a:gd name="T2" fmla="*/ 0 w 46"/>
                <a:gd name="T3" fmla="*/ 0 h 46"/>
                <a:gd name="T4" fmla="*/ 0 w 46"/>
                <a:gd name="T5" fmla="*/ 0 h 46"/>
                <a:gd name="T6" fmla="*/ 0 w 46"/>
                <a:gd name="T7" fmla="*/ 0 h 46"/>
                <a:gd name="T8" fmla="*/ 0 w 46"/>
                <a:gd name="T9" fmla="*/ 0 h 4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6" h="46">
                  <a:moveTo>
                    <a:pt x="46" y="38"/>
                  </a:moveTo>
                  <a:lnTo>
                    <a:pt x="38" y="46"/>
                  </a:lnTo>
                  <a:lnTo>
                    <a:pt x="0" y="8"/>
                  </a:lnTo>
                  <a:lnTo>
                    <a:pt x="8" y="0"/>
                  </a:lnTo>
                  <a:lnTo>
                    <a:pt x="46" y="38"/>
                  </a:lnTo>
                  <a:close/>
                </a:path>
              </a:pathLst>
            </a:custGeom>
            <a:solidFill>
              <a:srgbClr val="E86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31" name="未知"/>
            <p:cNvSpPr>
              <a:spLocks/>
            </p:cNvSpPr>
            <p:nvPr/>
          </p:nvSpPr>
          <p:spPr bwMode="auto">
            <a:xfrm>
              <a:off x="585" y="400"/>
              <a:ext cx="18" cy="18"/>
            </a:xfrm>
            <a:custGeom>
              <a:avLst/>
              <a:gdLst>
                <a:gd name="T0" fmla="*/ 0 w 46"/>
                <a:gd name="T1" fmla="*/ 0 h 46"/>
                <a:gd name="T2" fmla="*/ 0 w 46"/>
                <a:gd name="T3" fmla="*/ 0 h 46"/>
                <a:gd name="T4" fmla="*/ 0 w 46"/>
                <a:gd name="T5" fmla="*/ 0 h 46"/>
                <a:gd name="T6" fmla="*/ 0 w 46"/>
                <a:gd name="T7" fmla="*/ 0 h 46"/>
                <a:gd name="T8" fmla="*/ 0 w 46"/>
                <a:gd name="T9" fmla="*/ 0 h 4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6" h="46">
                  <a:moveTo>
                    <a:pt x="46" y="38"/>
                  </a:moveTo>
                  <a:lnTo>
                    <a:pt x="8" y="0"/>
                  </a:lnTo>
                  <a:lnTo>
                    <a:pt x="0" y="8"/>
                  </a:lnTo>
                  <a:lnTo>
                    <a:pt x="38" y="46"/>
                  </a:lnTo>
                  <a:lnTo>
                    <a:pt x="46" y="38"/>
                  </a:lnTo>
                  <a:close/>
                </a:path>
              </a:pathLst>
            </a:custGeom>
            <a:noFill/>
            <a:ln w="635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32" name="未知"/>
            <p:cNvSpPr>
              <a:spLocks/>
            </p:cNvSpPr>
            <p:nvPr/>
          </p:nvSpPr>
          <p:spPr bwMode="auto">
            <a:xfrm>
              <a:off x="588" y="453"/>
              <a:ext cx="42" cy="7"/>
            </a:xfrm>
            <a:custGeom>
              <a:avLst/>
              <a:gdLst>
                <a:gd name="T0" fmla="*/ 0 w 105"/>
                <a:gd name="T1" fmla="*/ 0 h 17"/>
                <a:gd name="T2" fmla="*/ 0 w 105"/>
                <a:gd name="T3" fmla="*/ 0 h 17"/>
                <a:gd name="T4" fmla="*/ 0 w 105"/>
                <a:gd name="T5" fmla="*/ 0 h 17"/>
                <a:gd name="T6" fmla="*/ 0 w 105"/>
                <a:gd name="T7" fmla="*/ 0 h 17"/>
                <a:gd name="T8" fmla="*/ 0 w 105"/>
                <a:gd name="T9" fmla="*/ 0 h 17"/>
                <a:gd name="T10" fmla="*/ 0 w 105"/>
                <a:gd name="T11" fmla="*/ 0 h 17"/>
                <a:gd name="T12" fmla="*/ 0 w 105"/>
                <a:gd name="T13" fmla="*/ 0 h 17"/>
                <a:gd name="T14" fmla="*/ 0 w 105"/>
                <a:gd name="T15" fmla="*/ 0 h 17"/>
                <a:gd name="T16" fmla="*/ 0 w 105"/>
                <a:gd name="T17" fmla="*/ 0 h 17"/>
                <a:gd name="T18" fmla="*/ 0 w 105"/>
                <a:gd name="T19" fmla="*/ 0 h 17"/>
                <a:gd name="T20" fmla="*/ 0 w 105"/>
                <a:gd name="T21" fmla="*/ 0 h 17"/>
                <a:gd name="T22" fmla="*/ 0 w 105"/>
                <a:gd name="T23" fmla="*/ 0 h 17"/>
                <a:gd name="T24" fmla="*/ 0 w 105"/>
                <a:gd name="T25" fmla="*/ 0 h 17"/>
                <a:gd name="T26" fmla="*/ 0 w 105"/>
                <a:gd name="T27" fmla="*/ 0 h 17"/>
                <a:gd name="T28" fmla="*/ 0 w 105"/>
                <a:gd name="T29" fmla="*/ 0 h 17"/>
                <a:gd name="T30" fmla="*/ 0 w 105"/>
                <a:gd name="T31" fmla="*/ 0 h 17"/>
                <a:gd name="T32" fmla="*/ 0 w 105"/>
                <a:gd name="T33" fmla="*/ 0 h 17"/>
                <a:gd name="T34" fmla="*/ 0 w 105"/>
                <a:gd name="T35" fmla="*/ 0 h 17"/>
                <a:gd name="T36" fmla="*/ 0 w 105"/>
                <a:gd name="T37" fmla="*/ 0 h 17"/>
                <a:gd name="T38" fmla="*/ 0 w 105"/>
                <a:gd name="T39" fmla="*/ 0 h 17"/>
                <a:gd name="T40" fmla="*/ 0 w 105"/>
                <a:gd name="T41" fmla="*/ 0 h 17"/>
                <a:gd name="T42" fmla="*/ 0 w 105"/>
                <a:gd name="T43" fmla="*/ 0 h 17"/>
                <a:gd name="T44" fmla="*/ 0 w 105"/>
                <a:gd name="T45" fmla="*/ 0 h 17"/>
                <a:gd name="T46" fmla="*/ 0 w 105"/>
                <a:gd name="T47" fmla="*/ 0 h 17"/>
                <a:gd name="T48" fmla="*/ 0 w 105"/>
                <a:gd name="T49" fmla="*/ 0 h 17"/>
                <a:gd name="T50" fmla="*/ 0 w 105"/>
                <a:gd name="T51" fmla="*/ 0 h 17"/>
                <a:gd name="T52" fmla="*/ 0 w 105"/>
                <a:gd name="T53" fmla="*/ 0 h 17"/>
                <a:gd name="T54" fmla="*/ 0 w 105"/>
                <a:gd name="T55" fmla="*/ 0 h 17"/>
                <a:gd name="T56" fmla="*/ 0 w 105"/>
                <a:gd name="T57" fmla="*/ 0 h 17"/>
                <a:gd name="T58" fmla="*/ 0 w 105"/>
                <a:gd name="T59" fmla="*/ 0 h 17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0" t="0" r="r" b="b"/>
              <a:pathLst>
                <a:path w="105" h="17">
                  <a:moveTo>
                    <a:pt x="52" y="17"/>
                  </a:moveTo>
                  <a:lnTo>
                    <a:pt x="49" y="17"/>
                  </a:lnTo>
                  <a:lnTo>
                    <a:pt x="45" y="17"/>
                  </a:lnTo>
                  <a:lnTo>
                    <a:pt x="42" y="16"/>
                  </a:lnTo>
                  <a:lnTo>
                    <a:pt x="38" y="16"/>
                  </a:lnTo>
                  <a:lnTo>
                    <a:pt x="35" y="15"/>
                  </a:lnTo>
                  <a:lnTo>
                    <a:pt x="32" y="15"/>
                  </a:lnTo>
                  <a:lnTo>
                    <a:pt x="28" y="14"/>
                  </a:lnTo>
                  <a:lnTo>
                    <a:pt x="25" y="13"/>
                  </a:lnTo>
                  <a:lnTo>
                    <a:pt x="22" y="12"/>
                  </a:lnTo>
                  <a:lnTo>
                    <a:pt x="18" y="10"/>
                  </a:lnTo>
                  <a:lnTo>
                    <a:pt x="15" y="9"/>
                  </a:lnTo>
                  <a:lnTo>
                    <a:pt x="12" y="8"/>
                  </a:lnTo>
                  <a:lnTo>
                    <a:pt x="6" y="4"/>
                  </a:lnTo>
                  <a:lnTo>
                    <a:pt x="3" y="2"/>
                  </a:lnTo>
                  <a:lnTo>
                    <a:pt x="0" y="0"/>
                  </a:lnTo>
                  <a:lnTo>
                    <a:pt x="105" y="0"/>
                  </a:lnTo>
                  <a:lnTo>
                    <a:pt x="104" y="0"/>
                  </a:lnTo>
                  <a:lnTo>
                    <a:pt x="102" y="2"/>
                  </a:lnTo>
                  <a:lnTo>
                    <a:pt x="99" y="4"/>
                  </a:lnTo>
                  <a:lnTo>
                    <a:pt x="96" y="6"/>
                  </a:lnTo>
                  <a:lnTo>
                    <a:pt x="93" y="8"/>
                  </a:lnTo>
                  <a:lnTo>
                    <a:pt x="89" y="9"/>
                  </a:lnTo>
                  <a:lnTo>
                    <a:pt x="86" y="10"/>
                  </a:lnTo>
                  <a:lnTo>
                    <a:pt x="83" y="12"/>
                  </a:lnTo>
                  <a:lnTo>
                    <a:pt x="63" y="16"/>
                  </a:lnTo>
                  <a:lnTo>
                    <a:pt x="59" y="17"/>
                  </a:lnTo>
                  <a:lnTo>
                    <a:pt x="56" y="17"/>
                  </a:lnTo>
                  <a:lnTo>
                    <a:pt x="52" y="17"/>
                  </a:lnTo>
                  <a:close/>
                </a:path>
              </a:pathLst>
            </a:custGeom>
            <a:solidFill>
              <a:srgbClr val="E86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33" name="未知"/>
            <p:cNvSpPr>
              <a:spLocks/>
            </p:cNvSpPr>
            <p:nvPr/>
          </p:nvSpPr>
          <p:spPr bwMode="auto">
            <a:xfrm>
              <a:off x="574" y="396"/>
              <a:ext cx="35" cy="57"/>
            </a:xfrm>
            <a:custGeom>
              <a:avLst/>
              <a:gdLst>
                <a:gd name="T0" fmla="*/ 0 w 88"/>
                <a:gd name="T1" fmla="*/ 0 h 143"/>
                <a:gd name="T2" fmla="*/ 0 w 88"/>
                <a:gd name="T3" fmla="*/ 0 h 143"/>
                <a:gd name="T4" fmla="*/ 0 w 88"/>
                <a:gd name="T5" fmla="*/ 0 h 143"/>
                <a:gd name="T6" fmla="*/ 0 w 88"/>
                <a:gd name="T7" fmla="*/ 0 h 143"/>
                <a:gd name="T8" fmla="*/ 0 w 88"/>
                <a:gd name="T9" fmla="*/ 0 h 143"/>
                <a:gd name="T10" fmla="*/ 0 w 88"/>
                <a:gd name="T11" fmla="*/ 0 h 143"/>
                <a:gd name="T12" fmla="*/ 0 w 88"/>
                <a:gd name="T13" fmla="*/ 0 h 143"/>
                <a:gd name="T14" fmla="*/ 0 w 88"/>
                <a:gd name="T15" fmla="*/ 0 h 143"/>
                <a:gd name="T16" fmla="*/ 0 w 88"/>
                <a:gd name="T17" fmla="*/ 0 h 143"/>
                <a:gd name="T18" fmla="*/ 0 w 88"/>
                <a:gd name="T19" fmla="*/ 0 h 143"/>
                <a:gd name="T20" fmla="*/ 0 w 88"/>
                <a:gd name="T21" fmla="*/ 0 h 143"/>
                <a:gd name="T22" fmla="*/ 0 w 88"/>
                <a:gd name="T23" fmla="*/ 0 h 143"/>
                <a:gd name="T24" fmla="*/ 0 w 88"/>
                <a:gd name="T25" fmla="*/ 0 h 143"/>
                <a:gd name="T26" fmla="*/ 0 w 88"/>
                <a:gd name="T27" fmla="*/ 0 h 143"/>
                <a:gd name="T28" fmla="*/ 0 w 88"/>
                <a:gd name="T29" fmla="*/ 0 h 143"/>
                <a:gd name="T30" fmla="*/ 0 w 88"/>
                <a:gd name="T31" fmla="*/ 0 h 143"/>
                <a:gd name="T32" fmla="*/ 0 w 88"/>
                <a:gd name="T33" fmla="*/ 0 h 143"/>
                <a:gd name="T34" fmla="*/ 0 w 88"/>
                <a:gd name="T35" fmla="*/ 0 h 143"/>
                <a:gd name="T36" fmla="*/ 0 w 88"/>
                <a:gd name="T37" fmla="*/ 0 h 143"/>
                <a:gd name="T38" fmla="*/ 0 w 88"/>
                <a:gd name="T39" fmla="*/ 0 h 143"/>
                <a:gd name="T40" fmla="*/ 0 w 88"/>
                <a:gd name="T41" fmla="*/ 0 h 143"/>
                <a:gd name="T42" fmla="*/ 0 w 88"/>
                <a:gd name="T43" fmla="*/ 0 h 143"/>
                <a:gd name="T44" fmla="*/ 0 w 88"/>
                <a:gd name="T45" fmla="*/ 0 h 143"/>
                <a:gd name="T46" fmla="*/ 0 w 88"/>
                <a:gd name="T47" fmla="*/ 0 h 143"/>
                <a:gd name="T48" fmla="*/ 0 w 88"/>
                <a:gd name="T49" fmla="*/ 0 h 143"/>
                <a:gd name="T50" fmla="*/ 0 w 88"/>
                <a:gd name="T51" fmla="*/ 0 h 143"/>
                <a:gd name="T52" fmla="*/ 0 w 88"/>
                <a:gd name="T53" fmla="*/ 0 h 143"/>
                <a:gd name="T54" fmla="*/ 0 w 88"/>
                <a:gd name="T55" fmla="*/ 0 h 143"/>
                <a:gd name="T56" fmla="*/ 0 w 88"/>
                <a:gd name="T57" fmla="*/ 0 h 143"/>
                <a:gd name="T58" fmla="*/ 0 w 88"/>
                <a:gd name="T59" fmla="*/ 0 h 143"/>
                <a:gd name="T60" fmla="*/ 0 w 88"/>
                <a:gd name="T61" fmla="*/ 0 h 143"/>
                <a:gd name="T62" fmla="*/ 0 w 88"/>
                <a:gd name="T63" fmla="*/ 0 h 143"/>
                <a:gd name="T64" fmla="*/ 0 w 88"/>
                <a:gd name="T65" fmla="*/ 0 h 143"/>
                <a:gd name="T66" fmla="*/ 0 w 88"/>
                <a:gd name="T67" fmla="*/ 0 h 143"/>
                <a:gd name="T68" fmla="*/ 0 w 88"/>
                <a:gd name="T69" fmla="*/ 0 h 143"/>
                <a:gd name="T70" fmla="*/ 0 w 88"/>
                <a:gd name="T71" fmla="*/ 0 h 143"/>
                <a:gd name="T72" fmla="*/ 0 w 88"/>
                <a:gd name="T73" fmla="*/ 0 h 143"/>
                <a:gd name="T74" fmla="*/ 0 w 88"/>
                <a:gd name="T75" fmla="*/ 0 h 143"/>
                <a:gd name="T76" fmla="*/ 0 w 88"/>
                <a:gd name="T77" fmla="*/ 0 h 143"/>
                <a:gd name="T78" fmla="*/ 0 w 88"/>
                <a:gd name="T79" fmla="*/ 0 h 143"/>
                <a:gd name="T80" fmla="*/ 0 w 88"/>
                <a:gd name="T81" fmla="*/ 0 h 143"/>
                <a:gd name="T82" fmla="*/ 0 w 88"/>
                <a:gd name="T83" fmla="*/ 0 h 143"/>
                <a:gd name="T84" fmla="*/ 0 w 88"/>
                <a:gd name="T85" fmla="*/ 0 h 143"/>
                <a:gd name="T86" fmla="*/ 0 w 88"/>
                <a:gd name="T87" fmla="*/ 0 h 143"/>
                <a:gd name="T88" fmla="*/ 0 w 88"/>
                <a:gd name="T89" fmla="*/ 0 h 143"/>
                <a:gd name="T90" fmla="*/ 0 w 88"/>
                <a:gd name="T91" fmla="*/ 0 h 143"/>
                <a:gd name="T92" fmla="*/ 0 w 88"/>
                <a:gd name="T93" fmla="*/ 0 h 143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0" t="0" r="r" b="b"/>
              <a:pathLst>
                <a:path w="88" h="143">
                  <a:moveTo>
                    <a:pt x="36" y="143"/>
                  </a:moveTo>
                  <a:lnTo>
                    <a:pt x="36" y="143"/>
                  </a:lnTo>
                  <a:lnTo>
                    <a:pt x="35" y="143"/>
                  </a:lnTo>
                  <a:lnTo>
                    <a:pt x="35" y="142"/>
                  </a:lnTo>
                  <a:lnTo>
                    <a:pt x="34" y="142"/>
                  </a:lnTo>
                  <a:lnTo>
                    <a:pt x="34" y="141"/>
                  </a:lnTo>
                  <a:lnTo>
                    <a:pt x="33" y="140"/>
                  </a:lnTo>
                  <a:lnTo>
                    <a:pt x="32" y="140"/>
                  </a:lnTo>
                  <a:lnTo>
                    <a:pt x="31" y="139"/>
                  </a:lnTo>
                  <a:lnTo>
                    <a:pt x="29" y="138"/>
                  </a:lnTo>
                  <a:lnTo>
                    <a:pt x="28" y="137"/>
                  </a:lnTo>
                  <a:lnTo>
                    <a:pt x="27" y="135"/>
                  </a:lnTo>
                  <a:lnTo>
                    <a:pt x="26" y="134"/>
                  </a:lnTo>
                  <a:lnTo>
                    <a:pt x="24" y="133"/>
                  </a:lnTo>
                  <a:lnTo>
                    <a:pt x="23" y="131"/>
                  </a:lnTo>
                  <a:lnTo>
                    <a:pt x="21" y="129"/>
                  </a:lnTo>
                  <a:lnTo>
                    <a:pt x="20" y="128"/>
                  </a:lnTo>
                  <a:lnTo>
                    <a:pt x="19" y="126"/>
                  </a:lnTo>
                  <a:lnTo>
                    <a:pt x="17" y="124"/>
                  </a:lnTo>
                  <a:lnTo>
                    <a:pt x="16" y="123"/>
                  </a:lnTo>
                  <a:lnTo>
                    <a:pt x="16" y="122"/>
                  </a:lnTo>
                  <a:lnTo>
                    <a:pt x="14" y="120"/>
                  </a:lnTo>
                  <a:lnTo>
                    <a:pt x="13" y="118"/>
                  </a:lnTo>
                  <a:lnTo>
                    <a:pt x="12" y="117"/>
                  </a:lnTo>
                  <a:lnTo>
                    <a:pt x="12" y="116"/>
                  </a:lnTo>
                  <a:lnTo>
                    <a:pt x="10" y="113"/>
                  </a:lnTo>
                  <a:lnTo>
                    <a:pt x="9" y="111"/>
                  </a:lnTo>
                  <a:lnTo>
                    <a:pt x="8" y="109"/>
                  </a:lnTo>
                  <a:lnTo>
                    <a:pt x="7" y="106"/>
                  </a:lnTo>
                  <a:lnTo>
                    <a:pt x="6" y="105"/>
                  </a:lnTo>
                  <a:lnTo>
                    <a:pt x="6" y="104"/>
                  </a:lnTo>
                  <a:lnTo>
                    <a:pt x="5" y="101"/>
                  </a:lnTo>
                  <a:lnTo>
                    <a:pt x="4" y="99"/>
                  </a:lnTo>
                  <a:lnTo>
                    <a:pt x="4" y="98"/>
                  </a:lnTo>
                  <a:lnTo>
                    <a:pt x="3" y="96"/>
                  </a:lnTo>
                  <a:lnTo>
                    <a:pt x="3" y="94"/>
                  </a:lnTo>
                  <a:lnTo>
                    <a:pt x="2" y="92"/>
                  </a:lnTo>
                  <a:lnTo>
                    <a:pt x="2" y="91"/>
                  </a:lnTo>
                  <a:lnTo>
                    <a:pt x="1" y="88"/>
                  </a:lnTo>
                  <a:lnTo>
                    <a:pt x="1" y="86"/>
                  </a:lnTo>
                  <a:lnTo>
                    <a:pt x="1" y="85"/>
                  </a:lnTo>
                  <a:lnTo>
                    <a:pt x="0" y="83"/>
                  </a:lnTo>
                  <a:lnTo>
                    <a:pt x="0" y="80"/>
                  </a:lnTo>
                  <a:lnTo>
                    <a:pt x="0" y="78"/>
                  </a:lnTo>
                  <a:lnTo>
                    <a:pt x="0" y="77"/>
                  </a:lnTo>
                  <a:lnTo>
                    <a:pt x="0" y="74"/>
                  </a:lnTo>
                  <a:lnTo>
                    <a:pt x="0" y="71"/>
                  </a:lnTo>
                  <a:lnTo>
                    <a:pt x="0" y="69"/>
                  </a:lnTo>
                  <a:lnTo>
                    <a:pt x="0" y="66"/>
                  </a:lnTo>
                  <a:lnTo>
                    <a:pt x="0" y="65"/>
                  </a:lnTo>
                  <a:lnTo>
                    <a:pt x="0" y="63"/>
                  </a:lnTo>
                  <a:lnTo>
                    <a:pt x="0" y="60"/>
                  </a:lnTo>
                  <a:lnTo>
                    <a:pt x="1" y="58"/>
                  </a:lnTo>
                  <a:lnTo>
                    <a:pt x="1" y="57"/>
                  </a:lnTo>
                  <a:lnTo>
                    <a:pt x="1" y="55"/>
                  </a:lnTo>
                  <a:lnTo>
                    <a:pt x="2" y="52"/>
                  </a:lnTo>
                  <a:lnTo>
                    <a:pt x="2" y="51"/>
                  </a:lnTo>
                  <a:lnTo>
                    <a:pt x="3" y="49"/>
                  </a:lnTo>
                  <a:lnTo>
                    <a:pt x="3" y="47"/>
                  </a:lnTo>
                  <a:lnTo>
                    <a:pt x="4" y="45"/>
                  </a:lnTo>
                  <a:lnTo>
                    <a:pt x="4" y="44"/>
                  </a:lnTo>
                  <a:lnTo>
                    <a:pt x="5" y="41"/>
                  </a:lnTo>
                  <a:lnTo>
                    <a:pt x="6" y="39"/>
                  </a:lnTo>
                  <a:lnTo>
                    <a:pt x="6" y="38"/>
                  </a:lnTo>
                  <a:lnTo>
                    <a:pt x="7" y="36"/>
                  </a:lnTo>
                  <a:lnTo>
                    <a:pt x="8" y="34"/>
                  </a:lnTo>
                  <a:lnTo>
                    <a:pt x="9" y="32"/>
                  </a:lnTo>
                  <a:lnTo>
                    <a:pt x="10" y="29"/>
                  </a:lnTo>
                  <a:lnTo>
                    <a:pt x="16" y="21"/>
                  </a:lnTo>
                  <a:lnTo>
                    <a:pt x="16" y="20"/>
                  </a:lnTo>
                  <a:lnTo>
                    <a:pt x="17" y="19"/>
                  </a:lnTo>
                  <a:lnTo>
                    <a:pt x="19" y="17"/>
                  </a:lnTo>
                  <a:lnTo>
                    <a:pt x="20" y="15"/>
                  </a:lnTo>
                  <a:lnTo>
                    <a:pt x="21" y="14"/>
                  </a:lnTo>
                  <a:lnTo>
                    <a:pt x="21" y="13"/>
                  </a:lnTo>
                  <a:lnTo>
                    <a:pt x="23" y="12"/>
                  </a:lnTo>
                  <a:lnTo>
                    <a:pt x="24" y="10"/>
                  </a:lnTo>
                  <a:lnTo>
                    <a:pt x="26" y="9"/>
                  </a:lnTo>
                  <a:lnTo>
                    <a:pt x="27" y="7"/>
                  </a:lnTo>
                  <a:lnTo>
                    <a:pt x="28" y="6"/>
                  </a:lnTo>
                  <a:lnTo>
                    <a:pt x="29" y="5"/>
                  </a:lnTo>
                  <a:lnTo>
                    <a:pt x="31" y="4"/>
                  </a:lnTo>
                  <a:lnTo>
                    <a:pt x="32" y="3"/>
                  </a:lnTo>
                  <a:lnTo>
                    <a:pt x="33" y="2"/>
                  </a:lnTo>
                  <a:lnTo>
                    <a:pt x="34" y="1"/>
                  </a:lnTo>
                  <a:lnTo>
                    <a:pt x="35" y="1"/>
                  </a:lnTo>
                  <a:lnTo>
                    <a:pt x="35" y="0"/>
                  </a:lnTo>
                  <a:lnTo>
                    <a:pt x="36" y="0"/>
                  </a:lnTo>
                  <a:lnTo>
                    <a:pt x="88" y="0"/>
                  </a:lnTo>
                  <a:lnTo>
                    <a:pt x="85" y="0"/>
                  </a:lnTo>
                  <a:lnTo>
                    <a:pt x="83" y="0"/>
                  </a:lnTo>
                  <a:lnTo>
                    <a:pt x="80" y="0"/>
                  </a:lnTo>
                  <a:lnTo>
                    <a:pt x="77" y="1"/>
                  </a:lnTo>
                  <a:lnTo>
                    <a:pt x="74" y="1"/>
                  </a:lnTo>
                  <a:lnTo>
                    <a:pt x="72" y="2"/>
                  </a:lnTo>
                  <a:lnTo>
                    <a:pt x="69" y="2"/>
                  </a:lnTo>
                  <a:lnTo>
                    <a:pt x="66" y="3"/>
                  </a:lnTo>
                  <a:lnTo>
                    <a:pt x="64" y="4"/>
                  </a:lnTo>
                  <a:lnTo>
                    <a:pt x="63" y="4"/>
                  </a:lnTo>
                  <a:lnTo>
                    <a:pt x="61" y="5"/>
                  </a:lnTo>
                  <a:lnTo>
                    <a:pt x="58" y="6"/>
                  </a:lnTo>
                  <a:lnTo>
                    <a:pt x="39" y="20"/>
                  </a:lnTo>
                  <a:lnTo>
                    <a:pt x="38" y="21"/>
                  </a:lnTo>
                  <a:lnTo>
                    <a:pt x="36" y="23"/>
                  </a:lnTo>
                  <a:lnTo>
                    <a:pt x="34" y="25"/>
                  </a:lnTo>
                  <a:lnTo>
                    <a:pt x="33" y="26"/>
                  </a:lnTo>
                  <a:lnTo>
                    <a:pt x="32" y="27"/>
                  </a:lnTo>
                  <a:lnTo>
                    <a:pt x="30" y="29"/>
                  </a:lnTo>
                  <a:lnTo>
                    <a:pt x="29" y="32"/>
                  </a:lnTo>
                  <a:lnTo>
                    <a:pt x="27" y="34"/>
                  </a:lnTo>
                  <a:lnTo>
                    <a:pt x="22" y="45"/>
                  </a:lnTo>
                  <a:lnTo>
                    <a:pt x="21" y="47"/>
                  </a:lnTo>
                  <a:lnTo>
                    <a:pt x="18" y="58"/>
                  </a:lnTo>
                  <a:lnTo>
                    <a:pt x="18" y="60"/>
                  </a:lnTo>
                  <a:lnTo>
                    <a:pt x="17" y="63"/>
                  </a:lnTo>
                  <a:lnTo>
                    <a:pt x="17" y="65"/>
                  </a:lnTo>
                  <a:lnTo>
                    <a:pt x="17" y="66"/>
                  </a:lnTo>
                  <a:lnTo>
                    <a:pt x="17" y="69"/>
                  </a:lnTo>
                  <a:lnTo>
                    <a:pt x="17" y="71"/>
                  </a:lnTo>
                  <a:lnTo>
                    <a:pt x="17" y="74"/>
                  </a:lnTo>
                  <a:lnTo>
                    <a:pt x="17" y="77"/>
                  </a:lnTo>
                  <a:lnTo>
                    <a:pt x="17" y="78"/>
                  </a:lnTo>
                  <a:lnTo>
                    <a:pt x="17" y="80"/>
                  </a:lnTo>
                  <a:lnTo>
                    <a:pt x="18" y="83"/>
                  </a:lnTo>
                  <a:lnTo>
                    <a:pt x="18" y="85"/>
                  </a:lnTo>
                  <a:lnTo>
                    <a:pt x="18" y="86"/>
                  </a:lnTo>
                  <a:lnTo>
                    <a:pt x="29" y="111"/>
                  </a:lnTo>
                  <a:lnTo>
                    <a:pt x="45" y="129"/>
                  </a:lnTo>
                  <a:lnTo>
                    <a:pt x="46" y="129"/>
                  </a:lnTo>
                  <a:lnTo>
                    <a:pt x="49" y="131"/>
                  </a:lnTo>
                  <a:lnTo>
                    <a:pt x="51" y="133"/>
                  </a:lnTo>
                  <a:lnTo>
                    <a:pt x="53" y="134"/>
                  </a:lnTo>
                  <a:lnTo>
                    <a:pt x="56" y="135"/>
                  </a:lnTo>
                  <a:lnTo>
                    <a:pt x="58" y="137"/>
                  </a:lnTo>
                  <a:lnTo>
                    <a:pt x="61" y="138"/>
                  </a:lnTo>
                  <a:lnTo>
                    <a:pt x="85" y="143"/>
                  </a:lnTo>
                  <a:lnTo>
                    <a:pt x="88" y="143"/>
                  </a:lnTo>
                </a:path>
              </a:pathLst>
            </a:custGeom>
            <a:solidFill>
              <a:srgbClr val="E86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34" name="未知"/>
            <p:cNvSpPr>
              <a:spLocks/>
            </p:cNvSpPr>
            <p:nvPr/>
          </p:nvSpPr>
          <p:spPr bwMode="auto">
            <a:xfrm>
              <a:off x="609" y="396"/>
              <a:ext cx="36" cy="57"/>
            </a:xfrm>
            <a:custGeom>
              <a:avLst/>
              <a:gdLst>
                <a:gd name="T0" fmla="*/ 0 w 89"/>
                <a:gd name="T1" fmla="*/ 0 h 143"/>
                <a:gd name="T2" fmla="*/ 0 w 89"/>
                <a:gd name="T3" fmla="*/ 0 h 143"/>
                <a:gd name="T4" fmla="*/ 0 w 89"/>
                <a:gd name="T5" fmla="*/ 0 h 143"/>
                <a:gd name="T6" fmla="*/ 0 w 89"/>
                <a:gd name="T7" fmla="*/ 0 h 143"/>
                <a:gd name="T8" fmla="*/ 0 w 89"/>
                <a:gd name="T9" fmla="*/ 0 h 143"/>
                <a:gd name="T10" fmla="*/ 0 w 89"/>
                <a:gd name="T11" fmla="*/ 0 h 143"/>
                <a:gd name="T12" fmla="*/ 0 w 89"/>
                <a:gd name="T13" fmla="*/ 0 h 143"/>
                <a:gd name="T14" fmla="*/ 0 w 89"/>
                <a:gd name="T15" fmla="*/ 0 h 143"/>
                <a:gd name="T16" fmla="*/ 0 w 89"/>
                <a:gd name="T17" fmla="*/ 0 h 143"/>
                <a:gd name="T18" fmla="*/ 0 w 89"/>
                <a:gd name="T19" fmla="*/ 0 h 143"/>
                <a:gd name="T20" fmla="*/ 0 w 89"/>
                <a:gd name="T21" fmla="*/ 0 h 143"/>
                <a:gd name="T22" fmla="*/ 0 w 89"/>
                <a:gd name="T23" fmla="*/ 0 h 143"/>
                <a:gd name="T24" fmla="*/ 0 w 89"/>
                <a:gd name="T25" fmla="*/ 0 h 143"/>
                <a:gd name="T26" fmla="*/ 0 w 89"/>
                <a:gd name="T27" fmla="*/ 0 h 143"/>
                <a:gd name="T28" fmla="*/ 0 w 89"/>
                <a:gd name="T29" fmla="*/ 0 h 143"/>
                <a:gd name="T30" fmla="*/ 0 w 89"/>
                <a:gd name="T31" fmla="*/ 0 h 143"/>
                <a:gd name="T32" fmla="*/ 0 w 89"/>
                <a:gd name="T33" fmla="*/ 0 h 143"/>
                <a:gd name="T34" fmla="*/ 0 w 89"/>
                <a:gd name="T35" fmla="*/ 0 h 143"/>
                <a:gd name="T36" fmla="*/ 0 w 89"/>
                <a:gd name="T37" fmla="*/ 0 h 143"/>
                <a:gd name="T38" fmla="*/ 0 w 89"/>
                <a:gd name="T39" fmla="*/ 0 h 143"/>
                <a:gd name="T40" fmla="*/ 0 w 89"/>
                <a:gd name="T41" fmla="*/ 0 h 143"/>
                <a:gd name="T42" fmla="*/ 0 w 89"/>
                <a:gd name="T43" fmla="*/ 0 h 143"/>
                <a:gd name="T44" fmla="*/ 0 w 89"/>
                <a:gd name="T45" fmla="*/ 0 h 143"/>
                <a:gd name="T46" fmla="*/ 0 w 89"/>
                <a:gd name="T47" fmla="*/ 0 h 143"/>
                <a:gd name="T48" fmla="*/ 0 w 89"/>
                <a:gd name="T49" fmla="*/ 0 h 143"/>
                <a:gd name="T50" fmla="*/ 0 w 89"/>
                <a:gd name="T51" fmla="*/ 0 h 143"/>
                <a:gd name="T52" fmla="*/ 0 w 89"/>
                <a:gd name="T53" fmla="*/ 0 h 143"/>
                <a:gd name="T54" fmla="*/ 0 w 89"/>
                <a:gd name="T55" fmla="*/ 0 h 143"/>
                <a:gd name="T56" fmla="*/ 0 w 89"/>
                <a:gd name="T57" fmla="*/ 0 h 143"/>
                <a:gd name="T58" fmla="*/ 0 w 89"/>
                <a:gd name="T59" fmla="*/ 0 h 143"/>
                <a:gd name="T60" fmla="*/ 0 w 89"/>
                <a:gd name="T61" fmla="*/ 0 h 143"/>
                <a:gd name="T62" fmla="*/ 0 w 89"/>
                <a:gd name="T63" fmla="*/ 0 h 143"/>
                <a:gd name="T64" fmla="*/ 0 w 89"/>
                <a:gd name="T65" fmla="*/ 0 h 143"/>
                <a:gd name="T66" fmla="*/ 0 w 89"/>
                <a:gd name="T67" fmla="*/ 0 h 143"/>
                <a:gd name="T68" fmla="*/ 0 w 89"/>
                <a:gd name="T69" fmla="*/ 0 h 143"/>
                <a:gd name="T70" fmla="*/ 0 w 89"/>
                <a:gd name="T71" fmla="*/ 0 h 143"/>
                <a:gd name="T72" fmla="*/ 0 w 89"/>
                <a:gd name="T73" fmla="*/ 0 h 143"/>
                <a:gd name="T74" fmla="*/ 0 w 89"/>
                <a:gd name="T75" fmla="*/ 0 h 143"/>
                <a:gd name="T76" fmla="*/ 0 w 89"/>
                <a:gd name="T77" fmla="*/ 0 h 143"/>
                <a:gd name="T78" fmla="*/ 0 w 89"/>
                <a:gd name="T79" fmla="*/ 0 h 143"/>
                <a:gd name="T80" fmla="*/ 0 w 89"/>
                <a:gd name="T81" fmla="*/ 0 h 143"/>
                <a:gd name="T82" fmla="*/ 0 w 89"/>
                <a:gd name="T83" fmla="*/ 0 h 143"/>
                <a:gd name="T84" fmla="*/ 0 w 89"/>
                <a:gd name="T85" fmla="*/ 0 h 143"/>
                <a:gd name="T86" fmla="*/ 0 w 89"/>
                <a:gd name="T87" fmla="*/ 0 h 143"/>
                <a:gd name="T88" fmla="*/ 0 w 89"/>
                <a:gd name="T89" fmla="*/ 0 h 143"/>
                <a:gd name="T90" fmla="*/ 0 w 89"/>
                <a:gd name="T91" fmla="*/ 0 h 143"/>
                <a:gd name="T92" fmla="*/ 0 w 89"/>
                <a:gd name="T93" fmla="*/ 0 h 143"/>
                <a:gd name="T94" fmla="*/ 0 w 89"/>
                <a:gd name="T95" fmla="*/ 0 h 143"/>
                <a:gd name="T96" fmla="*/ 0 w 89"/>
                <a:gd name="T97" fmla="*/ 0 h 143"/>
                <a:gd name="T98" fmla="*/ 0 w 89"/>
                <a:gd name="T99" fmla="*/ 0 h 143"/>
                <a:gd name="T100" fmla="*/ 0 w 89"/>
                <a:gd name="T101" fmla="*/ 0 h 143"/>
                <a:gd name="T102" fmla="*/ 0 w 89"/>
                <a:gd name="T103" fmla="*/ 0 h 143"/>
                <a:gd name="T104" fmla="*/ 0 w 89"/>
                <a:gd name="T105" fmla="*/ 0 h 143"/>
                <a:gd name="T106" fmla="*/ 0 w 89"/>
                <a:gd name="T107" fmla="*/ 0 h 143"/>
                <a:gd name="T108" fmla="*/ 0 w 89"/>
                <a:gd name="T109" fmla="*/ 0 h 143"/>
                <a:gd name="T110" fmla="*/ 0 w 89"/>
                <a:gd name="T111" fmla="*/ 0 h 143"/>
                <a:gd name="T112" fmla="*/ 0 w 89"/>
                <a:gd name="T113" fmla="*/ 0 h 143"/>
                <a:gd name="T114" fmla="*/ 0 w 89"/>
                <a:gd name="T115" fmla="*/ 0 h 143"/>
                <a:gd name="T116" fmla="*/ 0 w 89"/>
                <a:gd name="T117" fmla="*/ 0 h 143"/>
                <a:gd name="T118" fmla="*/ 0 w 89"/>
                <a:gd name="T119" fmla="*/ 0 h 143"/>
                <a:gd name="T120" fmla="*/ 0 w 89"/>
                <a:gd name="T121" fmla="*/ 0 h 143"/>
                <a:gd name="T122" fmla="*/ 0 w 89"/>
                <a:gd name="T123" fmla="*/ 0 h 143"/>
                <a:gd name="T124" fmla="*/ 0 w 89"/>
                <a:gd name="T125" fmla="*/ 0 h 143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89" h="143">
                  <a:moveTo>
                    <a:pt x="0" y="143"/>
                  </a:moveTo>
                  <a:lnTo>
                    <a:pt x="17" y="141"/>
                  </a:lnTo>
                  <a:lnTo>
                    <a:pt x="39" y="132"/>
                  </a:lnTo>
                  <a:lnTo>
                    <a:pt x="40" y="131"/>
                  </a:lnTo>
                  <a:lnTo>
                    <a:pt x="42" y="129"/>
                  </a:lnTo>
                  <a:lnTo>
                    <a:pt x="43" y="129"/>
                  </a:lnTo>
                  <a:lnTo>
                    <a:pt x="45" y="128"/>
                  </a:lnTo>
                  <a:lnTo>
                    <a:pt x="47" y="126"/>
                  </a:lnTo>
                  <a:lnTo>
                    <a:pt x="49" y="124"/>
                  </a:lnTo>
                  <a:lnTo>
                    <a:pt x="50" y="123"/>
                  </a:lnTo>
                  <a:lnTo>
                    <a:pt x="51" y="122"/>
                  </a:lnTo>
                  <a:lnTo>
                    <a:pt x="52" y="121"/>
                  </a:lnTo>
                  <a:lnTo>
                    <a:pt x="55" y="118"/>
                  </a:lnTo>
                  <a:lnTo>
                    <a:pt x="57" y="115"/>
                  </a:lnTo>
                  <a:lnTo>
                    <a:pt x="59" y="113"/>
                  </a:lnTo>
                  <a:lnTo>
                    <a:pt x="60" y="112"/>
                  </a:lnTo>
                  <a:lnTo>
                    <a:pt x="62" y="109"/>
                  </a:lnTo>
                  <a:lnTo>
                    <a:pt x="63" y="105"/>
                  </a:lnTo>
                  <a:lnTo>
                    <a:pt x="64" y="104"/>
                  </a:lnTo>
                  <a:lnTo>
                    <a:pt x="65" y="102"/>
                  </a:lnTo>
                  <a:lnTo>
                    <a:pt x="67" y="99"/>
                  </a:lnTo>
                  <a:lnTo>
                    <a:pt x="67" y="98"/>
                  </a:lnTo>
                  <a:lnTo>
                    <a:pt x="68" y="96"/>
                  </a:lnTo>
                  <a:lnTo>
                    <a:pt x="69" y="93"/>
                  </a:lnTo>
                  <a:lnTo>
                    <a:pt x="69" y="92"/>
                  </a:lnTo>
                  <a:lnTo>
                    <a:pt x="70" y="89"/>
                  </a:lnTo>
                  <a:lnTo>
                    <a:pt x="70" y="88"/>
                  </a:lnTo>
                  <a:lnTo>
                    <a:pt x="71" y="85"/>
                  </a:lnTo>
                  <a:lnTo>
                    <a:pt x="71" y="82"/>
                  </a:lnTo>
                  <a:lnTo>
                    <a:pt x="72" y="78"/>
                  </a:lnTo>
                  <a:lnTo>
                    <a:pt x="72" y="77"/>
                  </a:lnTo>
                  <a:lnTo>
                    <a:pt x="72" y="75"/>
                  </a:lnTo>
                  <a:lnTo>
                    <a:pt x="72" y="71"/>
                  </a:lnTo>
                  <a:lnTo>
                    <a:pt x="72" y="68"/>
                  </a:lnTo>
                  <a:lnTo>
                    <a:pt x="72" y="66"/>
                  </a:lnTo>
                  <a:lnTo>
                    <a:pt x="72" y="64"/>
                  </a:lnTo>
                  <a:lnTo>
                    <a:pt x="71" y="61"/>
                  </a:lnTo>
                  <a:lnTo>
                    <a:pt x="71" y="60"/>
                  </a:lnTo>
                  <a:lnTo>
                    <a:pt x="71" y="57"/>
                  </a:lnTo>
                  <a:lnTo>
                    <a:pt x="70" y="55"/>
                  </a:lnTo>
                  <a:lnTo>
                    <a:pt x="70" y="54"/>
                  </a:lnTo>
                  <a:lnTo>
                    <a:pt x="69" y="51"/>
                  </a:lnTo>
                  <a:lnTo>
                    <a:pt x="69" y="50"/>
                  </a:lnTo>
                  <a:lnTo>
                    <a:pt x="68" y="47"/>
                  </a:lnTo>
                  <a:lnTo>
                    <a:pt x="67" y="44"/>
                  </a:lnTo>
                  <a:lnTo>
                    <a:pt x="65" y="41"/>
                  </a:lnTo>
                  <a:lnTo>
                    <a:pt x="64" y="39"/>
                  </a:lnTo>
                  <a:lnTo>
                    <a:pt x="63" y="37"/>
                  </a:lnTo>
                  <a:lnTo>
                    <a:pt x="62" y="34"/>
                  </a:lnTo>
                  <a:lnTo>
                    <a:pt x="60" y="31"/>
                  </a:lnTo>
                  <a:lnTo>
                    <a:pt x="59" y="30"/>
                  </a:lnTo>
                  <a:lnTo>
                    <a:pt x="57" y="28"/>
                  </a:lnTo>
                  <a:lnTo>
                    <a:pt x="55" y="25"/>
                  </a:lnTo>
                  <a:lnTo>
                    <a:pt x="52" y="22"/>
                  </a:lnTo>
                  <a:lnTo>
                    <a:pt x="51" y="21"/>
                  </a:lnTo>
                  <a:lnTo>
                    <a:pt x="50" y="19"/>
                  </a:lnTo>
                  <a:lnTo>
                    <a:pt x="49" y="19"/>
                  </a:lnTo>
                  <a:lnTo>
                    <a:pt x="47" y="17"/>
                  </a:lnTo>
                  <a:lnTo>
                    <a:pt x="39" y="11"/>
                  </a:lnTo>
                  <a:lnTo>
                    <a:pt x="38" y="10"/>
                  </a:lnTo>
                  <a:lnTo>
                    <a:pt x="17" y="2"/>
                  </a:lnTo>
                  <a:lnTo>
                    <a:pt x="14" y="1"/>
                  </a:lnTo>
                  <a:lnTo>
                    <a:pt x="0" y="0"/>
                  </a:lnTo>
                  <a:lnTo>
                    <a:pt x="53" y="0"/>
                  </a:lnTo>
                  <a:lnTo>
                    <a:pt x="54" y="1"/>
                  </a:lnTo>
                  <a:lnTo>
                    <a:pt x="55" y="2"/>
                  </a:lnTo>
                  <a:lnTo>
                    <a:pt x="56" y="2"/>
                  </a:lnTo>
                  <a:lnTo>
                    <a:pt x="57" y="3"/>
                  </a:lnTo>
                  <a:lnTo>
                    <a:pt x="58" y="4"/>
                  </a:lnTo>
                  <a:lnTo>
                    <a:pt x="59" y="5"/>
                  </a:lnTo>
                  <a:lnTo>
                    <a:pt x="61" y="6"/>
                  </a:lnTo>
                  <a:lnTo>
                    <a:pt x="62" y="7"/>
                  </a:lnTo>
                  <a:lnTo>
                    <a:pt x="63" y="9"/>
                  </a:lnTo>
                  <a:lnTo>
                    <a:pt x="65" y="10"/>
                  </a:lnTo>
                  <a:lnTo>
                    <a:pt x="66" y="11"/>
                  </a:lnTo>
                  <a:lnTo>
                    <a:pt x="66" y="12"/>
                  </a:lnTo>
                  <a:lnTo>
                    <a:pt x="67" y="13"/>
                  </a:lnTo>
                  <a:lnTo>
                    <a:pt x="68" y="14"/>
                  </a:lnTo>
                  <a:lnTo>
                    <a:pt x="69" y="15"/>
                  </a:lnTo>
                  <a:lnTo>
                    <a:pt x="70" y="17"/>
                  </a:lnTo>
                  <a:lnTo>
                    <a:pt x="72" y="19"/>
                  </a:lnTo>
                  <a:lnTo>
                    <a:pt x="73" y="21"/>
                  </a:lnTo>
                  <a:lnTo>
                    <a:pt x="74" y="22"/>
                  </a:lnTo>
                  <a:lnTo>
                    <a:pt x="76" y="25"/>
                  </a:lnTo>
                  <a:lnTo>
                    <a:pt x="86" y="50"/>
                  </a:lnTo>
                  <a:lnTo>
                    <a:pt x="87" y="51"/>
                  </a:lnTo>
                  <a:lnTo>
                    <a:pt x="89" y="66"/>
                  </a:lnTo>
                  <a:lnTo>
                    <a:pt x="89" y="68"/>
                  </a:lnTo>
                  <a:lnTo>
                    <a:pt x="89" y="71"/>
                  </a:lnTo>
                  <a:lnTo>
                    <a:pt x="89" y="75"/>
                  </a:lnTo>
                  <a:lnTo>
                    <a:pt x="81" y="108"/>
                  </a:lnTo>
                  <a:lnTo>
                    <a:pt x="79" y="112"/>
                  </a:lnTo>
                  <a:lnTo>
                    <a:pt x="79" y="113"/>
                  </a:lnTo>
                  <a:lnTo>
                    <a:pt x="78" y="115"/>
                  </a:lnTo>
                  <a:lnTo>
                    <a:pt x="76" y="118"/>
                  </a:lnTo>
                  <a:lnTo>
                    <a:pt x="74" y="121"/>
                  </a:lnTo>
                  <a:lnTo>
                    <a:pt x="73" y="122"/>
                  </a:lnTo>
                  <a:lnTo>
                    <a:pt x="72" y="123"/>
                  </a:lnTo>
                  <a:lnTo>
                    <a:pt x="72" y="124"/>
                  </a:lnTo>
                  <a:lnTo>
                    <a:pt x="70" y="126"/>
                  </a:lnTo>
                  <a:lnTo>
                    <a:pt x="69" y="128"/>
                  </a:lnTo>
                  <a:lnTo>
                    <a:pt x="68" y="129"/>
                  </a:lnTo>
                  <a:lnTo>
                    <a:pt x="67" y="129"/>
                  </a:lnTo>
                  <a:lnTo>
                    <a:pt x="66" y="131"/>
                  </a:lnTo>
                  <a:lnTo>
                    <a:pt x="66" y="132"/>
                  </a:lnTo>
                  <a:lnTo>
                    <a:pt x="65" y="133"/>
                  </a:lnTo>
                  <a:lnTo>
                    <a:pt x="63" y="134"/>
                  </a:lnTo>
                  <a:lnTo>
                    <a:pt x="62" y="135"/>
                  </a:lnTo>
                  <a:lnTo>
                    <a:pt x="61" y="137"/>
                  </a:lnTo>
                  <a:lnTo>
                    <a:pt x="57" y="140"/>
                  </a:lnTo>
                  <a:lnTo>
                    <a:pt x="56" y="140"/>
                  </a:lnTo>
                  <a:lnTo>
                    <a:pt x="55" y="141"/>
                  </a:lnTo>
                  <a:lnTo>
                    <a:pt x="54" y="142"/>
                  </a:lnTo>
                  <a:lnTo>
                    <a:pt x="53" y="143"/>
                  </a:lnTo>
                </a:path>
              </a:pathLst>
            </a:custGeom>
            <a:solidFill>
              <a:srgbClr val="E86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35" name="未知"/>
            <p:cNvSpPr>
              <a:spLocks/>
            </p:cNvSpPr>
            <p:nvPr/>
          </p:nvSpPr>
          <p:spPr bwMode="auto">
            <a:xfrm>
              <a:off x="588" y="389"/>
              <a:ext cx="42" cy="7"/>
            </a:xfrm>
            <a:custGeom>
              <a:avLst/>
              <a:gdLst>
                <a:gd name="T0" fmla="*/ 0 w 105"/>
                <a:gd name="T1" fmla="*/ 0 h 17"/>
                <a:gd name="T2" fmla="*/ 0 w 105"/>
                <a:gd name="T3" fmla="*/ 0 h 17"/>
                <a:gd name="T4" fmla="*/ 0 w 105"/>
                <a:gd name="T5" fmla="*/ 0 h 17"/>
                <a:gd name="T6" fmla="*/ 0 w 105"/>
                <a:gd name="T7" fmla="*/ 0 h 17"/>
                <a:gd name="T8" fmla="*/ 0 w 105"/>
                <a:gd name="T9" fmla="*/ 0 h 17"/>
                <a:gd name="T10" fmla="*/ 0 w 105"/>
                <a:gd name="T11" fmla="*/ 0 h 17"/>
                <a:gd name="T12" fmla="*/ 0 w 105"/>
                <a:gd name="T13" fmla="*/ 0 h 17"/>
                <a:gd name="T14" fmla="*/ 0 w 105"/>
                <a:gd name="T15" fmla="*/ 0 h 17"/>
                <a:gd name="T16" fmla="*/ 0 w 105"/>
                <a:gd name="T17" fmla="*/ 0 h 17"/>
                <a:gd name="T18" fmla="*/ 0 w 105"/>
                <a:gd name="T19" fmla="*/ 0 h 17"/>
                <a:gd name="T20" fmla="*/ 0 w 105"/>
                <a:gd name="T21" fmla="*/ 0 h 17"/>
                <a:gd name="T22" fmla="*/ 0 w 105"/>
                <a:gd name="T23" fmla="*/ 0 h 17"/>
                <a:gd name="T24" fmla="*/ 0 w 105"/>
                <a:gd name="T25" fmla="*/ 0 h 17"/>
                <a:gd name="T26" fmla="*/ 0 w 105"/>
                <a:gd name="T27" fmla="*/ 0 h 17"/>
                <a:gd name="T28" fmla="*/ 0 w 105"/>
                <a:gd name="T29" fmla="*/ 0 h 17"/>
                <a:gd name="T30" fmla="*/ 0 w 105"/>
                <a:gd name="T31" fmla="*/ 0 h 17"/>
                <a:gd name="T32" fmla="*/ 0 w 105"/>
                <a:gd name="T33" fmla="*/ 0 h 17"/>
                <a:gd name="T34" fmla="*/ 0 w 105"/>
                <a:gd name="T35" fmla="*/ 0 h 17"/>
                <a:gd name="T36" fmla="*/ 0 w 105"/>
                <a:gd name="T37" fmla="*/ 0 h 17"/>
                <a:gd name="T38" fmla="*/ 0 w 105"/>
                <a:gd name="T39" fmla="*/ 0 h 17"/>
                <a:gd name="T40" fmla="*/ 0 w 105"/>
                <a:gd name="T41" fmla="*/ 0 h 17"/>
                <a:gd name="T42" fmla="*/ 0 w 105"/>
                <a:gd name="T43" fmla="*/ 0 h 17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105" h="17">
                  <a:moveTo>
                    <a:pt x="0" y="17"/>
                  </a:moveTo>
                  <a:lnTo>
                    <a:pt x="0" y="17"/>
                  </a:lnTo>
                  <a:lnTo>
                    <a:pt x="3" y="15"/>
                  </a:lnTo>
                  <a:lnTo>
                    <a:pt x="6" y="13"/>
                  </a:lnTo>
                  <a:lnTo>
                    <a:pt x="9" y="11"/>
                  </a:lnTo>
                  <a:lnTo>
                    <a:pt x="28" y="3"/>
                  </a:lnTo>
                  <a:lnTo>
                    <a:pt x="38" y="1"/>
                  </a:lnTo>
                  <a:lnTo>
                    <a:pt x="42" y="0"/>
                  </a:lnTo>
                  <a:lnTo>
                    <a:pt x="45" y="0"/>
                  </a:lnTo>
                  <a:lnTo>
                    <a:pt x="49" y="0"/>
                  </a:lnTo>
                  <a:lnTo>
                    <a:pt x="52" y="0"/>
                  </a:lnTo>
                  <a:lnTo>
                    <a:pt x="56" y="0"/>
                  </a:lnTo>
                  <a:lnTo>
                    <a:pt x="59" y="0"/>
                  </a:lnTo>
                  <a:lnTo>
                    <a:pt x="63" y="0"/>
                  </a:lnTo>
                  <a:lnTo>
                    <a:pt x="66" y="1"/>
                  </a:lnTo>
                  <a:lnTo>
                    <a:pt x="70" y="1"/>
                  </a:lnTo>
                  <a:lnTo>
                    <a:pt x="73" y="2"/>
                  </a:lnTo>
                  <a:lnTo>
                    <a:pt x="77" y="3"/>
                  </a:lnTo>
                  <a:lnTo>
                    <a:pt x="99" y="13"/>
                  </a:lnTo>
                  <a:lnTo>
                    <a:pt x="102" y="15"/>
                  </a:lnTo>
                  <a:lnTo>
                    <a:pt x="104" y="17"/>
                  </a:lnTo>
                  <a:lnTo>
                    <a:pt x="105" y="17"/>
                  </a:lnTo>
                </a:path>
              </a:pathLst>
            </a:custGeom>
            <a:solidFill>
              <a:srgbClr val="E86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36" name="未知"/>
            <p:cNvSpPr>
              <a:spLocks/>
            </p:cNvSpPr>
            <p:nvPr/>
          </p:nvSpPr>
          <p:spPr bwMode="auto">
            <a:xfrm>
              <a:off x="581" y="396"/>
              <a:ext cx="57" cy="57"/>
            </a:xfrm>
            <a:custGeom>
              <a:avLst/>
              <a:gdLst>
                <a:gd name="T0" fmla="*/ 0 w 143"/>
                <a:gd name="T1" fmla="*/ 0 h 143"/>
                <a:gd name="T2" fmla="*/ 0 w 143"/>
                <a:gd name="T3" fmla="*/ 0 h 143"/>
                <a:gd name="T4" fmla="*/ 0 w 143"/>
                <a:gd name="T5" fmla="*/ 0 h 143"/>
                <a:gd name="T6" fmla="*/ 0 w 143"/>
                <a:gd name="T7" fmla="*/ 0 h 143"/>
                <a:gd name="T8" fmla="*/ 0 w 143"/>
                <a:gd name="T9" fmla="*/ 0 h 143"/>
                <a:gd name="T10" fmla="*/ 0 w 143"/>
                <a:gd name="T11" fmla="*/ 0 h 143"/>
                <a:gd name="T12" fmla="*/ 0 w 143"/>
                <a:gd name="T13" fmla="*/ 0 h 143"/>
                <a:gd name="T14" fmla="*/ 0 w 143"/>
                <a:gd name="T15" fmla="*/ 0 h 143"/>
                <a:gd name="T16" fmla="*/ 0 w 143"/>
                <a:gd name="T17" fmla="*/ 0 h 143"/>
                <a:gd name="T18" fmla="*/ 0 w 143"/>
                <a:gd name="T19" fmla="*/ 0 h 143"/>
                <a:gd name="T20" fmla="*/ 0 w 143"/>
                <a:gd name="T21" fmla="*/ 0 h 143"/>
                <a:gd name="T22" fmla="*/ 0 w 143"/>
                <a:gd name="T23" fmla="*/ 0 h 143"/>
                <a:gd name="T24" fmla="*/ 0 w 143"/>
                <a:gd name="T25" fmla="*/ 0 h 143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43" h="143">
                  <a:moveTo>
                    <a:pt x="122" y="122"/>
                  </a:moveTo>
                  <a:lnTo>
                    <a:pt x="71" y="143"/>
                  </a:lnTo>
                  <a:lnTo>
                    <a:pt x="68" y="143"/>
                  </a:lnTo>
                  <a:lnTo>
                    <a:pt x="15" y="116"/>
                  </a:lnTo>
                  <a:lnTo>
                    <a:pt x="0" y="71"/>
                  </a:lnTo>
                  <a:lnTo>
                    <a:pt x="0" y="69"/>
                  </a:lnTo>
                  <a:lnTo>
                    <a:pt x="27" y="15"/>
                  </a:lnTo>
                  <a:lnTo>
                    <a:pt x="71" y="0"/>
                  </a:lnTo>
                  <a:lnTo>
                    <a:pt x="74" y="0"/>
                  </a:lnTo>
                  <a:lnTo>
                    <a:pt x="130" y="30"/>
                  </a:lnTo>
                  <a:lnTo>
                    <a:pt x="143" y="71"/>
                  </a:lnTo>
                  <a:lnTo>
                    <a:pt x="143" y="77"/>
                  </a:lnTo>
                  <a:lnTo>
                    <a:pt x="122" y="122"/>
                  </a:lnTo>
                  <a:close/>
                </a:path>
              </a:pathLst>
            </a:custGeom>
            <a:noFill/>
            <a:ln w="635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37" name="未知"/>
            <p:cNvSpPr>
              <a:spLocks/>
            </p:cNvSpPr>
            <p:nvPr/>
          </p:nvSpPr>
          <p:spPr bwMode="auto">
            <a:xfrm>
              <a:off x="574" y="389"/>
              <a:ext cx="71" cy="71"/>
            </a:xfrm>
            <a:custGeom>
              <a:avLst/>
              <a:gdLst>
                <a:gd name="T0" fmla="*/ 0 w 177"/>
                <a:gd name="T1" fmla="*/ 0 h 177"/>
                <a:gd name="T2" fmla="*/ 0 w 177"/>
                <a:gd name="T3" fmla="*/ 0 h 177"/>
                <a:gd name="T4" fmla="*/ 0 w 177"/>
                <a:gd name="T5" fmla="*/ 0 h 177"/>
                <a:gd name="T6" fmla="*/ 0 w 177"/>
                <a:gd name="T7" fmla="*/ 0 h 177"/>
                <a:gd name="T8" fmla="*/ 0 w 177"/>
                <a:gd name="T9" fmla="*/ 0 h 177"/>
                <a:gd name="T10" fmla="*/ 0 w 177"/>
                <a:gd name="T11" fmla="*/ 0 h 177"/>
                <a:gd name="T12" fmla="*/ 0 w 177"/>
                <a:gd name="T13" fmla="*/ 0 h 177"/>
                <a:gd name="T14" fmla="*/ 0 w 177"/>
                <a:gd name="T15" fmla="*/ 0 h 177"/>
                <a:gd name="T16" fmla="*/ 0 w 177"/>
                <a:gd name="T17" fmla="*/ 0 h 177"/>
                <a:gd name="T18" fmla="*/ 0 w 177"/>
                <a:gd name="T19" fmla="*/ 0 h 177"/>
                <a:gd name="T20" fmla="*/ 0 w 177"/>
                <a:gd name="T21" fmla="*/ 0 h 177"/>
                <a:gd name="T22" fmla="*/ 0 w 177"/>
                <a:gd name="T23" fmla="*/ 0 h 177"/>
                <a:gd name="T24" fmla="*/ 0 w 177"/>
                <a:gd name="T25" fmla="*/ 0 h 177"/>
                <a:gd name="T26" fmla="*/ 0 w 177"/>
                <a:gd name="T27" fmla="*/ 0 h 177"/>
                <a:gd name="T28" fmla="*/ 0 w 177"/>
                <a:gd name="T29" fmla="*/ 0 h 177"/>
                <a:gd name="T30" fmla="*/ 0 w 177"/>
                <a:gd name="T31" fmla="*/ 0 h 177"/>
                <a:gd name="T32" fmla="*/ 0 w 177"/>
                <a:gd name="T33" fmla="*/ 0 h 177"/>
                <a:gd name="T34" fmla="*/ 0 w 177"/>
                <a:gd name="T35" fmla="*/ 0 h 17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177" h="177">
                  <a:moveTo>
                    <a:pt x="151" y="26"/>
                  </a:moveTo>
                  <a:lnTo>
                    <a:pt x="95" y="0"/>
                  </a:lnTo>
                  <a:lnTo>
                    <a:pt x="88" y="0"/>
                  </a:lnTo>
                  <a:lnTo>
                    <a:pt x="85" y="0"/>
                  </a:lnTo>
                  <a:lnTo>
                    <a:pt x="28" y="23"/>
                  </a:lnTo>
                  <a:lnTo>
                    <a:pt x="0" y="82"/>
                  </a:lnTo>
                  <a:lnTo>
                    <a:pt x="0" y="88"/>
                  </a:lnTo>
                  <a:lnTo>
                    <a:pt x="0" y="95"/>
                  </a:lnTo>
                  <a:lnTo>
                    <a:pt x="26" y="151"/>
                  </a:lnTo>
                  <a:lnTo>
                    <a:pt x="81" y="177"/>
                  </a:lnTo>
                  <a:lnTo>
                    <a:pt x="88" y="177"/>
                  </a:lnTo>
                  <a:lnTo>
                    <a:pt x="92" y="177"/>
                  </a:lnTo>
                  <a:lnTo>
                    <a:pt x="149" y="154"/>
                  </a:lnTo>
                  <a:lnTo>
                    <a:pt x="176" y="99"/>
                  </a:lnTo>
                  <a:lnTo>
                    <a:pt x="177" y="88"/>
                  </a:lnTo>
                  <a:lnTo>
                    <a:pt x="177" y="85"/>
                  </a:lnTo>
                  <a:lnTo>
                    <a:pt x="154" y="28"/>
                  </a:lnTo>
                  <a:lnTo>
                    <a:pt x="151" y="26"/>
                  </a:lnTo>
                  <a:close/>
                </a:path>
              </a:pathLst>
            </a:custGeom>
            <a:noFill/>
            <a:ln w="635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38" name="未知"/>
            <p:cNvSpPr>
              <a:spLocks/>
            </p:cNvSpPr>
            <p:nvPr/>
          </p:nvSpPr>
          <p:spPr bwMode="auto">
            <a:xfrm>
              <a:off x="599" y="433"/>
              <a:ext cx="20" cy="4"/>
            </a:xfrm>
            <a:custGeom>
              <a:avLst/>
              <a:gdLst>
                <a:gd name="T0" fmla="*/ 0 w 50"/>
                <a:gd name="T1" fmla="*/ 0 h 11"/>
                <a:gd name="T2" fmla="*/ 0 w 50"/>
                <a:gd name="T3" fmla="*/ 0 h 11"/>
                <a:gd name="T4" fmla="*/ 0 w 50"/>
                <a:gd name="T5" fmla="*/ 0 h 11"/>
                <a:gd name="T6" fmla="*/ 0 w 50"/>
                <a:gd name="T7" fmla="*/ 0 h 11"/>
                <a:gd name="T8" fmla="*/ 0 w 50"/>
                <a:gd name="T9" fmla="*/ 0 h 11"/>
                <a:gd name="T10" fmla="*/ 0 w 50"/>
                <a:gd name="T11" fmla="*/ 0 h 11"/>
                <a:gd name="T12" fmla="*/ 0 w 50"/>
                <a:gd name="T13" fmla="*/ 0 h 11"/>
                <a:gd name="T14" fmla="*/ 0 w 50"/>
                <a:gd name="T15" fmla="*/ 0 h 11"/>
                <a:gd name="T16" fmla="*/ 0 w 50"/>
                <a:gd name="T17" fmla="*/ 0 h 11"/>
                <a:gd name="T18" fmla="*/ 0 w 50"/>
                <a:gd name="T19" fmla="*/ 0 h 11"/>
                <a:gd name="T20" fmla="*/ 0 w 50"/>
                <a:gd name="T21" fmla="*/ 0 h 11"/>
                <a:gd name="T22" fmla="*/ 0 w 50"/>
                <a:gd name="T23" fmla="*/ 0 h 11"/>
                <a:gd name="T24" fmla="*/ 0 w 50"/>
                <a:gd name="T25" fmla="*/ 0 h 11"/>
                <a:gd name="T26" fmla="*/ 0 w 50"/>
                <a:gd name="T27" fmla="*/ 0 h 11"/>
                <a:gd name="T28" fmla="*/ 0 w 50"/>
                <a:gd name="T29" fmla="*/ 0 h 11"/>
                <a:gd name="T30" fmla="*/ 0 w 50"/>
                <a:gd name="T31" fmla="*/ 0 h 11"/>
                <a:gd name="T32" fmla="*/ 0 w 50"/>
                <a:gd name="T33" fmla="*/ 0 h 11"/>
                <a:gd name="T34" fmla="*/ 0 w 50"/>
                <a:gd name="T35" fmla="*/ 0 h 11"/>
                <a:gd name="T36" fmla="*/ 0 w 50"/>
                <a:gd name="T37" fmla="*/ 0 h 11"/>
                <a:gd name="T38" fmla="*/ 0 w 50"/>
                <a:gd name="T39" fmla="*/ 0 h 11"/>
                <a:gd name="T40" fmla="*/ 0 w 50"/>
                <a:gd name="T41" fmla="*/ 0 h 11"/>
                <a:gd name="T42" fmla="*/ 0 w 50"/>
                <a:gd name="T43" fmla="*/ 0 h 11"/>
                <a:gd name="T44" fmla="*/ 0 w 50"/>
                <a:gd name="T45" fmla="*/ 0 h 11"/>
                <a:gd name="T46" fmla="*/ 0 w 50"/>
                <a:gd name="T47" fmla="*/ 0 h 11"/>
                <a:gd name="T48" fmla="*/ 0 w 50"/>
                <a:gd name="T49" fmla="*/ 0 h 11"/>
                <a:gd name="T50" fmla="*/ 0 w 50"/>
                <a:gd name="T51" fmla="*/ 0 h 11"/>
                <a:gd name="T52" fmla="*/ 0 w 50"/>
                <a:gd name="T53" fmla="*/ 0 h 11"/>
                <a:gd name="T54" fmla="*/ 0 w 50"/>
                <a:gd name="T55" fmla="*/ 0 h 11"/>
                <a:gd name="T56" fmla="*/ 0 w 50"/>
                <a:gd name="T57" fmla="*/ 0 h 11"/>
                <a:gd name="T58" fmla="*/ 0 w 50"/>
                <a:gd name="T59" fmla="*/ 0 h 11"/>
                <a:gd name="T60" fmla="*/ 0 w 50"/>
                <a:gd name="T61" fmla="*/ 0 h 11"/>
                <a:gd name="T62" fmla="*/ 0 w 50"/>
                <a:gd name="T63" fmla="*/ 0 h 11"/>
                <a:gd name="T64" fmla="*/ 0 w 50"/>
                <a:gd name="T65" fmla="*/ 0 h 11"/>
                <a:gd name="T66" fmla="*/ 0 w 50"/>
                <a:gd name="T67" fmla="*/ 0 h 11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0" h="11">
                  <a:moveTo>
                    <a:pt x="25" y="11"/>
                  </a:moveTo>
                  <a:lnTo>
                    <a:pt x="24" y="11"/>
                  </a:lnTo>
                  <a:lnTo>
                    <a:pt x="23" y="11"/>
                  </a:lnTo>
                  <a:lnTo>
                    <a:pt x="21" y="11"/>
                  </a:lnTo>
                  <a:lnTo>
                    <a:pt x="14" y="9"/>
                  </a:lnTo>
                  <a:lnTo>
                    <a:pt x="13" y="9"/>
                  </a:lnTo>
                  <a:lnTo>
                    <a:pt x="12" y="8"/>
                  </a:lnTo>
                  <a:lnTo>
                    <a:pt x="10" y="8"/>
                  </a:lnTo>
                  <a:lnTo>
                    <a:pt x="9" y="7"/>
                  </a:lnTo>
                  <a:lnTo>
                    <a:pt x="8" y="7"/>
                  </a:lnTo>
                  <a:lnTo>
                    <a:pt x="7" y="6"/>
                  </a:lnTo>
                  <a:lnTo>
                    <a:pt x="4" y="4"/>
                  </a:lnTo>
                  <a:lnTo>
                    <a:pt x="3" y="3"/>
                  </a:lnTo>
                  <a:lnTo>
                    <a:pt x="2" y="2"/>
                  </a:lnTo>
                  <a:lnTo>
                    <a:pt x="1" y="1"/>
                  </a:lnTo>
                  <a:lnTo>
                    <a:pt x="0" y="0"/>
                  </a:lnTo>
                  <a:lnTo>
                    <a:pt x="50" y="0"/>
                  </a:lnTo>
                  <a:lnTo>
                    <a:pt x="50" y="1"/>
                  </a:lnTo>
                  <a:lnTo>
                    <a:pt x="49" y="2"/>
                  </a:lnTo>
                  <a:lnTo>
                    <a:pt x="48" y="3"/>
                  </a:lnTo>
                  <a:lnTo>
                    <a:pt x="47" y="4"/>
                  </a:lnTo>
                  <a:lnTo>
                    <a:pt x="46" y="4"/>
                  </a:lnTo>
                  <a:lnTo>
                    <a:pt x="43" y="7"/>
                  </a:lnTo>
                  <a:lnTo>
                    <a:pt x="41" y="7"/>
                  </a:lnTo>
                  <a:lnTo>
                    <a:pt x="37" y="9"/>
                  </a:lnTo>
                  <a:lnTo>
                    <a:pt x="36" y="10"/>
                  </a:lnTo>
                  <a:lnTo>
                    <a:pt x="34" y="10"/>
                  </a:lnTo>
                  <a:lnTo>
                    <a:pt x="33" y="11"/>
                  </a:lnTo>
                  <a:lnTo>
                    <a:pt x="32" y="11"/>
                  </a:lnTo>
                  <a:lnTo>
                    <a:pt x="31" y="11"/>
                  </a:lnTo>
                  <a:lnTo>
                    <a:pt x="29" y="11"/>
                  </a:lnTo>
                  <a:lnTo>
                    <a:pt x="28" y="11"/>
                  </a:lnTo>
                  <a:lnTo>
                    <a:pt x="27" y="11"/>
                  </a:lnTo>
                  <a:lnTo>
                    <a:pt x="25" y="11"/>
                  </a:lnTo>
                  <a:close/>
                </a:path>
              </a:pathLst>
            </a:custGeom>
            <a:solidFill>
              <a:srgbClr val="E86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39" name="未知"/>
            <p:cNvSpPr>
              <a:spLocks/>
            </p:cNvSpPr>
            <p:nvPr/>
          </p:nvSpPr>
          <p:spPr bwMode="auto">
            <a:xfrm>
              <a:off x="596" y="416"/>
              <a:ext cx="13" cy="17"/>
            </a:xfrm>
            <a:custGeom>
              <a:avLst/>
              <a:gdLst>
                <a:gd name="T0" fmla="*/ 0 w 33"/>
                <a:gd name="T1" fmla="*/ 0 h 43"/>
                <a:gd name="T2" fmla="*/ 0 w 33"/>
                <a:gd name="T3" fmla="*/ 0 h 43"/>
                <a:gd name="T4" fmla="*/ 0 w 33"/>
                <a:gd name="T5" fmla="*/ 0 h 43"/>
                <a:gd name="T6" fmla="*/ 0 w 33"/>
                <a:gd name="T7" fmla="*/ 0 h 43"/>
                <a:gd name="T8" fmla="*/ 0 w 33"/>
                <a:gd name="T9" fmla="*/ 0 h 43"/>
                <a:gd name="T10" fmla="*/ 0 w 33"/>
                <a:gd name="T11" fmla="*/ 0 h 43"/>
                <a:gd name="T12" fmla="*/ 0 w 33"/>
                <a:gd name="T13" fmla="*/ 0 h 43"/>
                <a:gd name="T14" fmla="*/ 0 w 33"/>
                <a:gd name="T15" fmla="*/ 0 h 43"/>
                <a:gd name="T16" fmla="*/ 0 w 33"/>
                <a:gd name="T17" fmla="*/ 0 h 43"/>
                <a:gd name="T18" fmla="*/ 0 w 33"/>
                <a:gd name="T19" fmla="*/ 0 h 43"/>
                <a:gd name="T20" fmla="*/ 0 w 33"/>
                <a:gd name="T21" fmla="*/ 0 h 43"/>
                <a:gd name="T22" fmla="*/ 0 w 33"/>
                <a:gd name="T23" fmla="*/ 0 h 43"/>
                <a:gd name="T24" fmla="*/ 0 w 33"/>
                <a:gd name="T25" fmla="*/ 0 h 43"/>
                <a:gd name="T26" fmla="*/ 0 w 33"/>
                <a:gd name="T27" fmla="*/ 0 h 43"/>
                <a:gd name="T28" fmla="*/ 0 w 33"/>
                <a:gd name="T29" fmla="*/ 0 h 43"/>
                <a:gd name="T30" fmla="*/ 0 w 33"/>
                <a:gd name="T31" fmla="*/ 0 h 43"/>
                <a:gd name="T32" fmla="*/ 0 w 33"/>
                <a:gd name="T33" fmla="*/ 0 h 43"/>
                <a:gd name="T34" fmla="*/ 0 w 33"/>
                <a:gd name="T35" fmla="*/ 0 h 43"/>
                <a:gd name="T36" fmla="*/ 0 w 33"/>
                <a:gd name="T37" fmla="*/ 0 h 43"/>
                <a:gd name="T38" fmla="*/ 0 w 33"/>
                <a:gd name="T39" fmla="*/ 0 h 43"/>
                <a:gd name="T40" fmla="*/ 0 w 33"/>
                <a:gd name="T41" fmla="*/ 0 h 43"/>
                <a:gd name="T42" fmla="*/ 0 w 33"/>
                <a:gd name="T43" fmla="*/ 0 h 43"/>
                <a:gd name="T44" fmla="*/ 0 w 33"/>
                <a:gd name="T45" fmla="*/ 0 h 43"/>
                <a:gd name="T46" fmla="*/ 0 w 33"/>
                <a:gd name="T47" fmla="*/ 0 h 43"/>
                <a:gd name="T48" fmla="*/ 0 w 33"/>
                <a:gd name="T49" fmla="*/ 0 h 43"/>
                <a:gd name="T50" fmla="*/ 0 w 33"/>
                <a:gd name="T51" fmla="*/ 0 h 43"/>
                <a:gd name="T52" fmla="*/ 0 w 33"/>
                <a:gd name="T53" fmla="*/ 0 h 43"/>
                <a:gd name="T54" fmla="*/ 0 w 33"/>
                <a:gd name="T55" fmla="*/ 0 h 43"/>
                <a:gd name="T56" fmla="*/ 0 w 33"/>
                <a:gd name="T57" fmla="*/ 0 h 43"/>
                <a:gd name="T58" fmla="*/ 0 w 33"/>
                <a:gd name="T59" fmla="*/ 0 h 43"/>
                <a:gd name="T60" fmla="*/ 0 w 33"/>
                <a:gd name="T61" fmla="*/ 0 h 43"/>
                <a:gd name="T62" fmla="*/ 0 w 33"/>
                <a:gd name="T63" fmla="*/ 0 h 43"/>
                <a:gd name="T64" fmla="*/ 0 w 33"/>
                <a:gd name="T65" fmla="*/ 0 h 43"/>
                <a:gd name="T66" fmla="*/ 0 w 33"/>
                <a:gd name="T67" fmla="*/ 0 h 43"/>
                <a:gd name="T68" fmla="*/ 0 w 33"/>
                <a:gd name="T69" fmla="*/ 0 h 43"/>
                <a:gd name="T70" fmla="*/ 0 w 33"/>
                <a:gd name="T71" fmla="*/ 0 h 43"/>
                <a:gd name="T72" fmla="*/ 0 w 33"/>
                <a:gd name="T73" fmla="*/ 0 h 43"/>
                <a:gd name="T74" fmla="*/ 0 w 33"/>
                <a:gd name="T75" fmla="*/ 0 h 43"/>
                <a:gd name="T76" fmla="*/ 0 w 33"/>
                <a:gd name="T77" fmla="*/ 0 h 43"/>
                <a:gd name="T78" fmla="*/ 0 w 33"/>
                <a:gd name="T79" fmla="*/ 0 h 43"/>
                <a:gd name="T80" fmla="*/ 0 w 33"/>
                <a:gd name="T81" fmla="*/ 0 h 43"/>
                <a:gd name="T82" fmla="*/ 0 w 33"/>
                <a:gd name="T83" fmla="*/ 0 h 43"/>
                <a:gd name="T84" fmla="*/ 0 w 33"/>
                <a:gd name="T85" fmla="*/ 0 h 43"/>
                <a:gd name="T86" fmla="*/ 0 w 33"/>
                <a:gd name="T87" fmla="*/ 0 h 43"/>
                <a:gd name="T88" fmla="*/ 0 w 33"/>
                <a:gd name="T89" fmla="*/ 0 h 43"/>
                <a:gd name="T90" fmla="*/ 0 w 33"/>
                <a:gd name="T91" fmla="*/ 0 h 43"/>
                <a:gd name="T92" fmla="*/ 0 w 33"/>
                <a:gd name="T93" fmla="*/ 0 h 43"/>
                <a:gd name="T94" fmla="*/ 0 w 33"/>
                <a:gd name="T95" fmla="*/ 0 h 43"/>
                <a:gd name="T96" fmla="*/ 0 w 33"/>
                <a:gd name="T97" fmla="*/ 0 h 43"/>
                <a:gd name="T98" fmla="*/ 0 w 33"/>
                <a:gd name="T99" fmla="*/ 0 h 43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33" h="43">
                  <a:moveTo>
                    <a:pt x="8" y="43"/>
                  </a:moveTo>
                  <a:lnTo>
                    <a:pt x="8" y="43"/>
                  </a:lnTo>
                  <a:lnTo>
                    <a:pt x="8" y="42"/>
                  </a:lnTo>
                  <a:lnTo>
                    <a:pt x="7" y="42"/>
                  </a:lnTo>
                  <a:lnTo>
                    <a:pt x="7" y="41"/>
                  </a:lnTo>
                  <a:lnTo>
                    <a:pt x="6" y="40"/>
                  </a:lnTo>
                  <a:lnTo>
                    <a:pt x="5" y="39"/>
                  </a:lnTo>
                  <a:lnTo>
                    <a:pt x="5" y="38"/>
                  </a:lnTo>
                  <a:lnTo>
                    <a:pt x="4" y="37"/>
                  </a:lnTo>
                  <a:lnTo>
                    <a:pt x="4" y="36"/>
                  </a:lnTo>
                  <a:lnTo>
                    <a:pt x="3" y="36"/>
                  </a:lnTo>
                  <a:lnTo>
                    <a:pt x="3" y="35"/>
                  </a:lnTo>
                  <a:lnTo>
                    <a:pt x="3" y="34"/>
                  </a:lnTo>
                  <a:lnTo>
                    <a:pt x="3" y="33"/>
                  </a:lnTo>
                  <a:lnTo>
                    <a:pt x="2" y="33"/>
                  </a:lnTo>
                  <a:lnTo>
                    <a:pt x="2" y="32"/>
                  </a:lnTo>
                  <a:lnTo>
                    <a:pt x="2" y="31"/>
                  </a:lnTo>
                  <a:lnTo>
                    <a:pt x="1" y="27"/>
                  </a:lnTo>
                  <a:lnTo>
                    <a:pt x="1" y="26"/>
                  </a:lnTo>
                  <a:lnTo>
                    <a:pt x="1" y="25"/>
                  </a:lnTo>
                  <a:lnTo>
                    <a:pt x="0" y="24"/>
                  </a:lnTo>
                  <a:lnTo>
                    <a:pt x="0" y="23"/>
                  </a:lnTo>
                  <a:lnTo>
                    <a:pt x="0" y="22"/>
                  </a:lnTo>
                  <a:lnTo>
                    <a:pt x="0" y="21"/>
                  </a:lnTo>
                  <a:lnTo>
                    <a:pt x="0" y="20"/>
                  </a:lnTo>
                  <a:lnTo>
                    <a:pt x="0" y="19"/>
                  </a:lnTo>
                  <a:lnTo>
                    <a:pt x="1" y="18"/>
                  </a:lnTo>
                  <a:lnTo>
                    <a:pt x="1" y="17"/>
                  </a:lnTo>
                  <a:lnTo>
                    <a:pt x="1" y="16"/>
                  </a:lnTo>
                  <a:lnTo>
                    <a:pt x="1" y="15"/>
                  </a:lnTo>
                  <a:lnTo>
                    <a:pt x="1" y="14"/>
                  </a:lnTo>
                  <a:lnTo>
                    <a:pt x="1" y="13"/>
                  </a:lnTo>
                  <a:lnTo>
                    <a:pt x="2" y="12"/>
                  </a:lnTo>
                  <a:lnTo>
                    <a:pt x="2" y="11"/>
                  </a:lnTo>
                  <a:lnTo>
                    <a:pt x="2" y="10"/>
                  </a:lnTo>
                  <a:lnTo>
                    <a:pt x="3" y="9"/>
                  </a:lnTo>
                  <a:lnTo>
                    <a:pt x="3" y="8"/>
                  </a:lnTo>
                  <a:lnTo>
                    <a:pt x="3" y="7"/>
                  </a:lnTo>
                  <a:lnTo>
                    <a:pt x="4" y="7"/>
                  </a:lnTo>
                  <a:lnTo>
                    <a:pt x="4" y="6"/>
                  </a:lnTo>
                  <a:lnTo>
                    <a:pt x="4" y="5"/>
                  </a:lnTo>
                  <a:lnTo>
                    <a:pt x="5" y="5"/>
                  </a:lnTo>
                  <a:lnTo>
                    <a:pt x="5" y="4"/>
                  </a:lnTo>
                  <a:lnTo>
                    <a:pt x="6" y="3"/>
                  </a:lnTo>
                  <a:lnTo>
                    <a:pt x="6" y="2"/>
                  </a:lnTo>
                  <a:lnTo>
                    <a:pt x="7" y="2"/>
                  </a:lnTo>
                  <a:lnTo>
                    <a:pt x="7" y="1"/>
                  </a:lnTo>
                  <a:lnTo>
                    <a:pt x="8" y="1"/>
                  </a:lnTo>
                  <a:lnTo>
                    <a:pt x="8" y="0"/>
                  </a:lnTo>
                  <a:lnTo>
                    <a:pt x="33" y="0"/>
                  </a:lnTo>
                  <a:lnTo>
                    <a:pt x="32" y="0"/>
                  </a:lnTo>
                  <a:lnTo>
                    <a:pt x="31" y="0"/>
                  </a:lnTo>
                  <a:lnTo>
                    <a:pt x="30" y="0"/>
                  </a:lnTo>
                  <a:lnTo>
                    <a:pt x="29" y="0"/>
                  </a:lnTo>
                  <a:lnTo>
                    <a:pt x="23" y="2"/>
                  </a:lnTo>
                  <a:lnTo>
                    <a:pt x="22" y="3"/>
                  </a:lnTo>
                  <a:lnTo>
                    <a:pt x="21" y="3"/>
                  </a:lnTo>
                  <a:lnTo>
                    <a:pt x="21" y="4"/>
                  </a:lnTo>
                  <a:lnTo>
                    <a:pt x="20" y="4"/>
                  </a:lnTo>
                  <a:lnTo>
                    <a:pt x="19" y="5"/>
                  </a:lnTo>
                  <a:lnTo>
                    <a:pt x="18" y="6"/>
                  </a:lnTo>
                  <a:lnTo>
                    <a:pt x="17" y="7"/>
                  </a:lnTo>
                  <a:lnTo>
                    <a:pt x="16" y="8"/>
                  </a:lnTo>
                  <a:lnTo>
                    <a:pt x="16" y="9"/>
                  </a:lnTo>
                  <a:lnTo>
                    <a:pt x="15" y="9"/>
                  </a:lnTo>
                  <a:lnTo>
                    <a:pt x="12" y="21"/>
                  </a:lnTo>
                  <a:lnTo>
                    <a:pt x="12" y="22"/>
                  </a:lnTo>
                  <a:lnTo>
                    <a:pt x="12" y="23"/>
                  </a:lnTo>
                  <a:lnTo>
                    <a:pt x="12" y="24"/>
                  </a:lnTo>
                  <a:lnTo>
                    <a:pt x="23" y="41"/>
                  </a:lnTo>
                  <a:lnTo>
                    <a:pt x="32" y="43"/>
                  </a:lnTo>
                  <a:lnTo>
                    <a:pt x="33" y="43"/>
                  </a:lnTo>
                </a:path>
              </a:pathLst>
            </a:custGeom>
            <a:solidFill>
              <a:srgbClr val="E86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40" name="未知"/>
            <p:cNvSpPr>
              <a:spLocks/>
            </p:cNvSpPr>
            <p:nvPr/>
          </p:nvSpPr>
          <p:spPr bwMode="auto">
            <a:xfrm>
              <a:off x="609" y="416"/>
              <a:ext cx="13" cy="17"/>
            </a:xfrm>
            <a:custGeom>
              <a:avLst/>
              <a:gdLst>
                <a:gd name="T0" fmla="*/ 0 w 33"/>
                <a:gd name="T1" fmla="*/ 0 h 43"/>
                <a:gd name="T2" fmla="*/ 0 w 33"/>
                <a:gd name="T3" fmla="*/ 0 h 43"/>
                <a:gd name="T4" fmla="*/ 0 w 33"/>
                <a:gd name="T5" fmla="*/ 0 h 43"/>
                <a:gd name="T6" fmla="*/ 0 w 33"/>
                <a:gd name="T7" fmla="*/ 0 h 43"/>
                <a:gd name="T8" fmla="*/ 0 w 33"/>
                <a:gd name="T9" fmla="*/ 0 h 43"/>
                <a:gd name="T10" fmla="*/ 0 w 33"/>
                <a:gd name="T11" fmla="*/ 0 h 43"/>
                <a:gd name="T12" fmla="*/ 0 w 33"/>
                <a:gd name="T13" fmla="*/ 0 h 43"/>
                <a:gd name="T14" fmla="*/ 0 w 33"/>
                <a:gd name="T15" fmla="*/ 0 h 43"/>
                <a:gd name="T16" fmla="*/ 0 w 33"/>
                <a:gd name="T17" fmla="*/ 0 h 43"/>
                <a:gd name="T18" fmla="*/ 0 w 33"/>
                <a:gd name="T19" fmla="*/ 0 h 43"/>
                <a:gd name="T20" fmla="*/ 0 w 33"/>
                <a:gd name="T21" fmla="*/ 0 h 43"/>
                <a:gd name="T22" fmla="*/ 0 w 33"/>
                <a:gd name="T23" fmla="*/ 0 h 43"/>
                <a:gd name="T24" fmla="*/ 0 w 33"/>
                <a:gd name="T25" fmla="*/ 0 h 43"/>
                <a:gd name="T26" fmla="*/ 0 w 33"/>
                <a:gd name="T27" fmla="*/ 0 h 43"/>
                <a:gd name="T28" fmla="*/ 0 w 33"/>
                <a:gd name="T29" fmla="*/ 0 h 43"/>
                <a:gd name="T30" fmla="*/ 0 w 33"/>
                <a:gd name="T31" fmla="*/ 0 h 43"/>
                <a:gd name="T32" fmla="*/ 0 w 33"/>
                <a:gd name="T33" fmla="*/ 0 h 43"/>
                <a:gd name="T34" fmla="*/ 0 w 33"/>
                <a:gd name="T35" fmla="*/ 0 h 43"/>
                <a:gd name="T36" fmla="*/ 0 w 33"/>
                <a:gd name="T37" fmla="*/ 0 h 43"/>
                <a:gd name="T38" fmla="*/ 0 w 33"/>
                <a:gd name="T39" fmla="*/ 0 h 43"/>
                <a:gd name="T40" fmla="*/ 0 w 33"/>
                <a:gd name="T41" fmla="*/ 0 h 43"/>
                <a:gd name="T42" fmla="*/ 0 w 33"/>
                <a:gd name="T43" fmla="*/ 0 h 43"/>
                <a:gd name="T44" fmla="*/ 0 w 33"/>
                <a:gd name="T45" fmla="*/ 0 h 43"/>
                <a:gd name="T46" fmla="*/ 0 w 33"/>
                <a:gd name="T47" fmla="*/ 0 h 43"/>
                <a:gd name="T48" fmla="*/ 0 w 33"/>
                <a:gd name="T49" fmla="*/ 0 h 43"/>
                <a:gd name="T50" fmla="*/ 0 w 33"/>
                <a:gd name="T51" fmla="*/ 0 h 43"/>
                <a:gd name="T52" fmla="*/ 0 w 33"/>
                <a:gd name="T53" fmla="*/ 0 h 43"/>
                <a:gd name="T54" fmla="*/ 0 w 33"/>
                <a:gd name="T55" fmla="*/ 0 h 43"/>
                <a:gd name="T56" fmla="*/ 0 w 33"/>
                <a:gd name="T57" fmla="*/ 0 h 43"/>
                <a:gd name="T58" fmla="*/ 0 w 33"/>
                <a:gd name="T59" fmla="*/ 0 h 43"/>
                <a:gd name="T60" fmla="*/ 0 w 33"/>
                <a:gd name="T61" fmla="*/ 0 h 43"/>
                <a:gd name="T62" fmla="*/ 0 w 33"/>
                <a:gd name="T63" fmla="*/ 0 h 43"/>
                <a:gd name="T64" fmla="*/ 0 w 33"/>
                <a:gd name="T65" fmla="*/ 0 h 43"/>
                <a:gd name="T66" fmla="*/ 0 w 33"/>
                <a:gd name="T67" fmla="*/ 0 h 43"/>
                <a:gd name="T68" fmla="*/ 0 w 33"/>
                <a:gd name="T69" fmla="*/ 0 h 43"/>
                <a:gd name="T70" fmla="*/ 0 w 33"/>
                <a:gd name="T71" fmla="*/ 0 h 43"/>
                <a:gd name="T72" fmla="*/ 0 w 33"/>
                <a:gd name="T73" fmla="*/ 0 h 43"/>
                <a:gd name="T74" fmla="*/ 0 w 33"/>
                <a:gd name="T75" fmla="*/ 0 h 43"/>
                <a:gd name="T76" fmla="*/ 0 w 33"/>
                <a:gd name="T77" fmla="*/ 0 h 43"/>
                <a:gd name="T78" fmla="*/ 0 w 33"/>
                <a:gd name="T79" fmla="*/ 0 h 43"/>
                <a:gd name="T80" fmla="*/ 0 w 33"/>
                <a:gd name="T81" fmla="*/ 0 h 43"/>
                <a:gd name="T82" fmla="*/ 0 w 33"/>
                <a:gd name="T83" fmla="*/ 0 h 43"/>
                <a:gd name="T84" fmla="*/ 0 w 33"/>
                <a:gd name="T85" fmla="*/ 0 h 43"/>
                <a:gd name="T86" fmla="*/ 0 w 33"/>
                <a:gd name="T87" fmla="*/ 0 h 43"/>
                <a:gd name="T88" fmla="*/ 0 w 33"/>
                <a:gd name="T89" fmla="*/ 0 h 43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33" h="43">
                  <a:moveTo>
                    <a:pt x="0" y="43"/>
                  </a:moveTo>
                  <a:lnTo>
                    <a:pt x="10" y="41"/>
                  </a:lnTo>
                  <a:lnTo>
                    <a:pt x="15" y="38"/>
                  </a:lnTo>
                  <a:lnTo>
                    <a:pt x="16" y="37"/>
                  </a:lnTo>
                  <a:lnTo>
                    <a:pt x="16" y="36"/>
                  </a:lnTo>
                  <a:lnTo>
                    <a:pt x="17" y="35"/>
                  </a:lnTo>
                  <a:lnTo>
                    <a:pt x="19" y="32"/>
                  </a:lnTo>
                  <a:lnTo>
                    <a:pt x="20" y="31"/>
                  </a:lnTo>
                  <a:lnTo>
                    <a:pt x="20" y="30"/>
                  </a:lnTo>
                  <a:lnTo>
                    <a:pt x="21" y="29"/>
                  </a:lnTo>
                  <a:lnTo>
                    <a:pt x="22" y="24"/>
                  </a:lnTo>
                  <a:lnTo>
                    <a:pt x="22" y="23"/>
                  </a:lnTo>
                  <a:lnTo>
                    <a:pt x="22" y="21"/>
                  </a:lnTo>
                  <a:lnTo>
                    <a:pt x="22" y="20"/>
                  </a:lnTo>
                  <a:lnTo>
                    <a:pt x="22" y="19"/>
                  </a:lnTo>
                  <a:lnTo>
                    <a:pt x="22" y="18"/>
                  </a:lnTo>
                  <a:lnTo>
                    <a:pt x="22" y="17"/>
                  </a:lnTo>
                  <a:lnTo>
                    <a:pt x="21" y="16"/>
                  </a:lnTo>
                  <a:lnTo>
                    <a:pt x="19" y="11"/>
                  </a:lnTo>
                  <a:lnTo>
                    <a:pt x="19" y="10"/>
                  </a:lnTo>
                  <a:lnTo>
                    <a:pt x="18" y="9"/>
                  </a:lnTo>
                  <a:lnTo>
                    <a:pt x="17" y="8"/>
                  </a:lnTo>
                  <a:lnTo>
                    <a:pt x="17" y="7"/>
                  </a:lnTo>
                  <a:lnTo>
                    <a:pt x="16" y="6"/>
                  </a:lnTo>
                  <a:lnTo>
                    <a:pt x="14" y="4"/>
                  </a:lnTo>
                  <a:lnTo>
                    <a:pt x="13" y="4"/>
                  </a:lnTo>
                  <a:lnTo>
                    <a:pt x="12" y="3"/>
                  </a:lnTo>
                  <a:lnTo>
                    <a:pt x="11" y="2"/>
                  </a:lnTo>
                  <a:lnTo>
                    <a:pt x="10" y="2"/>
                  </a:lnTo>
                  <a:lnTo>
                    <a:pt x="9" y="2"/>
                  </a:lnTo>
                  <a:lnTo>
                    <a:pt x="0" y="0"/>
                  </a:lnTo>
                  <a:lnTo>
                    <a:pt x="25" y="0"/>
                  </a:lnTo>
                  <a:lnTo>
                    <a:pt x="26" y="0"/>
                  </a:lnTo>
                  <a:lnTo>
                    <a:pt x="26" y="1"/>
                  </a:lnTo>
                  <a:lnTo>
                    <a:pt x="27" y="1"/>
                  </a:lnTo>
                  <a:lnTo>
                    <a:pt x="27" y="2"/>
                  </a:lnTo>
                  <a:lnTo>
                    <a:pt x="28" y="3"/>
                  </a:lnTo>
                  <a:lnTo>
                    <a:pt x="28" y="4"/>
                  </a:lnTo>
                  <a:lnTo>
                    <a:pt x="29" y="4"/>
                  </a:lnTo>
                  <a:lnTo>
                    <a:pt x="29" y="5"/>
                  </a:lnTo>
                  <a:lnTo>
                    <a:pt x="30" y="6"/>
                  </a:lnTo>
                  <a:lnTo>
                    <a:pt x="30" y="7"/>
                  </a:lnTo>
                  <a:lnTo>
                    <a:pt x="33" y="16"/>
                  </a:lnTo>
                  <a:lnTo>
                    <a:pt x="33" y="17"/>
                  </a:lnTo>
                  <a:lnTo>
                    <a:pt x="33" y="21"/>
                  </a:lnTo>
                  <a:lnTo>
                    <a:pt x="33" y="23"/>
                  </a:lnTo>
                  <a:lnTo>
                    <a:pt x="33" y="26"/>
                  </a:lnTo>
                  <a:lnTo>
                    <a:pt x="33" y="27"/>
                  </a:lnTo>
                  <a:lnTo>
                    <a:pt x="33" y="28"/>
                  </a:lnTo>
                  <a:lnTo>
                    <a:pt x="33" y="29"/>
                  </a:lnTo>
                  <a:lnTo>
                    <a:pt x="32" y="30"/>
                  </a:lnTo>
                  <a:lnTo>
                    <a:pt x="32" y="31"/>
                  </a:lnTo>
                  <a:lnTo>
                    <a:pt x="32" y="32"/>
                  </a:lnTo>
                  <a:lnTo>
                    <a:pt x="31" y="33"/>
                  </a:lnTo>
                  <a:lnTo>
                    <a:pt x="31" y="34"/>
                  </a:lnTo>
                  <a:lnTo>
                    <a:pt x="30" y="35"/>
                  </a:lnTo>
                  <a:lnTo>
                    <a:pt x="29" y="38"/>
                  </a:lnTo>
                  <a:lnTo>
                    <a:pt x="28" y="39"/>
                  </a:lnTo>
                  <a:lnTo>
                    <a:pt x="28" y="40"/>
                  </a:lnTo>
                  <a:lnTo>
                    <a:pt x="27" y="40"/>
                  </a:lnTo>
                  <a:lnTo>
                    <a:pt x="27" y="41"/>
                  </a:lnTo>
                  <a:lnTo>
                    <a:pt x="26" y="42"/>
                  </a:lnTo>
                  <a:lnTo>
                    <a:pt x="26" y="43"/>
                  </a:lnTo>
                  <a:lnTo>
                    <a:pt x="25" y="43"/>
                  </a:lnTo>
                </a:path>
              </a:pathLst>
            </a:custGeom>
            <a:solidFill>
              <a:srgbClr val="E86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41" name="未知"/>
            <p:cNvSpPr>
              <a:spLocks/>
            </p:cNvSpPr>
            <p:nvPr/>
          </p:nvSpPr>
          <p:spPr bwMode="auto">
            <a:xfrm>
              <a:off x="599" y="411"/>
              <a:ext cx="20" cy="5"/>
            </a:xfrm>
            <a:custGeom>
              <a:avLst/>
              <a:gdLst>
                <a:gd name="T0" fmla="*/ 0 w 50"/>
                <a:gd name="T1" fmla="*/ 0 h 12"/>
                <a:gd name="T2" fmla="*/ 0 w 50"/>
                <a:gd name="T3" fmla="*/ 0 h 12"/>
                <a:gd name="T4" fmla="*/ 0 w 50"/>
                <a:gd name="T5" fmla="*/ 0 h 12"/>
                <a:gd name="T6" fmla="*/ 0 w 50"/>
                <a:gd name="T7" fmla="*/ 0 h 12"/>
                <a:gd name="T8" fmla="*/ 0 w 50"/>
                <a:gd name="T9" fmla="*/ 0 h 12"/>
                <a:gd name="T10" fmla="*/ 0 w 50"/>
                <a:gd name="T11" fmla="*/ 0 h 12"/>
                <a:gd name="T12" fmla="*/ 0 w 50"/>
                <a:gd name="T13" fmla="*/ 0 h 12"/>
                <a:gd name="T14" fmla="*/ 0 w 50"/>
                <a:gd name="T15" fmla="*/ 0 h 12"/>
                <a:gd name="T16" fmla="*/ 0 w 50"/>
                <a:gd name="T17" fmla="*/ 0 h 12"/>
                <a:gd name="T18" fmla="*/ 0 w 50"/>
                <a:gd name="T19" fmla="*/ 0 h 12"/>
                <a:gd name="T20" fmla="*/ 0 w 50"/>
                <a:gd name="T21" fmla="*/ 0 h 12"/>
                <a:gd name="T22" fmla="*/ 0 w 50"/>
                <a:gd name="T23" fmla="*/ 0 h 12"/>
                <a:gd name="T24" fmla="*/ 0 w 50"/>
                <a:gd name="T25" fmla="*/ 0 h 12"/>
                <a:gd name="T26" fmla="*/ 0 w 50"/>
                <a:gd name="T27" fmla="*/ 0 h 12"/>
                <a:gd name="T28" fmla="*/ 0 w 50"/>
                <a:gd name="T29" fmla="*/ 0 h 12"/>
                <a:gd name="T30" fmla="*/ 0 w 50"/>
                <a:gd name="T31" fmla="*/ 0 h 12"/>
                <a:gd name="T32" fmla="*/ 0 w 50"/>
                <a:gd name="T33" fmla="*/ 0 h 12"/>
                <a:gd name="T34" fmla="*/ 0 w 50"/>
                <a:gd name="T35" fmla="*/ 0 h 12"/>
                <a:gd name="T36" fmla="*/ 0 w 50"/>
                <a:gd name="T37" fmla="*/ 0 h 12"/>
                <a:gd name="T38" fmla="*/ 0 w 50"/>
                <a:gd name="T39" fmla="*/ 0 h 12"/>
                <a:gd name="T40" fmla="*/ 0 w 50"/>
                <a:gd name="T41" fmla="*/ 0 h 12"/>
                <a:gd name="T42" fmla="*/ 0 w 50"/>
                <a:gd name="T43" fmla="*/ 0 h 12"/>
                <a:gd name="T44" fmla="*/ 0 w 50"/>
                <a:gd name="T45" fmla="*/ 0 h 12"/>
                <a:gd name="T46" fmla="*/ 0 w 50"/>
                <a:gd name="T47" fmla="*/ 0 h 12"/>
                <a:gd name="T48" fmla="*/ 0 w 50"/>
                <a:gd name="T49" fmla="*/ 0 h 12"/>
                <a:gd name="T50" fmla="*/ 0 w 50"/>
                <a:gd name="T51" fmla="*/ 0 h 12"/>
                <a:gd name="T52" fmla="*/ 0 w 50"/>
                <a:gd name="T53" fmla="*/ 0 h 12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0" t="0" r="r" b="b"/>
              <a:pathLst>
                <a:path w="50" h="12">
                  <a:moveTo>
                    <a:pt x="0" y="12"/>
                  </a:moveTo>
                  <a:lnTo>
                    <a:pt x="1" y="11"/>
                  </a:lnTo>
                  <a:lnTo>
                    <a:pt x="2" y="10"/>
                  </a:lnTo>
                  <a:lnTo>
                    <a:pt x="3" y="9"/>
                  </a:lnTo>
                  <a:lnTo>
                    <a:pt x="4" y="8"/>
                  </a:lnTo>
                  <a:lnTo>
                    <a:pt x="5" y="7"/>
                  </a:lnTo>
                  <a:lnTo>
                    <a:pt x="6" y="7"/>
                  </a:lnTo>
                  <a:lnTo>
                    <a:pt x="7" y="6"/>
                  </a:lnTo>
                  <a:lnTo>
                    <a:pt x="19" y="1"/>
                  </a:lnTo>
                  <a:lnTo>
                    <a:pt x="20" y="1"/>
                  </a:lnTo>
                  <a:lnTo>
                    <a:pt x="21" y="1"/>
                  </a:lnTo>
                  <a:lnTo>
                    <a:pt x="23" y="0"/>
                  </a:lnTo>
                  <a:lnTo>
                    <a:pt x="24" y="0"/>
                  </a:lnTo>
                  <a:lnTo>
                    <a:pt x="25" y="0"/>
                  </a:lnTo>
                  <a:lnTo>
                    <a:pt x="27" y="0"/>
                  </a:lnTo>
                  <a:lnTo>
                    <a:pt x="28" y="0"/>
                  </a:lnTo>
                  <a:lnTo>
                    <a:pt x="29" y="1"/>
                  </a:lnTo>
                  <a:lnTo>
                    <a:pt x="31" y="1"/>
                  </a:lnTo>
                  <a:lnTo>
                    <a:pt x="33" y="1"/>
                  </a:lnTo>
                  <a:lnTo>
                    <a:pt x="34" y="2"/>
                  </a:lnTo>
                  <a:lnTo>
                    <a:pt x="45" y="7"/>
                  </a:lnTo>
                  <a:lnTo>
                    <a:pt x="46" y="7"/>
                  </a:lnTo>
                  <a:lnTo>
                    <a:pt x="47" y="8"/>
                  </a:lnTo>
                  <a:lnTo>
                    <a:pt x="48" y="9"/>
                  </a:lnTo>
                  <a:lnTo>
                    <a:pt x="49" y="10"/>
                  </a:lnTo>
                  <a:lnTo>
                    <a:pt x="50" y="11"/>
                  </a:lnTo>
                  <a:lnTo>
                    <a:pt x="50" y="12"/>
                  </a:lnTo>
                </a:path>
              </a:pathLst>
            </a:custGeom>
            <a:solidFill>
              <a:srgbClr val="E86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42" name="未知"/>
            <p:cNvSpPr>
              <a:spLocks/>
            </p:cNvSpPr>
            <p:nvPr/>
          </p:nvSpPr>
          <p:spPr bwMode="auto">
            <a:xfrm>
              <a:off x="601" y="416"/>
              <a:ext cx="17" cy="17"/>
            </a:xfrm>
            <a:custGeom>
              <a:avLst/>
              <a:gdLst>
                <a:gd name="T0" fmla="*/ 0 w 43"/>
                <a:gd name="T1" fmla="*/ 0 h 43"/>
                <a:gd name="T2" fmla="*/ 0 w 43"/>
                <a:gd name="T3" fmla="*/ 0 h 43"/>
                <a:gd name="T4" fmla="*/ 0 w 43"/>
                <a:gd name="T5" fmla="*/ 0 h 43"/>
                <a:gd name="T6" fmla="*/ 0 w 43"/>
                <a:gd name="T7" fmla="*/ 0 h 43"/>
                <a:gd name="T8" fmla="*/ 0 w 43"/>
                <a:gd name="T9" fmla="*/ 0 h 43"/>
                <a:gd name="T10" fmla="*/ 0 w 43"/>
                <a:gd name="T11" fmla="*/ 0 h 43"/>
                <a:gd name="T12" fmla="*/ 0 w 43"/>
                <a:gd name="T13" fmla="*/ 0 h 43"/>
                <a:gd name="T14" fmla="*/ 0 w 43"/>
                <a:gd name="T15" fmla="*/ 0 h 43"/>
                <a:gd name="T16" fmla="*/ 0 w 43"/>
                <a:gd name="T17" fmla="*/ 0 h 43"/>
                <a:gd name="T18" fmla="*/ 0 w 43"/>
                <a:gd name="T19" fmla="*/ 0 h 4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3" h="43">
                  <a:moveTo>
                    <a:pt x="37" y="37"/>
                  </a:moveTo>
                  <a:lnTo>
                    <a:pt x="21" y="43"/>
                  </a:lnTo>
                  <a:lnTo>
                    <a:pt x="20" y="43"/>
                  </a:lnTo>
                  <a:lnTo>
                    <a:pt x="0" y="21"/>
                  </a:lnTo>
                  <a:lnTo>
                    <a:pt x="21" y="0"/>
                  </a:lnTo>
                  <a:lnTo>
                    <a:pt x="22" y="0"/>
                  </a:lnTo>
                  <a:lnTo>
                    <a:pt x="43" y="21"/>
                  </a:lnTo>
                  <a:lnTo>
                    <a:pt x="43" y="23"/>
                  </a:lnTo>
                  <a:lnTo>
                    <a:pt x="37" y="37"/>
                  </a:lnTo>
                  <a:close/>
                </a:path>
              </a:pathLst>
            </a:custGeom>
            <a:noFill/>
            <a:ln w="635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43" name="未知"/>
            <p:cNvSpPr>
              <a:spLocks/>
            </p:cNvSpPr>
            <p:nvPr/>
          </p:nvSpPr>
          <p:spPr bwMode="auto">
            <a:xfrm>
              <a:off x="596" y="411"/>
              <a:ext cx="26" cy="26"/>
            </a:xfrm>
            <a:custGeom>
              <a:avLst/>
              <a:gdLst>
                <a:gd name="T0" fmla="*/ 0 w 66"/>
                <a:gd name="T1" fmla="*/ 0 h 66"/>
                <a:gd name="T2" fmla="*/ 0 w 66"/>
                <a:gd name="T3" fmla="*/ 0 h 66"/>
                <a:gd name="T4" fmla="*/ 0 w 66"/>
                <a:gd name="T5" fmla="*/ 0 h 66"/>
                <a:gd name="T6" fmla="*/ 0 w 66"/>
                <a:gd name="T7" fmla="*/ 0 h 66"/>
                <a:gd name="T8" fmla="*/ 0 w 66"/>
                <a:gd name="T9" fmla="*/ 0 h 66"/>
                <a:gd name="T10" fmla="*/ 0 w 66"/>
                <a:gd name="T11" fmla="*/ 0 h 66"/>
                <a:gd name="T12" fmla="*/ 0 w 66"/>
                <a:gd name="T13" fmla="*/ 0 h 66"/>
                <a:gd name="T14" fmla="*/ 0 w 66"/>
                <a:gd name="T15" fmla="*/ 0 h 66"/>
                <a:gd name="T16" fmla="*/ 0 w 66"/>
                <a:gd name="T17" fmla="*/ 0 h 66"/>
                <a:gd name="T18" fmla="*/ 0 w 66"/>
                <a:gd name="T19" fmla="*/ 0 h 6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6" h="66">
                  <a:moveTo>
                    <a:pt x="57" y="10"/>
                  </a:moveTo>
                  <a:lnTo>
                    <a:pt x="33" y="0"/>
                  </a:lnTo>
                  <a:lnTo>
                    <a:pt x="32" y="0"/>
                  </a:lnTo>
                  <a:lnTo>
                    <a:pt x="0" y="33"/>
                  </a:lnTo>
                  <a:lnTo>
                    <a:pt x="0" y="36"/>
                  </a:lnTo>
                  <a:lnTo>
                    <a:pt x="33" y="66"/>
                  </a:lnTo>
                  <a:lnTo>
                    <a:pt x="35" y="66"/>
                  </a:lnTo>
                  <a:lnTo>
                    <a:pt x="66" y="33"/>
                  </a:lnTo>
                  <a:lnTo>
                    <a:pt x="66" y="32"/>
                  </a:lnTo>
                  <a:lnTo>
                    <a:pt x="57" y="10"/>
                  </a:lnTo>
                  <a:close/>
                </a:path>
              </a:pathLst>
            </a:custGeom>
            <a:noFill/>
            <a:ln w="635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44" name="未知"/>
            <p:cNvSpPr>
              <a:spLocks/>
            </p:cNvSpPr>
            <p:nvPr/>
          </p:nvSpPr>
          <p:spPr bwMode="auto">
            <a:xfrm>
              <a:off x="635" y="350"/>
              <a:ext cx="43" cy="45"/>
            </a:xfrm>
            <a:custGeom>
              <a:avLst/>
              <a:gdLst>
                <a:gd name="T0" fmla="*/ 0 w 108"/>
                <a:gd name="T1" fmla="*/ 0 h 112"/>
                <a:gd name="T2" fmla="*/ 0 w 108"/>
                <a:gd name="T3" fmla="*/ 0 h 112"/>
                <a:gd name="T4" fmla="*/ 0 w 108"/>
                <a:gd name="T5" fmla="*/ 0 h 112"/>
                <a:gd name="T6" fmla="*/ 0 w 108"/>
                <a:gd name="T7" fmla="*/ 0 h 112"/>
                <a:gd name="T8" fmla="*/ 0 w 108"/>
                <a:gd name="T9" fmla="*/ 0 h 112"/>
                <a:gd name="T10" fmla="*/ 0 w 108"/>
                <a:gd name="T11" fmla="*/ 0 h 112"/>
                <a:gd name="T12" fmla="*/ 0 w 108"/>
                <a:gd name="T13" fmla="*/ 0 h 112"/>
                <a:gd name="T14" fmla="*/ 0 w 108"/>
                <a:gd name="T15" fmla="*/ 0 h 112"/>
                <a:gd name="T16" fmla="*/ 0 w 108"/>
                <a:gd name="T17" fmla="*/ 0 h 112"/>
                <a:gd name="T18" fmla="*/ 0 w 108"/>
                <a:gd name="T19" fmla="*/ 0 h 112"/>
                <a:gd name="T20" fmla="*/ 0 w 108"/>
                <a:gd name="T21" fmla="*/ 0 h 112"/>
                <a:gd name="T22" fmla="*/ 0 w 108"/>
                <a:gd name="T23" fmla="*/ 0 h 112"/>
                <a:gd name="T24" fmla="*/ 0 w 108"/>
                <a:gd name="T25" fmla="*/ 0 h 112"/>
                <a:gd name="T26" fmla="*/ 0 w 108"/>
                <a:gd name="T27" fmla="*/ 0 h 112"/>
                <a:gd name="T28" fmla="*/ 0 w 108"/>
                <a:gd name="T29" fmla="*/ 0 h 112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08" h="112">
                  <a:moveTo>
                    <a:pt x="24" y="85"/>
                  </a:moveTo>
                  <a:lnTo>
                    <a:pt x="65" y="40"/>
                  </a:lnTo>
                  <a:lnTo>
                    <a:pt x="66" y="36"/>
                  </a:lnTo>
                  <a:lnTo>
                    <a:pt x="108" y="112"/>
                  </a:lnTo>
                  <a:lnTo>
                    <a:pt x="66" y="36"/>
                  </a:lnTo>
                  <a:lnTo>
                    <a:pt x="66" y="35"/>
                  </a:lnTo>
                  <a:lnTo>
                    <a:pt x="65" y="35"/>
                  </a:lnTo>
                  <a:lnTo>
                    <a:pt x="64" y="35"/>
                  </a:lnTo>
                  <a:lnTo>
                    <a:pt x="63" y="35"/>
                  </a:lnTo>
                  <a:lnTo>
                    <a:pt x="18" y="74"/>
                  </a:lnTo>
                  <a:lnTo>
                    <a:pt x="0" y="0"/>
                  </a:lnTo>
                  <a:lnTo>
                    <a:pt x="18" y="74"/>
                  </a:lnTo>
                  <a:lnTo>
                    <a:pt x="23" y="86"/>
                  </a:lnTo>
                  <a:lnTo>
                    <a:pt x="24" y="85"/>
                  </a:lnTo>
                  <a:close/>
                </a:path>
              </a:pathLst>
            </a:custGeom>
            <a:blipFill dpi="0" rotWithShape="0">
              <a:blip r:embed="rId7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45" name="未知"/>
            <p:cNvSpPr>
              <a:spLocks/>
            </p:cNvSpPr>
            <p:nvPr/>
          </p:nvSpPr>
          <p:spPr bwMode="auto">
            <a:xfrm>
              <a:off x="622" y="363"/>
              <a:ext cx="26" cy="37"/>
            </a:xfrm>
            <a:custGeom>
              <a:avLst/>
              <a:gdLst>
                <a:gd name="T0" fmla="*/ 0 w 66"/>
                <a:gd name="T1" fmla="*/ 0 h 93"/>
                <a:gd name="T2" fmla="*/ 0 w 66"/>
                <a:gd name="T3" fmla="*/ 0 h 93"/>
                <a:gd name="T4" fmla="*/ 0 w 66"/>
                <a:gd name="T5" fmla="*/ 0 h 93"/>
                <a:gd name="T6" fmla="*/ 0 w 66"/>
                <a:gd name="T7" fmla="*/ 0 h 93"/>
                <a:gd name="T8" fmla="*/ 0 w 66"/>
                <a:gd name="T9" fmla="*/ 0 h 93"/>
                <a:gd name="T10" fmla="*/ 0 w 66"/>
                <a:gd name="T11" fmla="*/ 0 h 93"/>
                <a:gd name="T12" fmla="*/ 0 w 66"/>
                <a:gd name="T13" fmla="*/ 0 h 93"/>
                <a:gd name="T14" fmla="*/ 0 w 66"/>
                <a:gd name="T15" fmla="*/ 0 h 93"/>
                <a:gd name="T16" fmla="*/ 0 w 66"/>
                <a:gd name="T17" fmla="*/ 0 h 93"/>
                <a:gd name="T18" fmla="*/ 0 w 66"/>
                <a:gd name="T19" fmla="*/ 0 h 93"/>
                <a:gd name="T20" fmla="*/ 0 w 66"/>
                <a:gd name="T21" fmla="*/ 0 h 9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66" h="93">
                  <a:moveTo>
                    <a:pt x="46" y="58"/>
                  </a:moveTo>
                  <a:lnTo>
                    <a:pt x="55" y="54"/>
                  </a:lnTo>
                  <a:lnTo>
                    <a:pt x="66" y="93"/>
                  </a:lnTo>
                  <a:lnTo>
                    <a:pt x="55" y="54"/>
                  </a:lnTo>
                  <a:lnTo>
                    <a:pt x="50" y="42"/>
                  </a:lnTo>
                  <a:lnTo>
                    <a:pt x="43" y="55"/>
                  </a:lnTo>
                  <a:lnTo>
                    <a:pt x="0" y="0"/>
                  </a:lnTo>
                  <a:lnTo>
                    <a:pt x="43" y="55"/>
                  </a:lnTo>
                  <a:lnTo>
                    <a:pt x="43" y="56"/>
                  </a:lnTo>
                  <a:lnTo>
                    <a:pt x="45" y="58"/>
                  </a:lnTo>
                  <a:lnTo>
                    <a:pt x="46" y="58"/>
                  </a:lnTo>
                  <a:close/>
                </a:path>
              </a:pathLst>
            </a:custGeom>
            <a:blipFill dpi="0" rotWithShape="0">
              <a:blip r:embed="rId8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46" name="未知"/>
            <p:cNvSpPr>
              <a:spLocks/>
            </p:cNvSpPr>
            <p:nvPr/>
          </p:nvSpPr>
          <p:spPr bwMode="auto">
            <a:xfrm>
              <a:off x="639" y="364"/>
              <a:ext cx="22" cy="22"/>
            </a:xfrm>
            <a:custGeom>
              <a:avLst/>
              <a:gdLst>
                <a:gd name="T0" fmla="*/ 0 w 55"/>
                <a:gd name="T1" fmla="*/ 0 h 55"/>
                <a:gd name="T2" fmla="*/ 0 w 55"/>
                <a:gd name="T3" fmla="*/ 0 h 55"/>
                <a:gd name="T4" fmla="*/ 0 w 55"/>
                <a:gd name="T5" fmla="*/ 0 h 55"/>
                <a:gd name="T6" fmla="*/ 0 w 55"/>
                <a:gd name="T7" fmla="*/ 0 h 55"/>
                <a:gd name="T8" fmla="*/ 0 w 55"/>
                <a:gd name="T9" fmla="*/ 0 h 55"/>
                <a:gd name="T10" fmla="*/ 0 w 55"/>
                <a:gd name="T11" fmla="*/ 0 h 55"/>
                <a:gd name="T12" fmla="*/ 0 w 55"/>
                <a:gd name="T13" fmla="*/ 0 h 55"/>
                <a:gd name="T14" fmla="*/ 0 w 55"/>
                <a:gd name="T15" fmla="*/ 0 h 55"/>
                <a:gd name="T16" fmla="*/ 0 w 55"/>
                <a:gd name="T17" fmla="*/ 0 h 55"/>
                <a:gd name="T18" fmla="*/ 0 w 55"/>
                <a:gd name="T19" fmla="*/ 0 h 55"/>
                <a:gd name="T20" fmla="*/ 0 w 55"/>
                <a:gd name="T21" fmla="*/ 0 h 55"/>
                <a:gd name="T22" fmla="*/ 0 w 55"/>
                <a:gd name="T23" fmla="*/ 0 h 55"/>
                <a:gd name="T24" fmla="*/ 0 w 55"/>
                <a:gd name="T25" fmla="*/ 0 h 55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55" h="55">
                  <a:moveTo>
                    <a:pt x="29" y="36"/>
                  </a:moveTo>
                  <a:lnTo>
                    <a:pt x="2" y="55"/>
                  </a:lnTo>
                  <a:lnTo>
                    <a:pt x="1" y="55"/>
                  </a:lnTo>
                  <a:lnTo>
                    <a:pt x="0" y="52"/>
                  </a:lnTo>
                  <a:lnTo>
                    <a:pt x="0" y="51"/>
                  </a:lnTo>
                  <a:lnTo>
                    <a:pt x="40" y="7"/>
                  </a:lnTo>
                  <a:lnTo>
                    <a:pt x="53" y="0"/>
                  </a:lnTo>
                  <a:lnTo>
                    <a:pt x="54" y="0"/>
                  </a:lnTo>
                  <a:lnTo>
                    <a:pt x="55" y="0"/>
                  </a:lnTo>
                  <a:lnTo>
                    <a:pt x="55" y="1"/>
                  </a:lnTo>
                  <a:lnTo>
                    <a:pt x="55" y="2"/>
                  </a:lnTo>
                  <a:lnTo>
                    <a:pt x="29" y="36"/>
                  </a:lnTo>
                  <a:close/>
                </a:path>
              </a:pathLst>
            </a:custGeom>
            <a:noFill/>
            <a:ln w="635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47" name="未知"/>
            <p:cNvSpPr>
              <a:spLocks/>
            </p:cNvSpPr>
            <p:nvPr/>
          </p:nvSpPr>
          <p:spPr bwMode="auto">
            <a:xfrm>
              <a:off x="609" y="344"/>
              <a:ext cx="111" cy="110"/>
            </a:xfrm>
            <a:custGeom>
              <a:avLst/>
              <a:gdLst>
                <a:gd name="T0" fmla="*/ 0 w 276"/>
                <a:gd name="T1" fmla="*/ 0 h 276"/>
                <a:gd name="T2" fmla="*/ 0 w 276"/>
                <a:gd name="T3" fmla="*/ 0 h 276"/>
                <a:gd name="T4" fmla="*/ 0 w 276"/>
                <a:gd name="T5" fmla="*/ 0 h 276"/>
                <a:gd name="T6" fmla="*/ 0 w 276"/>
                <a:gd name="T7" fmla="*/ 0 h 276"/>
                <a:gd name="T8" fmla="*/ 0 w 276"/>
                <a:gd name="T9" fmla="*/ 0 h 276"/>
                <a:gd name="T10" fmla="*/ 0 w 276"/>
                <a:gd name="T11" fmla="*/ 0 h 276"/>
                <a:gd name="T12" fmla="*/ 0 w 276"/>
                <a:gd name="T13" fmla="*/ 0 h 276"/>
                <a:gd name="T14" fmla="*/ 0 w 276"/>
                <a:gd name="T15" fmla="*/ 0 h 276"/>
                <a:gd name="T16" fmla="*/ 0 w 276"/>
                <a:gd name="T17" fmla="*/ 0 h 276"/>
                <a:gd name="T18" fmla="*/ 0 w 276"/>
                <a:gd name="T19" fmla="*/ 0 h 276"/>
                <a:gd name="T20" fmla="*/ 0 w 276"/>
                <a:gd name="T21" fmla="*/ 0 h 276"/>
                <a:gd name="T22" fmla="*/ 0 w 276"/>
                <a:gd name="T23" fmla="*/ 0 h 27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276" h="276">
                  <a:moveTo>
                    <a:pt x="243" y="242"/>
                  </a:moveTo>
                  <a:lnTo>
                    <a:pt x="256" y="232"/>
                  </a:lnTo>
                  <a:lnTo>
                    <a:pt x="276" y="276"/>
                  </a:lnTo>
                  <a:lnTo>
                    <a:pt x="256" y="232"/>
                  </a:lnTo>
                  <a:lnTo>
                    <a:pt x="44" y="19"/>
                  </a:lnTo>
                  <a:lnTo>
                    <a:pt x="33" y="34"/>
                  </a:lnTo>
                  <a:lnTo>
                    <a:pt x="0" y="0"/>
                  </a:lnTo>
                  <a:lnTo>
                    <a:pt x="33" y="34"/>
                  </a:lnTo>
                  <a:lnTo>
                    <a:pt x="33" y="36"/>
                  </a:lnTo>
                  <a:lnTo>
                    <a:pt x="222" y="233"/>
                  </a:lnTo>
                  <a:lnTo>
                    <a:pt x="242" y="242"/>
                  </a:lnTo>
                  <a:lnTo>
                    <a:pt x="243" y="242"/>
                  </a:lnTo>
                  <a:close/>
                </a:path>
              </a:pathLst>
            </a:custGeom>
            <a:blipFill dpi="0" rotWithShape="0">
              <a:blip r:embed="rId9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48" name="未知"/>
            <p:cNvSpPr>
              <a:spLocks/>
            </p:cNvSpPr>
            <p:nvPr/>
          </p:nvSpPr>
          <p:spPr bwMode="auto">
            <a:xfrm>
              <a:off x="619" y="339"/>
              <a:ext cx="105" cy="105"/>
            </a:xfrm>
            <a:custGeom>
              <a:avLst/>
              <a:gdLst>
                <a:gd name="T0" fmla="*/ 0 w 261"/>
                <a:gd name="T1" fmla="*/ 0 h 262"/>
                <a:gd name="T2" fmla="*/ 0 w 261"/>
                <a:gd name="T3" fmla="*/ 0 h 262"/>
                <a:gd name="T4" fmla="*/ 0 w 261"/>
                <a:gd name="T5" fmla="*/ 0 h 262"/>
                <a:gd name="T6" fmla="*/ 0 w 261"/>
                <a:gd name="T7" fmla="*/ 0 h 262"/>
                <a:gd name="T8" fmla="*/ 0 w 261"/>
                <a:gd name="T9" fmla="*/ 0 h 262"/>
                <a:gd name="T10" fmla="*/ 0 w 261"/>
                <a:gd name="T11" fmla="*/ 0 h 262"/>
                <a:gd name="T12" fmla="*/ 0 w 261"/>
                <a:gd name="T13" fmla="*/ 0 h 262"/>
                <a:gd name="T14" fmla="*/ 0 w 261"/>
                <a:gd name="T15" fmla="*/ 0 h 262"/>
                <a:gd name="T16" fmla="*/ 0 w 261"/>
                <a:gd name="T17" fmla="*/ 0 h 262"/>
                <a:gd name="T18" fmla="*/ 0 w 261"/>
                <a:gd name="T19" fmla="*/ 0 h 262"/>
                <a:gd name="T20" fmla="*/ 0 w 261"/>
                <a:gd name="T21" fmla="*/ 0 h 262"/>
                <a:gd name="T22" fmla="*/ 0 w 261"/>
                <a:gd name="T23" fmla="*/ 0 h 262"/>
                <a:gd name="T24" fmla="*/ 0 w 261"/>
                <a:gd name="T25" fmla="*/ 0 h 262"/>
                <a:gd name="T26" fmla="*/ 0 w 261"/>
                <a:gd name="T27" fmla="*/ 0 h 262"/>
                <a:gd name="T28" fmla="*/ 0 w 261"/>
                <a:gd name="T29" fmla="*/ 0 h 262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261" h="262">
                  <a:moveTo>
                    <a:pt x="232" y="242"/>
                  </a:moveTo>
                  <a:lnTo>
                    <a:pt x="232" y="240"/>
                  </a:lnTo>
                  <a:lnTo>
                    <a:pt x="232" y="238"/>
                  </a:lnTo>
                  <a:lnTo>
                    <a:pt x="261" y="262"/>
                  </a:lnTo>
                  <a:lnTo>
                    <a:pt x="232" y="238"/>
                  </a:lnTo>
                  <a:lnTo>
                    <a:pt x="232" y="237"/>
                  </a:lnTo>
                  <a:lnTo>
                    <a:pt x="43" y="39"/>
                  </a:lnTo>
                  <a:lnTo>
                    <a:pt x="23" y="30"/>
                  </a:lnTo>
                  <a:lnTo>
                    <a:pt x="22" y="30"/>
                  </a:lnTo>
                  <a:lnTo>
                    <a:pt x="20" y="30"/>
                  </a:lnTo>
                  <a:lnTo>
                    <a:pt x="19" y="30"/>
                  </a:lnTo>
                  <a:lnTo>
                    <a:pt x="0" y="0"/>
                  </a:lnTo>
                  <a:lnTo>
                    <a:pt x="19" y="30"/>
                  </a:lnTo>
                  <a:lnTo>
                    <a:pt x="231" y="243"/>
                  </a:lnTo>
                  <a:lnTo>
                    <a:pt x="232" y="242"/>
                  </a:lnTo>
                  <a:close/>
                </a:path>
              </a:pathLst>
            </a:custGeom>
            <a:blipFill dpi="0" rotWithShape="0">
              <a:blip r:embed="rId10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49" name="未知"/>
            <p:cNvSpPr>
              <a:spLocks/>
            </p:cNvSpPr>
            <p:nvPr/>
          </p:nvSpPr>
          <p:spPr bwMode="auto">
            <a:xfrm>
              <a:off x="622" y="351"/>
              <a:ext cx="90" cy="89"/>
            </a:xfrm>
            <a:custGeom>
              <a:avLst/>
              <a:gdLst>
                <a:gd name="T0" fmla="*/ 0 w 224"/>
                <a:gd name="T1" fmla="*/ 0 h 223"/>
                <a:gd name="T2" fmla="*/ 0 w 224"/>
                <a:gd name="T3" fmla="*/ 0 h 223"/>
                <a:gd name="T4" fmla="*/ 0 w 224"/>
                <a:gd name="T5" fmla="*/ 0 h 223"/>
                <a:gd name="T6" fmla="*/ 0 w 224"/>
                <a:gd name="T7" fmla="*/ 0 h 223"/>
                <a:gd name="T8" fmla="*/ 0 w 224"/>
                <a:gd name="T9" fmla="*/ 0 h 223"/>
                <a:gd name="T10" fmla="*/ 0 w 224"/>
                <a:gd name="T11" fmla="*/ 0 h 223"/>
                <a:gd name="T12" fmla="*/ 0 w 224"/>
                <a:gd name="T13" fmla="*/ 0 h 223"/>
                <a:gd name="T14" fmla="*/ 0 w 224"/>
                <a:gd name="T15" fmla="*/ 0 h 223"/>
                <a:gd name="T16" fmla="*/ 0 w 224"/>
                <a:gd name="T17" fmla="*/ 0 h 223"/>
                <a:gd name="T18" fmla="*/ 0 w 224"/>
                <a:gd name="T19" fmla="*/ 0 h 223"/>
                <a:gd name="T20" fmla="*/ 0 w 224"/>
                <a:gd name="T21" fmla="*/ 0 h 223"/>
                <a:gd name="T22" fmla="*/ 0 w 224"/>
                <a:gd name="T23" fmla="*/ 0 h 223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224" h="223">
                  <a:moveTo>
                    <a:pt x="220" y="219"/>
                  </a:moveTo>
                  <a:lnTo>
                    <a:pt x="224" y="208"/>
                  </a:lnTo>
                  <a:lnTo>
                    <a:pt x="224" y="207"/>
                  </a:lnTo>
                  <a:lnTo>
                    <a:pt x="35" y="9"/>
                  </a:lnTo>
                  <a:lnTo>
                    <a:pt x="15" y="0"/>
                  </a:lnTo>
                  <a:lnTo>
                    <a:pt x="14" y="0"/>
                  </a:lnTo>
                  <a:lnTo>
                    <a:pt x="0" y="15"/>
                  </a:lnTo>
                  <a:lnTo>
                    <a:pt x="0" y="17"/>
                  </a:lnTo>
                  <a:lnTo>
                    <a:pt x="189" y="214"/>
                  </a:lnTo>
                  <a:lnTo>
                    <a:pt x="209" y="223"/>
                  </a:lnTo>
                  <a:lnTo>
                    <a:pt x="210" y="223"/>
                  </a:lnTo>
                  <a:lnTo>
                    <a:pt x="220" y="219"/>
                  </a:lnTo>
                  <a:close/>
                </a:path>
              </a:pathLst>
            </a:custGeom>
            <a:noFill/>
            <a:ln w="635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50" name="未知"/>
            <p:cNvSpPr>
              <a:spLocks/>
            </p:cNvSpPr>
            <p:nvPr/>
          </p:nvSpPr>
          <p:spPr bwMode="auto">
            <a:xfrm>
              <a:off x="664" y="383"/>
              <a:ext cx="2" cy="23"/>
            </a:xfrm>
            <a:custGeom>
              <a:avLst/>
              <a:gdLst>
                <a:gd name="T0" fmla="*/ 0 w 5"/>
                <a:gd name="T1" fmla="*/ 0 h 57"/>
                <a:gd name="T2" fmla="*/ 0 w 5"/>
                <a:gd name="T3" fmla="*/ 0 h 57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5" h="57">
                  <a:moveTo>
                    <a:pt x="5" y="0"/>
                  </a:moveTo>
                  <a:lnTo>
                    <a:pt x="0" y="57"/>
                  </a:lnTo>
                </a:path>
              </a:pathLst>
            </a:custGeom>
            <a:noFill/>
            <a:ln w="3175" cmpd="sng">
              <a:solidFill>
                <a:srgbClr val="6666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51" name="未知"/>
            <p:cNvSpPr>
              <a:spLocks/>
            </p:cNvSpPr>
            <p:nvPr/>
          </p:nvSpPr>
          <p:spPr bwMode="auto">
            <a:xfrm>
              <a:off x="663" y="383"/>
              <a:ext cx="2" cy="23"/>
            </a:xfrm>
            <a:custGeom>
              <a:avLst/>
              <a:gdLst>
                <a:gd name="T0" fmla="*/ 0 w 5"/>
                <a:gd name="T1" fmla="*/ 0 h 57"/>
                <a:gd name="T2" fmla="*/ 0 w 5"/>
                <a:gd name="T3" fmla="*/ 0 h 57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5" h="57">
                  <a:moveTo>
                    <a:pt x="5" y="0"/>
                  </a:moveTo>
                  <a:lnTo>
                    <a:pt x="0" y="57"/>
                  </a:lnTo>
                </a:path>
              </a:pathLst>
            </a:custGeom>
            <a:noFill/>
            <a:ln w="3175" cmpd="sng">
              <a:solidFill>
                <a:srgbClr val="BEBEBE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52" name="未知"/>
            <p:cNvSpPr>
              <a:spLocks/>
            </p:cNvSpPr>
            <p:nvPr/>
          </p:nvSpPr>
          <p:spPr bwMode="auto">
            <a:xfrm>
              <a:off x="684" y="403"/>
              <a:ext cx="2" cy="23"/>
            </a:xfrm>
            <a:custGeom>
              <a:avLst/>
              <a:gdLst>
                <a:gd name="T0" fmla="*/ 0 w 6"/>
                <a:gd name="T1" fmla="*/ 0 h 57"/>
                <a:gd name="T2" fmla="*/ 0 w 6"/>
                <a:gd name="T3" fmla="*/ 0 h 57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6" h="57">
                  <a:moveTo>
                    <a:pt x="6" y="0"/>
                  </a:moveTo>
                  <a:lnTo>
                    <a:pt x="0" y="57"/>
                  </a:lnTo>
                </a:path>
              </a:pathLst>
            </a:custGeom>
            <a:noFill/>
            <a:ln w="3175" cmpd="sng">
              <a:solidFill>
                <a:srgbClr val="6666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53" name="未知"/>
            <p:cNvSpPr>
              <a:spLocks/>
            </p:cNvSpPr>
            <p:nvPr/>
          </p:nvSpPr>
          <p:spPr bwMode="auto">
            <a:xfrm>
              <a:off x="683" y="403"/>
              <a:ext cx="2" cy="23"/>
            </a:xfrm>
            <a:custGeom>
              <a:avLst/>
              <a:gdLst>
                <a:gd name="T0" fmla="*/ 0 w 5"/>
                <a:gd name="T1" fmla="*/ 0 h 57"/>
                <a:gd name="T2" fmla="*/ 0 w 5"/>
                <a:gd name="T3" fmla="*/ 0 h 57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5" h="57">
                  <a:moveTo>
                    <a:pt x="5" y="0"/>
                  </a:moveTo>
                  <a:lnTo>
                    <a:pt x="0" y="57"/>
                  </a:lnTo>
                </a:path>
              </a:pathLst>
            </a:custGeom>
            <a:noFill/>
            <a:ln w="3175" cmpd="sng">
              <a:solidFill>
                <a:srgbClr val="BEBEBE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54" name="未知"/>
            <p:cNvSpPr>
              <a:spLocks/>
            </p:cNvSpPr>
            <p:nvPr/>
          </p:nvSpPr>
          <p:spPr bwMode="auto">
            <a:xfrm>
              <a:off x="694" y="413"/>
              <a:ext cx="2" cy="23"/>
            </a:xfrm>
            <a:custGeom>
              <a:avLst/>
              <a:gdLst>
                <a:gd name="T0" fmla="*/ 0 w 5"/>
                <a:gd name="T1" fmla="*/ 0 h 57"/>
                <a:gd name="T2" fmla="*/ 0 w 5"/>
                <a:gd name="T3" fmla="*/ 0 h 57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5" h="57">
                  <a:moveTo>
                    <a:pt x="5" y="0"/>
                  </a:moveTo>
                  <a:lnTo>
                    <a:pt x="0" y="57"/>
                  </a:lnTo>
                </a:path>
              </a:pathLst>
            </a:custGeom>
            <a:noFill/>
            <a:ln w="3175" cmpd="sng">
              <a:solidFill>
                <a:srgbClr val="6666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55" name="未知"/>
            <p:cNvSpPr>
              <a:spLocks/>
            </p:cNvSpPr>
            <p:nvPr/>
          </p:nvSpPr>
          <p:spPr bwMode="auto">
            <a:xfrm>
              <a:off x="693" y="413"/>
              <a:ext cx="3" cy="23"/>
            </a:xfrm>
            <a:custGeom>
              <a:avLst/>
              <a:gdLst>
                <a:gd name="T0" fmla="*/ 1 w 6"/>
                <a:gd name="T1" fmla="*/ 0 h 57"/>
                <a:gd name="T2" fmla="*/ 0 w 6"/>
                <a:gd name="T3" fmla="*/ 0 h 57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6" h="57">
                  <a:moveTo>
                    <a:pt x="6" y="0"/>
                  </a:moveTo>
                  <a:lnTo>
                    <a:pt x="0" y="57"/>
                  </a:lnTo>
                </a:path>
              </a:pathLst>
            </a:custGeom>
            <a:noFill/>
            <a:ln w="3175" cmpd="sng">
              <a:solidFill>
                <a:srgbClr val="BEBEBE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56" name="未知"/>
            <p:cNvSpPr>
              <a:spLocks/>
            </p:cNvSpPr>
            <p:nvPr/>
          </p:nvSpPr>
          <p:spPr bwMode="auto">
            <a:xfrm>
              <a:off x="674" y="393"/>
              <a:ext cx="2" cy="23"/>
            </a:xfrm>
            <a:custGeom>
              <a:avLst/>
              <a:gdLst>
                <a:gd name="T0" fmla="*/ 0 w 6"/>
                <a:gd name="T1" fmla="*/ 0 h 57"/>
                <a:gd name="T2" fmla="*/ 0 w 6"/>
                <a:gd name="T3" fmla="*/ 0 h 57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6" h="57">
                  <a:moveTo>
                    <a:pt x="6" y="0"/>
                  </a:moveTo>
                  <a:lnTo>
                    <a:pt x="0" y="57"/>
                  </a:lnTo>
                </a:path>
              </a:pathLst>
            </a:custGeom>
            <a:noFill/>
            <a:ln w="3175" cmpd="sng">
              <a:solidFill>
                <a:srgbClr val="6666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57" name="未知"/>
            <p:cNvSpPr>
              <a:spLocks/>
            </p:cNvSpPr>
            <p:nvPr/>
          </p:nvSpPr>
          <p:spPr bwMode="auto">
            <a:xfrm>
              <a:off x="673" y="393"/>
              <a:ext cx="2" cy="23"/>
            </a:xfrm>
            <a:custGeom>
              <a:avLst/>
              <a:gdLst>
                <a:gd name="T0" fmla="*/ 0 w 5"/>
                <a:gd name="T1" fmla="*/ 0 h 57"/>
                <a:gd name="T2" fmla="*/ 0 w 5"/>
                <a:gd name="T3" fmla="*/ 0 h 57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5" h="57">
                  <a:moveTo>
                    <a:pt x="5" y="0"/>
                  </a:moveTo>
                  <a:lnTo>
                    <a:pt x="0" y="57"/>
                  </a:lnTo>
                </a:path>
              </a:pathLst>
            </a:custGeom>
            <a:noFill/>
            <a:ln w="3175" cmpd="sng">
              <a:solidFill>
                <a:srgbClr val="BEBEBE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58" name="未知"/>
            <p:cNvSpPr>
              <a:spLocks/>
            </p:cNvSpPr>
            <p:nvPr/>
          </p:nvSpPr>
          <p:spPr bwMode="auto">
            <a:xfrm>
              <a:off x="655" y="374"/>
              <a:ext cx="2" cy="22"/>
            </a:xfrm>
            <a:custGeom>
              <a:avLst/>
              <a:gdLst>
                <a:gd name="T0" fmla="*/ 0 w 5"/>
                <a:gd name="T1" fmla="*/ 0 h 57"/>
                <a:gd name="T2" fmla="*/ 0 w 5"/>
                <a:gd name="T3" fmla="*/ 0 h 57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5" h="57">
                  <a:moveTo>
                    <a:pt x="5" y="0"/>
                  </a:moveTo>
                  <a:lnTo>
                    <a:pt x="0" y="57"/>
                  </a:lnTo>
                </a:path>
              </a:pathLst>
            </a:custGeom>
            <a:noFill/>
            <a:ln w="3175" cmpd="sng">
              <a:solidFill>
                <a:srgbClr val="6666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59" name="未知"/>
            <p:cNvSpPr>
              <a:spLocks/>
            </p:cNvSpPr>
            <p:nvPr/>
          </p:nvSpPr>
          <p:spPr bwMode="auto">
            <a:xfrm>
              <a:off x="654" y="374"/>
              <a:ext cx="2" cy="22"/>
            </a:xfrm>
            <a:custGeom>
              <a:avLst/>
              <a:gdLst>
                <a:gd name="T0" fmla="*/ 0 w 5"/>
                <a:gd name="T1" fmla="*/ 0 h 57"/>
                <a:gd name="T2" fmla="*/ 0 w 5"/>
                <a:gd name="T3" fmla="*/ 0 h 57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5" h="57">
                  <a:moveTo>
                    <a:pt x="5" y="0"/>
                  </a:moveTo>
                  <a:lnTo>
                    <a:pt x="0" y="57"/>
                  </a:lnTo>
                </a:path>
              </a:pathLst>
            </a:custGeom>
            <a:noFill/>
            <a:ln w="3175" cmpd="sng">
              <a:solidFill>
                <a:srgbClr val="BEBEBE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60" name="未知"/>
            <p:cNvSpPr>
              <a:spLocks/>
            </p:cNvSpPr>
            <p:nvPr/>
          </p:nvSpPr>
          <p:spPr bwMode="auto">
            <a:xfrm>
              <a:off x="655" y="411"/>
              <a:ext cx="251" cy="251"/>
            </a:xfrm>
            <a:custGeom>
              <a:avLst/>
              <a:gdLst>
                <a:gd name="T0" fmla="*/ 0 w 627"/>
                <a:gd name="T1" fmla="*/ 0 h 627"/>
                <a:gd name="T2" fmla="*/ 0 w 627"/>
                <a:gd name="T3" fmla="*/ 0 h 627"/>
                <a:gd name="T4" fmla="*/ 0 w 627"/>
                <a:gd name="T5" fmla="*/ 0 h 627"/>
                <a:gd name="T6" fmla="*/ 0 w 627"/>
                <a:gd name="T7" fmla="*/ 0 h 627"/>
                <a:gd name="T8" fmla="*/ 0 w 627"/>
                <a:gd name="T9" fmla="*/ 0 h 627"/>
                <a:gd name="T10" fmla="*/ 0 w 627"/>
                <a:gd name="T11" fmla="*/ 0 h 627"/>
                <a:gd name="T12" fmla="*/ 0 w 627"/>
                <a:gd name="T13" fmla="*/ 0 h 627"/>
                <a:gd name="T14" fmla="*/ 0 w 627"/>
                <a:gd name="T15" fmla="*/ 0 h 627"/>
                <a:gd name="T16" fmla="*/ 0 w 627"/>
                <a:gd name="T17" fmla="*/ 0 h 627"/>
                <a:gd name="T18" fmla="*/ 0 w 627"/>
                <a:gd name="T19" fmla="*/ 0 h 627"/>
                <a:gd name="T20" fmla="*/ 0 w 627"/>
                <a:gd name="T21" fmla="*/ 0 h 627"/>
                <a:gd name="T22" fmla="*/ 0 w 627"/>
                <a:gd name="T23" fmla="*/ 0 h 627"/>
                <a:gd name="T24" fmla="*/ 0 w 627"/>
                <a:gd name="T25" fmla="*/ 0 h 627"/>
                <a:gd name="T26" fmla="*/ 0 w 627"/>
                <a:gd name="T27" fmla="*/ 0 h 627"/>
                <a:gd name="T28" fmla="*/ 0 w 627"/>
                <a:gd name="T29" fmla="*/ 0 h 627"/>
                <a:gd name="T30" fmla="*/ 0 w 627"/>
                <a:gd name="T31" fmla="*/ 0 h 627"/>
                <a:gd name="T32" fmla="*/ 0 w 627"/>
                <a:gd name="T33" fmla="*/ 0 h 627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627" h="627">
                  <a:moveTo>
                    <a:pt x="541" y="546"/>
                  </a:moveTo>
                  <a:lnTo>
                    <a:pt x="592" y="511"/>
                  </a:lnTo>
                  <a:lnTo>
                    <a:pt x="594" y="490"/>
                  </a:lnTo>
                  <a:lnTo>
                    <a:pt x="627" y="627"/>
                  </a:lnTo>
                  <a:lnTo>
                    <a:pt x="594" y="490"/>
                  </a:lnTo>
                  <a:lnTo>
                    <a:pt x="594" y="486"/>
                  </a:lnTo>
                  <a:lnTo>
                    <a:pt x="179" y="67"/>
                  </a:lnTo>
                  <a:lnTo>
                    <a:pt x="129" y="32"/>
                  </a:lnTo>
                  <a:lnTo>
                    <a:pt x="127" y="32"/>
                  </a:lnTo>
                  <a:lnTo>
                    <a:pt x="80" y="72"/>
                  </a:lnTo>
                  <a:lnTo>
                    <a:pt x="79" y="82"/>
                  </a:lnTo>
                  <a:lnTo>
                    <a:pt x="0" y="0"/>
                  </a:lnTo>
                  <a:lnTo>
                    <a:pt x="79" y="82"/>
                  </a:lnTo>
                  <a:lnTo>
                    <a:pt x="79" y="85"/>
                  </a:lnTo>
                  <a:lnTo>
                    <a:pt x="499" y="534"/>
                  </a:lnTo>
                  <a:lnTo>
                    <a:pt x="537" y="546"/>
                  </a:lnTo>
                  <a:lnTo>
                    <a:pt x="541" y="546"/>
                  </a:lnTo>
                  <a:close/>
                </a:path>
              </a:pathLst>
            </a:custGeom>
            <a:blipFill dpi="0" rotWithShape="0">
              <a:blip r:embed="rId11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61" name="未知"/>
            <p:cNvSpPr>
              <a:spLocks/>
            </p:cNvSpPr>
            <p:nvPr/>
          </p:nvSpPr>
          <p:spPr bwMode="auto">
            <a:xfrm>
              <a:off x="700" y="392"/>
              <a:ext cx="225" cy="225"/>
            </a:xfrm>
            <a:custGeom>
              <a:avLst/>
              <a:gdLst>
                <a:gd name="T0" fmla="*/ 0 w 563"/>
                <a:gd name="T1" fmla="*/ 0 h 563"/>
                <a:gd name="T2" fmla="*/ 0 w 563"/>
                <a:gd name="T3" fmla="*/ 0 h 563"/>
                <a:gd name="T4" fmla="*/ 0 w 563"/>
                <a:gd name="T5" fmla="*/ 0 h 563"/>
                <a:gd name="T6" fmla="*/ 0 w 563"/>
                <a:gd name="T7" fmla="*/ 0 h 563"/>
                <a:gd name="T8" fmla="*/ 0 w 563"/>
                <a:gd name="T9" fmla="*/ 0 h 563"/>
                <a:gd name="T10" fmla="*/ 0 w 563"/>
                <a:gd name="T11" fmla="*/ 0 h 563"/>
                <a:gd name="T12" fmla="*/ 0 w 563"/>
                <a:gd name="T13" fmla="*/ 0 h 563"/>
                <a:gd name="T14" fmla="*/ 0 w 563"/>
                <a:gd name="T15" fmla="*/ 0 h 563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563" h="563">
                  <a:moveTo>
                    <a:pt x="481" y="528"/>
                  </a:moveTo>
                  <a:lnTo>
                    <a:pt x="68" y="115"/>
                  </a:lnTo>
                  <a:lnTo>
                    <a:pt x="0" y="0"/>
                  </a:lnTo>
                  <a:lnTo>
                    <a:pt x="68" y="115"/>
                  </a:lnTo>
                  <a:lnTo>
                    <a:pt x="481" y="529"/>
                  </a:lnTo>
                  <a:lnTo>
                    <a:pt x="563" y="563"/>
                  </a:lnTo>
                  <a:lnTo>
                    <a:pt x="481" y="529"/>
                  </a:lnTo>
                  <a:lnTo>
                    <a:pt x="481" y="528"/>
                  </a:lnTo>
                  <a:close/>
                </a:path>
              </a:pathLst>
            </a:custGeom>
            <a:blipFill dpi="0" rotWithShape="0">
              <a:blip r:embed="rId12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62" name="未知"/>
            <p:cNvSpPr>
              <a:spLocks/>
            </p:cNvSpPr>
            <p:nvPr/>
          </p:nvSpPr>
          <p:spPr bwMode="auto">
            <a:xfrm>
              <a:off x="618" y="397"/>
              <a:ext cx="102" cy="101"/>
            </a:xfrm>
            <a:custGeom>
              <a:avLst/>
              <a:gdLst>
                <a:gd name="T0" fmla="*/ 0 w 253"/>
                <a:gd name="T1" fmla="*/ 0 h 253"/>
                <a:gd name="T2" fmla="*/ 0 w 253"/>
                <a:gd name="T3" fmla="*/ 0 h 253"/>
                <a:gd name="T4" fmla="*/ 0 w 253"/>
                <a:gd name="T5" fmla="*/ 0 h 253"/>
                <a:gd name="T6" fmla="*/ 0 w 253"/>
                <a:gd name="T7" fmla="*/ 0 h 253"/>
                <a:gd name="T8" fmla="*/ 0 w 253"/>
                <a:gd name="T9" fmla="*/ 0 h 253"/>
                <a:gd name="T10" fmla="*/ 0 w 253"/>
                <a:gd name="T11" fmla="*/ 0 h 253"/>
                <a:gd name="T12" fmla="*/ 0 w 253"/>
                <a:gd name="T13" fmla="*/ 0 h 253"/>
                <a:gd name="T14" fmla="*/ 0 w 253"/>
                <a:gd name="T15" fmla="*/ 0 h 253"/>
                <a:gd name="T16" fmla="*/ 0 w 253"/>
                <a:gd name="T17" fmla="*/ 0 h 253"/>
                <a:gd name="T18" fmla="*/ 0 w 253"/>
                <a:gd name="T19" fmla="*/ 0 h 25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53" h="253">
                  <a:moveTo>
                    <a:pt x="144" y="125"/>
                  </a:moveTo>
                  <a:lnTo>
                    <a:pt x="234" y="97"/>
                  </a:lnTo>
                  <a:lnTo>
                    <a:pt x="253" y="253"/>
                  </a:lnTo>
                  <a:lnTo>
                    <a:pt x="234" y="97"/>
                  </a:lnTo>
                  <a:lnTo>
                    <a:pt x="158" y="22"/>
                  </a:lnTo>
                  <a:lnTo>
                    <a:pt x="21" y="152"/>
                  </a:lnTo>
                  <a:lnTo>
                    <a:pt x="0" y="0"/>
                  </a:lnTo>
                  <a:lnTo>
                    <a:pt x="21" y="152"/>
                  </a:lnTo>
                  <a:lnTo>
                    <a:pt x="48" y="171"/>
                  </a:lnTo>
                  <a:lnTo>
                    <a:pt x="144" y="125"/>
                  </a:lnTo>
                  <a:close/>
                </a:path>
              </a:pathLst>
            </a:custGeom>
            <a:blipFill dpi="0" rotWithShape="0">
              <a:blip r:embed="rId13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63" name="未知"/>
            <p:cNvSpPr>
              <a:spLocks/>
            </p:cNvSpPr>
            <p:nvPr/>
          </p:nvSpPr>
          <p:spPr bwMode="auto">
            <a:xfrm>
              <a:off x="673" y="374"/>
              <a:ext cx="70" cy="70"/>
            </a:xfrm>
            <a:custGeom>
              <a:avLst/>
              <a:gdLst>
                <a:gd name="T0" fmla="*/ 0 w 175"/>
                <a:gd name="T1" fmla="*/ 0 h 175"/>
                <a:gd name="T2" fmla="*/ 0 w 175"/>
                <a:gd name="T3" fmla="*/ 0 h 175"/>
                <a:gd name="T4" fmla="*/ 0 w 175"/>
                <a:gd name="T5" fmla="*/ 0 h 175"/>
                <a:gd name="T6" fmla="*/ 0 w 175"/>
                <a:gd name="T7" fmla="*/ 0 h 175"/>
                <a:gd name="T8" fmla="*/ 0 w 175"/>
                <a:gd name="T9" fmla="*/ 0 h 175"/>
                <a:gd name="T10" fmla="*/ 0 w 175"/>
                <a:gd name="T11" fmla="*/ 0 h 175"/>
                <a:gd name="T12" fmla="*/ 0 w 175"/>
                <a:gd name="T13" fmla="*/ 0 h 175"/>
                <a:gd name="T14" fmla="*/ 0 w 175"/>
                <a:gd name="T15" fmla="*/ 0 h 175"/>
                <a:gd name="T16" fmla="*/ 0 w 175"/>
                <a:gd name="T17" fmla="*/ 0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5">
                  <a:moveTo>
                    <a:pt x="110" y="142"/>
                  </a:moveTo>
                  <a:lnTo>
                    <a:pt x="175" y="175"/>
                  </a:lnTo>
                  <a:lnTo>
                    <a:pt x="110" y="142"/>
                  </a:lnTo>
                  <a:lnTo>
                    <a:pt x="48" y="55"/>
                  </a:lnTo>
                  <a:lnTo>
                    <a:pt x="21" y="80"/>
                  </a:lnTo>
                  <a:lnTo>
                    <a:pt x="0" y="0"/>
                  </a:lnTo>
                  <a:lnTo>
                    <a:pt x="21" y="80"/>
                  </a:lnTo>
                  <a:lnTo>
                    <a:pt x="97" y="155"/>
                  </a:lnTo>
                  <a:lnTo>
                    <a:pt x="110" y="142"/>
                  </a:lnTo>
                  <a:close/>
                </a:path>
              </a:pathLst>
            </a:custGeom>
            <a:blipFill dpi="0" rotWithShape="0">
              <a:blip r:embed="rId14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64" name="未知"/>
            <p:cNvSpPr>
              <a:spLocks/>
            </p:cNvSpPr>
            <p:nvPr/>
          </p:nvSpPr>
          <p:spPr bwMode="auto">
            <a:xfrm>
              <a:off x="627" y="396"/>
              <a:ext cx="90" cy="69"/>
            </a:xfrm>
            <a:custGeom>
              <a:avLst/>
              <a:gdLst>
                <a:gd name="T0" fmla="*/ 0 w 226"/>
                <a:gd name="T1" fmla="*/ 0 h 174"/>
                <a:gd name="T2" fmla="*/ 0 w 226"/>
                <a:gd name="T3" fmla="*/ 0 h 174"/>
                <a:gd name="T4" fmla="*/ 0 w 226"/>
                <a:gd name="T5" fmla="*/ 0 h 174"/>
                <a:gd name="T6" fmla="*/ 0 w 226"/>
                <a:gd name="T7" fmla="*/ 0 h 174"/>
                <a:gd name="T8" fmla="*/ 0 w 226"/>
                <a:gd name="T9" fmla="*/ 0 h 174"/>
                <a:gd name="T10" fmla="*/ 0 w 226"/>
                <a:gd name="T11" fmla="*/ 0 h 174"/>
                <a:gd name="T12" fmla="*/ 0 w 226"/>
                <a:gd name="T13" fmla="*/ 0 h 174"/>
                <a:gd name="T14" fmla="*/ 0 w 226"/>
                <a:gd name="T15" fmla="*/ 0 h 174"/>
                <a:gd name="T16" fmla="*/ 0 w 226"/>
                <a:gd name="T17" fmla="*/ 0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26" h="174">
                  <a:moveTo>
                    <a:pt x="226" y="87"/>
                  </a:moveTo>
                  <a:lnTo>
                    <a:pt x="175" y="142"/>
                  </a:lnTo>
                  <a:lnTo>
                    <a:pt x="170" y="141"/>
                  </a:lnTo>
                  <a:lnTo>
                    <a:pt x="165" y="140"/>
                  </a:lnTo>
                  <a:lnTo>
                    <a:pt x="123" y="128"/>
                  </a:lnTo>
                  <a:lnTo>
                    <a:pt x="27" y="174"/>
                  </a:lnTo>
                  <a:lnTo>
                    <a:pt x="0" y="155"/>
                  </a:lnTo>
                  <a:lnTo>
                    <a:pt x="164" y="0"/>
                  </a:lnTo>
                  <a:lnTo>
                    <a:pt x="226" y="87"/>
                  </a:lnTo>
                  <a:close/>
                </a:path>
              </a:pathLst>
            </a:custGeom>
            <a:noFill/>
            <a:ln w="635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65" name="未知"/>
            <p:cNvSpPr>
              <a:spLocks/>
            </p:cNvSpPr>
            <p:nvPr/>
          </p:nvSpPr>
          <p:spPr bwMode="auto">
            <a:xfrm>
              <a:off x="571" y="400"/>
              <a:ext cx="6" cy="7"/>
            </a:xfrm>
            <a:custGeom>
              <a:avLst/>
              <a:gdLst>
                <a:gd name="T0" fmla="*/ 0 w 15"/>
                <a:gd name="T1" fmla="*/ 0 h 17"/>
                <a:gd name="T2" fmla="*/ 0 w 15"/>
                <a:gd name="T3" fmla="*/ 0 h 17"/>
                <a:gd name="T4" fmla="*/ 0 w 15"/>
                <a:gd name="T5" fmla="*/ 0 h 17"/>
                <a:gd name="T6" fmla="*/ 0 w 15"/>
                <a:gd name="T7" fmla="*/ 0 h 17"/>
                <a:gd name="T8" fmla="*/ 0 w 15"/>
                <a:gd name="T9" fmla="*/ 0 h 17"/>
                <a:gd name="T10" fmla="*/ 0 w 15"/>
                <a:gd name="T11" fmla="*/ 0 h 1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5" h="17">
                  <a:moveTo>
                    <a:pt x="15" y="16"/>
                  </a:moveTo>
                  <a:lnTo>
                    <a:pt x="15" y="15"/>
                  </a:lnTo>
                  <a:lnTo>
                    <a:pt x="0" y="0"/>
                  </a:lnTo>
                  <a:lnTo>
                    <a:pt x="1" y="2"/>
                  </a:lnTo>
                  <a:lnTo>
                    <a:pt x="14" y="17"/>
                  </a:lnTo>
                  <a:lnTo>
                    <a:pt x="15" y="1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66" name="未知"/>
            <p:cNvSpPr>
              <a:spLocks/>
            </p:cNvSpPr>
            <p:nvPr/>
          </p:nvSpPr>
          <p:spPr bwMode="auto">
            <a:xfrm>
              <a:off x="548" y="324"/>
              <a:ext cx="112" cy="112"/>
            </a:xfrm>
            <a:custGeom>
              <a:avLst/>
              <a:gdLst>
                <a:gd name="T0" fmla="*/ 0 w 278"/>
                <a:gd name="T1" fmla="*/ 0 h 279"/>
                <a:gd name="T2" fmla="*/ 0 w 278"/>
                <a:gd name="T3" fmla="*/ 0 h 279"/>
                <a:gd name="T4" fmla="*/ 0 w 278"/>
                <a:gd name="T5" fmla="*/ 0 h 279"/>
                <a:gd name="T6" fmla="*/ 0 w 278"/>
                <a:gd name="T7" fmla="*/ 0 h 279"/>
                <a:gd name="T8" fmla="*/ 0 w 278"/>
                <a:gd name="T9" fmla="*/ 0 h 279"/>
                <a:gd name="T10" fmla="*/ 0 w 278"/>
                <a:gd name="T11" fmla="*/ 0 h 279"/>
                <a:gd name="T12" fmla="*/ 0 w 278"/>
                <a:gd name="T13" fmla="*/ 0 h 279"/>
                <a:gd name="T14" fmla="*/ 0 w 278"/>
                <a:gd name="T15" fmla="*/ 0 h 279"/>
                <a:gd name="T16" fmla="*/ 0 w 278"/>
                <a:gd name="T17" fmla="*/ 0 h 279"/>
                <a:gd name="T18" fmla="*/ 0 w 278"/>
                <a:gd name="T19" fmla="*/ 0 h 279"/>
                <a:gd name="T20" fmla="*/ 0 w 278"/>
                <a:gd name="T21" fmla="*/ 0 h 279"/>
                <a:gd name="T22" fmla="*/ 0 w 278"/>
                <a:gd name="T23" fmla="*/ 0 h 279"/>
                <a:gd name="T24" fmla="*/ 0 w 278"/>
                <a:gd name="T25" fmla="*/ 0 h 279"/>
                <a:gd name="T26" fmla="*/ 0 w 278"/>
                <a:gd name="T27" fmla="*/ 0 h 279"/>
                <a:gd name="T28" fmla="*/ 0 w 278"/>
                <a:gd name="T29" fmla="*/ 0 h 279"/>
                <a:gd name="T30" fmla="*/ 0 w 278"/>
                <a:gd name="T31" fmla="*/ 0 h 279"/>
                <a:gd name="T32" fmla="*/ 0 w 278"/>
                <a:gd name="T33" fmla="*/ 0 h 279"/>
                <a:gd name="T34" fmla="*/ 0 w 278"/>
                <a:gd name="T35" fmla="*/ 0 h 279"/>
                <a:gd name="T36" fmla="*/ 0 w 278"/>
                <a:gd name="T37" fmla="*/ 0 h 279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278" h="279">
                  <a:moveTo>
                    <a:pt x="72" y="205"/>
                  </a:moveTo>
                  <a:lnTo>
                    <a:pt x="114" y="159"/>
                  </a:lnTo>
                  <a:lnTo>
                    <a:pt x="164" y="115"/>
                  </a:lnTo>
                  <a:lnTo>
                    <a:pt x="180" y="108"/>
                  </a:lnTo>
                  <a:lnTo>
                    <a:pt x="230" y="157"/>
                  </a:lnTo>
                  <a:lnTo>
                    <a:pt x="260" y="125"/>
                  </a:lnTo>
                  <a:lnTo>
                    <a:pt x="278" y="279"/>
                  </a:lnTo>
                  <a:lnTo>
                    <a:pt x="260" y="125"/>
                  </a:lnTo>
                  <a:lnTo>
                    <a:pt x="164" y="29"/>
                  </a:lnTo>
                  <a:lnTo>
                    <a:pt x="156" y="35"/>
                  </a:lnTo>
                  <a:lnTo>
                    <a:pt x="146" y="43"/>
                  </a:lnTo>
                  <a:lnTo>
                    <a:pt x="102" y="87"/>
                  </a:lnTo>
                  <a:lnTo>
                    <a:pt x="63" y="141"/>
                  </a:lnTo>
                  <a:lnTo>
                    <a:pt x="49" y="176"/>
                  </a:lnTo>
                  <a:lnTo>
                    <a:pt x="0" y="0"/>
                  </a:lnTo>
                  <a:lnTo>
                    <a:pt x="49" y="176"/>
                  </a:lnTo>
                  <a:lnTo>
                    <a:pt x="49" y="177"/>
                  </a:lnTo>
                  <a:lnTo>
                    <a:pt x="71" y="206"/>
                  </a:lnTo>
                  <a:lnTo>
                    <a:pt x="72" y="205"/>
                  </a:lnTo>
                  <a:close/>
                </a:path>
              </a:pathLst>
            </a:custGeom>
            <a:blipFill dpi="0" rotWithShape="0">
              <a:blip r:embed="rId15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67" name="未知"/>
            <p:cNvSpPr>
              <a:spLocks/>
            </p:cNvSpPr>
            <p:nvPr/>
          </p:nvSpPr>
          <p:spPr bwMode="auto">
            <a:xfrm>
              <a:off x="602" y="301"/>
              <a:ext cx="81" cy="81"/>
            </a:xfrm>
            <a:custGeom>
              <a:avLst/>
              <a:gdLst>
                <a:gd name="T0" fmla="*/ 0 w 201"/>
                <a:gd name="T1" fmla="*/ 0 h 202"/>
                <a:gd name="T2" fmla="*/ 0 w 201"/>
                <a:gd name="T3" fmla="*/ 0 h 202"/>
                <a:gd name="T4" fmla="*/ 0 w 201"/>
                <a:gd name="T5" fmla="*/ 0 h 202"/>
                <a:gd name="T6" fmla="*/ 0 w 201"/>
                <a:gd name="T7" fmla="*/ 0 h 202"/>
                <a:gd name="T8" fmla="*/ 0 w 201"/>
                <a:gd name="T9" fmla="*/ 0 h 202"/>
                <a:gd name="T10" fmla="*/ 0 w 201"/>
                <a:gd name="T11" fmla="*/ 0 h 202"/>
                <a:gd name="T12" fmla="*/ 0 w 201"/>
                <a:gd name="T13" fmla="*/ 0 h 202"/>
                <a:gd name="T14" fmla="*/ 0 w 201"/>
                <a:gd name="T15" fmla="*/ 0 h 202"/>
                <a:gd name="T16" fmla="*/ 0 w 201"/>
                <a:gd name="T17" fmla="*/ 0 h 202"/>
                <a:gd name="T18" fmla="*/ 0 w 201"/>
                <a:gd name="T19" fmla="*/ 0 h 202"/>
                <a:gd name="T20" fmla="*/ 0 w 201"/>
                <a:gd name="T21" fmla="*/ 0 h 202"/>
                <a:gd name="T22" fmla="*/ 0 w 201"/>
                <a:gd name="T23" fmla="*/ 0 h 202"/>
                <a:gd name="T24" fmla="*/ 0 w 201"/>
                <a:gd name="T25" fmla="*/ 0 h 202"/>
                <a:gd name="T26" fmla="*/ 0 w 201"/>
                <a:gd name="T27" fmla="*/ 0 h 202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201" h="202">
                  <a:moveTo>
                    <a:pt x="147" y="160"/>
                  </a:moveTo>
                  <a:lnTo>
                    <a:pt x="201" y="202"/>
                  </a:lnTo>
                  <a:lnTo>
                    <a:pt x="147" y="160"/>
                  </a:lnTo>
                  <a:lnTo>
                    <a:pt x="122" y="105"/>
                  </a:lnTo>
                  <a:lnTo>
                    <a:pt x="68" y="69"/>
                  </a:lnTo>
                  <a:lnTo>
                    <a:pt x="59" y="71"/>
                  </a:lnTo>
                  <a:lnTo>
                    <a:pt x="49" y="74"/>
                  </a:lnTo>
                  <a:lnTo>
                    <a:pt x="40" y="80"/>
                  </a:lnTo>
                  <a:lnTo>
                    <a:pt x="30" y="86"/>
                  </a:lnTo>
                  <a:lnTo>
                    <a:pt x="29" y="87"/>
                  </a:lnTo>
                  <a:lnTo>
                    <a:pt x="0" y="0"/>
                  </a:lnTo>
                  <a:lnTo>
                    <a:pt x="29" y="87"/>
                  </a:lnTo>
                  <a:lnTo>
                    <a:pt x="125" y="183"/>
                  </a:lnTo>
                  <a:lnTo>
                    <a:pt x="147" y="160"/>
                  </a:lnTo>
                  <a:close/>
                </a:path>
              </a:pathLst>
            </a:custGeom>
            <a:blipFill dpi="0" rotWithShape="0">
              <a:blip r:embed="rId16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68" name="未知"/>
            <p:cNvSpPr>
              <a:spLocks/>
            </p:cNvSpPr>
            <p:nvPr/>
          </p:nvSpPr>
          <p:spPr bwMode="auto">
            <a:xfrm>
              <a:off x="568" y="328"/>
              <a:ext cx="93" cy="79"/>
            </a:xfrm>
            <a:custGeom>
              <a:avLst/>
              <a:gdLst>
                <a:gd name="T0" fmla="*/ 0 w 233"/>
                <a:gd name="T1" fmla="*/ 0 h 197"/>
                <a:gd name="T2" fmla="*/ 0 w 233"/>
                <a:gd name="T3" fmla="*/ 0 h 197"/>
                <a:gd name="T4" fmla="*/ 0 w 233"/>
                <a:gd name="T5" fmla="*/ 0 h 197"/>
                <a:gd name="T6" fmla="*/ 0 w 233"/>
                <a:gd name="T7" fmla="*/ 0 h 197"/>
                <a:gd name="T8" fmla="*/ 0 w 233"/>
                <a:gd name="T9" fmla="*/ 0 h 197"/>
                <a:gd name="T10" fmla="*/ 0 w 233"/>
                <a:gd name="T11" fmla="*/ 0 h 197"/>
                <a:gd name="T12" fmla="*/ 0 w 233"/>
                <a:gd name="T13" fmla="*/ 0 h 197"/>
                <a:gd name="T14" fmla="*/ 0 w 233"/>
                <a:gd name="T15" fmla="*/ 0 h 197"/>
                <a:gd name="T16" fmla="*/ 0 w 233"/>
                <a:gd name="T17" fmla="*/ 0 h 197"/>
                <a:gd name="T18" fmla="*/ 0 w 233"/>
                <a:gd name="T19" fmla="*/ 0 h 197"/>
                <a:gd name="T20" fmla="*/ 0 w 233"/>
                <a:gd name="T21" fmla="*/ 0 h 197"/>
                <a:gd name="T22" fmla="*/ 0 w 233"/>
                <a:gd name="T23" fmla="*/ 0 h 197"/>
                <a:gd name="T24" fmla="*/ 0 w 233"/>
                <a:gd name="T25" fmla="*/ 0 h 197"/>
                <a:gd name="T26" fmla="*/ 0 w 233"/>
                <a:gd name="T27" fmla="*/ 0 h 197"/>
                <a:gd name="T28" fmla="*/ 0 w 233"/>
                <a:gd name="T29" fmla="*/ 0 h 197"/>
                <a:gd name="T30" fmla="*/ 0 w 233"/>
                <a:gd name="T31" fmla="*/ 0 h 197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233" h="197">
                  <a:moveTo>
                    <a:pt x="21" y="197"/>
                  </a:moveTo>
                  <a:lnTo>
                    <a:pt x="0" y="165"/>
                  </a:lnTo>
                  <a:lnTo>
                    <a:pt x="0" y="164"/>
                  </a:lnTo>
                  <a:lnTo>
                    <a:pt x="31" y="104"/>
                  </a:lnTo>
                  <a:lnTo>
                    <a:pt x="70" y="58"/>
                  </a:lnTo>
                  <a:lnTo>
                    <a:pt x="116" y="17"/>
                  </a:lnTo>
                  <a:lnTo>
                    <a:pt x="154" y="0"/>
                  </a:lnTo>
                  <a:lnTo>
                    <a:pt x="162" y="0"/>
                  </a:lnTo>
                  <a:lnTo>
                    <a:pt x="213" y="43"/>
                  </a:lnTo>
                  <a:lnTo>
                    <a:pt x="233" y="91"/>
                  </a:lnTo>
                  <a:lnTo>
                    <a:pt x="181" y="146"/>
                  </a:lnTo>
                  <a:lnTo>
                    <a:pt x="131" y="97"/>
                  </a:lnTo>
                  <a:lnTo>
                    <a:pt x="127" y="98"/>
                  </a:lnTo>
                  <a:lnTo>
                    <a:pt x="72" y="141"/>
                  </a:lnTo>
                  <a:lnTo>
                    <a:pt x="30" y="187"/>
                  </a:lnTo>
                  <a:lnTo>
                    <a:pt x="21" y="197"/>
                  </a:lnTo>
                  <a:close/>
                </a:path>
              </a:pathLst>
            </a:custGeom>
            <a:noFill/>
            <a:ln w="635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69" name="未知"/>
            <p:cNvSpPr>
              <a:spLocks/>
            </p:cNvSpPr>
            <p:nvPr/>
          </p:nvSpPr>
          <p:spPr bwMode="auto">
            <a:xfrm>
              <a:off x="661" y="406"/>
              <a:ext cx="69" cy="70"/>
            </a:xfrm>
            <a:custGeom>
              <a:avLst/>
              <a:gdLst>
                <a:gd name="T0" fmla="*/ 0 w 174"/>
                <a:gd name="T1" fmla="*/ 0 h 174"/>
                <a:gd name="T2" fmla="*/ 0 w 174"/>
                <a:gd name="T3" fmla="*/ 0 h 174"/>
                <a:gd name="T4" fmla="*/ 0 w 174"/>
                <a:gd name="T5" fmla="*/ 0 h 174"/>
                <a:gd name="T6" fmla="*/ 0 w 174"/>
                <a:gd name="T7" fmla="*/ 0 h 174"/>
                <a:gd name="T8" fmla="*/ 0 w 174"/>
                <a:gd name="T9" fmla="*/ 0 h 174"/>
                <a:gd name="T10" fmla="*/ 0 w 174"/>
                <a:gd name="T11" fmla="*/ 0 h 174"/>
                <a:gd name="T12" fmla="*/ 0 w 174"/>
                <a:gd name="T13" fmla="*/ 0 h 174"/>
                <a:gd name="T14" fmla="*/ 0 w 174"/>
                <a:gd name="T15" fmla="*/ 0 h 174"/>
                <a:gd name="T16" fmla="*/ 0 w 174"/>
                <a:gd name="T17" fmla="*/ 0 h 174"/>
                <a:gd name="T18" fmla="*/ 0 w 174"/>
                <a:gd name="T19" fmla="*/ 0 h 174"/>
                <a:gd name="T20" fmla="*/ 0 w 174"/>
                <a:gd name="T21" fmla="*/ 0 h 174"/>
                <a:gd name="T22" fmla="*/ 0 w 174"/>
                <a:gd name="T23" fmla="*/ 0 h 174"/>
                <a:gd name="T24" fmla="*/ 0 w 174"/>
                <a:gd name="T25" fmla="*/ 0 h 174"/>
                <a:gd name="T26" fmla="*/ 0 w 174"/>
                <a:gd name="T27" fmla="*/ 0 h 174"/>
                <a:gd name="T28" fmla="*/ 0 w 174"/>
                <a:gd name="T29" fmla="*/ 0 h 174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74" h="174">
                  <a:moveTo>
                    <a:pt x="74" y="127"/>
                  </a:moveTo>
                  <a:lnTo>
                    <a:pt x="135" y="75"/>
                  </a:lnTo>
                  <a:lnTo>
                    <a:pt x="143" y="57"/>
                  </a:lnTo>
                  <a:lnTo>
                    <a:pt x="174" y="174"/>
                  </a:lnTo>
                  <a:lnTo>
                    <a:pt x="143" y="57"/>
                  </a:lnTo>
                  <a:lnTo>
                    <a:pt x="143" y="55"/>
                  </a:lnTo>
                  <a:lnTo>
                    <a:pt x="117" y="31"/>
                  </a:lnTo>
                  <a:lnTo>
                    <a:pt x="115" y="31"/>
                  </a:lnTo>
                  <a:lnTo>
                    <a:pt x="54" y="83"/>
                  </a:lnTo>
                  <a:lnTo>
                    <a:pt x="46" y="101"/>
                  </a:lnTo>
                  <a:lnTo>
                    <a:pt x="0" y="0"/>
                  </a:lnTo>
                  <a:lnTo>
                    <a:pt x="46" y="101"/>
                  </a:lnTo>
                  <a:lnTo>
                    <a:pt x="46" y="103"/>
                  </a:lnTo>
                  <a:lnTo>
                    <a:pt x="72" y="127"/>
                  </a:lnTo>
                  <a:lnTo>
                    <a:pt x="74" y="127"/>
                  </a:lnTo>
                  <a:close/>
                </a:path>
              </a:pathLst>
            </a:custGeom>
            <a:blipFill dpi="0" rotWithShape="0">
              <a:blip r:embed="rId17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70" name="未知"/>
            <p:cNvSpPr>
              <a:spLocks/>
            </p:cNvSpPr>
            <p:nvPr/>
          </p:nvSpPr>
          <p:spPr bwMode="auto">
            <a:xfrm>
              <a:off x="858" y="597"/>
              <a:ext cx="17" cy="17"/>
            </a:xfrm>
            <a:custGeom>
              <a:avLst/>
              <a:gdLst>
                <a:gd name="T0" fmla="*/ 0 w 42"/>
                <a:gd name="T1" fmla="*/ 0 h 42"/>
                <a:gd name="T2" fmla="*/ 0 w 42"/>
                <a:gd name="T3" fmla="*/ 0 h 42"/>
                <a:gd name="T4" fmla="*/ 0 w 42"/>
                <a:gd name="T5" fmla="*/ 0 h 42"/>
                <a:gd name="T6" fmla="*/ 0 w 42"/>
                <a:gd name="T7" fmla="*/ 0 h 42"/>
                <a:gd name="T8" fmla="*/ 0 w 42"/>
                <a:gd name="T9" fmla="*/ 0 h 42"/>
                <a:gd name="T10" fmla="*/ 0 w 42"/>
                <a:gd name="T11" fmla="*/ 0 h 42"/>
                <a:gd name="T12" fmla="*/ 0 w 42"/>
                <a:gd name="T13" fmla="*/ 0 h 42"/>
                <a:gd name="T14" fmla="*/ 0 w 42"/>
                <a:gd name="T15" fmla="*/ 0 h 42"/>
                <a:gd name="T16" fmla="*/ 0 w 42"/>
                <a:gd name="T17" fmla="*/ 0 h 42"/>
                <a:gd name="T18" fmla="*/ 0 w 42"/>
                <a:gd name="T19" fmla="*/ 0 h 4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2" h="42">
                  <a:moveTo>
                    <a:pt x="35" y="36"/>
                  </a:moveTo>
                  <a:lnTo>
                    <a:pt x="20" y="42"/>
                  </a:lnTo>
                  <a:lnTo>
                    <a:pt x="19" y="42"/>
                  </a:lnTo>
                  <a:lnTo>
                    <a:pt x="0" y="20"/>
                  </a:lnTo>
                  <a:lnTo>
                    <a:pt x="0" y="19"/>
                  </a:lnTo>
                  <a:lnTo>
                    <a:pt x="21" y="0"/>
                  </a:lnTo>
                  <a:lnTo>
                    <a:pt x="23" y="0"/>
                  </a:lnTo>
                  <a:lnTo>
                    <a:pt x="42" y="21"/>
                  </a:lnTo>
                  <a:lnTo>
                    <a:pt x="41" y="23"/>
                  </a:lnTo>
                  <a:lnTo>
                    <a:pt x="35" y="36"/>
                  </a:lnTo>
                  <a:close/>
                </a:path>
              </a:pathLst>
            </a:custGeom>
            <a:noFill/>
            <a:ln w="6350" cmpd="sng">
              <a:solidFill>
                <a:srgbClr val="252525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71" name="未知"/>
            <p:cNvSpPr>
              <a:spLocks/>
            </p:cNvSpPr>
            <p:nvPr/>
          </p:nvSpPr>
          <p:spPr bwMode="auto">
            <a:xfrm>
              <a:off x="381" y="313"/>
              <a:ext cx="14" cy="241"/>
            </a:xfrm>
            <a:custGeom>
              <a:avLst/>
              <a:gdLst>
                <a:gd name="T0" fmla="*/ 0 w 35"/>
                <a:gd name="T1" fmla="*/ 0 h 603"/>
                <a:gd name="T2" fmla="*/ 0 w 35"/>
                <a:gd name="T3" fmla="*/ 0 h 603"/>
                <a:gd name="T4" fmla="*/ 0 w 35"/>
                <a:gd name="T5" fmla="*/ 0 h 603"/>
                <a:gd name="T6" fmla="*/ 0 w 35"/>
                <a:gd name="T7" fmla="*/ 0 h 603"/>
                <a:gd name="T8" fmla="*/ 0 w 35"/>
                <a:gd name="T9" fmla="*/ 0 h 60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" h="603">
                  <a:moveTo>
                    <a:pt x="35" y="568"/>
                  </a:moveTo>
                  <a:lnTo>
                    <a:pt x="35" y="0"/>
                  </a:lnTo>
                  <a:lnTo>
                    <a:pt x="0" y="0"/>
                  </a:lnTo>
                  <a:lnTo>
                    <a:pt x="0" y="603"/>
                  </a:lnTo>
                  <a:lnTo>
                    <a:pt x="35" y="56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72" name="未知"/>
            <p:cNvSpPr>
              <a:spLocks/>
            </p:cNvSpPr>
            <p:nvPr/>
          </p:nvSpPr>
          <p:spPr bwMode="auto">
            <a:xfrm>
              <a:off x="395" y="313"/>
              <a:ext cx="16" cy="227"/>
            </a:xfrm>
            <a:custGeom>
              <a:avLst/>
              <a:gdLst>
                <a:gd name="T0" fmla="*/ 0 w 40"/>
                <a:gd name="T1" fmla="*/ 0 h 568"/>
                <a:gd name="T2" fmla="*/ 0 w 40"/>
                <a:gd name="T3" fmla="*/ 0 h 568"/>
                <a:gd name="T4" fmla="*/ 0 w 40"/>
                <a:gd name="T5" fmla="*/ 0 h 568"/>
                <a:gd name="T6" fmla="*/ 0 w 40"/>
                <a:gd name="T7" fmla="*/ 0 h 568"/>
                <a:gd name="T8" fmla="*/ 0 w 40"/>
                <a:gd name="T9" fmla="*/ 0 h 5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" h="568">
                  <a:moveTo>
                    <a:pt x="40" y="528"/>
                  </a:moveTo>
                  <a:lnTo>
                    <a:pt x="40" y="0"/>
                  </a:lnTo>
                  <a:lnTo>
                    <a:pt x="0" y="0"/>
                  </a:lnTo>
                  <a:lnTo>
                    <a:pt x="0" y="568"/>
                  </a:lnTo>
                  <a:lnTo>
                    <a:pt x="40" y="528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73" name="未知"/>
            <p:cNvSpPr>
              <a:spLocks/>
            </p:cNvSpPr>
            <p:nvPr/>
          </p:nvSpPr>
          <p:spPr bwMode="auto">
            <a:xfrm>
              <a:off x="411" y="313"/>
              <a:ext cx="17" cy="211"/>
            </a:xfrm>
            <a:custGeom>
              <a:avLst/>
              <a:gdLst>
                <a:gd name="T0" fmla="*/ 0 w 41"/>
                <a:gd name="T1" fmla="*/ 0 h 528"/>
                <a:gd name="T2" fmla="*/ 0 w 41"/>
                <a:gd name="T3" fmla="*/ 0 h 528"/>
                <a:gd name="T4" fmla="*/ 0 w 41"/>
                <a:gd name="T5" fmla="*/ 0 h 528"/>
                <a:gd name="T6" fmla="*/ 0 w 41"/>
                <a:gd name="T7" fmla="*/ 0 h 528"/>
                <a:gd name="T8" fmla="*/ 0 w 41"/>
                <a:gd name="T9" fmla="*/ 0 h 52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1" h="528">
                  <a:moveTo>
                    <a:pt x="41" y="489"/>
                  </a:moveTo>
                  <a:lnTo>
                    <a:pt x="41" y="0"/>
                  </a:lnTo>
                  <a:lnTo>
                    <a:pt x="0" y="0"/>
                  </a:lnTo>
                  <a:lnTo>
                    <a:pt x="0" y="528"/>
                  </a:lnTo>
                  <a:lnTo>
                    <a:pt x="41" y="48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74" name="未知"/>
            <p:cNvSpPr>
              <a:spLocks/>
            </p:cNvSpPr>
            <p:nvPr/>
          </p:nvSpPr>
          <p:spPr bwMode="auto">
            <a:xfrm>
              <a:off x="433" y="313"/>
              <a:ext cx="0" cy="191"/>
            </a:xfrm>
            <a:custGeom>
              <a:avLst/>
              <a:gdLst>
                <a:gd name="T0" fmla="*/ 0 h 477"/>
                <a:gd name="T1" fmla="*/ 0 h 477"/>
                <a:gd name="T2" fmla="*/ 0 60000 65536"/>
                <a:gd name="T3" fmla="*/ 0 60000 65536"/>
              </a:gdLst>
              <a:ahLst/>
              <a:cxnLst>
                <a:cxn ang="T2">
                  <a:pos x="0" y="T0"/>
                </a:cxn>
                <a:cxn ang="T3">
                  <a:pos x="0" y="T1"/>
                </a:cxn>
              </a:cxnLst>
              <a:rect l="0" t="0" r="r" b="b"/>
              <a:pathLst>
                <a:path h="477">
                  <a:moveTo>
                    <a:pt x="0" y="0"/>
                  </a:moveTo>
                  <a:lnTo>
                    <a:pt x="0" y="477"/>
                  </a:lnTo>
                </a:path>
              </a:pathLst>
            </a:custGeom>
            <a:noFill/>
            <a:ln w="16471" cmpd="sng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75" name="未知"/>
            <p:cNvSpPr>
              <a:spLocks/>
            </p:cNvSpPr>
            <p:nvPr/>
          </p:nvSpPr>
          <p:spPr bwMode="auto">
            <a:xfrm>
              <a:off x="443" y="313"/>
              <a:ext cx="0" cy="180"/>
            </a:xfrm>
            <a:custGeom>
              <a:avLst/>
              <a:gdLst>
                <a:gd name="T0" fmla="*/ 0 h 451"/>
                <a:gd name="T1" fmla="*/ 0 h 451"/>
                <a:gd name="T2" fmla="*/ 0 60000 65536"/>
                <a:gd name="T3" fmla="*/ 0 60000 65536"/>
              </a:gdLst>
              <a:ahLst/>
              <a:cxnLst>
                <a:cxn ang="T2">
                  <a:pos x="0" y="T0"/>
                </a:cxn>
                <a:cxn ang="T3">
                  <a:pos x="0" y="T1"/>
                </a:cxn>
              </a:cxnLst>
              <a:rect l="0" t="0" r="r" b="b"/>
              <a:pathLst>
                <a:path h="451">
                  <a:moveTo>
                    <a:pt x="0" y="0"/>
                  </a:moveTo>
                  <a:lnTo>
                    <a:pt x="0" y="451"/>
                  </a:lnTo>
                </a:path>
              </a:pathLst>
            </a:custGeom>
            <a:noFill/>
            <a:ln w="16471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76" name="未知"/>
            <p:cNvSpPr>
              <a:spLocks/>
            </p:cNvSpPr>
            <p:nvPr/>
          </p:nvSpPr>
          <p:spPr bwMode="auto">
            <a:xfrm>
              <a:off x="381" y="313"/>
              <a:ext cx="64" cy="241"/>
            </a:xfrm>
            <a:custGeom>
              <a:avLst/>
              <a:gdLst>
                <a:gd name="T0" fmla="*/ 0 w 160"/>
                <a:gd name="T1" fmla="*/ 0 h 604"/>
                <a:gd name="T2" fmla="*/ 0 w 160"/>
                <a:gd name="T3" fmla="*/ 0 h 604"/>
                <a:gd name="T4" fmla="*/ 0 w 160"/>
                <a:gd name="T5" fmla="*/ 0 h 604"/>
                <a:gd name="T6" fmla="*/ 0 w 160"/>
                <a:gd name="T7" fmla="*/ 0 h 604"/>
                <a:gd name="T8" fmla="*/ 0 w 160"/>
                <a:gd name="T9" fmla="*/ 0 h 60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60" h="604">
                  <a:moveTo>
                    <a:pt x="160" y="0"/>
                  </a:moveTo>
                  <a:lnTo>
                    <a:pt x="160" y="445"/>
                  </a:lnTo>
                  <a:lnTo>
                    <a:pt x="0" y="604"/>
                  </a:lnTo>
                  <a:lnTo>
                    <a:pt x="0" y="1"/>
                  </a:lnTo>
                  <a:lnTo>
                    <a:pt x="160" y="0"/>
                  </a:lnTo>
                  <a:close/>
                </a:path>
              </a:pathLst>
            </a:custGeom>
            <a:noFill/>
            <a:ln w="635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77" name="未知"/>
            <p:cNvSpPr>
              <a:spLocks/>
            </p:cNvSpPr>
            <p:nvPr/>
          </p:nvSpPr>
          <p:spPr bwMode="auto">
            <a:xfrm>
              <a:off x="367" y="296"/>
              <a:ext cx="92" cy="10"/>
            </a:xfrm>
            <a:custGeom>
              <a:avLst/>
              <a:gdLst>
                <a:gd name="T0" fmla="*/ 0 w 230"/>
                <a:gd name="T1" fmla="*/ 0 h 24"/>
                <a:gd name="T2" fmla="*/ 0 w 230"/>
                <a:gd name="T3" fmla="*/ 0 h 24"/>
                <a:gd name="T4" fmla="*/ 0 w 230"/>
                <a:gd name="T5" fmla="*/ 0 h 24"/>
                <a:gd name="T6" fmla="*/ 0 w 230"/>
                <a:gd name="T7" fmla="*/ 0 h 24"/>
                <a:gd name="T8" fmla="*/ 0 w 230"/>
                <a:gd name="T9" fmla="*/ 0 h 2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30" h="24">
                  <a:moveTo>
                    <a:pt x="230" y="24"/>
                  </a:moveTo>
                  <a:lnTo>
                    <a:pt x="207" y="0"/>
                  </a:lnTo>
                  <a:lnTo>
                    <a:pt x="23" y="0"/>
                  </a:lnTo>
                  <a:lnTo>
                    <a:pt x="0" y="24"/>
                  </a:lnTo>
                  <a:lnTo>
                    <a:pt x="230" y="2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78" name="未知"/>
            <p:cNvSpPr>
              <a:spLocks/>
            </p:cNvSpPr>
            <p:nvPr/>
          </p:nvSpPr>
          <p:spPr bwMode="auto">
            <a:xfrm>
              <a:off x="367" y="306"/>
              <a:ext cx="92" cy="9"/>
            </a:xfrm>
            <a:custGeom>
              <a:avLst/>
              <a:gdLst>
                <a:gd name="T0" fmla="*/ 0 w 230"/>
                <a:gd name="T1" fmla="*/ 0 h 23"/>
                <a:gd name="T2" fmla="*/ 0 w 230"/>
                <a:gd name="T3" fmla="*/ 0 h 23"/>
                <a:gd name="T4" fmla="*/ 0 w 230"/>
                <a:gd name="T5" fmla="*/ 0 h 23"/>
                <a:gd name="T6" fmla="*/ 0 w 230"/>
                <a:gd name="T7" fmla="*/ 0 h 23"/>
                <a:gd name="T8" fmla="*/ 0 w 230"/>
                <a:gd name="T9" fmla="*/ 0 h 23"/>
                <a:gd name="T10" fmla="*/ 0 w 230"/>
                <a:gd name="T11" fmla="*/ 0 h 23"/>
                <a:gd name="T12" fmla="*/ 0 w 230"/>
                <a:gd name="T13" fmla="*/ 0 h 2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30" h="23">
                  <a:moveTo>
                    <a:pt x="209" y="23"/>
                  </a:moveTo>
                  <a:lnTo>
                    <a:pt x="230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23" y="23"/>
                  </a:lnTo>
                  <a:lnTo>
                    <a:pt x="207" y="23"/>
                  </a:lnTo>
                  <a:lnTo>
                    <a:pt x="209" y="2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79" name="未知"/>
            <p:cNvSpPr>
              <a:spLocks/>
            </p:cNvSpPr>
            <p:nvPr/>
          </p:nvSpPr>
          <p:spPr bwMode="auto">
            <a:xfrm>
              <a:off x="367" y="296"/>
              <a:ext cx="92" cy="19"/>
            </a:xfrm>
            <a:custGeom>
              <a:avLst/>
              <a:gdLst>
                <a:gd name="T0" fmla="*/ 0 w 230"/>
                <a:gd name="T1" fmla="*/ 0 h 47"/>
                <a:gd name="T2" fmla="*/ 0 w 230"/>
                <a:gd name="T3" fmla="*/ 0 h 47"/>
                <a:gd name="T4" fmla="*/ 0 w 230"/>
                <a:gd name="T5" fmla="*/ 0 h 47"/>
                <a:gd name="T6" fmla="*/ 0 w 230"/>
                <a:gd name="T7" fmla="*/ 0 h 47"/>
                <a:gd name="T8" fmla="*/ 0 w 230"/>
                <a:gd name="T9" fmla="*/ 0 h 47"/>
                <a:gd name="T10" fmla="*/ 0 w 230"/>
                <a:gd name="T11" fmla="*/ 0 h 47"/>
                <a:gd name="T12" fmla="*/ 0 w 230"/>
                <a:gd name="T13" fmla="*/ 0 h 47"/>
                <a:gd name="T14" fmla="*/ 0 w 230"/>
                <a:gd name="T15" fmla="*/ 0 h 47"/>
                <a:gd name="T16" fmla="*/ 0 w 230"/>
                <a:gd name="T17" fmla="*/ 0 h 4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30" h="47">
                  <a:moveTo>
                    <a:pt x="207" y="47"/>
                  </a:moveTo>
                  <a:lnTo>
                    <a:pt x="230" y="24"/>
                  </a:lnTo>
                  <a:lnTo>
                    <a:pt x="230" y="22"/>
                  </a:lnTo>
                  <a:lnTo>
                    <a:pt x="207" y="0"/>
                  </a:lnTo>
                  <a:lnTo>
                    <a:pt x="23" y="0"/>
                  </a:lnTo>
                  <a:lnTo>
                    <a:pt x="0" y="24"/>
                  </a:lnTo>
                  <a:lnTo>
                    <a:pt x="0" y="26"/>
                  </a:lnTo>
                  <a:lnTo>
                    <a:pt x="23" y="47"/>
                  </a:lnTo>
                  <a:lnTo>
                    <a:pt x="207" y="47"/>
                  </a:lnTo>
                  <a:close/>
                </a:path>
              </a:pathLst>
            </a:custGeom>
            <a:noFill/>
            <a:ln w="635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80" name="未知"/>
            <p:cNvSpPr>
              <a:spLocks/>
            </p:cNvSpPr>
            <p:nvPr/>
          </p:nvSpPr>
          <p:spPr bwMode="auto">
            <a:xfrm>
              <a:off x="356" y="466"/>
              <a:ext cx="109" cy="109"/>
            </a:xfrm>
            <a:custGeom>
              <a:avLst/>
              <a:gdLst>
                <a:gd name="T0" fmla="*/ 0 w 272"/>
                <a:gd name="T1" fmla="*/ 0 h 272"/>
                <a:gd name="T2" fmla="*/ 0 w 272"/>
                <a:gd name="T3" fmla="*/ 0 h 272"/>
                <a:gd name="T4" fmla="*/ 0 w 272"/>
                <a:gd name="T5" fmla="*/ 0 h 272"/>
                <a:gd name="T6" fmla="*/ 0 w 272"/>
                <a:gd name="T7" fmla="*/ 0 h 272"/>
                <a:gd name="T8" fmla="*/ 0 w 272"/>
                <a:gd name="T9" fmla="*/ 0 h 272"/>
                <a:gd name="T10" fmla="*/ 0 w 272"/>
                <a:gd name="T11" fmla="*/ 0 h 272"/>
                <a:gd name="T12" fmla="*/ 0 w 272"/>
                <a:gd name="T13" fmla="*/ 0 h 272"/>
                <a:gd name="T14" fmla="*/ 0 w 272"/>
                <a:gd name="T15" fmla="*/ 0 h 272"/>
                <a:gd name="T16" fmla="*/ 0 w 272"/>
                <a:gd name="T17" fmla="*/ 0 h 272"/>
                <a:gd name="T18" fmla="*/ 0 w 272"/>
                <a:gd name="T19" fmla="*/ 0 h 272"/>
                <a:gd name="T20" fmla="*/ 0 w 272"/>
                <a:gd name="T21" fmla="*/ 0 h 272"/>
                <a:gd name="T22" fmla="*/ 0 w 272"/>
                <a:gd name="T23" fmla="*/ 0 h 272"/>
                <a:gd name="T24" fmla="*/ 0 w 272"/>
                <a:gd name="T25" fmla="*/ 0 h 272"/>
                <a:gd name="T26" fmla="*/ 0 w 272"/>
                <a:gd name="T27" fmla="*/ 0 h 272"/>
                <a:gd name="T28" fmla="*/ 0 w 272"/>
                <a:gd name="T29" fmla="*/ 0 h 272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272" h="272">
                  <a:moveTo>
                    <a:pt x="54" y="248"/>
                  </a:moveTo>
                  <a:lnTo>
                    <a:pt x="247" y="59"/>
                  </a:lnTo>
                  <a:lnTo>
                    <a:pt x="248" y="53"/>
                  </a:lnTo>
                  <a:lnTo>
                    <a:pt x="272" y="272"/>
                  </a:lnTo>
                  <a:lnTo>
                    <a:pt x="248" y="53"/>
                  </a:lnTo>
                  <a:lnTo>
                    <a:pt x="248" y="51"/>
                  </a:lnTo>
                  <a:lnTo>
                    <a:pt x="234" y="39"/>
                  </a:lnTo>
                  <a:lnTo>
                    <a:pt x="232" y="39"/>
                  </a:lnTo>
                  <a:lnTo>
                    <a:pt x="50" y="210"/>
                  </a:lnTo>
                  <a:lnTo>
                    <a:pt x="38" y="234"/>
                  </a:lnTo>
                  <a:lnTo>
                    <a:pt x="0" y="0"/>
                  </a:lnTo>
                  <a:lnTo>
                    <a:pt x="38" y="234"/>
                  </a:lnTo>
                  <a:lnTo>
                    <a:pt x="39" y="236"/>
                  </a:lnTo>
                  <a:lnTo>
                    <a:pt x="52" y="248"/>
                  </a:lnTo>
                  <a:lnTo>
                    <a:pt x="54" y="248"/>
                  </a:lnTo>
                  <a:close/>
                </a:path>
              </a:pathLst>
            </a:custGeom>
            <a:blipFill dpi="0" rotWithShape="0">
              <a:blip r:embed="rId18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81" name="未知"/>
            <p:cNvSpPr>
              <a:spLocks/>
            </p:cNvSpPr>
            <p:nvPr/>
          </p:nvSpPr>
          <p:spPr bwMode="auto">
            <a:xfrm>
              <a:off x="370" y="480"/>
              <a:ext cx="100" cy="101"/>
            </a:xfrm>
            <a:custGeom>
              <a:avLst/>
              <a:gdLst>
                <a:gd name="T0" fmla="*/ 0 w 252"/>
                <a:gd name="T1" fmla="*/ 0 h 252"/>
                <a:gd name="T2" fmla="*/ 0 w 252"/>
                <a:gd name="T3" fmla="*/ 0 h 252"/>
                <a:gd name="T4" fmla="*/ 0 w 252"/>
                <a:gd name="T5" fmla="*/ 0 h 252"/>
                <a:gd name="T6" fmla="*/ 0 w 252"/>
                <a:gd name="T7" fmla="*/ 0 h 252"/>
                <a:gd name="T8" fmla="*/ 0 w 252"/>
                <a:gd name="T9" fmla="*/ 0 h 252"/>
                <a:gd name="T10" fmla="*/ 0 w 252"/>
                <a:gd name="T11" fmla="*/ 0 h 252"/>
                <a:gd name="T12" fmla="*/ 0 w 252"/>
                <a:gd name="T13" fmla="*/ 0 h 252"/>
                <a:gd name="T14" fmla="*/ 0 w 252"/>
                <a:gd name="T15" fmla="*/ 0 h 252"/>
                <a:gd name="T16" fmla="*/ 0 w 252"/>
                <a:gd name="T17" fmla="*/ 0 h 25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52" h="252">
                  <a:moveTo>
                    <a:pt x="26" y="212"/>
                  </a:moveTo>
                  <a:lnTo>
                    <a:pt x="203" y="41"/>
                  </a:lnTo>
                  <a:lnTo>
                    <a:pt x="213" y="24"/>
                  </a:lnTo>
                  <a:lnTo>
                    <a:pt x="252" y="252"/>
                  </a:lnTo>
                  <a:lnTo>
                    <a:pt x="213" y="24"/>
                  </a:lnTo>
                  <a:lnTo>
                    <a:pt x="25" y="212"/>
                  </a:lnTo>
                  <a:lnTo>
                    <a:pt x="0" y="0"/>
                  </a:lnTo>
                  <a:lnTo>
                    <a:pt x="25" y="212"/>
                  </a:lnTo>
                  <a:lnTo>
                    <a:pt x="26" y="212"/>
                  </a:lnTo>
                  <a:close/>
                </a:path>
              </a:pathLst>
            </a:custGeom>
            <a:blipFill dpi="0" rotWithShape="0">
              <a:blip r:embed="rId19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82" name="未知"/>
            <p:cNvSpPr>
              <a:spLocks/>
            </p:cNvSpPr>
            <p:nvPr/>
          </p:nvSpPr>
          <p:spPr bwMode="auto">
            <a:xfrm>
              <a:off x="371" y="482"/>
              <a:ext cx="84" cy="83"/>
            </a:xfrm>
            <a:custGeom>
              <a:avLst/>
              <a:gdLst>
                <a:gd name="T0" fmla="*/ 0 w 210"/>
                <a:gd name="T1" fmla="*/ 0 h 209"/>
                <a:gd name="T2" fmla="*/ 0 w 210"/>
                <a:gd name="T3" fmla="*/ 0 h 209"/>
                <a:gd name="T4" fmla="*/ 0 w 210"/>
                <a:gd name="T5" fmla="*/ 0 h 209"/>
                <a:gd name="T6" fmla="*/ 0 w 210"/>
                <a:gd name="T7" fmla="*/ 0 h 209"/>
                <a:gd name="T8" fmla="*/ 0 w 210"/>
                <a:gd name="T9" fmla="*/ 0 h 209"/>
                <a:gd name="T10" fmla="*/ 0 w 210"/>
                <a:gd name="T11" fmla="*/ 0 h 209"/>
                <a:gd name="T12" fmla="*/ 0 w 210"/>
                <a:gd name="T13" fmla="*/ 0 h 209"/>
                <a:gd name="T14" fmla="*/ 0 w 210"/>
                <a:gd name="T15" fmla="*/ 0 h 209"/>
                <a:gd name="T16" fmla="*/ 0 w 210"/>
                <a:gd name="T17" fmla="*/ 0 h 209"/>
                <a:gd name="T18" fmla="*/ 0 w 210"/>
                <a:gd name="T19" fmla="*/ 0 h 209"/>
                <a:gd name="T20" fmla="*/ 0 w 210"/>
                <a:gd name="T21" fmla="*/ 0 h 20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210" h="209">
                  <a:moveTo>
                    <a:pt x="199" y="37"/>
                  </a:moveTo>
                  <a:lnTo>
                    <a:pt x="210" y="14"/>
                  </a:lnTo>
                  <a:lnTo>
                    <a:pt x="210" y="12"/>
                  </a:lnTo>
                  <a:lnTo>
                    <a:pt x="196" y="0"/>
                  </a:lnTo>
                  <a:lnTo>
                    <a:pt x="194" y="0"/>
                  </a:lnTo>
                  <a:lnTo>
                    <a:pt x="12" y="171"/>
                  </a:lnTo>
                  <a:lnTo>
                    <a:pt x="0" y="195"/>
                  </a:lnTo>
                  <a:lnTo>
                    <a:pt x="1" y="197"/>
                  </a:lnTo>
                  <a:lnTo>
                    <a:pt x="14" y="209"/>
                  </a:lnTo>
                  <a:lnTo>
                    <a:pt x="16" y="209"/>
                  </a:lnTo>
                  <a:lnTo>
                    <a:pt x="199" y="37"/>
                  </a:lnTo>
                  <a:close/>
                </a:path>
              </a:pathLst>
            </a:custGeom>
            <a:noFill/>
            <a:ln w="635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83" name="未知"/>
            <p:cNvSpPr>
              <a:spLocks/>
            </p:cNvSpPr>
            <p:nvPr/>
          </p:nvSpPr>
          <p:spPr bwMode="auto">
            <a:xfrm>
              <a:off x="386" y="452"/>
              <a:ext cx="19" cy="19"/>
            </a:xfrm>
            <a:custGeom>
              <a:avLst/>
              <a:gdLst>
                <a:gd name="T0" fmla="*/ 0 w 47"/>
                <a:gd name="T1" fmla="*/ 0 h 47"/>
                <a:gd name="T2" fmla="*/ 0 w 47"/>
                <a:gd name="T3" fmla="*/ 0 h 47"/>
                <a:gd name="T4" fmla="*/ 0 w 47"/>
                <a:gd name="T5" fmla="*/ 0 h 47"/>
                <a:gd name="T6" fmla="*/ 0 w 47"/>
                <a:gd name="T7" fmla="*/ 0 h 47"/>
                <a:gd name="T8" fmla="*/ 0 w 47"/>
                <a:gd name="T9" fmla="*/ 0 h 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7" h="47">
                  <a:moveTo>
                    <a:pt x="47" y="8"/>
                  </a:moveTo>
                  <a:lnTo>
                    <a:pt x="8" y="47"/>
                  </a:lnTo>
                  <a:lnTo>
                    <a:pt x="0" y="39"/>
                  </a:lnTo>
                  <a:lnTo>
                    <a:pt x="39" y="0"/>
                  </a:lnTo>
                  <a:lnTo>
                    <a:pt x="47" y="8"/>
                  </a:lnTo>
                  <a:close/>
                </a:path>
              </a:pathLst>
            </a:custGeom>
            <a:solidFill>
              <a:srgbClr val="E86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84" name="未知"/>
            <p:cNvSpPr>
              <a:spLocks/>
            </p:cNvSpPr>
            <p:nvPr/>
          </p:nvSpPr>
          <p:spPr bwMode="auto">
            <a:xfrm>
              <a:off x="386" y="452"/>
              <a:ext cx="19" cy="19"/>
            </a:xfrm>
            <a:custGeom>
              <a:avLst/>
              <a:gdLst>
                <a:gd name="T0" fmla="*/ 0 w 47"/>
                <a:gd name="T1" fmla="*/ 0 h 47"/>
                <a:gd name="T2" fmla="*/ 0 w 47"/>
                <a:gd name="T3" fmla="*/ 0 h 47"/>
                <a:gd name="T4" fmla="*/ 0 w 47"/>
                <a:gd name="T5" fmla="*/ 0 h 47"/>
                <a:gd name="T6" fmla="*/ 0 w 47"/>
                <a:gd name="T7" fmla="*/ 0 h 47"/>
                <a:gd name="T8" fmla="*/ 0 w 47"/>
                <a:gd name="T9" fmla="*/ 0 h 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7" h="47">
                  <a:moveTo>
                    <a:pt x="47" y="8"/>
                  </a:moveTo>
                  <a:lnTo>
                    <a:pt x="8" y="47"/>
                  </a:lnTo>
                  <a:lnTo>
                    <a:pt x="0" y="39"/>
                  </a:lnTo>
                  <a:lnTo>
                    <a:pt x="39" y="0"/>
                  </a:lnTo>
                  <a:lnTo>
                    <a:pt x="47" y="8"/>
                  </a:lnTo>
                  <a:close/>
                </a:path>
              </a:pathLst>
            </a:custGeom>
            <a:noFill/>
            <a:ln w="635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85" name="Rectangle 92"/>
            <p:cNvSpPr>
              <a:spLocks noChangeArrowheads="1"/>
            </p:cNvSpPr>
            <p:nvPr/>
          </p:nvSpPr>
          <p:spPr bwMode="auto">
            <a:xfrm>
              <a:off x="378" y="444"/>
              <a:ext cx="22" cy="6"/>
            </a:xfrm>
            <a:prstGeom prst="rect">
              <a:avLst/>
            </a:prstGeom>
            <a:solidFill>
              <a:srgbClr val="E86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1pPr>
              <a:lvl2pPr marL="742950" indent="-28575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2pPr>
              <a:lvl3pPr marL="11430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3pPr>
              <a:lvl4pPr marL="16002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4pPr>
              <a:lvl5pPr marL="20574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786" name="Rectangle 93"/>
            <p:cNvSpPr>
              <a:spLocks/>
            </p:cNvSpPr>
            <p:nvPr/>
          </p:nvSpPr>
          <p:spPr bwMode="auto">
            <a:xfrm>
              <a:off x="378" y="444"/>
              <a:ext cx="22" cy="6"/>
            </a:xfrm>
            <a:prstGeom prst="rect">
              <a:avLst/>
            </a:prstGeom>
            <a:noFill/>
            <a:ln w="63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1pPr>
              <a:lvl2pPr marL="742950" indent="-28575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2pPr>
              <a:lvl3pPr marL="11430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3pPr>
              <a:lvl4pPr marL="16002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4pPr>
              <a:lvl5pPr marL="20574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787" name="未知"/>
            <p:cNvSpPr>
              <a:spLocks/>
            </p:cNvSpPr>
            <p:nvPr/>
          </p:nvSpPr>
          <p:spPr bwMode="auto">
            <a:xfrm>
              <a:off x="386" y="422"/>
              <a:ext cx="19" cy="18"/>
            </a:xfrm>
            <a:custGeom>
              <a:avLst/>
              <a:gdLst>
                <a:gd name="T0" fmla="*/ 0 w 47"/>
                <a:gd name="T1" fmla="*/ 0 h 47"/>
                <a:gd name="T2" fmla="*/ 0 w 47"/>
                <a:gd name="T3" fmla="*/ 0 h 47"/>
                <a:gd name="T4" fmla="*/ 0 w 47"/>
                <a:gd name="T5" fmla="*/ 0 h 47"/>
                <a:gd name="T6" fmla="*/ 0 w 47"/>
                <a:gd name="T7" fmla="*/ 0 h 47"/>
                <a:gd name="T8" fmla="*/ 0 w 47"/>
                <a:gd name="T9" fmla="*/ 0 h 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7" h="47">
                  <a:moveTo>
                    <a:pt x="47" y="39"/>
                  </a:moveTo>
                  <a:lnTo>
                    <a:pt x="39" y="47"/>
                  </a:lnTo>
                  <a:lnTo>
                    <a:pt x="0" y="8"/>
                  </a:lnTo>
                  <a:lnTo>
                    <a:pt x="8" y="0"/>
                  </a:lnTo>
                  <a:lnTo>
                    <a:pt x="47" y="39"/>
                  </a:lnTo>
                  <a:close/>
                </a:path>
              </a:pathLst>
            </a:custGeom>
            <a:solidFill>
              <a:srgbClr val="E86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88" name="未知"/>
            <p:cNvSpPr>
              <a:spLocks/>
            </p:cNvSpPr>
            <p:nvPr/>
          </p:nvSpPr>
          <p:spPr bwMode="auto">
            <a:xfrm>
              <a:off x="386" y="422"/>
              <a:ext cx="19" cy="18"/>
            </a:xfrm>
            <a:custGeom>
              <a:avLst/>
              <a:gdLst>
                <a:gd name="T0" fmla="*/ 0 w 47"/>
                <a:gd name="T1" fmla="*/ 0 h 47"/>
                <a:gd name="T2" fmla="*/ 0 w 47"/>
                <a:gd name="T3" fmla="*/ 0 h 47"/>
                <a:gd name="T4" fmla="*/ 0 w 47"/>
                <a:gd name="T5" fmla="*/ 0 h 47"/>
                <a:gd name="T6" fmla="*/ 0 w 47"/>
                <a:gd name="T7" fmla="*/ 0 h 47"/>
                <a:gd name="T8" fmla="*/ 0 w 47"/>
                <a:gd name="T9" fmla="*/ 0 h 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7" h="47">
                  <a:moveTo>
                    <a:pt x="39" y="47"/>
                  </a:moveTo>
                  <a:lnTo>
                    <a:pt x="0" y="8"/>
                  </a:lnTo>
                  <a:lnTo>
                    <a:pt x="8" y="0"/>
                  </a:lnTo>
                  <a:lnTo>
                    <a:pt x="47" y="39"/>
                  </a:lnTo>
                  <a:lnTo>
                    <a:pt x="39" y="47"/>
                  </a:lnTo>
                  <a:close/>
                </a:path>
              </a:pathLst>
            </a:custGeom>
            <a:noFill/>
            <a:ln w="635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89" name="Rectangle 96"/>
            <p:cNvSpPr>
              <a:spLocks noChangeArrowheads="1"/>
            </p:cNvSpPr>
            <p:nvPr/>
          </p:nvSpPr>
          <p:spPr bwMode="auto">
            <a:xfrm>
              <a:off x="408" y="414"/>
              <a:ext cx="6" cy="22"/>
            </a:xfrm>
            <a:prstGeom prst="rect">
              <a:avLst/>
            </a:prstGeom>
            <a:solidFill>
              <a:srgbClr val="E86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1pPr>
              <a:lvl2pPr marL="742950" indent="-28575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2pPr>
              <a:lvl3pPr marL="11430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3pPr>
              <a:lvl4pPr marL="16002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4pPr>
              <a:lvl5pPr marL="20574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790" name="Rectangle 97"/>
            <p:cNvSpPr>
              <a:spLocks/>
            </p:cNvSpPr>
            <p:nvPr/>
          </p:nvSpPr>
          <p:spPr bwMode="auto">
            <a:xfrm>
              <a:off x="408" y="414"/>
              <a:ext cx="6" cy="22"/>
            </a:xfrm>
            <a:prstGeom prst="rect">
              <a:avLst/>
            </a:prstGeom>
            <a:noFill/>
            <a:ln w="63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1pPr>
              <a:lvl2pPr marL="742950" indent="-28575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2pPr>
              <a:lvl3pPr marL="11430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3pPr>
              <a:lvl4pPr marL="16002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4pPr>
              <a:lvl5pPr marL="20574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791" name="Rectangle 98"/>
            <p:cNvSpPr>
              <a:spLocks noChangeArrowheads="1"/>
            </p:cNvSpPr>
            <p:nvPr/>
          </p:nvSpPr>
          <p:spPr bwMode="auto">
            <a:xfrm>
              <a:off x="422" y="444"/>
              <a:ext cx="22" cy="6"/>
            </a:xfrm>
            <a:prstGeom prst="rect">
              <a:avLst/>
            </a:prstGeom>
            <a:solidFill>
              <a:srgbClr val="E86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1pPr>
              <a:lvl2pPr marL="742950" indent="-28575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2pPr>
              <a:lvl3pPr marL="11430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3pPr>
              <a:lvl4pPr marL="16002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4pPr>
              <a:lvl5pPr marL="20574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792" name="Rectangle 99"/>
            <p:cNvSpPr>
              <a:spLocks/>
            </p:cNvSpPr>
            <p:nvPr/>
          </p:nvSpPr>
          <p:spPr bwMode="auto">
            <a:xfrm>
              <a:off x="422" y="444"/>
              <a:ext cx="22" cy="6"/>
            </a:xfrm>
            <a:prstGeom prst="rect">
              <a:avLst/>
            </a:prstGeom>
            <a:noFill/>
            <a:ln w="63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1pPr>
              <a:lvl2pPr marL="742950" indent="-28575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2pPr>
              <a:lvl3pPr marL="11430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3pPr>
              <a:lvl4pPr marL="16002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4pPr>
              <a:lvl5pPr marL="20574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793" name="未知"/>
            <p:cNvSpPr>
              <a:spLocks/>
            </p:cNvSpPr>
            <p:nvPr/>
          </p:nvSpPr>
          <p:spPr bwMode="auto">
            <a:xfrm>
              <a:off x="417" y="452"/>
              <a:ext cx="19" cy="19"/>
            </a:xfrm>
            <a:custGeom>
              <a:avLst/>
              <a:gdLst>
                <a:gd name="T0" fmla="*/ 0 w 47"/>
                <a:gd name="T1" fmla="*/ 0 h 47"/>
                <a:gd name="T2" fmla="*/ 0 w 47"/>
                <a:gd name="T3" fmla="*/ 0 h 47"/>
                <a:gd name="T4" fmla="*/ 0 w 47"/>
                <a:gd name="T5" fmla="*/ 0 h 47"/>
                <a:gd name="T6" fmla="*/ 0 w 47"/>
                <a:gd name="T7" fmla="*/ 0 h 47"/>
                <a:gd name="T8" fmla="*/ 0 w 47"/>
                <a:gd name="T9" fmla="*/ 0 h 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7" h="47">
                  <a:moveTo>
                    <a:pt x="47" y="39"/>
                  </a:moveTo>
                  <a:lnTo>
                    <a:pt x="39" y="47"/>
                  </a:lnTo>
                  <a:lnTo>
                    <a:pt x="0" y="8"/>
                  </a:lnTo>
                  <a:lnTo>
                    <a:pt x="8" y="0"/>
                  </a:lnTo>
                  <a:lnTo>
                    <a:pt x="47" y="39"/>
                  </a:lnTo>
                  <a:close/>
                </a:path>
              </a:pathLst>
            </a:custGeom>
            <a:solidFill>
              <a:srgbClr val="E86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94" name="未知"/>
            <p:cNvSpPr>
              <a:spLocks/>
            </p:cNvSpPr>
            <p:nvPr/>
          </p:nvSpPr>
          <p:spPr bwMode="auto">
            <a:xfrm>
              <a:off x="417" y="452"/>
              <a:ext cx="19" cy="19"/>
            </a:xfrm>
            <a:custGeom>
              <a:avLst/>
              <a:gdLst>
                <a:gd name="T0" fmla="*/ 0 w 47"/>
                <a:gd name="T1" fmla="*/ 0 h 47"/>
                <a:gd name="T2" fmla="*/ 0 w 47"/>
                <a:gd name="T3" fmla="*/ 0 h 47"/>
                <a:gd name="T4" fmla="*/ 0 w 47"/>
                <a:gd name="T5" fmla="*/ 0 h 47"/>
                <a:gd name="T6" fmla="*/ 0 w 47"/>
                <a:gd name="T7" fmla="*/ 0 h 47"/>
                <a:gd name="T8" fmla="*/ 0 w 47"/>
                <a:gd name="T9" fmla="*/ 0 h 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7" h="47">
                  <a:moveTo>
                    <a:pt x="8" y="0"/>
                  </a:moveTo>
                  <a:lnTo>
                    <a:pt x="47" y="39"/>
                  </a:lnTo>
                  <a:lnTo>
                    <a:pt x="39" y="47"/>
                  </a:lnTo>
                  <a:lnTo>
                    <a:pt x="0" y="8"/>
                  </a:lnTo>
                  <a:lnTo>
                    <a:pt x="8" y="0"/>
                  </a:lnTo>
                  <a:close/>
                </a:path>
              </a:pathLst>
            </a:custGeom>
            <a:noFill/>
            <a:ln w="635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95" name="Rectangle 102"/>
            <p:cNvSpPr>
              <a:spLocks noChangeArrowheads="1"/>
            </p:cNvSpPr>
            <p:nvPr/>
          </p:nvSpPr>
          <p:spPr bwMode="auto">
            <a:xfrm>
              <a:off x="408" y="456"/>
              <a:ext cx="6" cy="23"/>
            </a:xfrm>
            <a:prstGeom prst="rect">
              <a:avLst/>
            </a:prstGeom>
            <a:solidFill>
              <a:srgbClr val="E86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1pPr>
              <a:lvl2pPr marL="742950" indent="-28575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2pPr>
              <a:lvl3pPr marL="11430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3pPr>
              <a:lvl4pPr marL="16002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4pPr>
              <a:lvl5pPr marL="20574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796" name="Rectangle 103"/>
            <p:cNvSpPr>
              <a:spLocks/>
            </p:cNvSpPr>
            <p:nvPr/>
          </p:nvSpPr>
          <p:spPr bwMode="auto">
            <a:xfrm>
              <a:off x="408" y="456"/>
              <a:ext cx="6" cy="23"/>
            </a:xfrm>
            <a:prstGeom prst="rect">
              <a:avLst/>
            </a:prstGeom>
            <a:noFill/>
            <a:ln w="63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1pPr>
              <a:lvl2pPr marL="742950" indent="-28575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2pPr>
              <a:lvl3pPr marL="11430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3pPr>
              <a:lvl4pPr marL="16002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4pPr>
              <a:lvl5pPr marL="20574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797" name="未知"/>
            <p:cNvSpPr>
              <a:spLocks/>
            </p:cNvSpPr>
            <p:nvPr/>
          </p:nvSpPr>
          <p:spPr bwMode="auto">
            <a:xfrm>
              <a:off x="417" y="422"/>
              <a:ext cx="19" cy="18"/>
            </a:xfrm>
            <a:custGeom>
              <a:avLst/>
              <a:gdLst>
                <a:gd name="T0" fmla="*/ 0 w 47"/>
                <a:gd name="T1" fmla="*/ 0 h 46"/>
                <a:gd name="T2" fmla="*/ 0 w 47"/>
                <a:gd name="T3" fmla="*/ 0 h 46"/>
                <a:gd name="T4" fmla="*/ 0 w 47"/>
                <a:gd name="T5" fmla="*/ 0 h 46"/>
                <a:gd name="T6" fmla="*/ 0 w 47"/>
                <a:gd name="T7" fmla="*/ 0 h 46"/>
                <a:gd name="T8" fmla="*/ 0 w 47"/>
                <a:gd name="T9" fmla="*/ 0 h 4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7" h="46">
                  <a:moveTo>
                    <a:pt x="47" y="8"/>
                  </a:moveTo>
                  <a:lnTo>
                    <a:pt x="8" y="46"/>
                  </a:lnTo>
                  <a:lnTo>
                    <a:pt x="0" y="38"/>
                  </a:lnTo>
                  <a:lnTo>
                    <a:pt x="39" y="0"/>
                  </a:lnTo>
                  <a:lnTo>
                    <a:pt x="47" y="8"/>
                  </a:lnTo>
                  <a:close/>
                </a:path>
              </a:pathLst>
            </a:custGeom>
            <a:solidFill>
              <a:srgbClr val="E86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98" name="未知"/>
            <p:cNvSpPr>
              <a:spLocks/>
            </p:cNvSpPr>
            <p:nvPr/>
          </p:nvSpPr>
          <p:spPr bwMode="auto">
            <a:xfrm>
              <a:off x="417" y="422"/>
              <a:ext cx="19" cy="18"/>
            </a:xfrm>
            <a:custGeom>
              <a:avLst/>
              <a:gdLst>
                <a:gd name="T0" fmla="*/ 0 w 47"/>
                <a:gd name="T1" fmla="*/ 0 h 46"/>
                <a:gd name="T2" fmla="*/ 0 w 47"/>
                <a:gd name="T3" fmla="*/ 0 h 46"/>
                <a:gd name="T4" fmla="*/ 0 w 47"/>
                <a:gd name="T5" fmla="*/ 0 h 46"/>
                <a:gd name="T6" fmla="*/ 0 w 47"/>
                <a:gd name="T7" fmla="*/ 0 h 46"/>
                <a:gd name="T8" fmla="*/ 0 w 47"/>
                <a:gd name="T9" fmla="*/ 0 h 4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7" h="46">
                  <a:moveTo>
                    <a:pt x="0" y="38"/>
                  </a:moveTo>
                  <a:lnTo>
                    <a:pt x="39" y="0"/>
                  </a:lnTo>
                  <a:lnTo>
                    <a:pt x="47" y="8"/>
                  </a:lnTo>
                  <a:lnTo>
                    <a:pt x="8" y="46"/>
                  </a:lnTo>
                  <a:lnTo>
                    <a:pt x="0" y="38"/>
                  </a:lnTo>
                  <a:close/>
                </a:path>
              </a:pathLst>
            </a:custGeom>
            <a:noFill/>
            <a:ln w="635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99" name="未知"/>
            <p:cNvSpPr>
              <a:spLocks/>
            </p:cNvSpPr>
            <p:nvPr/>
          </p:nvSpPr>
          <p:spPr bwMode="auto">
            <a:xfrm>
              <a:off x="390" y="475"/>
              <a:ext cx="42" cy="7"/>
            </a:xfrm>
            <a:custGeom>
              <a:avLst/>
              <a:gdLst>
                <a:gd name="T0" fmla="*/ 0 w 104"/>
                <a:gd name="T1" fmla="*/ 0 h 17"/>
                <a:gd name="T2" fmla="*/ 0 w 104"/>
                <a:gd name="T3" fmla="*/ 0 h 17"/>
                <a:gd name="T4" fmla="*/ 0 w 104"/>
                <a:gd name="T5" fmla="*/ 0 h 17"/>
                <a:gd name="T6" fmla="*/ 0 w 104"/>
                <a:gd name="T7" fmla="*/ 0 h 17"/>
                <a:gd name="T8" fmla="*/ 0 w 104"/>
                <a:gd name="T9" fmla="*/ 0 h 17"/>
                <a:gd name="T10" fmla="*/ 0 w 104"/>
                <a:gd name="T11" fmla="*/ 0 h 17"/>
                <a:gd name="T12" fmla="*/ 0 w 104"/>
                <a:gd name="T13" fmla="*/ 0 h 17"/>
                <a:gd name="T14" fmla="*/ 0 w 104"/>
                <a:gd name="T15" fmla="*/ 0 h 17"/>
                <a:gd name="T16" fmla="*/ 0 w 104"/>
                <a:gd name="T17" fmla="*/ 0 h 17"/>
                <a:gd name="T18" fmla="*/ 0 w 104"/>
                <a:gd name="T19" fmla="*/ 0 h 17"/>
                <a:gd name="T20" fmla="*/ 0 w 104"/>
                <a:gd name="T21" fmla="*/ 0 h 17"/>
                <a:gd name="T22" fmla="*/ 0 w 104"/>
                <a:gd name="T23" fmla="*/ 0 h 17"/>
                <a:gd name="T24" fmla="*/ 0 w 104"/>
                <a:gd name="T25" fmla="*/ 0 h 17"/>
                <a:gd name="T26" fmla="*/ 0 w 104"/>
                <a:gd name="T27" fmla="*/ 0 h 17"/>
                <a:gd name="T28" fmla="*/ 0 w 104"/>
                <a:gd name="T29" fmla="*/ 0 h 17"/>
                <a:gd name="T30" fmla="*/ 0 w 104"/>
                <a:gd name="T31" fmla="*/ 0 h 17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104" h="17">
                  <a:moveTo>
                    <a:pt x="52" y="17"/>
                  </a:moveTo>
                  <a:lnTo>
                    <a:pt x="41" y="16"/>
                  </a:lnTo>
                  <a:lnTo>
                    <a:pt x="38" y="16"/>
                  </a:lnTo>
                  <a:lnTo>
                    <a:pt x="34" y="15"/>
                  </a:lnTo>
                  <a:lnTo>
                    <a:pt x="18" y="10"/>
                  </a:lnTo>
                  <a:lnTo>
                    <a:pt x="15" y="9"/>
                  </a:lnTo>
                  <a:lnTo>
                    <a:pt x="0" y="0"/>
                  </a:lnTo>
                  <a:lnTo>
                    <a:pt x="104" y="0"/>
                  </a:lnTo>
                  <a:lnTo>
                    <a:pt x="92" y="7"/>
                  </a:lnTo>
                  <a:lnTo>
                    <a:pt x="73" y="14"/>
                  </a:lnTo>
                  <a:lnTo>
                    <a:pt x="69" y="15"/>
                  </a:lnTo>
                  <a:lnTo>
                    <a:pt x="66" y="16"/>
                  </a:lnTo>
                  <a:lnTo>
                    <a:pt x="62" y="16"/>
                  </a:lnTo>
                  <a:lnTo>
                    <a:pt x="59" y="16"/>
                  </a:lnTo>
                  <a:lnTo>
                    <a:pt x="55" y="17"/>
                  </a:lnTo>
                  <a:lnTo>
                    <a:pt x="52" y="17"/>
                  </a:lnTo>
                  <a:close/>
                </a:path>
              </a:pathLst>
            </a:custGeom>
            <a:solidFill>
              <a:srgbClr val="E86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00" name="未知"/>
            <p:cNvSpPr>
              <a:spLocks/>
            </p:cNvSpPr>
            <p:nvPr/>
          </p:nvSpPr>
          <p:spPr bwMode="auto">
            <a:xfrm>
              <a:off x="376" y="418"/>
              <a:ext cx="35" cy="57"/>
            </a:xfrm>
            <a:custGeom>
              <a:avLst/>
              <a:gdLst>
                <a:gd name="T0" fmla="*/ 0 w 89"/>
                <a:gd name="T1" fmla="*/ 0 h 144"/>
                <a:gd name="T2" fmla="*/ 0 w 89"/>
                <a:gd name="T3" fmla="*/ 0 h 144"/>
                <a:gd name="T4" fmla="*/ 0 w 89"/>
                <a:gd name="T5" fmla="*/ 0 h 144"/>
                <a:gd name="T6" fmla="*/ 0 w 89"/>
                <a:gd name="T7" fmla="*/ 0 h 144"/>
                <a:gd name="T8" fmla="*/ 0 w 89"/>
                <a:gd name="T9" fmla="*/ 0 h 144"/>
                <a:gd name="T10" fmla="*/ 0 w 89"/>
                <a:gd name="T11" fmla="*/ 0 h 144"/>
                <a:gd name="T12" fmla="*/ 0 w 89"/>
                <a:gd name="T13" fmla="*/ 0 h 144"/>
                <a:gd name="T14" fmla="*/ 0 w 89"/>
                <a:gd name="T15" fmla="*/ 0 h 144"/>
                <a:gd name="T16" fmla="*/ 0 w 89"/>
                <a:gd name="T17" fmla="*/ 0 h 144"/>
                <a:gd name="T18" fmla="*/ 0 w 89"/>
                <a:gd name="T19" fmla="*/ 0 h 144"/>
                <a:gd name="T20" fmla="*/ 0 w 89"/>
                <a:gd name="T21" fmla="*/ 0 h 144"/>
                <a:gd name="T22" fmla="*/ 0 w 89"/>
                <a:gd name="T23" fmla="*/ 0 h 144"/>
                <a:gd name="T24" fmla="*/ 0 w 89"/>
                <a:gd name="T25" fmla="*/ 0 h 144"/>
                <a:gd name="T26" fmla="*/ 0 w 89"/>
                <a:gd name="T27" fmla="*/ 0 h 144"/>
                <a:gd name="T28" fmla="*/ 0 w 89"/>
                <a:gd name="T29" fmla="*/ 0 h 144"/>
                <a:gd name="T30" fmla="*/ 0 w 89"/>
                <a:gd name="T31" fmla="*/ 0 h 144"/>
                <a:gd name="T32" fmla="*/ 0 w 89"/>
                <a:gd name="T33" fmla="*/ 0 h 144"/>
                <a:gd name="T34" fmla="*/ 0 w 89"/>
                <a:gd name="T35" fmla="*/ 0 h 144"/>
                <a:gd name="T36" fmla="*/ 0 w 89"/>
                <a:gd name="T37" fmla="*/ 0 h 144"/>
                <a:gd name="T38" fmla="*/ 0 w 89"/>
                <a:gd name="T39" fmla="*/ 0 h 144"/>
                <a:gd name="T40" fmla="*/ 0 w 89"/>
                <a:gd name="T41" fmla="*/ 0 h 144"/>
                <a:gd name="T42" fmla="*/ 0 w 89"/>
                <a:gd name="T43" fmla="*/ 0 h 144"/>
                <a:gd name="T44" fmla="*/ 0 w 89"/>
                <a:gd name="T45" fmla="*/ 0 h 144"/>
                <a:gd name="T46" fmla="*/ 0 w 89"/>
                <a:gd name="T47" fmla="*/ 0 h 144"/>
                <a:gd name="T48" fmla="*/ 0 w 89"/>
                <a:gd name="T49" fmla="*/ 0 h 144"/>
                <a:gd name="T50" fmla="*/ 0 w 89"/>
                <a:gd name="T51" fmla="*/ 0 h 144"/>
                <a:gd name="T52" fmla="*/ 0 w 89"/>
                <a:gd name="T53" fmla="*/ 0 h 144"/>
                <a:gd name="T54" fmla="*/ 0 w 89"/>
                <a:gd name="T55" fmla="*/ 0 h 144"/>
                <a:gd name="T56" fmla="*/ 0 w 89"/>
                <a:gd name="T57" fmla="*/ 0 h 144"/>
                <a:gd name="T58" fmla="*/ 0 w 89"/>
                <a:gd name="T59" fmla="*/ 0 h 144"/>
                <a:gd name="T60" fmla="*/ 0 w 89"/>
                <a:gd name="T61" fmla="*/ 0 h 144"/>
                <a:gd name="T62" fmla="*/ 0 w 89"/>
                <a:gd name="T63" fmla="*/ 0 h 144"/>
                <a:gd name="T64" fmla="*/ 0 w 89"/>
                <a:gd name="T65" fmla="*/ 0 h 144"/>
                <a:gd name="T66" fmla="*/ 0 w 89"/>
                <a:gd name="T67" fmla="*/ 0 h 144"/>
                <a:gd name="T68" fmla="*/ 0 w 89"/>
                <a:gd name="T69" fmla="*/ 0 h 144"/>
                <a:gd name="T70" fmla="*/ 0 w 89"/>
                <a:gd name="T71" fmla="*/ 0 h 144"/>
                <a:gd name="T72" fmla="*/ 0 w 89"/>
                <a:gd name="T73" fmla="*/ 0 h 144"/>
                <a:gd name="T74" fmla="*/ 0 w 89"/>
                <a:gd name="T75" fmla="*/ 0 h 144"/>
                <a:gd name="T76" fmla="*/ 0 w 89"/>
                <a:gd name="T77" fmla="*/ 0 h 144"/>
                <a:gd name="T78" fmla="*/ 0 w 89"/>
                <a:gd name="T79" fmla="*/ 0 h 144"/>
                <a:gd name="T80" fmla="*/ 0 w 89"/>
                <a:gd name="T81" fmla="*/ 0 h 144"/>
                <a:gd name="T82" fmla="*/ 0 w 89"/>
                <a:gd name="T83" fmla="*/ 0 h 144"/>
                <a:gd name="T84" fmla="*/ 0 w 89"/>
                <a:gd name="T85" fmla="*/ 0 h 144"/>
                <a:gd name="T86" fmla="*/ 0 w 89"/>
                <a:gd name="T87" fmla="*/ 0 h 144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89" h="144">
                  <a:moveTo>
                    <a:pt x="37" y="144"/>
                  </a:moveTo>
                  <a:lnTo>
                    <a:pt x="36" y="143"/>
                  </a:lnTo>
                  <a:lnTo>
                    <a:pt x="35" y="143"/>
                  </a:lnTo>
                  <a:lnTo>
                    <a:pt x="35" y="142"/>
                  </a:lnTo>
                  <a:lnTo>
                    <a:pt x="34" y="142"/>
                  </a:lnTo>
                  <a:lnTo>
                    <a:pt x="33" y="141"/>
                  </a:lnTo>
                  <a:lnTo>
                    <a:pt x="32" y="140"/>
                  </a:lnTo>
                  <a:lnTo>
                    <a:pt x="31" y="140"/>
                  </a:lnTo>
                  <a:lnTo>
                    <a:pt x="31" y="139"/>
                  </a:lnTo>
                  <a:lnTo>
                    <a:pt x="30" y="138"/>
                  </a:lnTo>
                  <a:lnTo>
                    <a:pt x="29" y="137"/>
                  </a:lnTo>
                  <a:lnTo>
                    <a:pt x="27" y="136"/>
                  </a:lnTo>
                  <a:lnTo>
                    <a:pt x="26" y="135"/>
                  </a:lnTo>
                  <a:lnTo>
                    <a:pt x="25" y="133"/>
                  </a:lnTo>
                  <a:lnTo>
                    <a:pt x="24" y="132"/>
                  </a:lnTo>
                  <a:lnTo>
                    <a:pt x="23" y="132"/>
                  </a:lnTo>
                  <a:lnTo>
                    <a:pt x="22" y="130"/>
                  </a:lnTo>
                  <a:lnTo>
                    <a:pt x="21" y="130"/>
                  </a:lnTo>
                  <a:lnTo>
                    <a:pt x="13" y="118"/>
                  </a:lnTo>
                  <a:lnTo>
                    <a:pt x="6" y="104"/>
                  </a:lnTo>
                  <a:lnTo>
                    <a:pt x="6" y="103"/>
                  </a:lnTo>
                  <a:lnTo>
                    <a:pt x="4" y="100"/>
                  </a:lnTo>
                  <a:lnTo>
                    <a:pt x="4" y="99"/>
                  </a:lnTo>
                  <a:lnTo>
                    <a:pt x="3" y="96"/>
                  </a:lnTo>
                  <a:lnTo>
                    <a:pt x="3" y="94"/>
                  </a:lnTo>
                  <a:lnTo>
                    <a:pt x="3" y="93"/>
                  </a:lnTo>
                  <a:lnTo>
                    <a:pt x="2" y="89"/>
                  </a:lnTo>
                  <a:lnTo>
                    <a:pt x="2" y="88"/>
                  </a:lnTo>
                  <a:lnTo>
                    <a:pt x="1" y="86"/>
                  </a:lnTo>
                  <a:lnTo>
                    <a:pt x="1" y="83"/>
                  </a:lnTo>
                  <a:lnTo>
                    <a:pt x="0" y="79"/>
                  </a:lnTo>
                  <a:lnTo>
                    <a:pt x="0" y="78"/>
                  </a:lnTo>
                  <a:lnTo>
                    <a:pt x="0" y="76"/>
                  </a:lnTo>
                  <a:lnTo>
                    <a:pt x="0" y="72"/>
                  </a:lnTo>
                  <a:lnTo>
                    <a:pt x="0" y="68"/>
                  </a:lnTo>
                  <a:lnTo>
                    <a:pt x="0" y="67"/>
                  </a:lnTo>
                  <a:lnTo>
                    <a:pt x="0" y="65"/>
                  </a:lnTo>
                  <a:lnTo>
                    <a:pt x="1" y="61"/>
                  </a:lnTo>
                  <a:lnTo>
                    <a:pt x="1" y="58"/>
                  </a:lnTo>
                  <a:lnTo>
                    <a:pt x="4" y="45"/>
                  </a:lnTo>
                  <a:lnTo>
                    <a:pt x="6" y="41"/>
                  </a:lnTo>
                  <a:lnTo>
                    <a:pt x="6" y="40"/>
                  </a:lnTo>
                  <a:lnTo>
                    <a:pt x="7" y="38"/>
                  </a:lnTo>
                  <a:lnTo>
                    <a:pt x="8" y="35"/>
                  </a:lnTo>
                  <a:lnTo>
                    <a:pt x="10" y="32"/>
                  </a:lnTo>
                  <a:lnTo>
                    <a:pt x="11" y="30"/>
                  </a:lnTo>
                  <a:lnTo>
                    <a:pt x="11" y="29"/>
                  </a:lnTo>
                  <a:lnTo>
                    <a:pt x="13" y="26"/>
                  </a:lnTo>
                  <a:lnTo>
                    <a:pt x="15" y="23"/>
                  </a:lnTo>
                  <a:lnTo>
                    <a:pt x="16" y="21"/>
                  </a:lnTo>
                  <a:lnTo>
                    <a:pt x="17" y="20"/>
                  </a:lnTo>
                  <a:lnTo>
                    <a:pt x="17" y="19"/>
                  </a:lnTo>
                  <a:lnTo>
                    <a:pt x="19" y="17"/>
                  </a:lnTo>
                  <a:lnTo>
                    <a:pt x="20" y="16"/>
                  </a:lnTo>
                  <a:lnTo>
                    <a:pt x="21" y="14"/>
                  </a:lnTo>
                  <a:lnTo>
                    <a:pt x="22" y="14"/>
                  </a:lnTo>
                  <a:lnTo>
                    <a:pt x="23" y="12"/>
                  </a:lnTo>
                  <a:lnTo>
                    <a:pt x="24" y="12"/>
                  </a:lnTo>
                  <a:lnTo>
                    <a:pt x="25" y="11"/>
                  </a:lnTo>
                  <a:lnTo>
                    <a:pt x="26" y="9"/>
                  </a:lnTo>
                  <a:lnTo>
                    <a:pt x="27" y="8"/>
                  </a:lnTo>
                  <a:lnTo>
                    <a:pt x="29" y="7"/>
                  </a:lnTo>
                  <a:lnTo>
                    <a:pt x="30" y="6"/>
                  </a:lnTo>
                  <a:lnTo>
                    <a:pt x="31" y="5"/>
                  </a:lnTo>
                  <a:lnTo>
                    <a:pt x="32" y="4"/>
                  </a:lnTo>
                  <a:lnTo>
                    <a:pt x="33" y="3"/>
                  </a:lnTo>
                  <a:lnTo>
                    <a:pt x="34" y="2"/>
                  </a:lnTo>
                  <a:lnTo>
                    <a:pt x="35" y="2"/>
                  </a:lnTo>
                  <a:lnTo>
                    <a:pt x="35" y="1"/>
                  </a:lnTo>
                  <a:lnTo>
                    <a:pt x="36" y="1"/>
                  </a:lnTo>
                  <a:lnTo>
                    <a:pt x="36" y="0"/>
                  </a:lnTo>
                  <a:lnTo>
                    <a:pt x="89" y="0"/>
                  </a:lnTo>
                  <a:lnTo>
                    <a:pt x="86" y="0"/>
                  </a:lnTo>
                  <a:lnTo>
                    <a:pt x="83" y="1"/>
                  </a:lnTo>
                  <a:lnTo>
                    <a:pt x="46" y="14"/>
                  </a:lnTo>
                  <a:lnTo>
                    <a:pt x="45" y="16"/>
                  </a:lnTo>
                  <a:lnTo>
                    <a:pt x="43" y="17"/>
                  </a:lnTo>
                  <a:lnTo>
                    <a:pt x="42" y="17"/>
                  </a:lnTo>
                  <a:lnTo>
                    <a:pt x="40" y="19"/>
                  </a:lnTo>
                  <a:lnTo>
                    <a:pt x="32" y="29"/>
                  </a:lnTo>
                  <a:lnTo>
                    <a:pt x="31" y="30"/>
                  </a:lnTo>
                  <a:lnTo>
                    <a:pt x="30" y="32"/>
                  </a:lnTo>
                  <a:lnTo>
                    <a:pt x="27" y="35"/>
                  </a:lnTo>
                  <a:lnTo>
                    <a:pt x="26" y="38"/>
                  </a:lnTo>
                  <a:lnTo>
                    <a:pt x="25" y="40"/>
                  </a:lnTo>
                  <a:lnTo>
                    <a:pt x="24" y="41"/>
                  </a:lnTo>
                  <a:lnTo>
                    <a:pt x="23" y="45"/>
                  </a:lnTo>
                  <a:lnTo>
                    <a:pt x="22" y="45"/>
                  </a:lnTo>
                  <a:lnTo>
                    <a:pt x="21" y="48"/>
                  </a:lnTo>
                  <a:lnTo>
                    <a:pt x="21" y="50"/>
                  </a:lnTo>
                  <a:lnTo>
                    <a:pt x="20" y="51"/>
                  </a:lnTo>
                  <a:lnTo>
                    <a:pt x="19" y="55"/>
                  </a:lnTo>
                  <a:lnTo>
                    <a:pt x="19" y="56"/>
                  </a:lnTo>
                  <a:lnTo>
                    <a:pt x="19" y="58"/>
                  </a:lnTo>
                  <a:lnTo>
                    <a:pt x="18" y="61"/>
                  </a:lnTo>
                  <a:lnTo>
                    <a:pt x="18" y="65"/>
                  </a:lnTo>
                  <a:lnTo>
                    <a:pt x="17" y="67"/>
                  </a:lnTo>
                  <a:lnTo>
                    <a:pt x="17" y="68"/>
                  </a:lnTo>
                  <a:lnTo>
                    <a:pt x="17" y="72"/>
                  </a:lnTo>
                  <a:lnTo>
                    <a:pt x="17" y="76"/>
                  </a:lnTo>
                  <a:lnTo>
                    <a:pt x="17" y="78"/>
                  </a:lnTo>
                  <a:lnTo>
                    <a:pt x="18" y="79"/>
                  </a:lnTo>
                  <a:lnTo>
                    <a:pt x="18" y="83"/>
                  </a:lnTo>
                  <a:lnTo>
                    <a:pt x="19" y="86"/>
                  </a:lnTo>
                  <a:lnTo>
                    <a:pt x="21" y="96"/>
                  </a:lnTo>
                  <a:lnTo>
                    <a:pt x="22" y="99"/>
                  </a:lnTo>
                  <a:lnTo>
                    <a:pt x="23" y="100"/>
                  </a:lnTo>
                  <a:lnTo>
                    <a:pt x="24" y="103"/>
                  </a:lnTo>
                  <a:lnTo>
                    <a:pt x="25" y="104"/>
                  </a:lnTo>
                  <a:lnTo>
                    <a:pt x="26" y="106"/>
                  </a:lnTo>
                  <a:lnTo>
                    <a:pt x="27" y="109"/>
                  </a:lnTo>
                  <a:lnTo>
                    <a:pt x="30" y="112"/>
                  </a:lnTo>
                  <a:lnTo>
                    <a:pt x="31" y="114"/>
                  </a:lnTo>
                  <a:lnTo>
                    <a:pt x="32" y="115"/>
                  </a:lnTo>
                  <a:lnTo>
                    <a:pt x="50" y="132"/>
                  </a:lnTo>
                  <a:lnTo>
                    <a:pt x="51" y="133"/>
                  </a:lnTo>
                  <a:lnTo>
                    <a:pt x="59" y="137"/>
                  </a:lnTo>
                  <a:lnTo>
                    <a:pt x="61" y="138"/>
                  </a:lnTo>
                  <a:lnTo>
                    <a:pt x="64" y="139"/>
                  </a:lnTo>
                  <a:lnTo>
                    <a:pt x="65" y="140"/>
                  </a:lnTo>
                  <a:lnTo>
                    <a:pt x="67" y="140"/>
                  </a:lnTo>
                  <a:lnTo>
                    <a:pt x="86" y="144"/>
                  </a:lnTo>
                  <a:lnTo>
                    <a:pt x="89" y="144"/>
                  </a:lnTo>
                </a:path>
              </a:pathLst>
            </a:custGeom>
            <a:solidFill>
              <a:srgbClr val="E86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01" name="未知"/>
            <p:cNvSpPr>
              <a:spLocks/>
            </p:cNvSpPr>
            <p:nvPr/>
          </p:nvSpPr>
          <p:spPr bwMode="auto">
            <a:xfrm>
              <a:off x="411" y="418"/>
              <a:ext cx="35" cy="57"/>
            </a:xfrm>
            <a:custGeom>
              <a:avLst/>
              <a:gdLst>
                <a:gd name="T0" fmla="*/ 0 w 88"/>
                <a:gd name="T1" fmla="*/ 0 h 144"/>
                <a:gd name="T2" fmla="*/ 0 w 88"/>
                <a:gd name="T3" fmla="*/ 0 h 144"/>
                <a:gd name="T4" fmla="*/ 0 w 88"/>
                <a:gd name="T5" fmla="*/ 0 h 144"/>
                <a:gd name="T6" fmla="*/ 0 w 88"/>
                <a:gd name="T7" fmla="*/ 0 h 144"/>
                <a:gd name="T8" fmla="*/ 0 w 88"/>
                <a:gd name="T9" fmla="*/ 0 h 144"/>
                <a:gd name="T10" fmla="*/ 0 w 88"/>
                <a:gd name="T11" fmla="*/ 0 h 144"/>
                <a:gd name="T12" fmla="*/ 0 w 88"/>
                <a:gd name="T13" fmla="*/ 0 h 144"/>
                <a:gd name="T14" fmla="*/ 0 w 88"/>
                <a:gd name="T15" fmla="*/ 0 h 144"/>
                <a:gd name="T16" fmla="*/ 0 w 88"/>
                <a:gd name="T17" fmla="*/ 0 h 144"/>
                <a:gd name="T18" fmla="*/ 0 w 88"/>
                <a:gd name="T19" fmla="*/ 0 h 144"/>
                <a:gd name="T20" fmla="*/ 0 w 88"/>
                <a:gd name="T21" fmla="*/ 0 h 144"/>
                <a:gd name="T22" fmla="*/ 0 w 88"/>
                <a:gd name="T23" fmla="*/ 0 h 144"/>
                <a:gd name="T24" fmla="*/ 0 w 88"/>
                <a:gd name="T25" fmla="*/ 0 h 144"/>
                <a:gd name="T26" fmla="*/ 0 w 88"/>
                <a:gd name="T27" fmla="*/ 0 h 144"/>
                <a:gd name="T28" fmla="*/ 0 w 88"/>
                <a:gd name="T29" fmla="*/ 0 h 144"/>
                <a:gd name="T30" fmla="*/ 0 w 88"/>
                <a:gd name="T31" fmla="*/ 0 h 144"/>
                <a:gd name="T32" fmla="*/ 0 w 88"/>
                <a:gd name="T33" fmla="*/ 0 h 144"/>
                <a:gd name="T34" fmla="*/ 0 w 88"/>
                <a:gd name="T35" fmla="*/ 0 h 144"/>
                <a:gd name="T36" fmla="*/ 0 w 88"/>
                <a:gd name="T37" fmla="*/ 0 h 144"/>
                <a:gd name="T38" fmla="*/ 0 w 88"/>
                <a:gd name="T39" fmla="*/ 0 h 144"/>
                <a:gd name="T40" fmla="*/ 0 w 88"/>
                <a:gd name="T41" fmla="*/ 0 h 144"/>
                <a:gd name="T42" fmla="*/ 0 w 88"/>
                <a:gd name="T43" fmla="*/ 0 h 144"/>
                <a:gd name="T44" fmla="*/ 0 w 88"/>
                <a:gd name="T45" fmla="*/ 0 h 144"/>
                <a:gd name="T46" fmla="*/ 0 w 88"/>
                <a:gd name="T47" fmla="*/ 0 h 144"/>
                <a:gd name="T48" fmla="*/ 0 w 88"/>
                <a:gd name="T49" fmla="*/ 0 h 144"/>
                <a:gd name="T50" fmla="*/ 0 w 88"/>
                <a:gd name="T51" fmla="*/ 0 h 144"/>
                <a:gd name="T52" fmla="*/ 0 w 88"/>
                <a:gd name="T53" fmla="*/ 0 h 144"/>
                <a:gd name="T54" fmla="*/ 0 w 88"/>
                <a:gd name="T55" fmla="*/ 0 h 144"/>
                <a:gd name="T56" fmla="*/ 0 w 88"/>
                <a:gd name="T57" fmla="*/ 0 h 144"/>
                <a:gd name="T58" fmla="*/ 0 w 88"/>
                <a:gd name="T59" fmla="*/ 0 h 144"/>
                <a:gd name="T60" fmla="*/ 0 w 88"/>
                <a:gd name="T61" fmla="*/ 0 h 144"/>
                <a:gd name="T62" fmla="*/ 0 w 88"/>
                <a:gd name="T63" fmla="*/ 0 h 144"/>
                <a:gd name="T64" fmla="*/ 0 w 88"/>
                <a:gd name="T65" fmla="*/ 0 h 144"/>
                <a:gd name="T66" fmla="*/ 0 w 88"/>
                <a:gd name="T67" fmla="*/ 0 h 144"/>
                <a:gd name="T68" fmla="*/ 0 w 88"/>
                <a:gd name="T69" fmla="*/ 0 h 144"/>
                <a:gd name="T70" fmla="*/ 0 w 88"/>
                <a:gd name="T71" fmla="*/ 0 h 144"/>
                <a:gd name="T72" fmla="*/ 0 w 88"/>
                <a:gd name="T73" fmla="*/ 0 h 144"/>
                <a:gd name="T74" fmla="*/ 0 w 88"/>
                <a:gd name="T75" fmla="*/ 0 h 144"/>
                <a:gd name="T76" fmla="*/ 0 w 88"/>
                <a:gd name="T77" fmla="*/ 0 h 144"/>
                <a:gd name="T78" fmla="*/ 0 w 88"/>
                <a:gd name="T79" fmla="*/ 0 h 144"/>
                <a:gd name="T80" fmla="*/ 0 w 88"/>
                <a:gd name="T81" fmla="*/ 0 h 144"/>
                <a:gd name="T82" fmla="*/ 0 w 88"/>
                <a:gd name="T83" fmla="*/ 0 h 144"/>
                <a:gd name="T84" fmla="*/ 0 w 88"/>
                <a:gd name="T85" fmla="*/ 0 h 14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0" t="0" r="r" b="b"/>
              <a:pathLst>
                <a:path w="88" h="144">
                  <a:moveTo>
                    <a:pt x="0" y="144"/>
                  </a:moveTo>
                  <a:lnTo>
                    <a:pt x="24" y="140"/>
                  </a:lnTo>
                  <a:lnTo>
                    <a:pt x="25" y="139"/>
                  </a:lnTo>
                  <a:lnTo>
                    <a:pt x="35" y="135"/>
                  </a:lnTo>
                  <a:lnTo>
                    <a:pt x="49" y="124"/>
                  </a:lnTo>
                  <a:lnTo>
                    <a:pt x="50" y="123"/>
                  </a:lnTo>
                  <a:lnTo>
                    <a:pt x="59" y="112"/>
                  </a:lnTo>
                  <a:lnTo>
                    <a:pt x="61" y="109"/>
                  </a:lnTo>
                  <a:lnTo>
                    <a:pt x="62" y="107"/>
                  </a:lnTo>
                  <a:lnTo>
                    <a:pt x="63" y="105"/>
                  </a:lnTo>
                  <a:lnTo>
                    <a:pt x="64" y="105"/>
                  </a:lnTo>
                  <a:lnTo>
                    <a:pt x="65" y="102"/>
                  </a:lnTo>
                  <a:lnTo>
                    <a:pt x="66" y="99"/>
                  </a:lnTo>
                  <a:lnTo>
                    <a:pt x="67" y="97"/>
                  </a:lnTo>
                  <a:lnTo>
                    <a:pt x="68" y="94"/>
                  </a:lnTo>
                  <a:lnTo>
                    <a:pt x="69" y="92"/>
                  </a:lnTo>
                  <a:lnTo>
                    <a:pt x="70" y="89"/>
                  </a:lnTo>
                  <a:lnTo>
                    <a:pt x="70" y="86"/>
                  </a:lnTo>
                  <a:lnTo>
                    <a:pt x="71" y="83"/>
                  </a:lnTo>
                  <a:lnTo>
                    <a:pt x="71" y="81"/>
                  </a:lnTo>
                  <a:lnTo>
                    <a:pt x="71" y="79"/>
                  </a:lnTo>
                  <a:lnTo>
                    <a:pt x="71" y="78"/>
                  </a:lnTo>
                  <a:lnTo>
                    <a:pt x="71" y="75"/>
                  </a:lnTo>
                  <a:lnTo>
                    <a:pt x="71" y="72"/>
                  </a:lnTo>
                  <a:lnTo>
                    <a:pt x="71" y="69"/>
                  </a:lnTo>
                  <a:lnTo>
                    <a:pt x="71" y="66"/>
                  </a:lnTo>
                  <a:lnTo>
                    <a:pt x="71" y="65"/>
                  </a:lnTo>
                  <a:lnTo>
                    <a:pt x="71" y="63"/>
                  </a:lnTo>
                  <a:lnTo>
                    <a:pt x="71" y="61"/>
                  </a:lnTo>
                  <a:lnTo>
                    <a:pt x="70" y="58"/>
                  </a:lnTo>
                  <a:lnTo>
                    <a:pt x="70" y="55"/>
                  </a:lnTo>
                  <a:lnTo>
                    <a:pt x="69" y="52"/>
                  </a:lnTo>
                  <a:lnTo>
                    <a:pt x="68" y="50"/>
                  </a:lnTo>
                  <a:lnTo>
                    <a:pt x="55" y="26"/>
                  </a:lnTo>
                  <a:lnTo>
                    <a:pt x="54" y="26"/>
                  </a:lnTo>
                  <a:lnTo>
                    <a:pt x="52" y="23"/>
                  </a:lnTo>
                  <a:lnTo>
                    <a:pt x="50" y="21"/>
                  </a:lnTo>
                  <a:lnTo>
                    <a:pt x="49" y="20"/>
                  </a:lnTo>
                  <a:lnTo>
                    <a:pt x="48" y="19"/>
                  </a:lnTo>
                  <a:lnTo>
                    <a:pt x="46" y="17"/>
                  </a:lnTo>
                  <a:lnTo>
                    <a:pt x="44" y="16"/>
                  </a:lnTo>
                  <a:lnTo>
                    <a:pt x="43" y="15"/>
                  </a:lnTo>
                  <a:lnTo>
                    <a:pt x="42" y="14"/>
                  </a:lnTo>
                  <a:lnTo>
                    <a:pt x="30" y="7"/>
                  </a:lnTo>
                  <a:lnTo>
                    <a:pt x="27" y="6"/>
                  </a:lnTo>
                  <a:lnTo>
                    <a:pt x="0" y="0"/>
                  </a:lnTo>
                  <a:lnTo>
                    <a:pt x="52" y="0"/>
                  </a:lnTo>
                  <a:lnTo>
                    <a:pt x="52" y="1"/>
                  </a:lnTo>
                  <a:lnTo>
                    <a:pt x="53" y="1"/>
                  </a:lnTo>
                  <a:lnTo>
                    <a:pt x="54" y="2"/>
                  </a:lnTo>
                  <a:lnTo>
                    <a:pt x="55" y="2"/>
                  </a:lnTo>
                  <a:lnTo>
                    <a:pt x="56" y="3"/>
                  </a:lnTo>
                  <a:lnTo>
                    <a:pt x="57" y="4"/>
                  </a:lnTo>
                  <a:lnTo>
                    <a:pt x="57" y="5"/>
                  </a:lnTo>
                  <a:lnTo>
                    <a:pt x="58" y="5"/>
                  </a:lnTo>
                  <a:lnTo>
                    <a:pt x="59" y="6"/>
                  </a:lnTo>
                  <a:lnTo>
                    <a:pt x="60" y="7"/>
                  </a:lnTo>
                  <a:lnTo>
                    <a:pt x="61" y="8"/>
                  </a:lnTo>
                  <a:lnTo>
                    <a:pt x="63" y="9"/>
                  </a:lnTo>
                  <a:lnTo>
                    <a:pt x="64" y="11"/>
                  </a:lnTo>
                  <a:lnTo>
                    <a:pt x="65" y="12"/>
                  </a:lnTo>
                  <a:lnTo>
                    <a:pt x="67" y="14"/>
                  </a:lnTo>
                  <a:lnTo>
                    <a:pt x="67" y="15"/>
                  </a:lnTo>
                  <a:lnTo>
                    <a:pt x="68" y="16"/>
                  </a:lnTo>
                  <a:lnTo>
                    <a:pt x="70" y="17"/>
                  </a:lnTo>
                  <a:lnTo>
                    <a:pt x="71" y="19"/>
                  </a:lnTo>
                  <a:lnTo>
                    <a:pt x="72" y="20"/>
                  </a:lnTo>
                  <a:lnTo>
                    <a:pt x="73" y="21"/>
                  </a:lnTo>
                  <a:lnTo>
                    <a:pt x="74" y="23"/>
                  </a:lnTo>
                  <a:lnTo>
                    <a:pt x="75" y="26"/>
                  </a:lnTo>
                  <a:lnTo>
                    <a:pt x="76" y="26"/>
                  </a:lnTo>
                  <a:lnTo>
                    <a:pt x="77" y="28"/>
                  </a:lnTo>
                  <a:lnTo>
                    <a:pt x="78" y="30"/>
                  </a:lnTo>
                  <a:lnTo>
                    <a:pt x="79" y="32"/>
                  </a:lnTo>
                  <a:lnTo>
                    <a:pt x="80" y="35"/>
                  </a:lnTo>
                  <a:lnTo>
                    <a:pt x="81" y="37"/>
                  </a:lnTo>
                  <a:lnTo>
                    <a:pt x="82" y="39"/>
                  </a:lnTo>
                  <a:lnTo>
                    <a:pt x="82" y="40"/>
                  </a:lnTo>
                  <a:lnTo>
                    <a:pt x="83" y="42"/>
                  </a:lnTo>
                  <a:lnTo>
                    <a:pt x="84" y="45"/>
                  </a:lnTo>
                  <a:lnTo>
                    <a:pt x="85" y="47"/>
                  </a:lnTo>
                  <a:lnTo>
                    <a:pt x="86" y="50"/>
                  </a:lnTo>
                  <a:lnTo>
                    <a:pt x="86" y="52"/>
                  </a:lnTo>
                  <a:lnTo>
                    <a:pt x="87" y="55"/>
                  </a:lnTo>
                  <a:lnTo>
                    <a:pt x="87" y="58"/>
                  </a:lnTo>
                  <a:lnTo>
                    <a:pt x="88" y="61"/>
                  </a:lnTo>
                  <a:lnTo>
                    <a:pt x="88" y="63"/>
                  </a:lnTo>
                  <a:lnTo>
                    <a:pt x="88" y="65"/>
                  </a:lnTo>
                  <a:lnTo>
                    <a:pt x="88" y="66"/>
                  </a:lnTo>
                  <a:lnTo>
                    <a:pt x="88" y="69"/>
                  </a:lnTo>
                  <a:lnTo>
                    <a:pt x="88" y="72"/>
                  </a:lnTo>
                  <a:lnTo>
                    <a:pt x="88" y="75"/>
                  </a:lnTo>
                  <a:lnTo>
                    <a:pt x="88" y="78"/>
                  </a:lnTo>
                  <a:lnTo>
                    <a:pt x="85" y="97"/>
                  </a:lnTo>
                  <a:lnTo>
                    <a:pt x="84" y="99"/>
                  </a:lnTo>
                  <a:lnTo>
                    <a:pt x="83" y="102"/>
                  </a:lnTo>
                  <a:lnTo>
                    <a:pt x="82" y="105"/>
                  </a:lnTo>
                  <a:lnTo>
                    <a:pt x="81" y="107"/>
                  </a:lnTo>
                  <a:lnTo>
                    <a:pt x="80" y="109"/>
                  </a:lnTo>
                  <a:lnTo>
                    <a:pt x="79" y="112"/>
                  </a:lnTo>
                  <a:lnTo>
                    <a:pt x="78" y="114"/>
                  </a:lnTo>
                  <a:lnTo>
                    <a:pt x="77" y="116"/>
                  </a:lnTo>
                  <a:lnTo>
                    <a:pt x="76" y="118"/>
                  </a:lnTo>
                  <a:lnTo>
                    <a:pt x="75" y="119"/>
                  </a:lnTo>
                  <a:lnTo>
                    <a:pt x="74" y="121"/>
                  </a:lnTo>
                  <a:lnTo>
                    <a:pt x="64" y="133"/>
                  </a:lnTo>
                  <a:lnTo>
                    <a:pt x="63" y="135"/>
                  </a:lnTo>
                  <a:lnTo>
                    <a:pt x="59" y="138"/>
                  </a:lnTo>
                  <a:lnTo>
                    <a:pt x="58" y="139"/>
                  </a:lnTo>
                  <a:lnTo>
                    <a:pt x="57" y="140"/>
                  </a:lnTo>
                  <a:lnTo>
                    <a:pt x="56" y="141"/>
                  </a:lnTo>
                  <a:lnTo>
                    <a:pt x="55" y="142"/>
                  </a:lnTo>
                  <a:lnTo>
                    <a:pt x="54" y="142"/>
                  </a:lnTo>
                  <a:lnTo>
                    <a:pt x="53" y="143"/>
                  </a:lnTo>
                  <a:lnTo>
                    <a:pt x="52" y="143"/>
                  </a:lnTo>
                  <a:lnTo>
                    <a:pt x="52" y="144"/>
                  </a:lnTo>
                </a:path>
              </a:pathLst>
            </a:custGeom>
            <a:solidFill>
              <a:srgbClr val="E86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02" name="未知"/>
            <p:cNvSpPr>
              <a:spLocks/>
            </p:cNvSpPr>
            <p:nvPr/>
          </p:nvSpPr>
          <p:spPr bwMode="auto">
            <a:xfrm>
              <a:off x="390" y="411"/>
              <a:ext cx="42" cy="7"/>
            </a:xfrm>
            <a:custGeom>
              <a:avLst/>
              <a:gdLst>
                <a:gd name="T0" fmla="*/ 0 w 104"/>
                <a:gd name="T1" fmla="*/ 0 h 17"/>
                <a:gd name="T2" fmla="*/ 0 w 104"/>
                <a:gd name="T3" fmla="*/ 0 h 17"/>
                <a:gd name="T4" fmla="*/ 0 w 104"/>
                <a:gd name="T5" fmla="*/ 0 h 17"/>
                <a:gd name="T6" fmla="*/ 0 w 104"/>
                <a:gd name="T7" fmla="*/ 0 h 17"/>
                <a:gd name="T8" fmla="*/ 0 w 104"/>
                <a:gd name="T9" fmla="*/ 0 h 17"/>
                <a:gd name="T10" fmla="*/ 0 w 104"/>
                <a:gd name="T11" fmla="*/ 0 h 17"/>
                <a:gd name="T12" fmla="*/ 0 w 104"/>
                <a:gd name="T13" fmla="*/ 0 h 17"/>
                <a:gd name="T14" fmla="*/ 0 w 104"/>
                <a:gd name="T15" fmla="*/ 0 h 17"/>
                <a:gd name="T16" fmla="*/ 0 w 104"/>
                <a:gd name="T17" fmla="*/ 0 h 17"/>
                <a:gd name="T18" fmla="*/ 0 w 104"/>
                <a:gd name="T19" fmla="*/ 0 h 17"/>
                <a:gd name="T20" fmla="*/ 0 w 104"/>
                <a:gd name="T21" fmla="*/ 0 h 17"/>
                <a:gd name="T22" fmla="*/ 0 w 104"/>
                <a:gd name="T23" fmla="*/ 0 h 17"/>
                <a:gd name="T24" fmla="*/ 0 w 104"/>
                <a:gd name="T25" fmla="*/ 0 h 17"/>
                <a:gd name="T26" fmla="*/ 0 w 104"/>
                <a:gd name="T27" fmla="*/ 0 h 17"/>
                <a:gd name="T28" fmla="*/ 0 w 104"/>
                <a:gd name="T29" fmla="*/ 0 h 17"/>
                <a:gd name="T30" fmla="*/ 0 w 104"/>
                <a:gd name="T31" fmla="*/ 0 h 17"/>
                <a:gd name="T32" fmla="*/ 0 w 104"/>
                <a:gd name="T33" fmla="*/ 0 h 17"/>
                <a:gd name="T34" fmla="*/ 0 w 104"/>
                <a:gd name="T35" fmla="*/ 0 h 17"/>
                <a:gd name="T36" fmla="*/ 0 w 104"/>
                <a:gd name="T37" fmla="*/ 0 h 17"/>
                <a:gd name="T38" fmla="*/ 0 w 104"/>
                <a:gd name="T39" fmla="*/ 0 h 17"/>
                <a:gd name="T40" fmla="*/ 0 w 104"/>
                <a:gd name="T41" fmla="*/ 0 h 17"/>
                <a:gd name="T42" fmla="*/ 0 w 104"/>
                <a:gd name="T43" fmla="*/ 0 h 17"/>
                <a:gd name="T44" fmla="*/ 0 w 104"/>
                <a:gd name="T45" fmla="*/ 0 h 17"/>
                <a:gd name="T46" fmla="*/ 0 w 104"/>
                <a:gd name="T47" fmla="*/ 0 h 17"/>
                <a:gd name="T48" fmla="*/ 0 w 104"/>
                <a:gd name="T49" fmla="*/ 0 h 17"/>
                <a:gd name="T50" fmla="*/ 0 w 104"/>
                <a:gd name="T51" fmla="*/ 0 h 17"/>
                <a:gd name="T52" fmla="*/ 0 w 104"/>
                <a:gd name="T53" fmla="*/ 0 h 17"/>
                <a:gd name="T54" fmla="*/ 0 w 104"/>
                <a:gd name="T55" fmla="*/ 0 h 17"/>
                <a:gd name="T56" fmla="*/ 0 w 104"/>
                <a:gd name="T57" fmla="*/ 0 h 17"/>
                <a:gd name="T58" fmla="*/ 0 w 104"/>
                <a:gd name="T59" fmla="*/ 0 h 17"/>
                <a:gd name="T60" fmla="*/ 0 w 104"/>
                <a:gd name="T61" fmla="*/ 0 h 17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0" t="0" r="r" b="b"/>
              <a:pathLst>
                <a:path w="104" h="17">
                  <a:moveTo>
                    <a:pt x="0" y="17"/>
                  </a:moveTo>
                  <a:lnTo>
                    <a:pt x="0" y="17"/>
                  </a:lnTo>
                  <a:lnTo>
                    <a:pt x="3" y="15"/>
                  </a:lnTo>
                  <a:lnTo>
                    <a:pt x="6" y="13"/>
                  </a:lnTo>
                  <a:lnTo>
                    <a:pt x="9" y="12"/>
                  </a:lnTo>
                  <a:lnTo>
                    <a:pt x="12" y="10"/>
                  </a:lnTo>
                  <a:lnTo>
                    <a:pt x="15" y="8"/>
                  </a:lnTo>
                  <a:lnTo>
                    <a:pt x="18" y="7"/>
                  </a:lnTo>
                  <a:lnTo>
                    <a:pt x="21" y="6"/>
                  </a:lnTo>
                  <a:lnTo>
                    <a:pt x="24" y="5"/>
                  </a:lnTo>
                  <a:lnTo>
                    <a:pt x="41" y="1"/>
                  </a:lnTo>
                  <a:lnTo>
                    <a:pt x="45" y="1"/>
                  </a:lnTo>
                  <a:lnTo>
                    <a:pt x="48" y="0"/>
                  </a:lnTo>
                  <a:lnTo>
                    <a:pt x="52" y="0"/>
                  </a:lnTo>
                  <a:lnTo>
                    <a:pt x="55" y="0"/>
                  </a:lnTo>
                  <a:lnTo>
                    <a:pt x="59" y="1"/>
                  </a:lnTo>
                  <a:lnTo>
                    <a:pt x="62" y="1"/>
                  </a:lnTo>
                  <a:lnTo>
                    <a:pt x="66" y="1"/>
                  </a:lnTo>
                  <a:lnTo>
                    <a:pt x="69" y="2"/>
                  </a:lnTo>
                  <a:lnTo>
                    <a:pt x="73" y="3"/>
                  </a:lnTo>
                  <a:lnTo>
                    <a:pt x="76" y="4"/>
                  </a:lnTo>
                  <a:lnTo>
                    <a:pt x="79" y="5"/>
                  </a:lnTo>
                  <a:lnTo>
                    <a:pt x="83" y="6"/>
                  </a:lnTo>
                  <a:lnTo>
                    <a:pt x="86" y="7"/>
                  </a:lnTo>
                  <a:lnTo>
                    <a:pt x="89" y="8"/>
                  </a:lnTo>
                  <a:lnTo>
                    <a:pt x="92" y="10"/>
                  </a:lnTo>
                  <a:lnTo>
                    <a:pt x="95" y="12"/>
                  </a:lnTo>
                  <a:lnTo>
                    <a:pt x="98" y="13"/>
                  </a:lnTo>
                  <a:lnTo>
                    <a:pt x="101" y="15"/>
                  </a:lnTo>
                  <a:lnTo>
                    <a:pt x="104" y="17"/>
                  </a:lnTo>
                </a:path>
              </a:pathLst>
            </a:custGeom>
            <a:solidFill>
              <a:srgbClr val="E86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03" name="未知"/>
            <p:cNvSpPr>
              <a:spLocks/>
            </p:cNvSpPr>
            <p:nvPr/>
          </p:nvSpPr>
          <p:spPr bwMode="auto">
            <a:xfrm>
              <a:off x="382" y="418"/>
              <a:ext cx="58" cy="57"/>
            </a:xfrm>
            <a:custGeom>
              <a:avLst/>
              <a:gdLst>
                <a:gd name="T0" fmla="*/ 0 w 143"/>
                <a:gd name="T1" fmla="*/ 0 h 144"/>
                <a:gd name="T2" fmla="*/ 0 w 143"/>
                <a:gd name="T3" fmla="*/ 0 h 144"/>
                <a:gd name="T4" fmla="*/ 0 w 143"/>
                <a:gd name="T5" fmla="*/ 0 h 144"/>
                <a:gd name="T6" fmla="*/ 0 w 143"/>
                <a:gd name="T7" fmla="*/ 0 h 144"/>
                <a:gd name="T8" fmla="*/ 0 w 143"/>
                <a:gd name="T9" fmla="*/ 0 h 144"/>
                <a:gd name="T10" fmla="*/ 0 w 143"/>
                <a:gd name="T11" fmla="*/ 0 h 144"/>
                <a:gd name="T12" fmla="*/ 0 w 143"/>
                <a:gd name="T13" fmla="*/ 0 h 144"/>
                <a:gd name="T14" fmla="*/ 0 w 143"/>
                <a:gd name="T15" fmla="*/ 0 h 144"/>
                <a:gd name="T16" fmla="*/ 0 w 143"/>
                <a:gd name="T17" fmla="*/ 0 h 144"/>
                <a:gd name="T18" fmla="*/ 0 w 143"/>
                <a:gd name="T19" fmla="*/ 0 h 144"/>
                <a:gd name="T20" fmla="*/ 0 w 143"/>
                <a:gd name="T21" fmla="*/ 0 h 144"/>
                <a:gd name="T22" fmla="*/ 0 w 143"/>
                <a:gd name="T23" fmla="*/ 0 h 144"/>
                <a:gd name="T24" fmla="*/ 0 w 143"/>
                <a:gd name="T25" fmla="*/ 0 h 14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43" h="144">
                  <a:moveTo>
                    <a:pt x="21" y="21"/>
                  </a:moveTo>
                  <a:lnTo>
                    <a:pt x="72" y="0"/>
                  </a:lnTo>
                  <a:lnTo>
                    <a:pt x="75" y="0"/>
                  </a:lnTo>
                  <a:lnTo>
                    <a:pt x="128" y="28"/>
                  </a:lnTo>
                  <a:lnTo>
                    <a:pt x="143" y="72"/>
                  </a:lnTo>
                  <a:lnTo>
                    <a:pt x="143" y="75"/>
                  </a:lnTo>
                  <a:lnTo>
                    <a:pt x="116" y="128"/>
                  </a:lnTo>
                  <a:lnTo>
                    <a:pt x="72" y="144"/>
                  </a:lnTo>
                  <a:lnTo>
                    <a:pt x="69" y="144"/>
                  </a:lnTo>
                  <a:lnTo>
                    <a:pt x="14" y="114"/>
                  </a:lnTo>
                  <a:lnTo>
                    <a:pt x="0" y="72"/>
                  </a:lnTo>
                  <a:lnTo>
                    <a:pt x="0" y="67"/>
                  </a:lnTo>
                  <a:lnTo>
                    <a:pt x="21" y="21"/>
                  </a:lnTo>
                  <a:close/>
                </a:path>
              </a:pathLst>
            </a:custGeom>
            <a:noFill/>
            <a:ln w="635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04" name="未知"/>
            <p:cNvSpPr>
              <a:spLocks/>
            </p:cNvSpPr>
            <p:nvPr/>
          </p:nvSpPr>
          <p:spPr bwMode="auto">
            <a:xfrm>
              <a:off x="376" y="411"/>
              <a:ext cx="70" cy="71"/>
            </a:xfrm>
            <a:custGeom>
              <a:avLst/>
              <a:gdLst>
                <a:gd name="T0" fmla="*/ 0 w 177"/>
                <a:gd name="T1" fmla="*/ 0 h 178"/>
                <a:gd name="T2" fmla="*/ 0 w 177"/>
                <a:gd name="T3" fmla="*/ 0 h 178"/>
                <a:gd name="T4" fmla="*/ 0 w 177"/>
                <a:gd name="T5" fmla="*/ 0 h 178"/>
                <a:gd name="T6" fmla="*/ 0 w 177"/>
                <a:gd name="T7" fmla="*/ 0 h 178"/>
                <a:gd name="T8" fmla="*/ 0 w 177"/>
                <a:gd name="T9" fmla="*/ 0 h 178"/>
                <a:gd name="T10" fmla="*/ 0 w 177"/>
                <a:gd name="T11" fmla="*/ 0 h 178"/>
                <a:gd name="T12" fmla="*/ 0 w 177"/>
                <a:gd name="T13" fmla="*/ 0 h 178"/>
                <a:gd name="T14" fmla="*/ 0 w 177"/>
                <a:gd name="T15" fmla="*/ 0 h 178"/>
                <a:gd name="T16" fmla="*/ 0 w 177"/>
                <a:gd name="T17" fmla="*/ 0 h 178"/>
                <a:gd name="T18" fmla="*/ 0 w 177"/>
                <a:gd name="T19" fmla="*/ 0 h 178"/>
                <a:gd name="T20" fmla="*/ 0 w 177"/>
                <a:gd name="T21" fmla="*/ 0 h 178"/>
                <a:gd name="T22" fmla="*/ 0 w 177"/>
                <a:gd name="T23" fmla="*/ 0 h 178"/>
                <a:gd name="T24" fmla="*/ 0 w 177"/>
                <a:gd name="T25" fmla="*/ 0 h 178"/>
                <a:gd name="T26" fmla="*/ 0 w 177"/>
                <a:gd name="T27" fmla="*/ 0 h 178"/>
                <a:gd name="T28" fmla="*/ 0 w 177"/>
                <a:gd name="T29" fmla="*/ 0 h 178"/>
                <a:gd name="T30" fmla="*/ 0 w 177"/>
                <a:gd name="T31" fmla="*/ 0 h 178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177" h="178">
                  <a:moveTo>
                    <a:pt x="0" y="89"/>
                  </a:moveTo>
                  <a:lnTo>
                    <a:pt x="21" y="147"/>
                  </a:lnTo>
                  <a:lnTo>
                    <a:pt x="75" y="177"/>
                  </a:lnTo>
                  <a:lnTo>
                    <a:pt x="89" y="178"/>
                  </a:lnTo>
                  <a:lnTo>
                    <a:pt x="92" y="178"/>
                  </a:lnTo>
                  <a:lnTo>
                    <a:pt x="149" y="154"/>
                  </a:lnTo>
                  <a:lnTo>
                    <a:pt x="177" y="96"/>
                  </a:lnTo>
                  <a:lnTo>
                    <a:pt x="177" y="89"/>
                  </a:lnTo>
                  <a:lnTo>
                    <a:pt x="177" y="82"/>
                  </a:lnTo>
                  <a:lnTo>
                    <a:pt x="152" y="26"/>
                  </a:lnTo>
                  <a:lnTo>
                    <a:pt x="96" y="1"/>
                  </a:lnTo>
                  <a:lnTo>
                    <a:pt x="89" y="0"/>
                  </a:lnTo>
                  <a:lnTo>
                    <a:pt x="85" y="0"/>
                  </a:lnTo>
                  <a:lnTo>
                    <a:pt x="29" y="24"/>
                  </a:lnTo>
                  <a:lnTo>
                    <a:pt x="1" y="78"/>
                  </a:lnTo>
                  <a:lnTo>
                    <a:pt x="0" y="89"/>
                  </a:lnTo>
                  <a:close/>
                </a:path>
              </a:pathLst>
            </a:custGeom>
            <a:noFill/>
            <a:ln w="635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05" name="未知"/>
            <p:cNvSpPr>
              <a:spLocks/>
            </p:cNvSpPr>
            <p:nvPr/>
          </p:nvSpPr>
          <p:spPr bwMode="auto">
            <a:xfrm>
              <a:off x="401" y="455"/>
              <a:ext cx="20" cy="5"/>
            </a:xfrm>
            <a:custGeom>
              <a:avLst/>
              <a:gdLst>
                <a:gd name="T0" fmla="*/ 0 w 50"/>
                <a:gd name="T1" fmla="*/ 0 h 11"/>
                <a:gd name="T2" fmla="*/ 0 w 50"/>
                <a:gd name="T3" fmla="*/ 0 h 11"/>
                <a:gd name="T4" fmla="*/ 0 w 50"/>
                <a:gd name="T5" fmla="*/ 0 h 11"/>
                <a:gd name="T6" fmla="*/ 0 w 50"/>
                <a:gd name="T7" fmla="*/ 0 h 11"/>
                <a:gd name="T8" fmla="*/ 0 w 50"/>
                <a:gd name="T9" fmla="*/ 0 h 11"/>
                <a:gd name="T10" fmla="*/ 0 w 50"/>
                <a:gd name="T11" fmla="*/ 0 h 11"/>
                <a:gd name="T12" fmla="*/ 0 w 50"/>
                <a:gd name="T13" fmla="*/ 0 h 11"/>
                <a:gd name="T14" fmla="*/ 0 w 50"/>
                <a:gd name="T15" fmla="*/ 0 h 11"/>
                <a:gd name="T16" fmla="*/ 0 w 50"/>
                <a:gd name="T17" fmla="*/ 0 h 11"/>
                <a:gd name="T18" fmla="*/ 0 w 50"/>
                <a:gd name="T19" fmla="*/ 0 h 11"/>
                <a:gd name="T20" fmla="*/ 0 w 50"/>
                <a:gd name="T21" fmla="*/ 0 h 11"/>
                <a:gd name="T22" fmla="*/ 0 w 50"/>
                <a:gd name="T23" fmla="*/ 0 h 11"/>
                <a:gd name="T24" fmla="*/ 0 w 50"/>
                <a:gd name="T25" fmla="*/ 0 h 11"/>
                <a:gd name="T26" fmla="*/ 0 w 50"/>
                <a:gd name="T27" fmla="*/ 0 h 11"/>
                <a:gd name="T28" fmla="*/ 0 w 50"/>
                <a:gd name="T29" fmla="*/ 0 h 11"/>
                <a:gd name="T30" fmla="*/ 0 w 50"/>
                <a:gd name="T31" fmla="*/ 0 h 11"/>
                <a:gd name="T32" fmla="*/ 0 w 50"/>
                <a:gd name="T33" fmla="*/ 0 h 11"/>
                <a:gd name="T34" fmla="*/ 0 w 50"/>
                <a:gd name="T35" fmla="*/ 0 h 11"/>
                <a:gd name="T36" fmla="*/ 0 w 50"/>
                <a:gd name="T37" fmla="*/ 0 h 11"/>
                <a:gd name="T38" fmla="*/ 0 w 50"/>
                <a:gd name="T39" fmla="*/ 0 h 11"/>
                <a:gd name="T40" fmla="*/ 0 w 50"/>
                <a:gd name="T41" fmla="*/ 0 h 11"/>
                <a:gd name="T42" fmla="*/ 0 w 50"/>
                <a:gd name="T43" fmla="*/ 0 h 11"/>
                <a:gd name="T44" fmla="*/ 0 w 50"/>
                <a:gd name="T45" fmla="*/ 0 h 11"/>
                <a:gd name="T46" fmla="*/ 0 w 50"/>
                <a:gd name="T47" fmla="*/ 0 h 11"/>
                <a:gd name="T48" fmla="*/ 0 w 50"/>
                <a:gd name="T49" fmla="*/ 0 h 11"/>
                <a:gd name="T50" fmla="*/ 0 w 50"/>
                <a:gd name="T51" fmla="*/ 0 h 11"/>
                <a:gd name="T52" fmla="*/ 0 w 50"/>
                <a:gd name="T53" fmla="*/ 0 h 11"/>
                <a:gd name="T54" fmla="*/ 0 w 50"/>
                <a:gd name="T55" fmla="*/ 0 h 11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50" h="11">
                  <a:moveTo>
                    <a:pt x="25" y="11"/>
                  </a:moveTo>
                  <a:lnTo>
                    <a:pt x="21" y="11"/>
                  </a:lnTo>
                  <a:lnTo>
                    <a:pt x="12" y="9"/>
                  </a:lnTo>
                  <a:lnTo>
                    <a:pt x="11" y="8"/>
                  </a:lnTo>
                  <a:lnTo>
                    <a:pt x="8" y="6"/>
                  </a:lnTo>
                  <a:lnTo>
                    <a:pt x="6" y="6"/>
                  </a:lnTo>
                  <a:lnTo>
                    <a:pt x="3" y="3"/>
                  </a:lnTo>
                  <a:lnTo>
                    <a:pt x="2" y="2"/>
                  </a:lnTo>
                  <a:lnTo>
                    <a:pt x="1" y="1"/>
                  </a:lnTo>
                  <a:lnTo>
                    <a:pt x="1" y="0"/>
                  </a:lnTo>
                  <a:lnTo>
                    <a:pt x="0" y="0"/>
                  </a:lnTo>
                  <a:lnTo>
                    <a:pt x="50" y="0"/>
                  </a:lnTo>
                  <a:lnTo>
                    <a:pt x="49" y="0"/>
                  </a:lnTo>
                  <a:lnTo>
                    <a:pt x="48" y="1"/>
                  </a:lnTo>
                  <a:lnTo>
                    <a:pt x="47" y="2"/>
                  </a:lnTo>
                  <a:lnTo>
                    <a:pt x="46" y="3"/>
                  </a:lnTo>
                  <a:lnTo>
                    <a:pt x="45" y="4"/>
                  </a:lnTo>
                  <a:lnTo>
                    <a:pt x="44" y="5"/>
                  </a:lnTo>
                  <a:lnTo>
                    <a:pt x="42" y="6"/>
                  </a:lnTo>
                  <a:lnTo>
                    <a:pt x="41" y="7"/>
                  </a:lnTo>
                  <a:lnTo>
                    <a:pt x="40" y="8"/>
                  </a:lnTo>
                  <a:lnTo>
                    <a:pt x="33" y="10"/>
                  </a:lnTo>
                  <a:lnTo>
                    <a:pt x="31" y="10"/>
                  </a:lnTo>
                  <a:lnTo>
                    <a:pt x="30" y="11"/>
                  </a:lnTo>
                  <a:lnTo>
                    <a:pt x="29" y="11"/>
                  </a:lnTo>
                  <a:lnTo>
                    <a:pt x="27" y="11"/>
                  </a:lnTo>
                  <a:lnTo>
                    <a:pt x="26" y="11"/>
                  </a:lnTo>
                  <a:lnTo>
                    <a:pt x="25" y="11"/>
                  </a:lnTo>
                  <a:close/>
                </a:path>
              </a:pathLst>
            </a:custGeom>
            <a:solidFill>
              <a:srgbClr val="E86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06" name="未知"/>
            <p:cNvSpPr>
              <a:spLocks/>
            </p:cNvSpPr>
            <p:nvPr/>
          </p:nvSpPr>
          <p:spPr bwMode="auto">
            <a:xfrm>
              <a:off x="398" y="438"/>
              <a:ext cx="13" cy="17"/>
            </a:xfrm>
            <a:custGeom>
              <a:avLst/>
              <a:gdLst>
                <a:gd name="T0" fmla="*/ 0 w 33"/>
                <a:gd name="T1" fmla="*/ 0 h 44"/>
                <a:gd name="T2" fmla="*/ 0 w 33"/>
                <a:gd name="T3" fmla="*/ 0 h 44"/>
                <a:gd name="T4" fmla="*/ 0 w 33"/>
                <a:gd name="T5" fmla="*/ 0 h 44"/>
                <a:gd name="T6" fmla="*/ 0 w 33"/>
                <a:gd name="T7" fmla="*/ 0 h 44"/>
                <a:gd name="T8" fmla="*/ 0 w 33"/>
                <a:gd name="T9" fmla="*/ 0 h 44"/>
                <a:gd name="T10" fmla="*/ 0 w 33"/>
                <a:gd name="T11" fmla="*/ 0 h 44"/>
                <a:gd name="T12" fmla="*/ 0 w 33"/>
                <a:gd name="T13" fmla="*/ 0 h 44"/>
                <a:gd name="T14" fmla="*/ 0 w 33"/>
                <a:gd name="T15" fmla="*/ 0 h 44"/>
                <a:gd name="T16" fmla="*/ 0 w 33"/>
                <a:gd name="T17" fmla="*/ 0 h 44"/>
                <a:gd name="T18" fmla="*/ 0 w 33"/>
                <a:gd name="T19" fmla="*/ 0 h 44"/>
                <a:gd name="T20" fmla="*/ 0 w 33"/>
                <a:gd name="T21" fmla="*/ 0 h 44"/>
                <a:gd name="T22" fmla="*/ 0 w 33"/>
                <a:gd name="T23" fmla="*/ 0 h 44"/>
                <a:gd name="T24" fmla="*/ 0 w 33"/>
                <a:gd name="T25" fmla="*/ 0 h 44"/>
                <a:gd name="T26" fmla="*/ 0 w 33"/>
                <a:gd name="T27" fmla="*/ 0 h 44"/>
                <a:gd name="T28" fmla="*/ 0 w 33"/>
                <a:gd name="T29" fmla="*/ 0 h 44"/>
                <a:gd name="T30" fmla="*/ 0 w 33"/>
                <a:gd name="T31" fmla="*/ 0 h 44"/>
                <a:gd name="T32" fmla="*/ 0 w 33"/>
                <a:gd name="T33" fmla="*/ 0 h 44"/>
                <a:gd name="T34" fmla="*/ 0 w 33"/>
                <a:gd name="T35" fmla="*/ 0 h 44"/>
                <a:gd name="T36" fmla="*/ 0 w 33"/>
                <a:gd name="T37" fmla="*/ 0 h 44"/>
                <a:gd name="T38" fmla="*/ 0 w 33"/>
                <a:gd name="T39" fmla="*/ 0 h 44"/>
                <a:gd name="T40" fmla="*/ 0 w 33"/>
                <a:gd name="T41" fmla="*/ 0 h 44"/>
                <a:gd name="T42" fmla="*/ 0 w 33"/>
                <a:gd name="T43" fmla="*/ 0 h 44"/>
                <a:gd name="T44" fmla="*/ 0 w 33"/>
                <a:gd name="T45" fmla="*/ 0 h 44"/>
                <a:gd name="T46" fmla="*/ 0 w 33"/>
                <a:gd name="T47" fmla="*/ 0 h 44"/>
                <a:gd name="T48" fmla="*/ 0 w 33"/>
                <a:gd name="T49" fmla="*/ 0 h 44"/>
                <a:gd name="T50" fmla="*/ 0 w 33"/>
                <a:gd name="T51" fmla="*/ 0 h 44"/>
                <a:gd name="T52" fmla="*/ 0 w 33"/>
                <a:gd name="T53" fmla="*/ 0 h 44"/>
                <a:gd name="T54" fmla="*/ 0 w 33"/>
                <a:gd name="T55" fmla="*/ 0 h 44"/>
                <a:gd name="T56" fmla="*/ 0 w 33"/>
                <a:gd name="T57" fmla="*/ 0 h 44"/>
                <a:gd name="T58" fmla="*/ 0 w 33"/>
                <a:gd name="T59" fmla="*/ 0 h 44"/>
                <a:gd name="T60" fmla="*/ 0 w 33"/>
                <a:gd name="T61" fmla="*/ 0 h 44"/>
                <a:gd name="T62" fmla="*/ 0 w 33"/>
                <a:gd name="T63" fmla="*/ 0 h 44"/>
                <a:gd name="T64" fmla="*/ 0 w 33"/>
                <a:gd name="T65" fmla="*/ 0 h 44"/>
                <a:gd name="T66" fmla="*/ 0 w 33"/>
                <a:gd name="T67" fmla="*/ 0 h 44"/>
                <a:gd name="T68" fmla="*/ 0 w 33"/>
                <a:gd name="T69" fmla="*/ 0 h 44"/>
                <a:gd name="T70" fmla="*/ 0 w 33"/>
                <a:gd name="T71" fmla="*/ 0 h 44"/>
                <a:gd name="T72" fmla="*/ 0 w 33"/>
                <a:gd name="T73" fmla="*/ 0 h 44"/>
                <a:gd name="T74" fmla="*/ 0 w 33"/>
                <a:gd name="T75" fmla="*/ 0 h 44"/>
                <a:gd name="T76" fmla="*/ 0 w 33"/>
                <a:gd name="T77" fmla="*/ 0 h 44"/>
                <a:gd name="T78" fmla="*/ 0 w 33"/>
                <a:gd name="T79" fmla="*/ 0 h 44"/>
                <a:gd name="T80" fmla="*/ 0 w 33"/>
                <a:gd name="T81" fmla="*/ 0 h 44"/>
                <a:gd name="T82" fmla="*/ 0 w 33"/>
                <a:gd name="T83" fmla="*/ 0 h 44"/>
                <a:gd name="T84" fmla="*/ 0 w 33"/>
                <a:gd name="T85" fmla="*/ 0 h 44"/>
                <a:gd name="T86" fmla="*/ 0 w 33"/>
                <a:gd name="T87" fmla="*/ 0 h 44"/>
                <a:gd name="T88" fmla="*/ 0 w 33"/>
                <a:gd name="T89" fmla="*/ 0 h 44"/>
                <a:gd name="T90" fmla="*/ 0 w 33"/>
                <a:gd name="T91" fmla="*/ 0 h 44"/>
                <a:gd name="T92" fmla="*/ 0 w 33"/>
                <a:gd name="T93" fmla="*/ 0 h 44"/>
                <a:gd name="T94" fmla="*/ 0 w 33"/>
                <a:gd name="T95" fmla="*/ 0 h 44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33" h="44">
                  <a:moveTo>
                    <a:pt x="8" y="44"/>
                  </a:moveTo>
                  <a:lnTo>
                    <a:pt x="7" y="43"/>
                  </a:lnTo>
                  <a:lnTo>
                    <a:pt x="7" y="42"/>
                  </a:lnTo>
                  <a:lnTo>
                    <a:pt x="6" y="42"/>
                  </a:lnTo>
                  <a:lnTo>
                    <a:pt x="6" y="41"/>
                  </a:lnTo>
                  <a:lnTo>
                    <a:pt x="5" y="41"/>
                  </a:lnTo>
                  <a:lnTo>
                    <a:pt x="5" y="40"/>
                  </a:lnTo>
                  <a:lnTo>
                    <a:pt x="5" y="39"/>
                  </a:lnTo>
                  <a:lnTo>
                    <a:pt x="4" y="39"/>
                  </a:lnTo>
                  <a:lnTo>
                    <a:pt x="4" y="38"/>
                  </a:lnTo>
                  <a:lnTo>
                    <a:pt x="4" y="37"/>
                  </a:lnTo>
                  <a:lnTo>
                    <a:pt x="0" y="29"/>
                  </a:lnTo>
                  <a:lnTo>
                    <a:pt x="0" y="27"/>
                  </a:lnTo>
                  <a:lnTo>
                    <a:pt x="0" y="26"/>
                  </a:lnTo>
                  <a:lnTo>
                    <a:pt x="0" y="25"/>
                  </a:lnTo>
                  <a:lnTo>
                    <a:pt x="0" y="24"/>
                  </a:lnTo>
                  <a:lnTo>
                    <a:pt x="0" y="23"/>
                  </a:lnTo>
                  <a:lnTo>
                    <a:pt x="0" y="22"/>
                  </a:lnTo>
                  <a:lnTo>
                    <a:pt x="0" y="21"/>
                  </a:lnTo>
                  <a:lnTo>
                    <a:pt x="0" y="20"/>
                  </a:lnTo>
                  <a:lnTo>
                    <a:pt x="0" y="19"/>
                  </a:lnTo>
                  <a:lnTo>
                    <a:pt x="0" y="18"/>
                  </a:lnTo>
                  <a:lnTo>
                    <a:pt x="0" y="17"/>
                  </a:lnTo>
                  <a:lnTo>
                    <a:pt x="1" y="12"/>
                  </a:lnTo>
                  <a:lnTo>
                    <a:pt x="4" y="5"/>
                  </a:lnTo>
                  <a:lnTo>
                    <a:pt x="5" y="4"/>
                  </a:lnTo>
                  <a:lnTo>
                    <a:pt x="5" y="3"/>
                  </a:lnTo>
                  <a:lnTo>
                    <a:pt x="6" y="3"/>
                  </a:lnTo>
                  <a:lnTo>
                    <a:pt x="6" y="2"/>
                  </a:lnTo>
                  <a:lnTo>
                    <a:pt x="7" y="2"/>
                  </a:lnTo>
                  <a:lnTo>
                    <a:pt x="7" y="1"/>
                  </a:lnTo>
                  <a:lnTo>
                    <a:pt x="8" y="1"/>
                  </a:lnTo>
                  <a:lnTo>
                    <a:pt x="8" y="0"/>
                  </a:lnTo>
                  <a:lnTo>
                    <a:pt x="33" y="0"/>
                  </a:lnTo>
                  <a:lnTo>
                    <a:pt x="32" y="0"/>
                  </a:lnTo>
                  <a:lnTo>
                    <a:pt x="31" y="0"/>
                  </a:lnTo>
                  <a:lnTo>
                    <a:pt x="30" y="0"/>
                  </a:lnTo>
                  <a:lnTo>
                    <a:pt x="29" y="1"/>
                  </a:lnTo>
                  <a:lnTo>
                    <a:pt x="28" y="1"/>
                  </a:lnTo>
                  <a:lnTo>
                    <a:pt x="27" y="1"/>
                  </a:lnTo>
                  <a:lnTo>
                    <a:pt x="26" y="1"/>
                  </a:lnTo>
                  <a:lnTo>
                    <a:pt x="25" y="2"/>
                  </a:lnTo>
                  <a:lnTo>
                    <a:pt x="20" y="5"/>
                  </a:lnTo>
                  <a:lnTo>
                    <a:pt x="19" y="5"/>
                  </a:lnTo>
                  <a:lnTo>
                    <a:pt x="18" y="6"/>
                  </a:lnTo>
                  <a:lnTo>
                    <a:pt x="15" y="9"/>
                  </a:lnTo>
                  <a:lnTo>
                    <a:pt x="14" y="11"/>
                  </a:lnTo>
                  <a:lnTo>
                    <a:pt x="14" y="12"/>
                  </a:lnTo>
                  <a:lnTo>
                    <a:pt x="13" y="12"/>
                  </a:lnTo>
                  <a:lnTo>
                    <a:pt x="12" y="16"/>
                  </a:lnTo>
                  <a:lnTo>
                    <a:pt x="12" y="17"/>
                  </a:lnTo>
                  <a:lnTo>
                    <a:pt x="11" y="18"/>
                  </a:lnTo>
                  <a:lnTo>
                    <a:pt x="11" y="19"/>
                  </a:lnTo>
                  <a:lnTo>
                    <a:pt x="11" y="20"/>
                  </a:lnTo>
                  <a:lnTo>
                    <a:pt x="11" y="21"/>
                  </a:lnTo>
                  <a:lnTo>
                    <a:pt x="11" y="22"/>
                  </a:lnTo>
                  <a:lnTo>
                    <a:pt x="11" y="23"/>
                  </a:lnTo>
                  <a:lnTo>
                    <a:pt x="11" y="24"/>
                  </a:lnTo>
                  <a:lnTo>
                    <a:pt x="11" y="25"/>
                  </a:lnTo>
                  <a:lnTo>
                    <a:pt x="11" y="26"/>
                  </a:lnTo>
                  <a:lnTo>
                    <a:pt x="12" y="27"/>
                  </a:lnTo>
                  <a:lnTo>
                    <a:pt x="12" y="29"/>
                  </a:lnTo>
                  <a:lnTo>
                    <a:pt x="14" y="32"/>
                  </a:lnTo>
                  <a:lnTo>
                    <a:pt x="14" y="33"/>
                  </a:lnTo>
                  <a:lnTo>
                    <a:pt x="15" y="35"/>
                  </a:lnTo>
                  <a:lnTo>
                    <a:pt x="16" y="36"/>
                  </a:lnTo>
                  <a:lnTo>
                    <a:pt x="17" y="37"/>
                  </a:lnTo>
                  <a:lnTo>
                    <a:pt x="25" y="42"/>
                  </a:lnTo>
                  <a:lnTo>
                    <a:pt x="26" y="43"/>
                  </a:lnTo>
                  <a:lnTo>
                    <a:pt x="32" y="44"/>
                  </a:lnTo>
                  <a:lnTo>
                    <a:pt x="33" y="44"/>
                  </a:lnTo>
                </a:path>
              </a:pathLst>
            </a:custGeom>
            <a:solidFill>
              <a:srgbClr val="E86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07" name="未知"/>
            <p:cNvSpPr>
              <a:spLocks/>
            </p:cNvSpPr>
            <p:nvPr/>
          </p:nvSpPr>
          <p:spPr bwMode="auto">
            <a:xfrm>
              <a:off x="411" y="438"/>
              <a:ext cx="13" cy="17"/>
            </a:xfrm>
            <a:custGeom>
              <a:avLst/>
              <a:gdLst>
                <a:gd name="T0" fmla="*/ 0 w 33"/>
                <a:gd name="T1" fmla="*/ 0 h 44"/>
                <a:gd name="T2" fmla="*/ 0 w 33"/>
                <a:gd name="T3" fmla="*/ 0 h 44"/>
                <a:gd name="T4" fmla="*/ 0 w 33"/>
                <a:gd name="T5" fmla="*/ 0 h 44"/>
                <a:gd name="T6" fmla="*/ 0 w 33"/>
                <a:gd name="T7" fmla="*/ 0 h 44"/>
                <a:gd name="T8" fmla="*/ 0 w 33"/>
                <a:gd name="T9" fmla="*/ 0 h 44"/>
                <a:gd name="T10" fmla="*/ 0 w 33"/>
                <a:gd name="T11" fmla="*/ 0 h 44"/>
                <a:gd name="T12" fmla="*/ 0 w 33"/>
                <a:gd name="T13" fmla="*/ 0 h 44"/>
                <a:gd name="T14" fmla="*/ 0 w 33"/>
                <a:gd name="T15" fmla="*/ 0 h 44"/>
                <a:gd name="T16" fmla="*/ 0 w 33"/>
                <a:gd name="T17" fmla="*/ 0 h 44"/>
                <a:gd name="T18" fmla="*/ 0 w 33"/>
                <a:gd name="T19" fmla="*/ 0 h 44"/>
                <a:gd name="T20" fmla="*/ 0 w 33"/>
                <a:gd name="T21" fmla="*/ 0 h 44"/>
                <a:gd name="T22" fmla="*/ 0 w 33"/>
                <a:gd name="T23" fmla="*/ 0 h 44"/>
                <a:gd name="T24" fmla="*/ 0 w 33"/>
                <a:gd name="T25" fmla="*/ 0 h 44"/>
                <a:gd name="T26" fmla="*/ 0 w 33"/>
                <a:gd name="T27" fmla="*/ 0 h 44"/>
                <a:gd name="T28" fmla="*/ 0 w 33"/>
                <a:gd name="T29" fmla="*/ 0 h 44"/>
                <a:gd name="T30" fmla="*/ 0 w 33"/>
                <a:gd name="T31" fmla="*/ 0 h 44"/>
                <a:gd name="T32" fmla="*/ 0 w 33"/>
                <a:gd name="T33" fmla="*/ 0 h 44"/>
                <a:gd name="T34" fmla="*/ 0 w 33"/>
                <a:gd name="T35" fmla="*/ 0 h 44"/>
                <a:gd name="T36" fmla="*/ 0 w 33"/>
                <a:gd name="T37" fmla="*/ 0 h 44"/>
                <a:gd name="T38" fmla="*/ 0 w 33"/>
                <a:gd name="T39" fmla="*/ 0 h 44"/>
                <a:gd name="T40" fmla="*/ 0 w 33"/>
                <a:gd name="T41" fmla="*/ 0 h 44"/>
                <a:gd name="T42" fmla="*/ 0 w 33"/>
                <a:gd name="T43" fmla="*/ 0 h 44"/>
                <a:gd name="T44" fmla="*/ 0 w 33"/>
                <a:gd name="T45" fmla="*/ 0 h 44"/>
                <a:gd name="T46" fmla="*/ 0 w 33"/>
                <a:gd name="T47" fmla="*/ 0 h 44"/>
                <a:gd name="T48" fmla="*/ 0 w 33"/>
                <a:gd name="T49" fmla="*/ 0 h 44"/>
                <a:gd name="T50" fmla="*/ 0 w 33"/>
                <a:gd name="T51" fmla="*/ 0 h 44"/>
                <a:gd name="T52" fmla="*/ 0 w 33"/>
                <a:gd name="T53" fmla="*/ 0 h 44"/>
                <a:gd name="T54" fmla="*/ 0 w 33"/>
                <a:gd name="T55" fmla="*/ 0 h 44"/>
                <a:gd name="T56" fmla="*/ 0 w 33"/>
                <a:gd name="T57" fmla="*/ 0 h 44"/>
                <a:gd name="T58" fmla="*/ 0 w 33"/>
                <a:gd name="T59" fmla="*/ 0 h 44"/>
                <a:gd name="T60" fmla="*/ 0 w 33"/>
                <a:gd name="T61" fmla="*/ 0 h 44"/>
                <a:gd name="T62" fmla="*/ 0 w 33"/>
                <a:gd name="T63" fmla="*/ 0 h 44"/>
                <a:gd name="T64" fmla="*/ 0 w 33"/>
                <a:gd name="T65" fmla="*/ 0 h 44"/>
                <a:gd name="T66" fmla="*/ 0 w 33"/>
                <a:gd name="T67" fmla="*/ 0 h 44"/>
                <a:gd name="T68" fmla="*/ 0 w 33"/>
                <a:gd name="T69" fmla="*/ 0 h 44"/>
                <a:gd name="T70" fmla="*/ 0 w 33"/>
                <a:gd name="T71" fmla="*/ 0 h 44"/>
                <a:gd name="T72" fmla="*/ 0 w 33"/>
                <a:gd name="T73" fmla="*/ 0 h 44"/>
                <a:gd name="T74" fmla="*/ 0 w 33"/>
                <a:gd name="T75" fmla="*/ 0 h 44"/>
                <a:gd name="T76" fmla="*/ 0 w 33"/>
                <a:gd name="T77" fmla="*/ 0 h 44"/>
                <a:gd name="T78" fmla="*/ 0 w 33"/>
                <a:gd name="T79" fmla="*/ 0 h 44"/>
                <a:gd name="T80" fmla="*/ 0 w 33"/>
                <a:gd name="T81" fmla="*/ 0 h 44"/>
                <a:gd name="T82" fmla="*/ 0 w 33"/>
                <a:gd name="T83" fmla="*/ 0 h 44"/>
                <a:gd name="T84" fmla="*/ 0 w 33"/>
                <a:gd name="T85" fmla="*/ 0 h 44"/>
                <a:gd name="T86" fmla="*/ 0 w 33"/>
                <a:gd name="T87" fmla="*/ 0 h 44"/>
                <a:gd name="T88" fmla="*/ 0 w 33"/>
                <a:gd name="T89" fmla="*/ 0 h 44"/>
                <a:gd name="T90" fmla="*/ 0 w 33"/>
                <a:gd name="T91" fmla="*/ 0 h 44"/>
                <a:gd name="T92" fmla="*/ 0 w 33"/>
                <a:gd name="T93" fmla="*/ 0 h 44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0" t="0" r="r" b="b"/>
              <a:pathLst>
                <a:path w="33" h="44">
                  <a:moveTo>
                    <a:pt x="0" y="44"/>
                  </a:moveTo>
                  <a:lnTo>
                    <a:pt x="10" y="41"/>
                  </a:lnTo>
                  <a:lnTo>
                    <a:pt x="11" y="41"/>
                  </a:lnTo>
                  <a:lnTo>
                    <a:pt x="12" y="40"/>
                  </a:lnTo>
                  <a:lnTo>
                    <a:pt x="13" y="40"/>
                  </a:lnTo>
                  <a:lnTo>
                    <a:pt x="13" y="39"/>
                  </a:lnTo>
                  <a:lnTo>
                    <a:pt x="21" y="25"/>
                  </a:lnTo>
                  <a:lnTo>
                    <a:pt x="21" y="24"/>
                  </a:lnTo>
                  <a:lnTo>
                    <a:pt x="22" y="23"/>
                  </a:lnTo>
                  <a:lnTo>
                    <a:pt x="22" y="22"/>
                  </a:lnTo>
                  <a:lnTo>
                    <a:pt x="21" y="17"/>
                  </a:lnTo>
                  <a:lnTo>
                    <a:pt x="19" y="12"/>
                  </a:lnTo>
                  <a:lnTo>
                    <a:pt x="19" y="11"/>
                  </a:lnTo>
                  <a:lnTo>
                    <a:pt x="16" y="7"/>
                  </a:lnTo>
                  <a:lnTo>
                    <a:pt x="15" y="7"/>
                  </a:lnTo>
                  <a:lnTo>
                    <a:pt x="15" y="6"/>
                  </a:lnTo>
                  <a:lnTo>
                    <a:pt x="14" y="5"/>
                  </a:lnTo>
                  <a:lnTo>
                    <a:pt x="13" y="5"/>
                  </a:lnTo>
                  <a:lnTo>
                    <a:pt x="13" y="4"/>
                  </a:lnTo>
                  <a:lnTo>
                    <a:pt x="12" y="4"/>
                  </a:lnTo>
                  <a:lnTo>
                    <a:pt x="11" y="3"/>
                  </a:lnTo>
                  <a:lnTo>
                    <a:pt x="10" y="3"/>
                  </a:lnTo>
                  <a:lnTo>
                    <a:pt x="0" y="0"/>
                  </a:lnTo>
                  <a:lnTo>
                    <a:pt x="25" y="0"/>
                  </a:lnTo>
                  <a:lnTo>
                    <a:pt x="25" y="1"/>
                  </a:lnTo>
                  <a:lnTo>
                    <a:pt x="26" y="1"/>
                  </a:lnTo>
                  <a:lnTo>
                    <a:pt x="26" y="2"/>
                  </a:lnTo>
                  <a:lnTo>
                    <a:pt x="27" y="3"/>
                  </a:lnTo>
                  <a:lnTo>
                    <a:pt x="27" y="4"/>
                  </a:lnTo>
                  <a:lnTo>
                    <a:pt x="28" y="4"/>
                  </a:lnTo>
                  <a:lnTo>
                    <a:pt x="28" y="5"/>
                  </a:lnTo>
                  <a:lnTo>
                    <a:pt x="29" y="6"/>
                  </a:lnTo>
                  <a:lnTo>
                    <a:pt x="29" y="7"/>
                  </a:lnTo>
                  <a:lnTo>
                    <a:pt x="30" y="8"/>
                  </a:lnTo>
                  <a:lnTo>
                    <a:pt x="31" y="11"/>
                  </a:lnTo>
                  <a:lnTo>
                    <a:pt x="31" y="12"/>
                  </a:lnTo>
                  <a:lnTo>
                    <a:pt x="32" y="13"/>
                  </a:lnTo>
                  <a:lnTo>
                    <a:pt x="32" y="14"/>
                  </a:lnTo>
                  <a:lnTo>
                    <a:pt x="32" y="15"/>
                  </a:lnTo>
                  <a:lnTo>
                    <a:pt x="32" y="16"/>
                  </a:lnTo>
                  <a:lnTo>
                    <a:pt x="32" y="17"/>
                  </a:lnTo>
                  <a:lnTo>
                    <a:pt x="33" y="18"/>
                  </a:lnTo>
                  <a:lnTo>
                    <a:pt x="33" y="19"/>
                  </a:lnTo>
                  <a:lnTo>
                    <a:pt x="33" y="20"/>
                  </a:lnTo>
                  <a:lnTo>
                    <a:pt x="33" y="21"/>
                  </a:lnTo>
                  <a:lnTo>
                    <a:pt x="33" y="22"/>
                  </a:lnTo>
                  <a:lnTo>
                    <a:pt x="33" y="23"/>
                  </a:lnTo>
                  <a:lnTo>
                    <a:pt x="33" y="24"/>
                  </a:lnTo>
                  <a:lnTo>
                    <a:pt x="33" y="25"/>
                  </a:lnTo>
                  <a:lnTo>
                    <a:pt x="33" y="26"/>
                  </a:lnTo>
                  <a:lnTo>
                    <a:pt x="32" y="27"/>
                  </a:lnTo>
                  <a:lnTo>
                    <a:pt x="32" y="28"/>
                  </a:lnTo>
                  <a:lnTo>
                    <a:pt x="32" y="29"/>
                  </a:lnTo>
                  <a:lnTo>
                    <a:pt x="32" y="30"/>
                  </a:lnTo>
                  <a:lnTo>
                    <a:pt x="32" y="31"/>
                  </a:lnTo>
                  <a:lnTo>
                    <a:pt x="31" y="32"/>
                  </a:lnTo>
                  <a:lnTo>
                    <a:pt x="31" y="33"/>
                  </a:lnTo>
                  <a:lnTo>
                    <a:pt x="31" y="34"/>
                  </a:lnTo>
                  <a:lnTo>
                    <a:pt x="30" y="34"/>
                  </a:lnTo>
                  <a:lnTo>
                    <a:pt x="30" y="35"/>
                  </a:lnTo>
                  <a:lnTo>
                    <a:pt x="30" y="36"/>
                  </a:lnTo>
                  <a:lnTo>
                    <a:pt x="29" y="37"/>
                  </a:lnTo>
                  <a:lnTo>
                    <a:pt x="29" y="38"/>
                  </a:lnTo>
                  <a:lnTo>
                    <a:pt x="28" y="39"/>
                  </a:lnTo>
                  <a:lnTo>
                    <a:pt x="28" y="40"/>
                  </a:lnTo>
                  <a:lnTo>
                    <a:pt x="27" y="40"/>
                  </a:lnTo>
                  <a:lnTo>
                    <a:pt x="27" y="41"/>
                  </a:lnTo>
                  <a:lnTo>
                    <a:pt x="26" y="42"/>
                  </a:lnTo>
                  <a:lnTo>
                    <a:pt x="26" y="43"/>
                  </a:lnTo>
                  <a:lnTo>
                    <a:pt x="25" y="43"/>
                  </a:lnTo>
                  <a:lnTo>
                    <a:pt x="25" y="44"/>
                  </a:lnTo>
                </a:path>
              </a:pathLst>
            </a:custGeom>
            <a:solidFill>
              <a:srgbClr val="E86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08" name="未知"/>
            <p:cNvSpPr>
              <a:spLocks/>
            </p:cNvSpPr>
            <p:nvPr/>
          </p:nvSpPr>
          <p:spPr bwMode="auto">
            <a:xfrm>
              <a:off x="401" y="433"/>
              <a:ext cx="20" cy="5"/>
            </a:xfrm>
            <a:custGeom>
              <a:avLst/>
              <a:gdLst>
                <a:gd name="T0" fmla="*/ 0 w 50"/>
                <a:gd name="T1" fmla="*/ 0 h 11"/>
                <a:gd name="T2" fmla="*/ 0 w 50"/>
                <a:gd name="T3" fmla="*/ 0 h 11"/>
                <a:gd name="T4" fmla="*/ 0 w 50"/>
                <a:gd name="T5" fmla="*/ 0 h 11"/>
                <a:gd name="T6" fmla="*/ 0 w 50"/>
                <a:gd name="T7" fmla="*/ 0 h 11"/>
                <a:gd name="T8" fmla="*/ 0 w 50"/>
                <a:gd name="T9" fmla="*/ 0 h 11"/>
                <a:gd name="T10" fmla="*/ 0 w 50"/>
                <a:gd name="T11" fmla="*/ 0 h 11"/>
                <a:gd name="T12" fmla="*/ 0 w 50"/>
                <a:gd name="T13" fmla="*/ 0 h 11"/>
                <a:gd name="T14" fmla="*/ 0 w 50"/>
                <a:gd name="T15" fmla="*/ 0 h 11"/>
                <a:gd name="T16" fmla="*/ 0 w 50"/>
                <a:gd name="T17" fmla="*/ 0 h 11"/>
                <a:gd name="T18" fmla="*/ 0 w 50"/>
                <a:gd name="T19" fmla="*/ 0 h 11"/>
                <a:gd name="T20" fmla="*/ 0 w 50"/>
                <a:gd name="T21" fmla="*/ 0 h 11"/>
                <a:gd name="T22" fmla="*/ 0 w 50"/>
                <a:gd name="T23" fmla="*/ 0 h 11"/>
                <a:gd name="T24" fmla="*/ 0 w 50"/>
                <a:gd name="T25" fmla="*/ 0 h 11"/>
                <a:gd name="T26" fmla="*/ 0 w 50"/>
                <a:gd name="T27" fmla="*/ 0 h 11"/>
                <a:gd name="T28" fmla="*/ 0 w 50"/>
                <a:gd name="T29" fmla="*/ 0 h 11"/>
                <a:gd name="T30" fmla="*/ 0 w 50"/>
                <a:gd name="T31" fmla="*/ 0 h 11"/>
                <a:gd name="T32" fmla="*/ 0 w 50"/>
                <a:gd name="T33" fmla="*/ 0 h 11"/>
                <a:gd name="T34" fmla="*/ 0 w 50"/>
                <a:gd name="T35" fmla="*/ 0 h 11"/>
                <a:gd name="T36" fmla="*/ 0 w 50"/>
                <a:gd name="T37" fmla="*/ 0 h 11"/>
                <a:gd name="T38" fmla="*/ 0 w 50"/>
                <a:gd name="T39" fmla="*/ 0 h 11"/>
                <a:gd name="T40" fmla="*/ 0 w 50"/>
                <a:gd name="T41" fmla="*/ 0 h 11"/>
                <a:gd name="T42" fmla="*/ 0 w 50"/>
                <a:gd name="T43" fmla="*/ 0 h 11"/>
                <a:gd name="T44" fmla="*/ 0 w 50"/>
                <a:gd name="T45" fmla="*/ 0 h 11"/>
                <a:gd name="T46" fmla="*/ 0 w 50"/>
                <a:gd name="T47" fmla="*/ 0 h 11"/>
                <a:gd name="T48" fmla="*/ 0 w 50"/>
                <a:gd name="T49" fmla="*/ 0 h 11"/>
                <a:gd name="T50" fmla="*/ 0 w 50"/>
                <a:gd name="T51" fmla="*/ 0 h 11"/>
                <a:gd name="T52" fmla="*/ 0 w 50"/>
                <a:gd name="T53" fmla="*/ 0 h 11"/>
                <a:gd name="T54" fmla="*/ 0 w 50"/>
                <a:gd name="T55" fmla="*/ 0 h 11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50" h="11">
                  <a:moveTo>
                    <a:pt x="0" y="11"/>
                  </a:moveTo>
                  <a:lnTo>
                    <a:pt x="3" y="8"/>
                  </a:lnTo>
                  <a:lnTo>
                    <a:pt x="4" y="7"/>
                  </a:lnTo>
                  <a:lnTo>
                    <a:pt x="5" y="6"/>
                  </a:lnTo>
                  <a:lnTo>
                    <a:pt x="6" y="5"/>
                  </a:lnTo>
                  <a:lnTo>
                    <a:pt x="8" y="5"/>
                  </a:lnTo>
                  <a:lnTo>
                    <a:pt x="12" y="2"/>
                  </a:lnTo>
                  <a:lnTo>
                    <a:pt x="21" y="0"/>
                  </a:lnTo>
                  <a:lnTo>
                    <a:pt x="22" y="0"/>
                  </a:lnTo>
                  <a:lnTo>
                    <a:pt x="23" y="0"/>
                  </a:lnTo>
                  <a:lnTo>
                    <a:pt x="25" y="0"/>
                  </a:lnTo>
                  <a:lnTo>
                    <a:pt x="26" y="0"/>
                  </a:lnTo>
                  <a:lnTo>
                    <a:pt x="27" y="0"/>
                  </a:lnTo>
                  <a:lnTo>
                    <a:pt x="29" y="0"/>
                  </a:lnTo>
                  <a:lnTo>
                    <a:pt x="30" y="0"/>
                  </a:lnTo>
                  <a:lnTo>
                    <a:pt x="31" y="1"/>
                  </a:lnTo>
                  <a:lnTo>
                    <a:pt x="33" y="1"/>
                  </a:lnTo>
                  <a:lnTo>
                    <a:pt x="34" y="1"/>
                  </a:lnTo>
                  <a:lnTo>
                    <a:pt x="35" y="2"/>
                  </a:lnTo>
                  <a:lnTo>
                    <a:pt x="40" y="4"/>
                  </a:lnTo>
                  <a:lnTo>
                    <a:pt x="41" y="4"/>
                  </a:lnTo>
                  <a:lnTo>
                    <a:pt x="42" y="5"/>
                  </a:lnTo>
                  <a:lnTo>
                    <a:pt x="43" y="5"/>
                  </a:lnTo>
                  <a:lnTo>
                    <a:pt x="46" y="8"/>
                  </a:lnTo>
                  <a:lnTo>
                    <a:pt x="47" y="9"/>
                  </a:lnTo>
                  <a:lnTo>
                    <a:pt x="48" y="10"/>
                  </a:lnTo>
                  <a:lnTo>
                    <a:pt x="49" y="11"/>
                  </a:lnTo>
                  <a:lnTo>
                    <a:pt x="50" y="11"/>
                  </a:lnTo>
                </a:path>
              </a:pathLst>
            </a:custGeom>
            <a:solidFill>
              <a:srgbClr val="E86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09" name="未知"/>
            <p:cNvSpPr>
              <a:spLocks/>
            </p:cNvSpPr>
            <p:nvPr/>
          </p:nvSpPr>
          <p:spPr bwMode="auto">
            <a:xfrm>
              <a:off x="402" y="438"/>
              <a:ext cx="18" cy="17"/>
            </a:xfrm>
            <a:custGeom>
              <a:avLst/>
              <a:gdLst>
                <a:gd name="T0" fmla="*/ 0 w 44"/>
                <a:gd name="T1" fmla="*/ 0 h 44"/>
                <a:gd name="T2" fmla="*/ 0 w 44"/>
                <a:gd name="T3" fmla="*/ 0 h 44"/>
                <a:gd name="T4" fmla="*/ 0 w 44"/>
                <a:gd name="T5" fmla="*/ 0 h 44"/>
                <a:gd name="T6" fmla="*/ 0 w 44"/>
                <a:gd name="T7" fmla="*/ 0 h 44"/>
                <a:gd name="T8" fmla="*/ 0 w 44"/>
                <a:gd name="T9" fmla="*/ 0 h 44"/>
                <a:gd name="T10" fmla="*/ 0 w 44"/>
                <a:gd name="T11" fmla="*/ 0 h 44"/>
                <a:gd name="T12" fmla="*/ 0 w 44"/>
                <a:gd name="T13" fmla="*/ 0 h 44"/>
                <a:gd name="T14" fmla="*/ 0 w 44"/>
                <a:gd name="T15" fmla="*/ 0 h 44"/>
                <a:gd name="T16" fmla="*/ 0 w 44"/>
                <a:gd name="T17" fmla="*/ 0 h 44"/>
                <a:gd name="T18" fmla="*/ 0 w 44"/>
                <a:gd name="T19" fmla="*/ 0 h 4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4" h="44">
                  <a:moveTo>
                    <a:pt x="6" y="7"/>
                  </a:moveTo>
                  <a:lnTo>
                    <a:pt x="22" y="0"/>
                  </a:lnTo>
                  <a:lnTo>
                    <a:pt x="23" y="0"/>
                  </a:lnTo>
                  <a:lnTo>
                    <a:pt x="44" y="22"/>
                  </a:lnTo>
                  <a:lnTo>
                    <a:pt x="44" y="23"/>
                  </a:lnTo>
                  <a:lnTo>
                    <a:pt x="22" y="44"/>
                  </a:lnTo>
                  <a:lnTo>
                    <a:pt x="21" y="44"/>
                  </a:lnTo>
                  <a:lnTo>
                    <a:pt x="0" y="22"/>
                  </a:lnTo>
                  <a:lnTo>
                    <a:pt x="0" y="20"/>
                  </a:lnTo>
                  <a:lnTo>
                    <a:pt x="6" y="7"/>
                  </a:lnTo>
                  <a:close/>
                </a:path>
              </a:pathLst>
            </a:custGeom>
            <a:noFill/>
            <a:ln w="635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10" name="未知"/>
            <p:cNvSpPr>
              <a:spLocks/>
            </p:cNvSpPr>
            <p:nvPr/>
          </p:nvSpPr>
          <p:spPr bwMode="auto">
            <a:xfrm>
              <a:off x="398" y="433"/>
              <a:ext cx="26" cy="27"/>
            </a:xfrm>
            <a:custGeom>
              <a:avLst/>
              <a:gdLst>
                <a:gd name="T0" fmla="*/ 0 w 66"/>
                <a:gd name="T1" fmla="*/ 0 h 66"/>
                <a:gd name="T2" fmla="*/ 0 w 66"/>
                <a:gd name="T3" fmla="*/ 0 h 66"/>
                <a:gd name="T4" fmla="*/ 0 w 66"/>
                <a:gd name="T5" fmla="*/ 0 h 66"/>
                <a:gd name="T6" fmla="*/ 0 w 66"/>
                <a:gd name="T7" fmla="*/ 0 h 66"/>
                <a:gd name="T8" fmla="*/ 0 w 66"/>
                <a:gd name="T9" fmla="*/ 0 h 66"/>
                <a:gd name="T10" fmla="*/ 0 w 66"/>
                <a:gd name="T11" fmla="*/ 0 h 66"/>
                <a:gd name="T12" fmla="*/ 0 w 66"/>
                <a:gd name="T13" fmla="*/ 0 h 66"/>
                <a:gd name="T14" fmla="*/ 0 w 66"/>
                <a:gd name="T15" fmla="*/ 0 h 6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66" h="66">
                  <a:moveTo>
                    <a:pt x="0" y="33"/>
                  </a:moveTo>
                  <a:lnTo>
                    <a:pt x="33" y="66"/>
                  </a:lnTo>
                  <a:lnTo>
                    <a:pt x="34" y="66"/>
                  </a:lnTo>
                  <a:lnTo>
                    <a:pt x="66" y="33"/>
                  </a:lnTo>
                  <a:lnTo>
                    <a:pt x="66" y="30"/>
                  </a:lnTo>
                  <a:lnTo>
                    <a:pt x="33" y="0"/>
                  </a:lnTo>
                  <a:lnTo>
                    <a:pt x="31" y="0"/>
                  </a:lnTo>
                  <a:lnTo>
                    <a:pt x="0" y="33"/>
                  </a:lnTo>
                  <a:close/>
                </a:path>
              </a:pathLst>
            </a:custGeom>
            <a:noFill/>
            <a:ln w="635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11" name="未知"/>
            <p:cNvSpPr>
              <a:spLocks/>
            </p:cNvSpPr>
            <p:nvPr/>
          </p:nvSpPr>
          <p:spPr bwMode="auto">
            <a:xfrm>
              <a:off x="342" y="372"/>
              <a:ext cx="44" cy="45"/>
            </a:xfrm>
            <a:custGeom>
              <a:avLst/>
              <a:gdLst>
                <a:gd name="T0" fmla="*/ 0 w 109"/>
                <a:gd name="T1" fmla="*/ 0 h 112"/>
                <a:gd name="T2" fmla="*/ 0 w 109"/>
                <a:gd name="T3" fmla="*/ 0 h 112"/>
                <a:gd name="T4" fmla="*/ 0 w 109"/>
                <a:gd name="T5" fmla="*/ 0 h 112"/>
                <a:gd name="T6" fmla="*/ 0 w 109"/>
                <a:gd name="T7" fmla="*/ 0 h 112"/>
                <a:gd name="T8" fmla="*/ 0 w 109"/>
                <a:gd name="T9" fmla="*/ 0 h 112"/>
                <a:gd name="T10" fmla="*/ 0 w 109"/>
                <a:gd name="T11" fmla="*/ 0 h 112"/>
                <a:gd name="T12" fmla="*/ 0 w 109"/>
                <a:gd name="T13" fmla="*/ 0 h 112"/>
                <a:gd name="T14" fmla="*/ 0 w 109"/>
                <a:gd name="T15" fmla="*/ 0 h 112"/>
                <a:gd name="T16" fmla="*/ 0 w 109"/>
                <a:gd name="T17" fmla="*/ 0 h 112"/>
                <a:gd name="T18" fmla="*/ 0 w 109"/>
                <a:gd name="T19" fmla="*/ 0 h 112"/>
                <a:gd name="T20" fmla="*/ 0 w 109"/>
                <a:gd name="T21" fmla="*/ 0 h 112"/>
                <a:gd name="T22" fmla="*/ 0 w 109"/>
                <a:gd name="T23" fmla="*/ 0 h 112"/>
                <a:gd name="T24" fmla="*/ 0 w 109"/>
                <a:gd name="T25" fmla="*/ 0 h 112"/>
                <a:gd name="T26" fmla="*/ 0 w 109"/>
                <a:gd name="T27" fmla="*/ 0 h 112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09" h="112">
                  <a:moveTo>
                    <a:pt x="90" y="74"/>
                  </a:moveTo>
                  <a:lnTo>
                    <a:pt x="109" y="112"/>
                  </a:lnTo>
                  <a:lnTo>
                    <a:pt x="90" y="74"/>
                  </a:lnTo>
                  <a:lnTo>
                    <a:pt x="44" y="35"/>
                  </a:lnTo>
                  <a:lnTo>
                    <a:pt x="43" y="35"/>
                  </a:lnTo>
                  <a:lnTo>
                    <a:pt x="42" y="36"/>
                  </a:lnTo>
                  <a:lnTo>
                    <a:pt x="42" y="37"/>
                  </a:lnTo>
                  <a:lnTo>
                    <a:pt x="0" y="0"/>
                  </a:lnTo>
                  <a:lnTo>
                    <a:pt x="42" y="37"/>
                  </a:lnTo>
                  <a:lnTo>
                    <a:pt x="42" y="38"/>
                  </a:lnTo>
                  <a:lnTo>
                    <a:pt x="83" y="85"/>
                  </a:lnTo>
                  <a:lnTo>
                    <a:pt x="85" y="86"/>
                  </a:lnTo>
                  <a:lnTo>
                    <a:pt x="90" y="74"/>
                  </a:lnTo>
                  <a:close/>
                </a:path>
              </a:pathLst>
            </a:custGeom>
            <a:blipFill dpi="0" rotWithShape="0">
              <a:blip r:embed="rId20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12" name="未知"/>
            <p:cNvSpPr>
              <a:spLocks/>
            </p:cNvSpPr>
            <p:nvPr/>
          </p:nvSpPr>
          <p:spPr bwMode="auto">
            <a:xfrm>
              <a:off x="372" y="385"/>
              <a:ext cx="26" cy="38"/>
            </a:xfrm>
            <a:custGeom>
              <a:avLst/>
              <a:gdLst>
                <a:gd name="T0" fmla="*/ 0 w 66"/>
                <a:gd name="T1" fmla="*/ 0 h 94"/>
                <a:gd name="T2" fmla="*/ 0 w 66"/>
                <a:gd name="T3" fmla="*/ 0 h 94"/>
                <a:gd name="T4" fmla="*/ 0 w 66"/>
                <a:gd name="T5" fmla="*/ 0 h 94"/>
                <a:gd name="T6" fmla="*/ 0 w 66"/>
                <a:gd name="T7" fmla="*/ 0 h 94"/>
                <a:gd name="T8" fmla="*/ 0 w 66"/>
                <a:gd name="T9" fmla="*/ 0 h 94"/>
                <a:gd name="T10" fmla="*/ 0 w 66"/>
                <a:gd name="T11" fmla="*/ 0 h 94"/>
                <a:gd name="T12" fmla="*/ 0 w 66"/>
                <a:gd name="T13" fmla="*/ 0 h 94"/>
                <a:gd name="T14" fmla="*/ 0 w 66"/>
                <a:gd name="T15" fmla="*/ 0 h 94"/>
                <a:gd name="T16" fmla="*/ 0 w 66"/>
                <a:gd name="T17" fmla="*/ 0 h 94"/>
                <a:gd name="T18" fmla="*/ 0 w 66"/>
                <a:gd name="T19" fmla="*/ 0 h 94"/>
                <a:gd name="T20" fmla="*/ 0 w 66"/>
                <a:gd name="T21" fmla="*/ 0 h 94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66" h="94">
                  <a:moveTo>
                    <a:pt x="22" y="59"/>
                  </a:moveTo>
                  <a:lnTo>
                    <a:pt x="24" y="56"/>
                  </a:lnTo>
                  <a:lnTo>
                    <a:pt x="66" y="94"/>
                  </a:lnTo>
                  <a:lnTo>
                    <a:pt x="24" y="56"/>
                  </a:lnTo>
                  <a:lnTo>
                    <a:pt x="23" y="55"/>
                  </a:lnTo>
                  <a:lnTo>
                    <a:pt x="16" y="42"/>
                  </a:lnTo>
                  <a:lnTo>
                    <a:pt x="11" y="54"/>
                  </a:lnTo>
                  <a:lnTo>
                    <a:pt x="0" y="0"/>
                  </a:lnTo>
                  <a:lnTo>
                    <a:pt x="11" y="54"/>
                  </a:lnTo>
                  <a:lnTo>
                    <a:pt x="21" y="59"/>
                  </a:lnTo>
                  <a:lnTo>
                    <a:pt x="22" y="59"/>
                  </a:lnTo>
                  <a:close/>
                </a:path>
              </a:pathLst>
            </a:custGeom>
            <a:blipFill dpi="0" rotWithShape="0">
              <a:blip r:embed="rId21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13" name="未知"/>
            <p:cNvSpPr>
              <a:spLocks/>
            </p:cNvSpPr>
            <p:nvPr/>
          </p:nvSpPr>
          <p:spPr bwMode="auto">
            <a:xfrm>
              <a:off x="359" y="386"/>
              <a:ext cx="23" cy="23"/>
            </a:xfrm>
            <a:custGeom>
              <a:avLst/>
              <a:gdLst>
                <a:gd name="T0" fmla="*/ 0 w 56"/>
                <a:gd name="T1" fmla="*/ 0 h 56"/>
                <a:gd name="T2" fmla="*/ 0 w 56"/>
                <a:gd name="T3" fmla="*/ 0 h 56"/>
                <a:gd name="T4" fmla="*/ 0 w 56"/>
                <a:gd name="T5" fmla="*/ 0 h 56"/>
                <a:gd name="T6" fmla="*/ 0 w 56"/>
                <a:gd name="T7" fmla="*/ 0 h 56"/>
                <a:gd name="T8" fmla="*/ 0 w 56"/>
                <a:gd name="T9" fmla="*/ 0 h 56"/>
                <a:gd name="T10" fmla="*/ 0 w 56"/>
                <a:gd name="T11" fmla="*/ 0 h 56"/>
                <a:gd name="T12" fmla="*/ 0 w 56"/>
                <a:gd name="T13" fmla="*/ 0 h 56"/>
                <a:gd name="T14" fmla="*/ 0 w 56"/>
                <a:gd name="T15" fmla="*/ 0 h 56"/>
                <a:gd name="T16" fmla="*/ 0 w 56"/>
                <a:gd name="T17" fmla="*/ 0 h 56"/>
                <a:gd name="T18" fmla="*/ 0 w 56"/>
                <a:gd name="T19" fmla="*/ 0 h 56"/>
                <a:gd name="T20" fmla="*/ 0 w 56"/>
                <a:gd name="T21" fmla="*/ 0 h 56"/>
                <a:gd name="T22" fmla="*/ 0 w 56"/>
                <a:gd name="T23" fmla="*/ 0 h 56"/>
                <a:gd name="T24" fmla="*/ 0 w 56"/>
                <a:gd name="T25" fmla="*/ 0 h 5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56" h="56">
                  <a:moveTo>
                    <a:pt x="26" y="37"/>
                  </a:moveTo>
                  <a:lnTo>
                    <a:pt x="53" y="56"/>
                  </a:lnTo>
                  <a:lnTo>
                    <a:pt x="54" y="56"/>
                  </a:lnTo>
                  <a:lnTo>
                    <a:pt x="56" y="53"/>
                  </a:lnTo>
                  <a:lnTo>
                    <a:pt x="55" y="52"/>
                  </a:lnTo>
                  <a:lnTo>
                    <a:pt x="15" y="7"/>
                  </a:lnTo>
                  <a:lnTo>
                    <a:pt x="2" y="0"/>
                  </a:lnTo>
                  <a:lnTo>
                    <a:pt x="1" y="0"/>
                  </a:lnTo>
                  <a:lnTo>
                    <a:pt x="0" y="1"/>
                  </a:lnTo>
                  <a:lnTo>
                    <a:pt x="0" y="2"/>
                  </a:lnTo>
                  <a:lnTo>
                    <a:pt x="0" y="3"/>
                  </a:lnTo>
                  <a:lnTo>
                    <a:pt x="26" y="37"/>
                  </a:lnTo>
                  <a:close/>
                </a:path>
              </a:pathLst>
            </a:custGeom>
            <a:noFill/>
            <a:ln w="635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14" name="未知"/>
            <p:cNvSpPr>
              <a:spLocks/>
            </p:cNvSpPr>
            <p:nvPr/>
          </p:nvSpPr>
          <p:spPr bwMode="auto">
            <a:xfrm>
              <a:off x="301" y="366"/>
              <a:ext cx="110" cy="110"/>
            </a:xfrm>
            <a:custGeom>
              <a:avLst/>
              <a:gdLst>
                <a:gd name="T0" fmla="*/ 0 w 276"/>
                <a:gd name="T1" fmla="*/ 0 h 276"/>
                <a:gd name="T2" fmla="*/ 0 w 276"/>
                <a:gd name="T3" fmla="*/ 0 h 276"/>
                <a:gd name="T4" fmla="*/ 0 w 276"/>
                <a:gd name="T5" fmla="*/ 0 h 276"/>
                <a:gd name="T6" fmla="*/ 0 w 276"/>
                <a:gd name="T7" fmla="*/ 0 h 276"/>
                <a:gd name="T8" fmla="*/ 0 w 276"/>
                <a:gd name="T9" fmla="*/ 0 h 276"/>
                <a:gd name="T10" fmla="*/ 0 w 276"/>
                <a:gd name="T11" fmla="*/ 0 h 276"/>
                <a:gd name="T12" fmla="*/ 0 w 276"/>
                <a:gd name="T13" fmla="*/ 0 h 276"/>
                <a:gd name="T14" fmla="*/ 0 w 276"/>
                <a:gd name="T15" fmla="*/ 0 h 276"/>
                <a:gd name="T16" fmla="*/ 0 w 276"/>
                <a:gd name="T17" fmla="*/ 0 h 276"/>
                <a:gd name="T18" fmla="*/ 0 w 276"/>
                <a:gd name="T19" fmla="*/ 0 h 276"/>
                <a:gd name="T20" fmla="*/ 0 w 276"/>
                <a:gd name="T21" fmla="*/ 0 h 276"/>
                <a:gd name="T22" fmla="*/ 0 w 276"/>
                <a:gd name="T23" fmla="*/ 0 h 27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276" h="276">
                  <a:moveTo>
                    <a:pt x="36" y="243"/>
                  </a:moveTo>
                  <a:lnTo>
                    <a:pt x="233" y="54"/>
                  </a:lnTo>
                  <a:lnTo>
                    <a:pt x="243" y="35"/>
                  </a:lnTo>
                  <a:lnTo>
                    <a:pt x="276" y="276"/>
                  </a:lnTo>
                  <a:lnTo>
                    <a:pt x="243" y="35"/>
                  </a:lnTo>
                  <a:lnTo>
                    <a:pt x="243" y="33"/>
                  </a:lnTo>
                  <a:lnTo>
                    <a:pt x="231" y="20"/>
                  </a:lnTo>
                  <a:lnTo>
                    <a:pt x="20" y="232"/>
                  </a:lnTo>
                  <a:lnTo>
                    <a:pt x="0" y="0"/>
                  </a:lnTo>
                  <a:lnTo>
                    <a:pt x="20" y="232"/>
                  </a:lnTo>
                  <a:lnTo>
                    <a:pt x="34" y="243"/>
                  </a:lnTo>
                  <a:lnTo>
                    <a:pt x="36" y="243"/>
                  </a:lnTo>
                  <a:close/>
                </a:path>
              </a:pathLst>
            </a:custGeom>
            <a:blipFill dpi="0" rotWithShape="0">
              <a:blip r:embed="rId22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15" name="未知"/>
            <p:cNvSpPr>
              <a:spLocks/>
            </p:cNvSpPr>
            <p:nvPr/>
          </p:nvSpPr>
          <p:spPr bwMode="auto">
            <a:xfrm>
              <a:off x="296" y="362"/>
              <a:ext cx="105" cy="104"/>
            </a:xfrm>
            <a:custGeom>
              <a:avLst/>
              <a:gdLst>
                <a:gd name="T0" fmla="*/ 0 w 262"/>
                <a:gd name="T1" fmla="*/ 0 h 261"/>
                <a:gd name="T2" fmla="*/ 0 w 262"/>
                <a:gd name="T3" fmla="*/ 0 h 261"/>
                <a:gd name="T4" fmla="*/ 0 w 262"/>
                <a:gd name="T5" fmla="*/ 0 h 261"/>
                <a:gd name="T6" fmla="*/ 0 w 262"/>
                <a:gd name="T7" fmla="*/ 0 h 261"/>
                <a:gd name="T8" fmla="*/ 0 w 262"/>
                <a:gd name="T9" fmla="*/ 0 h 261"/>
                <a:gd name="T10" fmla="*/ 0 w 262"/>
                <a:gd name="T11" fmla="*/ 0 h 261"/>
                <a:gd name="T12" fmla="*/ 0 w 262"/>
                <a:gd name="T13" fmla="*/ 0 h 261"/>
                <a:gd name="T14" fmla="*/ 0 w 262"/>
                <a:gd name="T15" fmla="*/ 0 h 261"/>
                <a:gd name="T16" fmla="*/ 0 w 262"/>
                <a:gd name="T17" fmla="*/ 0 h 261"/>
                <a:gd name="T18" fmla="*/ 0 w 262"/>
                <a:gd name="T19" fmla="*/ 0 h 261"/>
                <a:gd name="T20" fmla="*/ 0 w 262"/>
                <a:gd name="T21" fmla="*/ 0 h 261"/>
                <a:gd name="T22" fmla="*/ 0 w 262"/>
                <a:gd name="T23" fmla="*/ 0 h 261"/>
                <a:gd name="T24" fmla="*/ 0 w 262"/>
                <a:gd name="T25" fmla="*/ 0 h 261"/>
                <a:gd name="T26" fmla="*/ 0 w 262"/>
                <a:gd name="T27" fmla="*/ 0 h 261"/>
                <a:gd name="T28" fmla="*/ 0 w 262"/>
                <a:gd name="T29" fmla="*/ 0 h 261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262" h="261">
                  <a:moveTo>
                    <a:pt x="242" y="30"/>
                  </a:moveTo>
                  <a:lnTo>
                    <a:pt x="262" y="261"/>
                  </a:lnTo>
                  <a:lnTo>
                    <a:pt x="242" y="30"/>
                  </a:lnTo>
                  <a:lnTo>
                    <a:pt x="240" y="30"/>
                  </a:lnTo>
                  <a:lnTo>
                    <a:pt x="239" y="29"/>
                  </a:lnTo>
                  <a:lnTo>
                    <a:pt x="237" y="30"/>
                  </a:lnTo>
                  <a:lnTo>
                    <a:pt x="40" y="218"/>
                  </a:lnTo>
                  <a:lnTo>
                    <a:pt x="30" y="238"/>
                  </a:lnTo>
                  <a:lnTo>
                    <a:pt x="0" y="0"/>
                  </a:lnTo>
                  <a:lnTo>
                    <a:pt x="30" y="238"/>
                  </a:lnTo>
                  <a:lnTo>
                    <a:pt x="30" y="240"/>
                  </a:lnTo>
                  <a:lnTo>
                    <a:pt x="30" y="241"/>
                  </a:lnTo>
                  <a:lnTo>
                    <a:pt x="31" y="242"/>
                  </a:lnTo>
                  <a:lnTo>
                    <a:pt x="242" y="30"/>
                  </a:lnTo>
                  <a:close/>
                </a:path>
              </a:pathLst>
            </a:custGeom>
            <a:blipFill dpi="0" rotWithShape="0">
              <a:blip r:embed="rId10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16" name="未知"/>
            <p:cNvSpPr>
              <a:spLocks/>
            </p:cNvSpPr>
            <p:nvPr/>
          </p:nvSpPr>
          <p:spPr bwMode="auto">
            <a:xfrm>
              <a:off x="308" y="373"/>
              <a:ext cx="90" cy="90"/>
            </a:xfrm>
            <a:custGeom>
              <a:avLst/>
              <a:gdLst>
                <a:gd name="T0" fmla="*/ 0 w 224"/>
                <a:gd name="T1" fmla="*/ 0 h 224"/>
                <a:gd name="T2" fmla="*/ 0 w 224"/>
                <a:gd name="T3" fmla="*/ 0 h 224"/>
                <a:gd name="T4" fmla="*/ 0 w 224"/>
                <a:gd name="T5" fmla="*/ 0 h 224"/>
                <a:gd name="T6" fmla="*/ 0 w 224"/>
                <a:gd name="T7" fmla="*/ 0 h 224"/>
                <a:gd name="T8" fmla="*/ 0 w 224"/>
                <a:gd name="T9" fmla="*/ 0 h 224"/>
                <a:gd name="T10" fmla="*/ 0 w 224"/>
                <a:gd name="T11" fmla="*/ 0 h 224"/>
                <a:gd name="T12" fmla="*/ 0 w 224"/>
                <a:gd name="T13" fmla="*/ 0 h 224"/>
                <a:gd name="T14" fmla="*/ 0 w 224"/>
                <a:gd name="T15" fmla="*/ 0 h 224"/>
                <a:gd name="T16" fmla="*/ 0 w 224"/>
                <a:gd name="T17" fmla="*/ 0 h 224"/>
                <a:gd name="T18" fmla="*/ 0 w 224"/>
                <a:gd name="T19" fmla="*/ 0 h 224"/>
                <a:gd name="T20" fmla="*/ 0 w 224"/>
                <a:gd name="T21" fmla="*/ 0 h 224"/>
                <a:gd name="T22" fmla="*/ 0 w 224"/>
                <a:gd name="T23" fmla="*/ 0 h 22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224" h="224">
                  <a:moveTo>
                    <a:pt x="4" y="220"/>
                  </a:moveTo>
                  <a:lnTo>
                    <a:pt x="0" y="209"/>
                  </a:lnTo>
                  <a:lnTo>
                    <a:pt x="0" y="207"/>
                  </a:lnTo>
                  <a:lnTo>
                    <a:pt x="189" y="10"/>
                  </a:lnTo>
                  <a:lnTo>
                    <a:pt x="209" y="0"/>
                  </a:lnTo>
                  <a:lnTo>
                    <a:pt x="210" y="1"/>
                  </a:lnTo>
                  <a:lnTo>
                    <a:pt x="224" y="16"/>
                  </a:lnTo>
                  <a:lnTo>
                    <a:pt x="224" y="17"/>
                  </a:lnTo>
                  <a:lnTo>
                    <a:pt x="35" y="215"/>
                  </a:lnTo>
                  <a:lnTo>
                    <a:pt x="15" y="224"/>
                  </a:lnTo>
                  <a:lnTo>
                    <a:pt x="14" y="224"/>
                  </a:lnTo>
                  <a:lnTo>
                    <a:pt x="4" y="220"/>
                  </a:lnTo>
                  <a:close/>
                </a:path>
              </a:pathLst>
            </a:custGeom>
            <a:noFill/>
            <a:ln w="635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17" name="未知"/>
            <p:cNvSpPr>
              <a:spLocks/>
            </p:cNvSpPr>
            <p:nvPr/>
          </p:nvSpPr>
          <p:spPr bwMode="auto">
            <a:xfrm>
              <a:off x="354" y="405"/>
              <a:ext cx="2" cy="23"/>
            </a:xfrm>
            <a:custGeom>
              <a:avLst/>
              <a:gdLst>
                <a:gd name="T0" fmla="*/ 0 w 5"/>
                <a:gd name="T1" fmla="*/ 0 h 57"/>
                <a:gd name="T2" fmla="*/ 0 w 5"/>
                <a:gd name="T3" fmla="*/ 0 h 57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5" h="57">
                  <a:moveTo>
                    <a:pt x="0" y="0"/>
                  </a:moveTo>
                  <a:lnTo>
                    <a:pt x="5" y="57"/>
                  </a:lnTo>
                </a:path>
              </a:pathLst>
            </a:custGeom>
            <a:noFill/>
            <a:ln w="3175" cmpd="sng">
              <a:solidFill>
                <a:srgbClr val="6666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18" name="未知"/>
            <p:cNvSpPr>
              <a:spLocks/>
            </p:cNvSpPr>
            <p:nvPr/>
          </p:nvSpPr>
          <p:spPr bwMode="auto">
            <a:xfrm>
              <a:off x="356" y="405"/>
              <a:ext cx="2" cy="23"/>
            </a:xfrm>
            <a:custGeom>
              <a:avLst/>
              <a:gdLst>
                <a:gd name="T0" fmla="*/ 0 w 5"/>
                <a:gd name="T1" fmla="*/ 0 h 57"/>
                <a:gd name="T2" fmla="*/ 0 w 5"/>
                <a:gd name="T3" fmla="*/ 0 h 57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5" h="57">
                  <a:moveTo>
                    <a:pt x="0" y="0"/>
                  </a:moveTo>
                  <a:lnTo>
                    <a:pt x="5" y="57"/>
                  </a:lnTo>
                </a:path>
              </a:pathLst>
            </a:custGeom>
            <a:noFill/>
            <a:ln w="3175" cmpd="sng">
              <a:solidFill>
                <a:srgbClr val="BEBEBE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19" name="未知"/>
            <p:cNvSpPr>
              <a:spLocks/>
            </p:cNvSpPr>
            <p:nvPr/>
          </p:nvSpPr>
          <p:spPr bwMode="auto">
            <a:xfrm>
              <a:off x="334" y="425"/>
              <a:ext cx="2" cy="23"/>
            </a:xfrm>
            <a:custGeom>
              <a:avLst/>
              <a:gdLst>
                <a:gd name="T0" fmla="*/ 0 w 6"/>
                <a:gd name="T1" fmla="*/ 0 h 57"/>
                <a:gd name="T2" fmla="*/ 0 w 6"/>
                <a:gd name="T3" fmla="*/ 0 h 57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6" h="57">
                  <a:moveTo>
                    <a:pt x="0" y="0"/>
                  </a:moveTo>
                  <a:lnTo>
                    <a:pt x="6" y="57"/>
                  </a:lnTo>
                </a:path>
              </a:pathLst>
            </a:custGeom>
            <a:noFill/>
            <a:ln w="3175" cmpd="sng">
              <a:solidFill>
                <a:srgbClr val="6666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0" name="未知"/>
            <p:cNvSpPr>
              <a:spLocks/>
            </p:cNvSpPr>
            <p:nvPr/>
          </p:nvSpPr>
          <p:spPr bwMode="auto">
            <a:xfrm>
              <a:off x="335" y="425"/>
              <a:ext cx="3" cy="23"/>
            </a:xfrm>
            <a:custGeom>
              <a:avLst/>
              <a:gdLst>
                <a:gd name="T0" fmla="*/ 0 w 6"/>
                <a:gd name="T1" fmla="*/ 0 h 57"/>
                <a:gd name="T2" fmla="*/ 1 w 6"/>
                <a:gd name="T3" fmla="*/ 0 h 57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6" h="57">
                  <a:moveTo>
                    <a:pt x="0" y="0"/>
                  </a:moveTo>
                  <a:lnTo>
                    <a:pt x="6" y="57"/>
                  </a:lnTo>
                </a:path>
              </a:pathLst>
            </a:custGeom>
            <a:noFill/>
            <a:ln w="3175" cmpd="sng">
              <a:solidFill>
                <a:srgbClr val="BEBEBE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1" name="未知"/>
            <p:cNvSpPr>
              <a:spLocks/>
            </p:cNvSpPr>
            <p:nvPr/>
          </p:nvSpPr>
          <p:spPr bwMode="auto">
            <a:xfrm>
              <a:off x="324" y="436"/>
              <a:ext cx="2" cy="22"/>
            </a:xfrm>
            <a:custGeom>
              <a:avLst/>
              <a:gdLst>
                <a:gd name="T0" fmla="*/ 0 w 5"/>
                <a:gd name="T1" fmla="*/ 0 h 56"/>
                <a:gd name="T2" fmla="*/ 0 w 5"/>
                <a:gd name="T3" fmla="*/ 0 h 56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5" h="56">
                  <a:moveTo>
                    <a:pt x="0" y="0"/>
                  </a:moveTo>
                  <a:lnTo>
                    <a:pt x="5" y="56"/>
                  </a:lnTo>
                </a:path>
              </a:pathLst>
            </a:custGeom>
            <a:noFill/>
            <a:ln w="3175" cmpd="sng">
              <a:solidFill>
                <a:srgbClr val="6666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2" name="未知"/>
            <p:cNvSpPr>
              <a:spLocks/>
            </p:cNvSpPr>
            <p:nvPr/>
          </p:nvSpPr>
          <p:spPr bwMode="auto">
            <a:xfrm>
              <a:off x="325" y="436"/>
              <a:ext cx="2" cy="22"/>
            </a:xfrm>
            <a:custGeom>
              <a:avLst/>
              <a:gdLst>
                <a:gd name="T0" fmla="*/ 0 w 5"/>
                <a:gd name="T1" fmla="*/ 0 h 56"/>
                <a:gd name="T2" fmla="*/ 0 w 5"/>
                <a:gd name="T3" fmla="*/ 0 h 56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5" h="56">
                  <a:moveTo>
                    <a:pt x="0" y="0"/>
                  </a:moveTo>
                  <a:lnTo>
                    <a:pt x="5" y="56"/>
                  </a:lnTo>
                </a:path>
              </a:pathLst>
            </a:custGeom>
            <a:noFill/>
            <a:ln w="3175" cmpd="sng">
              <a:solidFill>
                <a:srgbClr val="BEBEBE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3" name="未知"/>
            <p:cNvSpPr>
              <a:spLocks/>
            </p:cNvSpPr>
            <p:nvPr/>
          </p:nvSpPr>
          <p:spPr bwMode="auto">
            <a:xfrm>
              <a:off x="344" y="415"/>
              <a:ext cx="2" cy="23"/>
            </a:xfrm>
            <a:custGeom>
              <a:avLst/>
              <a:gdLst>
                <a:gd name="T0" fmla="*/ 0 w 5"/>
                <a:gd name="T1" fmla="*/ 0 h 57"/>
                <a:gd name="T2" fmla="*/ 0 w 5"/>
                <a:gd name="T3" fmla="*/ 0 h 57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5" h="57">
                  <a:moveTo>
                    <a:pt x="0" y="0"/>
                  </a:moveTo>
                  <a:lnTo>
                    <a:pt x="5" y="57"/>
                  </a:lnTo>
                </a:path>
              </a:pathLst>
            </a:custGeom>
            <a:noFill/>
            <a:ln w="3175" cmpd="sng">
              <a:solidFill>
                <a:srgbClr val="6666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4" name="未知"/>
            <p:cNvSpPr>
              <a:spLocks/>
            </p:cNvSpPr>
            <p:nvPr/>
          </p:nvSpPr>
          <p:spPr bwMode="auto">
            <a:xfrm>
              <a:off x="345" y="415"/>
              <a:ext cx="3" cy="23"/>
            </a:xfrm>
            <a:custGeom>
              <a:avLst/>
              <a:gdLst>
                <a:gd name="T0" fmla="*/ 0 w 6"/>
                <a:gd name="T1" fmla="*/ 0 h 57"/>
                <a:gd name="T2" fmla="*/ 1 w 6"/>
                <a:gd name="T3" fmla="*/ 0 h 57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6" h="57">
                  <a:moveTo>
                    <a:pt x="0" y="0"/>
                  </a:moveTo>
                  <a:lnTo>
                    <a:pt x="6" y="57"/>
                  </a:lnTo>
                </a:path>
              </a:pathLst>
            </a:custGeom>
            <a:noFill/>
            <a:ln w="3175" cmpd="sng">
              <a:solidFill>
                <a:srgbClr val="BEBEBE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5" name="未知"/>
            <p:cNvSpPr>
              <a:spLocks/>
            </p:cNvSpPr>
            <p:nvPr/>
          </p:nvSpPr>
          <p:spPr bwMode="auto">
            <a:xfrm>
              <a:off x="364" y="396"/>
              <a:ext cx="2" cy="22"/>
            </a:xfrm>
            <a:custGeom>
              <a:avLst/>
              <a:gdLst>
                <a:gd name="T0" fmla="*/ 0 w 5"/>
                <a:gd name="T1" fmla="*/ 0 h 56"/>
                <a:gd name="T2" fmla="*/ 0 w 5"/>
                <a:gd name="T3" fmla="*/ 0 h 56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5" h="56">
                  <a:moveTo>
                    <a:pt x="0" y="0"/>
                  </a:moveTo>
                  <a:lnTo>
                    <a:pt x="5" y="56"/>
                  </a:lnTo>
                </a:path>
              </a:pathLst>
            </a:custGeom>
            <a:noFill/>
            <a:ln w="3175" cmpd="sng">
              <a:solidFill>
                <a:srgbClr val="6666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6" name="未知"/>
            <p:cNvSpPr>
              <a:spLocks/>
            </p:cNvSpPr>
            <p:nvPr/>
          </p:nvSpPr>
          <p:spPr bwMode="auto">
            <a:xfrm>
              <a:off x="365" y="396"/>
              <a:ext cx="2" cy="22"/>
            </a:xfrm>
            <a:custGeom>
              <a:avLst/>
              <a:gdLst>
                <a:gd name="T0" fmla="*/ 0 w 5"/>
                <a:gd name="T1" fmla="*/ 0 h 56"/>
                <a:gd name="T2" fmla="*/ 0 w 5"/>
                <a:gd name="T3" fmla="*/ 0 h 56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5" h="56">
                  <a:moveTo>
                    <a:pt x="0" y="0"/>
                  </a:moveTo>
                  <a:lnTo>
                    <a:pt x="5" y="56"/>
                  </a:lnTo>
                </a:path>
              </a:pathLst>
            </a:custGeom>
            <a:noFill/>
            <a:ln w="3175" cmpd="sng">
              <a:solidFill>
                <a:srgbClr val="BEBEBE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7" name="未知"/>
            <p:cNvSpPr>
              <a:spLocks/>
            </p:cNvSpPr>
            <p:nvPr/>
          </p:nvSpPr>
          <p:spPr bwMode="auto">
            <a:xfrm>
              <a:off x="115" y="433"/>
              <a:ext cx="251" cy="251"/>
            </a:xfrm>
            <a:custGeom>
              <a:avLst/>
              <a:gdLst>
                <a:gd name="T0" fmla="*/ 0 w 627"/>
                <a:gd name="T1" fmla="*/ 0 h 627"/>
                <a:gd name="T2" fmla="*/ 0 w 627"/>
                <a:gd name="T3" fmla="*/ 0 h 627"/>
                <a:gd name="T4" fmla="*/ 0 w 627"/>
                <a:gd name="T5" fmla="*/ 0 h 627"/>
                <a:gd name="T6" fmla="*/ 0 w 627"/>
                <a:gd name="T7" fmla="*/ 0 h 627"/>
                <a:gd name="T8" fmla="*/ 0 w 627"/>
                <a:gd name="T9" fmla="*/ 0 h 627"/>
                <a:gd name="T10" fmla="*/ 0 w 627"/>
                <a:gd name="T11" fmla="*/ 0 h 627"/>
                <a:gd name="T12" fmla="*/ 0 w 627"/>
                <a:gd name="T13" fmla="*/ 0 h 627"/>
                <a:gd name="T14" fmla="*/ 0 w 627"/>
                <a:gd name="T15" fmla="*/ 0 h 627"/>
                <a:gd name="T16" fmla="*/ 0 w 627"/>
                <a:gd name="T17" fmla="*/ 0 h 627"/>
                <a:gd name="T18" fmla="*/ 0 w 627"/>
                <a:gd name="T19" fmla="*/ 0 h 627"/>
                <a:gd name="T20" fmla="*/ 0 w 627"/>
                <a:gd name="T21" fmla="*/ 0 h 627"/>
                <a:gd name="T22" fmla="*/ 0 w 627"/>
                <a:gd name="T23" fmla="*/ 0 h 627"/>
                <a:gd name="T24" fmla="*/ 0 w 627"/>
                <a:gd name="T25" fmla="*/ 0 h 627"/>
                <a:gd name="T26" fmla="*/ 0 w 627"/>
                <a:gd name="T27" fmla="*/ 0 h 627"/>
                <a:gd name="T28" fmla="*/ 0 w 627"/>
                <a:gd name="T29" fmla="*/ 0 h 627"/>
                <a:gd name="T30" fmla="*/ 0 w 627"/>
                <a:gd name="T31" fmla="*/ 0 h 627"/>
                <a:gd name="T32" fmla="*/ 0 w 627"/>
                <a:gd name="T33" fmla="*/ 0 h 627"/>
                <a:gd name="T34" fmla="*/ 0 w 627"/>
                <a:gd name="T35" fmla="*/ 0 h 6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627" h="627">
                  <a:moveTo>
                    <a:pt x="93" y="547"/>
                  </a:moveTo>
                  <a:lnTo>
                    <a:pt x="535" y="110"/>
                  </a:lnTo>
                  <a:lnTo>
                    <a:pt x="548" y="83"/>
                  </a:lnTo>
                  <a:lnTo>
                    <a:pt x="627" y="627"/>
                  </a:lnTo>
                  <a:lnTo>
                    <a:pt x="548" y="83"/>
                  </a:lnTo>
                  <a:lnTo>
                    <a:pt x="548" y="80"/>
                  </a:lnTo>
                  <a:lnTo>
                    <a:pt x="508" y="34"/>
                  </a:lnTo>
                  <a:lnTo>
                    <a:pt x="498" y="32"/>
                  </a:lnTo>
                  <a:lnTo>
                    <a:pt x="495" y="32"/>
                  </a:lnTo>
                  <a:lnTo>
                    <a:pt x="426" y="89"/>
                  </a:lnTo>
                  <a:lnTo>
                    <a:pt x="34" y="481"/>
                  </a:lnTo>
                  <a:lnTo>
                    <a:pt x="33" y="490"/>
                  </a:lnTo>
                  <a:lnTo>
                    <a:pt x="0" y="0"/>
                  </a:lnTo>
                  <a:lnTo>
                    <a:pt x="33" y="490"/>
                  </a:lnTo>
                  <a:lnTo>
                    <a:pt x="34" y="494"/>
                  </a:lnTo>
                  <a:lnTo>
                    <a:pt x="68" y="545"/>
                  </a:lnTo>
                  <a:lnTo>
                    <a:pt x="90" y="547"/>
                  </a:lnTo>
                  <a:lnTo>
                    <a:pt x="93" y="547"/>
                  </a:lnTo>
                  <a:close/>
                </a:path>
              </a:pathLst>
            </a:custGeom>
            <a:blipFill dpi="0" rotWithShape="0">
              <a:blip r:embed="rId23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8" name="未知"/>
            <p:cNvSpPr>
              <a:spLocks/>
            </p:cNvSpPr>
            <p:nvPr/>
          </p:nvSpPr>
          <p:spPr bwMode="auto">
            <a:xfrm>
              <a:off x="96" y="414"/>
              <a:ext cx="224" cy="225"/>
            </a:xfrm>
            <a:custGeom>
              <a:avLst/>
              <a:gdLst>
                <a:gd name="T0" fmla="*/ 0 w 562"/>
                <a:gd name="T1" fmla="*/ 0 h 563"/>
                <a:gd name="T2" fmla="*/ 0 w 562"/>
                <a:gd name="T3" fmla="*/ 0 h 563"/>
                <a:gd name="T4" fmla="*/ 0 w 562"/>
                <a:gd name="T5" fmla="*/ 0 h 563"/>
                <a:gd name="T6" fmla="*/ 0 w 562"/>
                <a:gd name="T7" fmla="*/ 0 h 563"/>
                <a:gd name="T8" fmla="*/ 0 w 562"/>
                <a:gd name="T9" fmla="*/ 0 h 563"/>
                <a:gd name="T10" fmla="*/ 0 w 562"/>
                <a:gd name="T11" fmla="*/ 0 h 563"/>
                <a:gd name="T12" fmla="*/ 0 w 562"/>
                <a:gd name="T13" fmla="*/ 0 h 563"/>
                <a:gd name="T14" fmla="*/ 0 w 562"/>
                <a:gd name="T15" fmla="*/ 0 h 563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562" h="563">
                  <a:moveTo>
                    <a:pt x="473" y="137"/>
                  </a:moveTo>
                  <a:lnTo>
                    <a:pt x="562" y="563"/>
                  </a:lnTo>
                  <a:lnTo>
                    <a:pt x="473" y="137"/>
                  </a:lnTo>
                  <a:lnTo>
                    <a:pt x="94" y="500"/>
                  </a:lnTo>
                  <a:lnTo>
                    <a:pt x="82" y="529"/>
                  </a:lnTo>
                  <a:lnTo>
                    <a:pt x="0" y="0"/>
                  </a:lnTo>
                  <a:lnTo>
                    <a:pt x="82" y="529"/>
                  </a:lnTo>
                  <a:lnTo>
                    <a:pt x="473" y="137"/>
                  </a:lnTo>
                  <a:close/>
                </a:path>
              </a:pathLst>
            </a:custGeom>
            <a:blipFill dpi="0" rotWithShape="0">
              <a:blip r:embed="rId24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9" name="未知"/>
            <p:cNvSpPr>
              <a:spLocks/>
            </p:cNvSpPr>
            <p:nvPr/>
          </p:nvSpPr>
          <p:spPr bwMode="auto">
            <a:xfrm>
              <a:off x="300" y="419"/>
              <a:ext cx="102" cy="101"/>
            </a:xfrm>
            <a:custGeom>
              <a:avLst/>
              <a:gdLst>
                <a:gd name="T0" fmla="*/ 0 w 253"/>
                <a:gd name="T1" fmla="*/ 0 h 252"/>
                <a:gd name="T2" fmla="*/ 0 w 253"/>
                <a:gd name="T3" fmla="*/ 0 h 252"/>
                <a:gd name="T4" fmla="*/ 0 w 253"/>
                <a:gd name="T5" fmla="*/ 0 h 252"/>
                <a:gd name="T6" fmla="*/ 0 w 253"/>
                <a:gd name="T7" fmla="*/ 0 h 252"/>
                <a:gd name="T8" fmla="*/ 0 w 253"/>
                <a:gd name="T9" fmla="*/ 0 h 252"/>
                <a:gd name="T10" fmla="*/ 0 w 253"/>
                <a:gd name="T11" fmla="*/ 0 h 252"/>
                <a:gd name="T12" fmla="*/ 0 w 253"/>
                <a:gd name="T13" fmla="*/ 0 h 252"/>
                <a:gd name="T14" fmla="*/ 0 w 253"/>
                <a:gd name="T15" fmla="*/ 0 h 252"/>
                <a:gd name="T16" fmla="*/ 0 w 253"/>
                <a:gd name="T17" fmla="*/ 0 h 252"/>
                <a:gd name="T18" fmla="*/ 0 w 253"/>
                <a:gd name="T19" fmla="*/ 0 h 252"/>
                <a:gd name="T20" fmla="*/ 0 w 253"/>
                <a:gd name="T21" fmla="*/ 0 h 25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253" h="252">
                  <a:moveTo>
                    <a:pt x="233" y="152"/>
                  </a:moveTo>
                  <a:lnTo>
                    <a:pt x="253" y="252"/>
                  </a:lnTo>
                  <a:lnTo>
                    <a:pt x="233" y="152"/>
                  </a:lnTo>
                  <a:lnTo>
                    <a:pt x="95" y="21"/>
                  </a:lnTo>
                  <a:lnTo>
                    <a:pt x="19" y="97"/>
                  </a:lnTo>
                  <a:lnTo>
                    <a:pt x="0" y="0"/>
                  </a:lnTo>
                  <a:lnTo>
                    <a:pt x="19" y="97"/>
                  </a:lnTo>
                  <a:lnTo>
                    <a:pt x="58" y="138"/>
                  </a:lnTo>
                  <a:lnTo>
                    <a:pt x="110" y="124"/>
                  </a:lnTo>
                  <a:lnTo>
                    <a:pt x="207" y="170"/>
                  </a:lnTo>
                  <a:lnTo>
                    <a:pt x="233" y="152"/>
                  </a:lnTo>
                  <a:close/>
                </a:path>
              </a:pathLst>
            </a:custGeom>
            <a:blipFill dpi="0" rotWithShape="0">
              <a:blip r:embed="rId25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30" name="未知"/>
            <p:cNvSpPr>
              <a:spLocks/>
            </p:cNvSpPr>
            <p:nvPr/>
          </p:nvSpPr>
          <p:spPr bwMode="auto">
            <a:xfrm>
              <a:off x="277" y="396"/>
              <a:ext cx="70" cy="70"/>
            </a:xfrm>
            <a:custGeom>
              <a:avLst/>
              <a:gdLst>
                <a:gd name="T0" fmla="*/ 0 w 174"/>
                <a:gd name="T1" fmla="*/ 0 h 175"/>
                <a:gd name="T2" fmla="*/ 0 w 174"/>
                <a:gd name="T3" fmla="*/ 0 h 175"/>
                <a:gd name="T4" fmla="*/ 0 w 174"/>
                <a:gd name="T5" fmla="*/ 0 h 175"/>
                <a:gd name="T6" fmla="*/ 0 w 174"/>
                <a:gd name="T7" fmla="*/ 0 h 175"/>
                <a:gd name="T8" fmla="*/ 0 w 174"/>
                <a:gd name="T9" fmla="*/ 0 h 175"/>
                <a:gd name="T10" fmla="*/ 0 w 174"/>
                <a:gd name="T11" fmla="*/ 0 h 175"/>
                <a:gd name="T12" fmla="*/ 0 w 174"/>
                <a:gd name="T13" fmla="*/ 0 h 175"/>
                <a:gd name="T14" fmla="*/ 0 w 174"/>
                <a:gd name="T15" fmla="*/ 0 h 175"/>
                <a:gd name="T16" fmla="*/ 0 w 174"/>
                <a:gd name="T17" fmla="*/ 0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5">
                  <a:moveTo>
                    <a:pt x="153" y="80"/>
                  </a:moveTo>
                  <a:lnTo>
                    <a:pt x="174" y="175"/>
                  </a:lnTo>
                  <a:lnTo>
                    <a:pt x="153" y="80"/>
                  </a:lnTo>
                  <a:lnTo>
                    <a:pt x="128" y="55"/>
                  </a:lnTo>
                  <a:lnTo>
                    <a:pt x="65" y="143"/>
                  </a:lnTo>
                  <a:lnTo>
                    <a:pt x="0" y="0"/>
                  </a:lnTo>
                  <a:lnTo>
                    <a:pt x="65" y="143"/>
                  </a:lnTo>
                  <a:lnTo>
                    <a:pt x="77" y="156"/>
                  </a:lnTo>
                  <a:lnTo>
                    <a:pt x="153" y="80"/>
                  </a:lnTo>
                  <a:close/>
                </a:path>
              </a:pathLst>
            </a:custGeom>
            <a:blipFill dpi="0" rotWithShape="0">
              <a:blip r:embed="rId26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31" name="未知"/>
            <p:cNvSpPr>
              <a:spLocks/>
            </p:cNvSpPr>
            <p:nvPr/>
          </p:nvSpPr>
          <p:spPr bwMode="auto">
            <a:xfrm>
              <a:off x="303" y="418"/>
              <a:ext cx="91" cy="69"/>
            </a:xfrm>
            <a:custGeom>
              <a:avLst/>
              <a:gdLst>
                <a:gd name="T0" fmla="*/ 0 w 226"/>
                <a:gd name="T1" fmla="*/ 0 h 174"/>
                <a:gd name="T2" fmla="*/ 0 w 226"/>
                <a:gd name="T3" fmla="*/ 0 h 174"/>
                <a:gd name="T4" fmla="*/ 0 w 226"/>
                <a:gd name="T5" fmla="*/ 0 h 174"/>
                <a:gd name="T6" fmla="*/ 0 w 226"/>
                <a:gd name="T7" fmla="*/ 0 h 174"/>
                <a:gd name="T8" fmla="*/ 0 w 226"/>
                <a:gd name="T9" fmla="*/ 0 h 174"/>
                <a:gd name="T10" fmla="*/ 0 w 226"/>
                <a:gd name="T11" fmla="*/ 0 h 174"/>
                <a:gd name="T12" fmla="*/ 0 w 226"/>
                <a:gd name="T13" fmla="*/ 0 h 174"/>
                <a:gd name="T14" fmla="*/ 0 w 226"/>
                <a:gd name="T15" fmla="*/ 0 h 174"/>
                <a:gd name="T16" fmla="*/ 0 w 226"/>
                <a:gd name="T17" fmla="*/ 0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26" h="174">
                  <a:moveTo>
                    <a:pt x="0" y="88"/>
                  </a:moveTo>
                  <a:lnTo>
                    <a:pt x="51" y="142"/>
                  </a:lnTo>
                  <a:lnTo>
                    <a:pt x="56" y="141"/>
                  </a:lnTo>
                  <a:lnTo>
                    <a:pt x="61" y="140"/>
                  </a:lnTo>
                  <a:lnTo>
                    <a:pt x="103" y="128"/>
                  </a:lnTo>
                  <a:lnTo>
                    <a:pt x="200" y="174"/>
                  </a:lnTo>
                  <a:lnTo>
                    <a:pt x="226" y="156"/>
                  </a:lnTo>
                  <a:lnTo>
                    <a:pt x="63" y="0"/>
                  </a:lnTo>
                  <a:lnTo>
                    <a:pt x="0" y="88"/>
                  </a:lnTo>
                  <a:close/>
                </a:path>
              </a:pathLst>
            </a:custGeom>
            <a:noFill/>
            <a:ln w="635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32" name="未知"/>
            <p:cNvSpPr>
              <a:spLocks/>
            </p:cNvSpPr>
            <p:nvPr/>
          </p:nvSpPr>
          <p:spPr bwMode="auto">
            <a:xfrm>
              <a:off x="443" y="421"/>
              <a:ext cx="7" cy="9"/>
            </a:xfrm>
            <a:custGeom>
              <a:avLst/>
              <a:gdLst>
                <a:gd name="T0" fmla="*/ 0 w 18"/>
                <a:gd name="T1" fmla="*/ 0 h 21"/>
                <a:gd name="T2" fmla="*/ 0 w 18"/>
                <a:gd name="T3" fmla="*/ 0 h 21"/>
                <a:gd name="T4" fmla="*/ 0 w 18"/>
                <a:gd name="T5" fmla="*/ 0 h 21"/>
                <a:gd name="T6" fmla="*/ 0 w 18"/>
                <a:gd name="T7" fmla="*/ 0 h 21"/>
                <a:gd name="T8" fmla="*/ 0 w 18"/>
                <a:gd name="T9" fmla="*/ 0 h 21"/>
                <a:gd name="T10" fmla="*/ 0 w 18"/>
                <a:gd name="T11" fmla="*/ 0 h 2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8" h="21">
                  <a:moveTo>
                    <a:pt x="5" y="17"/>
                  </a:moveTo>
                  <a:lnTo>
                    <a:pt x="18" y="0"/>
                  </a:lnTo>
                  <a:lnTo>
                    <a:pt x="0" y="19"/>
                  </a:lnTo>
                  <a:lnTo>
                    <a:pt x="2" y="20"/>
                  </a:lnTo>
                  <a:lnTo>
                    <a:pt x="2" y="21"/>
                  </a:lnTo>
                  <a:lnTo>
                    <a:pt x="5" y="1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33" name="未知"/>
            <p:cNvSpPr>
              <a:spLocks/>
            </p:cNvSpPr>
            <p:nvPr/>
          </p:nvSpPr>
          <p:spPr bwMode="auto">
            <a:xfrm>
              <a:off x="360" y="346"/>
              <a:ext cx="112" cy="112"/>
            </a:xfrm>
            <a:custGeom>
              <a:avLst/>
              <a:gdLst>
                <a:gd name="T0" fmla="*/ 0 w 279"/>
                <a:gd name="T1" fmla="*/ 0 h 279"/>
                <a:gd name="T2" fmla="*/ 0 w 279"/>
                <a:gd name="T3" fmla="*/ 0 h 279"/>
                <a:gd name="T4" fmla="*/ 0 w 279"/>
                <a:gd name="T5" fmla="*/ 0 h 279"/>
                <a:gd name="T6" fmla="*/ 0 w 279"/>
                <a:gd name="T7" fmla="*/ 0 h 279"/>
                <a:gd name="T8" fmla="*/ 0 w 279"/>
                <a:gd name="T9" fmla="*/ 0 h 279"/>
                <a:gd name="T10" fmla="*/ 0 w 279"/>
                <a:gd name="T11" fmla="*/ 0 h 279"/>
                <a:gd name="T12" fmla="*/ 0 w 279"/>
                <a:gd name="T13" fmla="*/ 0 h 279"/>
                <a:gd name="T14" fmla="*/ 0 w 279"/>
                <a:gd name="T15" fmla="*/ 0 h 279"/>
                <a:gd name="T16" fmla="*/ 0 w 279"/>
                <a:gd name="T17" fmla="*/ 0 h 279"/>
                <a:gd name="T18" fmla="*/ 0 w 279"/>
                <a:gd name="T19" fmla="*/ 0 h 279"/>
                <a:gd name="T20" fmla="*/ 0 w 279"/>
                <a:gd name="T21" fmla="*/ 0 h 279"/>
                <a:gd name="T22" fmla="*/ 0 w 279"/>
                <a:gd name="T23" fmla="*/ 0 h 279"/>
                <a:gd name="T24" fmla="*/ 0 w 279"/>
                <a:gd name="T25" fmla="*/ 0 h 279"/>
                <a:gd name="T26" fmla="*/ 0 w 279"/>
                <a:gd name="T27" fmla="*/ 0 h 279"/>
                <a:gd name="T28" fmla="*/ 0 w 279"/>
                <a:gd name="T29" fmla="*/ 0 h 279"/>
                <a:gd name="T30" fmla="*/ 0 w 279"/>
                <a:gd name="T31" fmla="*/ 0 h 279"/>
                <a:gd name="T32" fmla="*/ 0 w 279"/>
                <a:gd name="T33" fmla="*/ 0 h 279"/>
                <a:gd name="T34" fmla="*/ 0 w 279"/>
                <a:gd name="T35" fmla="*/ 0 h 279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79" h="279">
                  <a:moveTo>
                    <a:pt x="225" y="188"/>
                  </a:moveTo>
                  <a:lnTo>
                    <a:pt x="230" y="177"/>
                  </a:lnTo>
                  <a:lnTo>
                    <a:pt x="279" y="279"/>
                  </a:lnTo>
                  <a:lnTo>
                    <a:pt x="230" y="177"/>
                  </a:lnTo>
                  <a:lnTo>
                    <a:pt x="230" y="175"/>
                  </a:lnTo>
                  <a:lnTo>
                    <a:pt x="199" y="116"/>
                  </a:lnTo>
                  <a:lnTo>
                    <a:pt x="160" y="69"/>
                  </a:lnTo>
                  <a:lnTo>
                    <a:pt x="115" y="29"/>
                  </a:lnTo>
                  <a:lnTo>
                    <a:pt x="19" y="125"/>
                  </a:lnTo>
                  <a:lnTo>
                    <a:pt x="0" y="0"/>
                  </a:lnTo>
                  <a:lnTo>
                    <a:pt x="19" y="125"/>
                  </a:lnTo>
                  <a:lnTo>
                    <a:pt x="50" y="157"/>
                  </a:lnTo>
                  <a:lnTo>
                    <a:pt x="99" y="108"/>
                  </a:lnTo>
                  <a:lnTo>
                    <a:pt x="104" y="110"/>
                  </a:lnTo>
                  <a:lnTo>
                    <a:pt x="158" y="153"/>
                  </a:lnTo>
                  <a:lnTo>
                    <a:pt x="201" y="199"/>
                  </a:lnTo>
                  <a:lnTo>
                    <a:pt x="207" y="207"/>
                  </a:lnTo>
                  <a:lnTo>
                    <a:pt x="225" y="188"/>
                  </a:lnTo>
                  <a:close/>
                </a:path>
              </a:pathLst>
            </a:custGeom>
            <a:blipFill dpi="0" rotWithShape="0">
              <a:blip r:embed="rId27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34" name="未知"/>
            <p:cNvSpPr>
              <a:spLocks/>
            </p:cNvSpPr>
            <p:nvPr/>
          </p:nvSpPr>
          <p:spPr bwMode="auto">
            <a:xfrm>
              <a:off x="337" y="323"/>
              <a:ext cx="81" cy="81"/>
            </a:xfrm>
            <a:custGeom>
              <a:avLst/>
              <a:gdLst>
                <a:gd name="T0" fmla="*/ 0 w 202"/>
                <a:gd name="T1" fmla="*/ 0 h 202"/>
                <a:gd name="T2" fmla="*/ 0 w 202"/>
                <a:gd name="T3" fmla="*/ 0 h 202"/>
                <a:gd name="T4" fmla="*/ 0 w 202"/>
                <a:gd name="T5" fmla="*/ 0 h 202"/>
                <a:gd name="T6" fmla="*/ 0 w 202"/>
                <a:gd name="T7" fmla="*/ 0 h 202"/>
                <a:gd name="T8" fmla="*/ 0 w 202"/>
                <a:gd name="T9" fmla="*/ 0 h 202"/>
                <a:gd name="T10" fmla="*/ 0 w 202"/>
                <a:gd name="T11" fmla="*/ 0 h 202"/>
                <a:gd name="T12" fmla="*/ 0 w 202"/>
                <a:gd name="T13" fmla="*/ 0 h 202"/>
                <a:gd name="T14" fmla="*/ 0 w 202"/>
                <a:gd name="T15" fmla="*/ 0 h 202"/>
                <a:gd name="T16" fmla="*/ 0 w 202"/>
                <a:gd name="T17" fmla="*/ 0 h 202"/>
                <a:gd name="T18" fmla="*/ 0 w 202"/>
                <a:gd name="T19" fmla="*/ 0 h 202"/>
                <a:gd name="T20" fmla="*/ 0 w 202"/>
                <a:gd name="T21" fmla="*/ 0 h 20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202" h="202">
                  <a:moveTo>
                    <a:pt x="173" y="87"/>
                  </a:moveTo>
                  <a:lnTo>
                    <a:pt x="202" y="202"/>
                  </a:lnTo>
                  <a:lnTo>
                    <a:pt x="173" y="87"/>
                  </a:lnTo>
                  <a:lnTo>
                    <a:pt x="135" y="69"/>
                  </a:lnTo>
                  <a:lnTo>
                    <a:pt x="126" y="70"/>
                  </a:lnTo>
                  <a:lnTo>
                    <a:pt x="75" y="113"/>
                  </a:lnTo>
                  <a:lnTo>
                    <a:pt x="55" y="160"/>
                  </a:lnTo>
                  <a:lnTo>
                    <a:pt x="0" y="0"/>
                  </a:lnTo>
                  <a:lnTo>
                    <a:pt x="55" y="160"/>
                  </a:lnTo>
                  <a:lnTo>
                    <a:pt x="77" y="183"/>
                  </a:lnTo>
                  <a:lnTo>
                    <a:pt x="173" y="87"/>
                  </a:lnTo>
                  <a:close/>
                </a:path>
              </a:pathLst>
            </a:custGeom>
            <a:blipFill dpi="0" rotWithShape="0">
              <a:blip r:embed="rId28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35" name="未知"/>
            <p:cNvSpPr>
              <a:spLocks/>
            </p:cNvSpPr>
            <p:nvPr/>
          </p:nvSpPr>
          <p:spPr bwMode="auto">
            <a:xfrm>
              <a:off x="359" y="350"/>
              <a:ext cx="93" cy="80"/>
            </a:xfrm>
            <a:custGeom>
              <a:avLst/>
              <a:gdLst>
                <a:gd name="T0" fmla="*/ 0 w 233"/>
                <a:gd name="T1" fmla="*/ 0 h 198"/>
                <a:gd name="T2" fmla="*/ 0 w 233"/>
                <a:gd name="T3" fmla="*/ 0 h 198"/>
                <a:gd name="T4" fmla="*/ 0 w 233"/>
                <a:gd name="T5" fmla="*/ 0 h 198"/>
                <a:gd name="T6" fmla="*/ 0 w 233"/>
                <a:gd name="T7" fmla="*/ 0 h 198"/>
                <a:gd name="T8" fmla="*/ 0 w 233"/>
                <a:gd name="T9" fmla="*/ 0 h 198"/>
                <a:gd name="T10" fmla="*/ 0 w 233"/>
                <a:gd name="T11" fmla="*/ 0 h 198"/>
                <a:gd name="T12" fmla="*/ 0 w 233"/>
                <a:gd name="T13" fmla="*/ 0 h 198"/>
                <a:gd name="T14" fmla="*/ 0 w 233"/>
                <a:gd name="T15" fmla="*/ 0 h 198"/>
                <a:gd name="T16" fmla="*/ 0 w 233"/>
                <a:gd name="T17" fmla="*/ 0 h 198"/>
                <a:gd name="T18" fmla="*/ 0 w 233"/>
                <a:gd name="T19" fmla="*/ 0 h 198"/>
                <a:gd name="T20" fmla="*/ 0 w 233"/>
                <a:gd name="T21" fmla="*/ 0 h 198"/>
                <a:gd name="T22" fmla="*/ 0 w 233"/>
                <a:gd name="T23" fmla="*/ 0 h 198"/>
                <a:gd name="T24" fmla="*/ 0 w 233"/>
                <a:gd name="T25" fmla="*/ 0 h 198"/>
                <a:gd name="T26" fmla="*/ 0 w 233"/>
                <a:gd name="T27" fmla="*/ 0 h 198"/>
                <a:gd name="T28" fmla="*/ 0 w 233"/>
                <a:gd name="T29" fmla="*/ 0 h 198"/>
                <a:gd name="T30" fmla="*/ 0 w 233"/>
                <a:gd name="T31" fmla="*/ 0 h 198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233" h="198">
                  <a:moveTo>
                    <a:pt x="212" y="198"/>
                  </a:moveTo>
                  <a:lnTo>
                    <a:pt x="233" y="166"/>
                  </a:lnTo>
                  <a:lnTo>
                    <a:pt x="233" y="164"/>
                  </a:lnTo>
                  <a:lnTo>
                    <a:pt x="202" y="105"/>
                  </a:lnTo>
                  <a:lnTo>
                    <a:pt x="163" y="58"/>
                  </a:lnTo>
                  <a:lnTo>
                    <a:pt x="117" y="18"/>
                  </a:lnTo>
                  <a:lnTo>
                    <a:pt x="80" y="0"/>
                  </a:lnTo>
                  <a:lnTo>
                    <a:pt x="71" y="1"/>
                  </a:lnTo>
                  <a:lnTo>
                    <a:pt x="20" y="44"/>
                  </a:lnTo>
                  <a:lnTo>
                    <a:pt x="0" y="91"/>
                  </a:lnTo>
                  <a:lnTo>
                    <a:pt x="53" y="146"/>
                  </a:lnTo>
                  <a:lnTo>
                    <a:pt x="102" y="97"/>
                  </a:lnTo>
                  <a:lnTo>
                    <a:pt x="107" y="99"/>
                  </a:lnTo>
                  <a:lnTo>
                    <a:pt x="161" y="142"/>
                  </a:lnTo>
                  <a:lnTo>
                    <a:pt x="204" y="188"/>
                  </a:lnTo>
                  <a:lnTo>
                    <a:pt x="212" y="198"/>
                  </a:lnTo>
                  <a:close/>
                </a:path>
              </a:pathLst>
            </a:custGeom>
            <a:noFill/>
            <a:ln w="635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36" name="未知"/>
            <p:cNvSpPr>
              <a:spLocks/>
            </p:cNvSpPr>
            <p:nvPr/>
          </p:nvSpPr>
          <p:spPr bwMode="auto">
            <a:xfrm>
              <a:off x="290" y="428"/>
              <a:ext cx="70" cy="70"/>
            </a:xfrm>
            <a:custGeom>
              <a:avLst/>
              <a:gdLst>
                <a:gd name="T0" fmla="*/ 0 w 174"/>
                <a:gd name="T1" fmla="*/ 0 h 174"/>
                <a:gd name="T2" fmla="*/ 0 w 174"/>
                <a:gd name="T3" fmla="*/ 0 h 174"/>
                <a:gd name="T4" fmla="*/ 0 w 174"/>
                <a:gd name="T5" fmla="*/ 0 h 174"/>
                <a:gd name="T6" fmla="*/ 0 w 174"/>
                <a:gd name="T7" fmla="*/ 0 h 174"/>
                <a:gd name="T8" fmla="*/ 0 w 174"/>
                <a:gd name="T9" fmla="*/ 0 h 174"/>
                <a:gd name="T10" fmla="*/ 0 w 174"/>
                <a:gd name="T11" fmla="*/ 0 h 174"/>
                <a:gd name="T12" fmla="*/ 0 w 174"/>
                <a:gd name="T13" fmla="*/ 0 h 174"/>
                <a:gd name="T14" fmla="*/ 0 w 174"/>
                <a:gd name="T15" fmla="*/ 0 h 174"/>
                <a:gd name="T16" fmla="*/ 0 w 174"/>
                <a:gd name="T17" fmla="*/ 0 h 174"/>
                <a:gd name="T18" fmla="*/ 0 w 174"/>
                <a:gd name="T19" fmla="*/ 0 h 174"/>
                <a:gd name="T20" fmla="*/ 0 w 174"/>
                <a:gd name="T21" fmla="*/ 0 h 174"/>
                <a:gd name="T22" fmla="*/ 0 w 174"/>
                <a:gd name="T23" fmla="*/ 0 h 174"/>
                <a:gd name="T24" fmla="*/ 0 w 174"/>
                <a:gd name="T25" fmla="*/ 0 h 174"/>
                <a:gd name="T26" fmla="*/ 0 w 174"/>
                <a:gd name="T27" fmla="*/ 0 h 174"/>
                <a:gd name="T28" fmla="*/ 0 w 174"/>
                <a:gd name="T29" fmla="*/ 0 h 174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74" h="174">
                  <a:moveTo>
                    <a:pt x="104" y="128"/>
                  </a:moveTo>
                  <a:lnTo>
                    <a:pt x="128" y="102"/>
                  </a:lnTo>
                  <a:lnTo>
                    <a:pt x="174" y="174"/>
                  </a:lnTo>
                  <a:lnTo>
                    <a:pt x="128" y="102"/>
                  </a:lnTo>
                  <a:lnTo>
                    <a:pt x="128" y="100"/>
                  </a:lnTo>
                  <a:lnTo>
                    <a:pt x="76" y="39"/>
                  </a:lnTo>
                  <a:lnTo>
                    <a:pt x="57" y="31"/>
                  </a:lnTo>
                  <a:lnTo>
                    <a:pt x="55" y="31"/>
                  </a:lnTo>
                  <a:lnTo>
                    <a:pt x="31" y="57"/>
                  </a:lnTo>
                  <a:lnTo>
                    <a:pt x="0" y="0"/>
                  </a:lnTo>
                  <a:lnTo>
                    <a:pt x="31" y="57"/>
                  </a:lnTo>
                  <a:lnTo>
                    <a:pt x="31" y="59"/>
                  </a:lnTo>
                  <a:lnTo>
                    <a:pt x="83" y="120"/>
                  </a:lnTo>
                  <a:lnTo>
                    <a:pt x="102" y="128"/>
                  </a:lnTo>
                  <a:lnTo>
                    <a:pt x="104" y="128"/>
                  </a:lnTo>
                  <a:close/>
                </a:path>
              </a:pathLst>
            </a:custGeom>
            <a:blipFill dpi="0" rotWithShape="0">
              <a:blip r:embed="rId29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37" name="未知"/>
            <p:cNvSpPr>
              <a:spLocks/>
            </p:cNvSpPr>
            <p:nvPr/>
          </p:nvSpPr>
          <p:spPr bwMode="auto">
            <a:xfrm>
              <a:off x="146" y="620"/>
              <a:ext cx="16" cy="16"/>
            </a:xfrm>
            <a:custGeom>
              <a:avLst/>
              <a:gdLst>
                <a:gd name="T0" fmla="*/ 0 w 41"/>
                <a:gd name="T1" fmla="*/ 0 h 41"/>
                <a:gd name="T2" fmla="*/ 0 w 41"/>
                <a:gd name="T3" fmla="*/ 0 h 41"/>
                <a:gd name="T4" fmla="*/ 0 w 41"/>
                <a:gd name="T5" fmla="*/ 0 h 41"/>
                <a:gd name="T6" fmla="*/ 0 w 41"/>
                <a:gd name="T7" fmla="*/ 0 h 41"/>
                <a:gd name="T8" fmla="*/ 0 w 41"/>
                <a:gd name="T9" fmla="*/ 0 h 41"/>
                <a:gd name="T10" fmla="*/ 0 w 41"/>
                <a:gd name="T11" fmla="*/ 0 h 41"/>
                <a:gd name="T12" fmla="*/ 0 w 41"/>
                <a:gd name="T13" fmla="*/ 0 h 41"/>
                <a:gd name="T14" fmla="*/ 0 w 41"/>
                <a:gd name="T15" fmla="*/ 0 h 41"/>
                <a:gd name="T16" fmla="*/ 0 w 41"/>
                <a:gd name="T17" fmla="*/ 0 h 4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41" h="41">
                  <a:moveTo>
                    <a:pt x="21" y="0"/>
                  </a:moveTo>
                  <a:lnTo>
                    <a:pt x="41" y="20"/>
                  </a:lnTo>
                  <a:lnTo>
                    <a:pt x="41" y="22"/>
                  </a:lnTo>
                  <a:lnTo>
                    <a:pt x="21" y="41"/>
                  </a:lnTo>
                  <a:lnTo>
                    <a:pt x="19" y="41"/>
                  </a:lnTo>
                  <a:lnTo>
                    <a:pt x="0" y="21"/>
                  </a:lnTo>
                  <a:lnTo>
                    <a:pt x="0" y="19"/>
                  </a:lnTo>
                  <a:lnTo>
                    <a:pt x="20" y="0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38" name="未知"/>
            <p:cNvSpPr>
              <a:spLocks/>
            </p:cNvSpPr>
            <p:nvPr/>
          </p:nvSpPr>
          <p:spPr bwMode="auto">
            <a:xfrm>
              <a:off x="146" y="620"/>
              <a:ext cx="16" cy="16"/>
            </a:xfrm>
            <a:custGeom>
              <a:avLst/>
              <a:gdLst>
                <a:gd name="T0" fmla="*/ 0 w 41"/>
                <a:gd name="T1" fmla="*/ 0 h 41"/>
                <a:gd name="T2" fmla="*/ 0 w 41"/>
                <a:gd name="T3" fmla="*/ 0 h 41"/>
                <a:gd name="T4" fmla="*/ 0 w 41"/>
                <a:gd name="T5" fmla="*/ 0 h 41"/>
                <a:gd name="T6" fmla="*/ 0 w 41"/>
                <a:gd name="T7" fmla="*/ 0 h 41"/>
                <a:gd name="T8" fmla="*/ 0 w 41"/>
                <a:gd name="T9" fmla="*/ 0 h 41"/>
                <a:gd name="T10" fmla="*/ 0 w 41"/>
                <a:gd name="T11" fmla="*/ 0 h 41"/>
                <a:gd name="T12" fmla="*/ 0 w 41"/>
                <a:gd name="T13" fmla="*/ 0 h 41"/>
                <a:gd name="T14" fmla="*/ 0 w 41"/>
                <a:gd name="T15" fmla="*/ 0 h 41"/>
                <a:gd name="T16" fmla="*/ 0 w 41"/>
                <a:gd name="T17" fmla="*/ 0 h 41"/>
                <a:gd name="T18" fmla="*/ 0 w 41"/>
                <a:gd name="T19" fmla="*/ 0 h 4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1" h="41">
                  <a:moveTo>
                    <a:pt x="6" y="36"/>
                  </a:moveTo>
                  <a:lnTo>
                    <a:pt x="21" y="41"/>
                  </a:lnTo>
                  <a:lnTo>
                    <a:pt x="22" y="41"/>
                  </a:lnTo>
                  <a:lnTo>
                    <a:pt x="41" y="20"/>
                  </a:lnTo>
                  <a:lnTo>
                    <a:pt x="41" y="18"/>
                  </a:lnTo>
                  <a:lnTo>
                    <a:pt x="20" y="0"/>
                  </a:lnTo>
                  <a:lnTo>
                    <a:pt x="18" y="0"/>
                  </a:lnTo>
                  <a:lnTo>
                    <a:pt x="0" y="21"/>
                  </a:lnTo>
                  <a:lnTo>
                    <a:pt x="0" y="23"/>
                  </a:lnTo>
                  <a:lnTo>
                    <a:pt x="6" y="36"/>
                  </a:lnTo>
                  <a:close/>
                </a:path>
              </a:pathLst>
            </a:custGeom>
            <a:noFill/>
            <a:ln w="6350" cmpd="sng">
              <a:solidFill>
                <a:srgbClr val="252525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39" name="未知"/>
            <p:cNvSpPr>
              <a:spLocks/>
            </p:cNvSpPr>
            <p:nvPr/>
          </p:nvSpPr>
          <p:spPr bwMode="auto">
            <a:xfrm>
              <a:off x="314" y="153"/>
              <a:ext cx="202" cy="170"/>
            </a:xfrm>
            <a:custGeom>
              <a:avLst/>
              <a:gdLst>
                <a:gd name="T0" fmla="*/ 0 w 505"/>
                <a:gd name="T1" fmla="*/ 0 h 425"/>
                <a:gd name="T2" fmla="*/ 0 w 505"/>
                <a:gd name="T3" fmla="*/ 0 h 425"/>
                <a:gd name="T4" fmla="*/ 0 w 505"/>
                <a:gd name="T5" fmla="*/ 0 h 425"/>
                <a:gd name="T6" fmla="*/ 0 w 505"/>
                <a:gd name="T7" fmla="*/ 0 h 425"/>
                <a:gd name="T8" fmla="*/ 0 w 505"/>
                <a:gd name="T9" fmla="*/ 0 h 425"/>
                <a:gd name="T10" fmla="*/ 0 w 505"/>
                <a:gd name="T11" fmla="*/ 0 h 425"/>
                <a:gd name="T12" fmla="*/ 0 w 505"/>
                <a:gd name="T13" fmla="*/ 0 h 425"/>
                <a:gd name="T14" fmla="*/ 0 w 505"/>
                <a:gd name="T15" fmla="*/ 0 h 425"/>
                <a:gd name="T16" fmla="*/ 0 w 505"/>
                <a:gd name="T17" fmla="*/ 0 h 425"/>
                <a:gd name="T18" fmla="*/ 0 w 505"/>
                <a:gd name="T19" fmla="*/ 0 h 425"/>
                <a:gd name="T20" fmla="*/ 0 w 505"/>
                <a:gd name="T21" fmla="*/ 0 h 425"/>
                <a:gd name="T22" fmla="*/ 0 w 505"/>
                <a:gd name="T23" fmla="*/ 0 h 425"/>
                <a:gd name="T24" fmla="*/ 0 w 505"/>
                <a:gd name="T25" fmla="*/ 0 h 425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505" h="425">
                  <a:moveTo>
                    <a:pt x="505" y="377"/>
                  </a:moveTo>
                  <a:lnTo>
                    <a:pt x="444" y="408"/>
                  </a:lnTo>
                  <a:lnTo>
                    <a:pt x="368" y="420"/>
                  </a:lnTo>
                  <a:lnTo>
                    <a:pt x="293" y="424"/>
                  </a:lnTo>
                  <a:lnTo>
                    <a:pt x="252" y="425"/>
                  </a:lnTo>
                  <a:lnTo>
                    <a:pt x="231" y="425"/>
                  </a:lnTo>
                  <a:lnTo>
                    <a:pt x="154" y="421"/>
                  </a:lnTo>
                  <a:lnTo>
                    <a:pt x="88" y="413"/>
                  </a:lnTo>
                  <a:lnTo>
                    <a:pt x="28" y="399"/>
                  </a:lnTo>
                  <a:lnTo>
                    <a:pt x="0" y="377"/>
                  </a:lnTo>
                  <a:lnTo>
                    <a:pt x="0" y="0"/>
                  </a:lnTo>
                  <a:lnTo>
                    <a:pt x="505" y="0"/>
                  </a:lnTo>
                  <a:lnTo>
                    <a:pt x="505" y="37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40" name="未知"/>
            <p:cNvSpPr>
              <a:spLocks/>
            </p:cNvSpPr>
            <p:nvPr/>
          </p:nvSpPr>
          <p:spPr bwMode="auto">
            <a:xfrm>
              <a:off x="314" y="153"/>
              <a:ext cx="202" cy="170"/>
            </a:xfrm>
            <a:custGeom>
              <a:avLst/>
              <a:gdLst>
                <a:gd name="T0" fmla="*/ 0 w 505"/>
                <a:gd name="T1" fmla="*/ 0 h 425"/>
                <a:gd name="T2" fmla="*/ 0 w 505"/>
                <a:gd name="T3" fmla="*/ 0 h 425"/>
                <a:gd name="T4" fmla="*/ 0 w 505"/>
                <a:gd name="T5" fmla="*/ 0 h 425"/>
                <a:gd name="T6" fmla="*/ 0 w 505"/>
                <a:gd name="T7" fmla="*/ 0 h 425"/>
                <a:gd name="T8" fmla="*/ 0 w 505"/>
                <a:gd name="T9" fmla="*/ 0 h 425"/>
                <a:gd name="T10" fmla="*/ 0 w 505"/>
                <a:gd name="T11" fmla="*/ 0 h 425"/>
                <a:gd name="T12" fmla="*/ 0 w 505"/>
                <a:gd name="T13" fmla="*/ 0 h 425"/>
                <a:gd name="T14" fmla="*/ 0 w 505"/>
                <a:gd name="T15" fmla="*/ 0 h 425"/>
                <a:gd name="T16" fmla="*/ 0 w 505"/>
                <a:gd name="T17" fmla="*/ 0 h 425"/>
                <a:gd name="T18" fmla="*/ 0 w 505"/>
                <a:gd name="T19" fmla="*/ 0 h 425"/>
                <a:gd name="T20" fmla="*/ 0 w 505"/>
                <a:gd name="T21" fmla="*/ 0 h 425"/>
                <a:gd name="T22" fmla="*/ 0 w 505"/>
                <a:gd name="T23" fmla="*/ 0 h 425"/>
                <a:gd name="T24" fmla="*/ 0 w 505"/>
                <a:gd name="T25" fmla="*/ 0 h 425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505" h="425">
                  <a:moveTo>
                    <a:pt x="0" y="0"/>
                  </a:moveTo>
                  <a:lnTo>
                    <a:pt x="0" y="377"/>
                  </a:lnTo>
                  <a:lnTo>
                    <a:pt x="0" y="381"/>
                  </a:lnTo>
                  <a:lnTo>
                    <a:pt x="60" y="408"/>
                  </a:lnTo>
                  <a:lnTo>
                    <a:pt x="136" y="420"/>
                  </a:lnTo>
                  <a:lnTo>
                    <a:pt x="211" y="424"/>
                  </a:lnTo>
                  <a:lnTo>
                    <a:pt x="252" y="425"/>
                  </a:lnTo>
                  <a:lnTo>
                    <a:pt x="273" y="425"/>
                  </a:lnTo>
                  <a:lnTo>
                    <a:pt x="350" y="421"/>
                  </a:lnTo>
                  <a:lnTo>
                    <a:pt x="416" y="413"/>
                  </a:lnTo>
                  <a:lnTo>
                    <a:pt x="477" y="399"/>
                  </a:lnTo>
                  <a:lnTo>
                    <a:pt x="505" y="377"/>
                  </a:lnTo>
                  <a:lnTo>
                    <a:pt x="505" y="0"/>
                  </a:lnTo>
                </a:path>
              </a:pathLst>
            </a:custGeom>
            <a:noFill/>
            <a:ln w="1270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41" name="未知"/>
            <p:cNvSpPr>
              <a:spLocks/>
            </p:cNvSpPr>
            <p:nvPr/>
          </p:nvSpPr>
          <p:spPr bwMode="auto">
            <a:xfrm>
              <a:off x="322" y="166"/>
              <a:ext cx="185" cy="144"/>
            </a:xfrm>
            <a:custGeom>
              <a:avLst/>
              <a:gdLst>
                <a:gd name="T0" fmla="*/ 0 w 464"/>
                <a:gd name="T1" fmla="*/ 0 h 361"/>
                <a:gd name="T2" fmla="*/ 0 w 464"/>
                <a:gd name="T3" fmla="*/ 0 h 361"/>
                <a:gd name="T4" fmla="*/ 0 w 464"/>
                <a:gd name="T5" fmla="*/ 0 h 361"/>
                <a:gd name="T6" fmla="*/ 0 w 464"/>
                <a:gd name="T7" fmla="*/ 0 h 361"/>
                <a:gd name="T8" fmla="*/ 0 w 464"/>
                <a:gd name="T9" fmla="*/ 0 h 361"/>
                <a:gd name="T10" fmla="*/ 0 w 464"/>
                <a:gd name="T11" fmla="*/ 0 h 361"/>
                <a:gd name="T12" fmla="*/ 0 w 464"/>
                <a:gd name="T13" fmla="*/ 0 h 361"/>
                <a:gd name="T14" fmla="*/ 0 w 464"/>
                <a:gd name="T15" fmla="*/ 0 h 361"/>
                <a:gd name="T16" fmla="*/ 0 w 464"/>
                <a:gd name="T17" fmla="*/ 0 h 361"/>
                <a:gd name="T18" fmla="*/ 0 w 464"/>
                <a:gd name="T19" fmla="*/ 0 h 361"/>
                <a:gd name="T20" fmla="*/ 0 w 464"/>
                <a:gd name="T21" fmla="*/ 0 h 361"/>
                <a:gd name="T22" fmla="*/ 0 w 464"/>
                <a:gd name="T23" fmla="*/ 0 h 361"/>
                <a:gd name="T24" fmla="*/ 0 w 464"/>
                <a:gd name="T25" fmla="*/ 0 h 36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64" h="361">
                  <a:moveTo>
                    <a:pt x="464" y="320"/>
                  </a:moveTo>
                  <a:lnTo>
                    <a:pt x="405" y="347"/>
                  </a:lnTo>
                  <a:lnTo>
                    <a:pt x="335" y="356"/>
                  </a:lnTo>
                  <a:lnTo>
                    <a:pt x="267" y="361"/>
                  </a:lnTo>
                  <a:lnTo>
                    <a:pt x="232" y="361"/>
                  </a:lnTo>
                  <a:lnTo>
                    <a:pt x="214" y="361"/>
                  </a:lnTo>
                  <a:lnTo>
                    <a:pt x="146" y="358"/>
                  </a:lnTo>
                  <a:lnTo>
                    <a:pt x="85" y="351"/>
                  </a:lnTo>
                  <a:lnTo>
                    <a:pt x="19" y="336"/>
                  </a:lnTo>
                  <a:lnTo>
                    <a:pt x="0" y="320"/>
                  </a:lnTo>
                  <a:lnTo>
                    <a:pt x="0" y="0"/>
                  </a:lnTo>
                  <a:lnTo>
                    <a:pt x="464" y="0"/>
                  </a:lnTo>
                  <a:lnTo>
                    <a:pt x="464" y="320"/>
                  </a:lnTo>
                  <a:close/>
                </a:path>
              </a:pathLst>
            </a:custGeom>
            <a:solidFill>
              <a:srgbClr val="E86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42" name="未知"/>
            <p:cNvSpPr>
              <a:spLocks/>
            </p:cNvSpPr>
            <p:nvPr/>
          </p:nvSpPr>
          <p:spPr bwMode="auto">
            <a:xfrm>
              <a:off x="322" y="148"/>
              <a:ext cx="185" cy="33"/>
            </a:xfrm>
            <a:custGeom>
              <a:avLst/>
              <a:gdLst>
                <a:gd name="T0" fmla="*/ 0 w 464"/>
                <a:gd name="T1" fmla="*/ 0 h 82"/>
                <a:gd name="T2" fmla="*/ 0 w 464"/>
                <a:gd name="T3" fmla="*/ 0 h 82"/>
                <a:gd name="T4" fmla="*/ 0 w 464"/>
                <a:gd name="T5" fmla="*/ 0 h 82"/>
                <a:gd name="T6" fmla="*/ 0 w 464"/>
                <a:gd name="T7" fmla="*/ 0 h 82"/>
                <a:gd name="T8" fmla="*/ 0 w 464"/>
                <a:gd name="T9" fmla="*/ 0 h 82"/>
                <a:gd name="T10" fmla="*/ 0 w 464"/>
                <a:gd name="T11" fmla="*/ 0 h 82"/>
                <a:gd name="T12" fmla="*/ 0 w 464"/>
                <a:gd name="T13" fmla="*/ 0 h 82"/>
                <a:gd name="T14" fmla="*/ 0 w 464"/>
                <a:gd name="T15" fmla="*/ 0 h 82"/>
                <a:gd name="T16" fmla="*/ 0 w 464"/>
                <a:gd name="T17" fmla="*/ 0 h 82"/>
                <a:gd name="T18" fmla="*/ 0 w 464"/>
                <a:gd name="T19" fmla="*/ 0 h 82"/>
                <a:gd name="T20" fmla="*/ 0 w 464"/>
                <a:gd name="T21" fmla="*/ 0 h 82"/>
                <a:gd name="T22" fmla="*/ 0 w 464"/>
                <a:gd name="T23" fmla="*/ 0 h 82"/>
                <a:gd name="T24" fmla="*/ 0 w 464"/>
                <a:gd name="T25" fmla="*/ 0 h 82"/>
                <a:gd name="T26" fmla="*/ 0 w 464"/>
                <a:gd name="T27" fmla="*/ 0 h 82"/>
                <a:gd name="T28" fmla="*/ 0 w 464"/>
                <a:gd name="T29" fmla="*/ 0 h 82"/>
                <a:gd name="T30" fmla="*/ 0 w 464"/>
                <a:gd name="T31" fmla="*/ 0 h 82"/>
                <a:gd name="T32" fmla="*/ 0 w 464"/>
                <a:gd name="T33" fmla="*/ 0 h 82"/>
                <a:gd name="T34" fmla="*/ 0 w 464"/>
                <a:gd name="T35" fmla="*/ 0 h 82"/>
                <a:gd name="T36" fmla="*/ 0 w 464"/>
                <a:gd name="T37" fmla="*/ 0 h 82"/>
                <a:gd name="T38" fmla="*/ 0 w 464"/>
                <a:gd name="T39" fmla="*/ 0 h 82"/>
                <a:gd name="T40" fmla="*/ 0 w 464"/>
                <a:gd name="T41" fmla="*/ 0 h 82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464" h="82">
                  <a:moveTo>
                    <a:pt x="250" y="0"/>
                  </a:moveTo>
                  <a:lnTo>
                    <a:pt x="318" y="3"/>
                  </a:lnTo>
                  <a:lnTo>
                    <a:pt x="379" y="10"/>
                  </a:lnTo>
                  <a:lnTo>
                    <a:pt x="445" y="25"/>
                  </a:lnTo>
                  <a:lnTo>
                    <a:pt x="464" y="41"/>
                  </a:lnTo>
                  <a:lnTo>
                    <a:pt x="464" y="44"/>
                  </a:lnTo>
                  <a:lnTo>
                    <a:pt x="405" y="68"/>
                  </a:lnTo>
                  <a:lnTo>
                    <a:pt x="335" y="77"/>
                  </a:lnTo>
                  <a:lnTo>
                    <a:pt x="267" y="81"/>
                  </a:lnTo>
                  <a:lnTo>
                    <a:pt x="232" y="82"/>
                  </a:lnTo>
                  <a:lnTo>
                    <a:pt x="214" y="82"/>
                  </a:lnTo>
                  <a:lnTo>
                    <a:pt x="146" y="79"/>
                  </a:lnTo>
                  <a:lnTo>
                    <a:pt x="85" y="72"/>
                  </a:lnTo>
                  <a:lnTo>
                    <a:pt x="19" y="57"/>
                  </a:lnTo>
                  <a:lnTo>
                    <a:pt x="0" y="41"/>
                  </a:lnTo>
                  <a:lnTo>
                    <a:pt x="1" y="38"/>
                  </a:lnTo>
                  <a:lnTo>
                    <a:pt x="59" y="15"/>
                  </a:lnTo>
                  <a:lnTo>
                    <a:pt x="130" y="5"/>
                  </a:lnTo>
                  <a:lnTo>
                    <a:pt x="197" y="1"/>
                  </a:lnTo>
                  <a:lnTo>
                    <a:pt x="232" y="0"/>
                  </a:lnTo>
                  <a:lnTo>
                    <a:pt x="250" y="0"/>
                  </a:lnTo>
                  <a:close/>
                </a:path>
              </a:pathLst>
            </a:custGeom>
            <a:solidFill>
              <a:srgbClr val="F1B1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43" name="未知"/>
            <p:cNvSpPr>
              <a:spLocks/>
            </p:cNvSpPr>
            <p:nvPr/>
          </p:nvSpPr>
          <p:spPr bwMode="auto">
            <a:xfrm>
              <a:off x="314" y="134"/>
              <a:ext cx="202" cy="38"/>
            </a:xfrm>
            <a:custGeom>
              <a:avLst/>
              <a:gdLst>
                <a:gd name="T0" fmla="*/ 0 w 505"/>
                <a:gd name="T1" fmla="*/ 0 h 96"/>
                <a:gd name="T2" fmla="*/ 0 w 505"/>
                <a:gd name="T3" fmla="*/ 0 h 96"/>
                <a:gd name="T4" fmla="*/ 0 w 505"/>
                <a:gd name="T5" fmla="*/ 0 h 96"/>
                <a:gd name="T6" fmla="*/ 0 w 505"/>
                <a:gd name="T7" fmla="*/ 0 h 96"/>
                <a:gd name="T8" fmla="*/ 0 w 505"/>
                <a:gd name="T9" fmla="*/ 0 h 96"/>
                <a:gd name="T10" fmla="*/ 0 w 505"/>
                <a:gd name="T11" fmla="*/ 0 h 96"/>
                <a:gd name="T12" fmla="*/ 0 w 505"/>
                <a:gd name="T13" fmla="*/ 0 h 96"/>
                <a:gd name="T14" fmla="*/ 0 w 505"/>
                <a:gd name="T15" fmla="*/ 0 h 96"/>
                <a:gd name="T16" fmla="*/ 0 w 505"/>
                <a:gd name="T17" fmla="*/ 0 h 96"/>
                <a:gd name="T18" fmla="*/ 0 w 505"/>
                <a:gd name="T19" fmla="*/ 0 h 96"/>
                <a:gd name="T20" fmla="*/ 0 w 505"/>
                <a:gd name="T21" fmla="*/ 0 h 96"/>
                <a:gd name="T22" fmla="*/ 0 w 505"/>
                <a:gd name="T23" fmla="*/ 0 h 96"/>
                <a:gd name="T24" fmla="*/ 0 w 505"/>
                <a:gd name="T25" fmla="*/ 0 h 96"/>
                <a:gd name="T26" fmla="*/ 0 w 505"/>
                <a:gd name="T27" fmla="*/ 0 h 96"/>
                <a:gd name="T28" fmla="*/ 0 w 505"/>
                <a:gd name="T29" fmla="*/ 0 h 96"/>
                <a:gd name="T30" fmla="*/ 0 w 505"/>
                <a:gd name="T31" fmla="*/ 0 h 96"/>
                <a:gd name="T32" fmla="*/ 0 w 505"/>
                <a:gd name="T33" fmla="*/ 0 h 96"/>
                <a:gd name="T34" fmla="*/ 0 w 505"/>
                <a:gd name="T35" fmla="*/ 0 h 96"/>
                <a:gd name="T36" fmla="*/ 0 w 505"/>
                <a:gd name="T37" fmla="*/ 0 h 96"/>
                <a:gd name="T38" fmla="*/ 0 w 505"/>
                <a:gd name="T39" fmla="*/ 0 h 9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505" h="96">
                  <a:moveTo>
                    <a:pt x="252" y="96"/>
                  </a:moveTo>
                  <a:lnTo>
                    <a:pt x="191" y="94"/>
                  </a:lnTo>
                  <a:lnTo>
                    <a:pt x="119" y="89"/>
                  </a:lnTo>
                  <a:lnTo>
                    <a:pt x="48" y="76"/>
                  </a:lnTo>
                  <a:lnTo>
                    <a:pt x="0" y="48"/>
                  </a:lnTo>
                  <a:lnTo>
                    <a:pt x="0" y="44"/>
                  </a:lnTo>
                  <a:lnTo>
                    <a:pt x="60" y="16"/>
                  </a:lnTo>
                  <a:lnTo>
                    <a:pt x="136" y="5"/>
                  </a:lnTo>
                  <a:lnTo>
                    <a:pt x="211" y="0"/>
                  </a:lnTo>
                  <a:lnTo>
                    <a:pt x="252" y="0"/>
                  </a:lnTo>
                  <a:lnTo>
                    <a:pt x="273" y="0"/>
                  </a:lnTo>
                  <a:lnTo>
                    <a:pt x="350" y="3"/>
                  </a:lnTo>
                  <a:lnTo>
                    <a:pt x="416" y="11"/>
                  </a:lnTo>
                  <a:lnTo>
                    <a:pt x="477" y="26"/>
                  </a:lnTo>
                  <a:lnTo>
                    <a:pt x="505" y="48"/>
                  </a:lnTo>
                  <a:lnTo>
                    <a:pt x="504" y="52"/>
                  </a:lnTo>
                  <a:lnTo>
                    <a:pt x="444" y="79"/>
                  </a:lnTo>
                  <a:lnTo>
                    <a:pt x="368" y="91"/>
                  </a:lnTo>
                  <a:lnTo>
                    <a:pt x="293" y="95"/>
                  </a:lnTo>
                  <a:lnTo>
                    <a:pt x="252" y="96"/>
                  </a:lnTo>
                  <a:close/>
                </a:path>
              </a:pathLst>
            </a:custGeom>
            <a:noFill/>
            <a:ln w="1270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44" name="未知"/>
            <p:cNvSpPr>
              <a:spLocks/>
            </p:cNvSpPr>
            <p:nvPr/>
          </p:nvSpPr>
          <p:spPr bwMode="auto">
            <a:xfrm>
              <a:off x="737" y="154"/>
              <a:ext cx="0" cy="70"/>
            </a:xfrm>
            <a:custGeom>
              <a:avLst/>
              <a:gdLst>
                <a:gd name="T0" fmla="*/ 1 w 1"/>
                <a:gd name="T1" fmla="*/ 0 h 176"/>
                <a:gd name="T2" fmla="*/ 0 w 1"/>
                <a:gd name="T3" fmla="*/ 0 h 176"/>
                <a:gd name="T4" fmla="*/ 0 w 1"/>
                <a:gd name="T5" fmla="*/ 0 h 176"/>
                <a:gd name="T6" fmla="*/ 0 w 1"/>
                <a:gd name="T7" fmla="*/ 0 h 176"/>
                <a:gd name="T8" fmla="*/ 0 w 1"/>
                <a:gd name="T9" fmla="*/ 0 h 176"/>
                <a:gd name="T10" fmla="*/ 0 w 1"/>
                <a:gd name="T11" fmla="*/ 0 h 176"/>
                <a:gd name="T12" fmla="*/ 0 w 1"/>
                <a:gd name="T13" fmla="*/ 0 h 176"/>
                <a:gd name="T14" fmla="*/ 0 w 1"/>
                <a:gd name="T15" fmla="*/ 0 h 176"/>
                <a:gd name="T16" fmla="*/ 0 w 1"/>
                <a:gd name="T17" fmla="*/ 0 h 176"/>
                <a:gd name="T18" fmla="*/ 0 w 1"/>
                <a:gd name="T19" fmla="*/ 0 h 176"/>
                <a:gd name="T20" fmla="*/ 0 w 1"/>
                <a:gd name="T21" fmla="*/ 0 h 176"/>
                <a:gd name="T22" fmla="*/ 0 w 1"/>
                <a:gd name="T23" fmla="*/ 0 h 176"/>
                <a:gd name="T24" fmla="*/ 0 w 1"/>
                <a:gd name="T25" fmla="*/ 0 h 176"/>
                <a:gd name="T26" fmla="*/ 0 w 1"/>
                <a:gd name="T27" fmla="*/ 0 h 176"/>
                <a:gd name="T28" fmla="*/ 0 w 1"/>
                <a:gd name="T29" fmla="*/ 0 h 176"/>
                <a:gd name="T30" fmla="*/ 0 w 1"/>
                <a:gd name="T31" fmla="*/ 0 h 176"/>
                <a:gd name="T32" fmla="*/ 0 w 1"/>
                <a:gd name="T33" fmla="*/ 0 h 176"/>
                <a:gd name="T34" fmla="*/ 0 w 1"/>
                <a:gd name="T35" fmla="*/ 0 h 176"/>
                <a:gd name="T36" fmla="*/ 1 w 1"/>
                <a:gd name="T37" fmla="*/ 0 h 176"/>
                <a:gd name="T38" fmla="*/ 1 w 1"/>
                <a:gd name="T39" fmla="*/ 0 h 17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1" h="176">
                  <a:moveTo>
                    <a:pt x="1" y="0"/>
                  </a:moveTo>
                  <a:lnTo>
                    <a:pt x="0" y="0"/>
                  </a:lnTo>
                  <a:lnTo>
                    <a:pt x="0" y="1"/>
                  </a:lnTo>
                  <a:lnTo>
                    <a:pt x="0" y="2"/>
                  </a:lnTo>
                  <a:lnTo>
                    <a:pt x="0" y="30"/>
                  </a:lnTo>
                  <a:lnTo>
                    <a:pt x="0" y="38"/>
                  </a:lnTo>
                  <a:lnTo>
                    <a:pt x="0" y="46"/>
                  </a:lnTo>
                  <a:lnTo>
                    <a:pt x="0" y="54"/>
                  </a:lnTo>
                  <a:lnTo>
                    <a:pt x="0" y="64"/>
                  </a:lnTo>
                  <a:lnTo>
                    <a:pt x="0" y="73"/>
                  </a:lnTo>
                  <a:lnTo>
                    <a:pt x="0" y="84"/>
                  </a:lnTo>
                  <a:lnTo>
                    <a:pt x="0" y="95"/>
                  </a:lnTo>
                  <a:lnTo>
                    <a:pt x="0" y="106"/>
                  </a:lnTo>
                  <a:lnTo>
                    <a:pt x="0" y="118"/>
                  </a:lnTo>
                  <a:lnTo>
                    <a:pt x="0" y="130"/>
                  </a:lnTo>
                  <a:lnTo>
                    <a:pt x="0" y="142"/>
                  </a:lnTo>
                  <a:lnTo>
                    <a:pt x="0" y="155"/>
                  </a:lnTo>
                  <a:lnTo>
                    <a:pt x="0" y="167"/>
                  </a:lnTo>
                  <a:lnTo>
                    <a:pt x="1" y="17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45" name="未知"/>
            <p:cNvSpPr>
              <a:spLocks/>
            </p:cNvSpPr>
            <p:nvPr/>
          </p:nvSpPr>
          <p:spPr bwMode="auto">
            <a:xfrm>
              <a:off x="745" y="154"/>
              <a:ext cx="0" cy="92"/>
            </a:xfrm>
            <a:custGeom>
              <a:avLst/>
              <a:gdLst>
                <a:gd name="T0" fmla="*/ 0 h 230"/>
                <a:gd name="T1" fmla="*/ 0 h 230"/>
                <a:gd name="T2" fmla="*/ 0 60000 65536"/>
                <a:gd name="T3" fmla="*/ 0 60000 65536"/>
              </a:gdLst>
              <a:ahLst/>
              <a:cxnLst>
                <a:cxn ang="T2">
                  <a:pos x="0" y="T0"/>
                </a:cxn>
                <a:cxn ang="T3">
                  <a:pos x="0" y="T1"/>
                </a:cxn>
              </a:cxnLst>
              <a:rect l="0" t="0" r="r" b="b"/>
              <a:pathLst>
                <a:path h="230">
                  <a:moveTo>
                    <a:pt x="0" y="0"/>
                  </a:moveTo>
                  <a:lnTo>
                    <a:pt x="0" y="230"/>
                  </a:lnTo>
                </a:path>
              </a:pathLst>
            </a:custGeom>
            <a:noFill/>
            <a:ln w="25158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46" name="未知"/>
            <p:cNvSpPr>
              <a:spLocks/>
            </p:cNvSpPr>
            <p:nvPr/>
          </p:nvSpPr>
          <p:spPr bwMode="auto">
            <a:xfrm>
              <a:off x="761" y="154"/>
              <a:ext cx="0" cy="110"/>
            </a:xfrm>
            <a:custGeom>
              <a:avLst/>
              <a:gdLst>
                <a:gd name="T0" fmla="*/ 0 h 274"/>
                <a:gd name="T1" fmla="*/ 0 h 274"/>
                <a:gd name="T2" fmla="*/ 0 60000 65536"/>
                <a:gd name="T3" fmla="*/ 0 60000 65536"/>
              </a:gdLst>
              <a:ahLst/>
              <a:cxnLst>
                <a:cxn ang="T2">
                  <a:pos x="0" y="T0"/>
                </a:cxn>
                <a:cxn ang="T3">
                  <a:pos x="0" y="T1"/>
                </a:cxn>
              </a:cxnLst>
              <a:rect l="0" t="0" r="r" b="b"/>
              <a:pathLst>
                <a:path h="274">
                  <a:moveTo>
                    <a:pt x="0" y="0"/>
                  </a:moveTo>
                  <a:lnTo>
                    <a:pt x="0" y="274"/>
                  </a:lnTo>
                </a:path>
              </a:pathLst>
            </a:custGeom>
            <a:noFill/>
            <a:ln w="25158" cmpd="sng">
              <a:solidFill>
                <a:srgbClr val="33333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47" name="未知"/>
            <p:cNvSpPr>
              <a:spLocks/>
            </p:cNvSpPr>
            <p:nvPr/>
          </p:nvSpPr>
          <p:spPr bwMode="auto">
            <a:xfrm>
              <a:off x="777" y="154"/>
              <a:ext cx="0" cy="119"/>
            </a:xfrm>
            <a:custGeom>
              <a:avLst/>
              <a:gdLst>
                <a:gd name="T0" fmla="*/ 0 h 297"/>
                <a:gd name="T1" fmla="*/ 0 h 297"/>
                <a:gd name="T2" fmla="*/ 0 60000 65536"/>
                <a:gd name="T3" fmla="*/ 0 60000 65536"/>
              </a:gdLst>
              <a:ahLst/>
              <a:cxnLst>
                <a:cxn ang="T2">
                  <a:pos x="0" y="T0"/>
                </a:cxn>
                <a:cxn ang="T3">
                  <a:pos x="0" y="T1"/>
                </a:cxn>
              </a:cxnLst>
              <a:rect l="0" t="0" r="r" b="b"/>
              <a:pathLst>
                <a:path h="297">
                  <a:moveTo>
                    <a:pt x="0" y="0"/>
                  </a:moveTo>
                  <a:lnTo>
                    <a:pt x="0" y="297"/>
                  </a:lnTo>
                </a:path>
              </a:pathLst>
            </a:custGeom>
            <a:noFill/>
            <a:ln w="25158" cmpd="sng">
              <a:solidFill>
                <a:srgbClr val="6666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48" name="未知"/>
            <p:cNvSpPr>
              <a:spLocks/>
            </p:cNvSpPr>
            <p:nvPr/>
          </p:nvSpPr>
          <p:spPr bwMode="auto">
            <a:xfrm>
              <a:off x="793" y="154"/>
              <a:ext cx="0" cy="123"/>
            </a:xfrm>
            <a:custGeom>
              <a:avLst/>
              <a:gdLst>
                <a:gd name="T0" fmla="*/ 0 h 307"/>
                <a:gd name="T1" fmla="*/ 0 h 307"/>
                <a:gd name="T2" fmla="*/ 0 60000 65536"/>
                <a:gd name="T3" fmla="*/ 0 60000 65536"/>
              </a:gdLst>
              <a:ahLst/>
              <a:cxnLst>
                <a:cxn ang="T2">
                  <a:pos x="0" y="T0"/>
                </a:cxn>
                <a:cxn ang="T3">
                  <a:pos x="0" y="T1"/>
                </a:cxn>
              </a:cxnLst>
              <a:rect l="0" t="0" r="r" b="b"/>
              <a:pathLst>
                <a:path h="307">
                  <a:moveTo>
                    <a:pt x="0" y="0"/>
                  </a:moveTo>
                  <a:lnTo>
                    <a:pt x="0" y="307"/>
                  </a:lnTo>
                </a:path>
              </a:pathLst>
            </a:custGeom>
            <a:noFill/>
            <a:ln w="25158" cmpd="sng">
              <a:solidFill>
                <a:srgbClr val="99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49" name="未知"/>
            <p:cNvSpPr>
              <a:spLocks/>
            </p:cNvSpPr>
            <p:nvPr/>
          </p:nvSpPr>
          <p:spPr bwMode="auto">
            <a:xfrm>
              <a:off x="808" y="154"/>
              <a:ext cx="0" cy="124"/>
            </a:xfrm>
            <a:custGeom>
              <a:avLst/>
              <a:gdLst>
                <a:gd name="T0" fmla="*/ 0 h 309"/>
                <a:gd name="T1" fmla="*/ 0 h 309"/>
                <a:gd name="T2" fmla="*/ 0 60000 65536"/>
                <a:gd name="T3" fmla="*/ 0 60000 65536"/>
              </a:gdLst>
              <a:ahLst/>
              <a:cxnLst>
                <a:cxn ang="T2">
                  <a:pos x="0" y="T0"/>
                </a:cxn>
                <a:cxn ang="T3">
                  <a:pos x="0" y="T1"/>
                </a:cxn>
              </a:cxnLst>
              <a:rect l="0" t="0" r="r" b="b"/>
              <a:pathLst>
                <a:path h="309">
                  <a:moveTo>
                    <a:pt x="0" y="0"/>
                  </a:moveTo>
                  <a:lnTo>
                    <a:pt x="0" y="309"/>
                  </a:lnTo>
                </a:path>
              </a:pathLst>
            </a:custGeom>
            <a:noFill/>
            <a:ln w="25158" cmpd="sng">
              <a:solidFill>
                <a:srgbClr val="CCCCC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50" name="未知"/>
            <p:cNvSpPr>
              <a:spLocks/>
            </p:cNvSpPr>
            <p:nvPr/>
          </p:nvSpPr>
          <p:spPr bwMode="auto">
            <a:xfrm>
              <a:off x="824" y="154"/>
              <a:ext cx="0" cy="120"/>
            </a:xfrm>
            <a:custGeom>
              <a:avLst/>
              <a:gdLst>
                <a:gd name="T0" fmla="*/ 0 h 301"/>
                <a:gd name="T1" fmla="*/ 0 h 301"/>
                <a:gd name="T2" fmla="*/ 0 60000 65536"/>
                <a:gd name="T3" fmla="*/ 0 60000 65536"/>
              </a:gdLst>
              <a:ahLst/>
              <a:cxnLst>
                <a:cxn ang="T2">
                  <a:pos x="0" y="T0"/>
                </a:cxn>
                <a:cxn ang="T3">
                  <a:pos x="0" y="T1"/>
                </a:cxn>
              </a:cxnLst>
              <a:rect l="0" t="0" r="r" b="b"/>
              <a:pathLst>
                <a:path h="301">
                  <a:moveTo>
                    <a:pt x="0" y="0"/>
                  </a:moveTo>
                  <a:lnTo>
                    <a:pt x="0" y="301"/>
                  </a:lnTo>
                </a:path>
              </a:pathLst>
            </a:custGeom>
            <a:noFill/>
            <a:ln w="25158" cmpd="sng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51" name="未知"/>
            <p:cNvSpPr>
              <a:spLocks/>
            </p:cNvSpPr>
            <p:nvPr/>
          </p:nvSpPr>
          <p:spPr bwMode="auto">
            <a:xfrm>
              <a:off x="839" y="154"/>
              <a:ext cx="0" cy="114"/>
            </a:xfrm>
            <a:custGeom>
              <a:avLst/>
              <a:gdLst>
                <a:gd name="T0" fmla="*/ 0 h 285"/>
                <a:gd name="T1" fmla="*/ 0 h 285"/>
                <a:gd name="T2" fmla="*/ 0 60000 65536"/>
                <a:gd name="T3" fmla="*/ 0 60000 65536"/>
              </a:gdLst>
              <a:ahLst/>
              <a:cxnLst>
                <a:cxn ang="T2">
                  <a:pos x="0" y="T0"/>
                </a:cxn>
                <a:cxn ang="T3">
                  <a:pos x="0" y="T1"/>
                </a:cxn>
              </a:cxnLst>
              <a:rect l="0" t="0" r="r" b="b"/>
              <a:pathLst>
                <a:path h="285">
                  <a:moveTo>
                    <a:pt x="0" y="0"/>
                  </a:moveTo>
                  <a:lnTo>
                    <a:pt x="0" y="285"/>
                  </a:lnTo>
                </a:path>
              </a:pathLst>
            </a:custGeom>
            <a:noFill/>
            <a:ln w="21564" cmpd="sng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52" name="未知"/>
            <p:cNvSpPr>
              <a:spLocks/>
            </p:cNvSpPr>
            <p:nvPr/>
          </p:nvSpPr>
          <p:spPr bwMode="auto">
            <a:xfrm>
              <a:off x="853" y="154"/>
              <a:ext cx="0" cy="103"/>
            </a:xfrm>
            <a:custGeom>
              <a:avLst/>
              <a:gdLst>
                <a:gd name="T0" fmla="*/ 0 h 258"/>
                <a:gd name="T1" fmla="*/ 0 h 258"/>
                <a:gd name="T2" fmla="*/ 0 60000 65536"/>
                <a:gd name="T3" fmla="*/ 0 60000 65536"/>
              </a:gdLst>
              <a:ahLst/>
              <a:cxnLst>
                <a:cxn ang="T2">
                  <a:pos x="0" y="T0"/>
                </a:cxn>
                <a:cxn ang="T3">
                  <a:pos x="0" y="T1"/>
                </a:cxn>
              </a:cxnLst>
              <a:rect l="0" t="0" r="r" b="b"/>
              <a:pathLst>
                <a:path h="258">
                  <a:moveTo>
                    <a:pt x="0" y="0"/>
                  </a:moveTo>
                  <a:lnTo>
                    <a:pt x="0" y="258"/>
                  </a:lnTo>
                </a:path>
              </a:pathLst>
            </a:custGeom>
            <a:noFill/>
            <a:ln w="21564" cmpd="sng">
              <a:solidFill>
                <a:srgbClr val="7E7E7E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53" name="未知"/>
            <p:cNvSpPr>
              <a:spLocks/>
            </p:cNvSpPr>
            <p:nvPr/>
          </p:nvSpPr>
          <p:spPr bwMode="auto">
            <a:xfrm>
              <a:off x="866" y="154"/>
              <a:ext cx="0" cy="82"/>
            </a:xfrm>
            <a:custGeom>
              <a:avLst/>
              <a:gdLst>
                <a:gd name="T0" fmla="*/ 0 h 205"/>
                <a:gd name="T1" fmla="*/ 0 h 205"/>
                <a:gd name="T2" fmla="*/ 0 60000 65536"/>
                <a:gd name="T3" fmla="*/ 0 60000 65536"/>
              </a:gdLst>
              <a:ahLst/>
              <a:cxnLst>
                <a:cxn ang="T2">
                  <a:pos x="0" y="T0"/>
                </a:cxn>
                <a:cxn ang="T3">
                  <a:pos x="0" y="T1"/>
                </a:cxn>
              </a:cxnLst>
              <a:rect l="0" t="0" r="r" b="b"/>
              <a:pathLst>
                <a:path h="205">
                  <a:moveTo>
                    <a:pt x="0" y="0"/>
                  </a:moveTo>
                  <a:lnTo>
                    <a:pt x="0" y="205"/>
                  </a:lnTo>
                </a:path>
              </a:pathLst>
            </a:custGeom>
            <a:noFill/>
            <a:ln w="21564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54" name="未知"/>
            <p:cNvSpPr>
              <a:spLocks/>
            </p:cNvSpPr>
            <p:nvPr/>
          </p:nvSpPr>
          <p:spPr bwMode="auto">
            <a:xfrm>
              <a:off x="737" y="154"/>
              <a:ext cx="133" cy="124"/>
            </a:xfrm>
            <a:custGeom>
              <a:avLst/>
              <a:gdLst>
                <a:gd name="T0" fmla="*/ 0 w 333"/>
                <a:gd name="T1" fmla="*/ 0 h 309"/>
                <a:gd name="T2" fmla="*/ 0 w 333"/>
                <a:gd name="T3" fmla="*/ 0 h 309"/>
                <a:gd name="T4" fmla="*/ 0 w 333"/>
                <a:gd name="T5" fmla="*/ 0 h 309"/>
                <a:gd name="T6" fmla="*/ 0 w 333"/>
                <a:gd name="T7" fmla="*/ 0 h 309"/>
                <a:gd name="T8" fmla="*/ 0 w 333"/>
                <a:gd name="T9" fmla="*/ 0 h 309"/>
                <a:gd name="T10" fmla="*/ 0 w 333"/>
                <a:gd name="T11" fmla="*/ 0 h 309"/>
                <a:gd name="T12" fmla="*/ 0 w 333"/>
                <a:gd name="T13" fmla="*/ 0 h 309"/>
                <a:gd name="T14" fmla="*/ 0 w 333"/>
                <a:gd name="T15" fmla="*/ 0 h 309"/>
                <a:gd name="T16" fmla="*/ 0 w 333"/>
                <a:gd name="T17" fmla="*/ 0 h 309"/>
                <a:gd name="T18" fmla="*/ 0 w 333"/>
                <a:gd name="T19" fmla="*/ 0 h 309"/>
                <a:gd name="T20" fmla="*/ 0 w 333"/>
                <a:gd name="T21" fmla="*/ 0 h 309"/>
                <a:gd name="T22" fmla="*/ 0 w 333"/>
                <a:gd name="T23" fmla="*/ 0 h 309"/>
                <a:gd name="T24" fmla="*/ 0 w 333"/>
                <a:gd name="T25" fmla="*/ 0 h 309"/>
                <a:gd name="T26" fmla="*/ 0 w 333"/>
                <a:gd name="T27" fmla="*/ 0 h 309"/>
                <a:gd name="T28" fmla="*/ 0 w 333"/>
                <a:gd name="T29" fmla="*/ 0 h 309"/>
                <a:gd name="T30" fmla="*/ 0 w 333"/>
                <a:gd name="T31" fmla="*/ 0 h 309"/>
                <a:gd name="T32" fmla="*/ 0 w 333"/>
                <a:gd name="T33" fmla="*/ 0 h 309"/>
                <a:gd name="T34" fmla="*/ 0 w 333"/>
                <a:gd name="T35" fmla="*/ 0 h 309"/>
                <a:gd name="T36" fmla="*/ 0 w 333"/>
                <a:gd name="T37" fmla="*/ 0 h 309"/>
                <a:gd name="T38" fmla="*/ 0 w 333"/>
                <a:gd name="T39" fmla="*/ 0 h 309"/>
                <a:gd name="T40" fmla="*/ 0 w 333"/>
                <a:gd name="T41" fmla="*/ 0 h 309"/>
                <a:gd name="T42" fmla="*/ 0 w 333"/>
                <a:gd name="T43" fmla="*/ 0 h 309"/>
                <a:gd name="T44" fmla="*/ 0 w 333"/>
                <a:gd name="T45" fmla="*/ 0 h 309"/>
                <a:gd name="T46" fmla="*/ 0 w 333"/>
                <a:gd name="T47" fmla="*/ 0 h 309"/>
                <a:gd name="T48" fmla="*/ 0 w 333"/>
                <a:gd name="T49" fmla="*/ 0 h 309"/>
                <a:gd name="T50" fmla="*/ 0 w 333"/>
                <a:gd name="T51" fmla="*/ 0 h 309"/>
                <a:gd name="T52" fmla="*/ 0 w 333"/>
                <a:gd name="T53" fmla="*/ 0 h 309"/>
                <a:gd name="T54" fmla="*/ 0 w 333"/>
                <a:gd name="T55" fmla="*/ 0 h 309"/>
                <a:gd name="T56" fmla="*/ 0 w 333"/>
                <a:gd name="T57" fmla="*/ 0 h 309"/>
                <a:gd name="T58" fmla="*/ 0 w 333"/>
                <a:gd name="T59" fmla="*/ 0 h 309"/>
                <a:gd name="T60" fmla="*/ 0 w 333"/>
                <a:gd name="T61" fmla="*/ 0 h 309"/>
                <a:gd name="T62" fmla="*/ 0 w 333"/>
                <a:gd name="T63" fmla="*/ 0 h 309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333" h="309">
                  <a:moveTo>
                    <a:pt x="166" y="309"/>
                  </a:moveTo>
                  <a:lnTo>
                    <a:pt x="101" y="297"/>
                  </a:lnTo>
                  <a:lnTo>
                    <a:pt x="48" y="264"/>
                  </a:lnTo>
                  <a:lnTo>
                    <a:pt x="13" y="215"/>
                  </a:lnTo>
                  <a:lnTo>
                    <a:pt x="0" y="155"/>
                  </a:lnTo>
                  <a:lnTo>
                    <a:pt x="0" y="142"/>
                  </a:lnTo>
                  <a:lnTo>
                    <a:pt x="0" y="130"/>
                  </a:lnTo>
                  <a:lnTo>
                    <a:pt x="0" y="118"/>
                  </a:lnTo>
                  <a:lnTo>
                    <a:pt x="0" y="106"/>
                  </a:lnTo>
                  <a:lnTo>
                    <a:pt x="0" y="95"/>
                  </a:lnTo>
                  <a:lnTo>
                    <a:pt x="0" y="84"/>
                  </a:lnTo>
                  <a:lnTo>
                    <a:pt x="0" y="73"/>
                  </a:lnTo>
                  <a:lnTo>
                    <a:pt x="0" y="64"/>
                  </a:lnTo>
                  <a:lnTo>
                    <a:pt x="0" y="54"/>
                  </a:lnTo>
                  <a:lnTo>
                    <a:pt x="0" y="46"/>
                  </a:lnTo>
                  <a:lnTo>
                    <a:pt x="0" y="38"/>
                  </a:lnTo>
                  <a:lnTo>
                    <a:pt x="0" y="30"/>
                  </a:lnTo>
                  <a:lnTo>
                    <a:pt x="0" y="24"/>
                  </a:lnTo>
                  <a:lnTo>
                    <a:pt x="0" y="0"/>
                  </a:lnTo>
                  <a:lnTo>
                    <a:pt x="34" y="0"/>
                  </a:lnTo>
                  <a:lnTo>
                    <a:pt x="65" y="0"/>
                  </a:lnTo>
                  <a:lnTo>
                    <a:pt x="93" y="0"/>
                  </a:lnTo>
                  <a:lnTo>
                    <a:pt x="118" y="0"/>
                  </a:lnTo>
                  <a:lnTo>
                    <a:pt x="140" y="0"/>
                  </a:lnTo>
                  <a:lnTo>
                    <a:pt x="161" y="0"/>
                  </a:lnTo>
                  <a:lnTo>
                    <a:pt x="179" y="0"/>
                  </a:lnTo>
                  <a:lnTo>
                    <a:pt x="195" y="0"/>
                  </a:lnTo>
                  <a:lnTo>
                    <a:pt x="209" y="0"/>
                  </a:lnTo>
                  <a:lnTo>
                    <a:pt x="222" y="0"/>
                  </a:lnTo>
                  <a:lnTo>
                    <a:pt x="234" y="0"/>
                  </a:lnTo>
                  <a:lnTo>
                    <a:pt x="245" y="0"/>
                  </a:lnTo>
                  <a:lnTo>
                    <a:pt x="256" y="0"/>
                  </a:lnTo>
                  <a:lnTo>
                    <a:pt x="266" y="0"/>
                  </a:lnTo>
                  <a:lnTo>
                    <a:pt x="276" y="0"/>
                  </a:lnTo>
                  <a:lnTo>
                    <a:pt x="286" y="0"/>
                  </a:lnTo>
                  <a:lnTo>
                    <a:pt x="297" y="0"/>
                  </a:lnTo>
                  <a:lnTo>
                    <a:pt x="308" y="0"/>
                  </a:lnTo>
                  <a:lnTo>
                    <a:pt x="320" y="0"/>
                  </a:lnTo>
                  <a:lnTo>
                    <a:pt x="333" y="0"/>
                  </a:lnTo>
                  <a:lnTo>
                    <a:pt x="333" y="10"/>
                  </a:lnTo>
                  <a:lnTo>
                    <a:pt x="333" y="19"/>
                  </a:lnTo>
                  <a:lnTo>
                    <a:pt x="333" y="27"/>
                  </a:lnTo>
                  <a:lnTo>
                    <a:pt x="333" y="35"/>
                  </a:lnTo>
                  <a:lnTo>
                    <a:pt x="333" y="42"/>
                  </a:lnTo>
                  <a:lnTo>
                    <a:pt x="333" y="48"/>
                  </a:lnTo>
                  <a:lnTo>
                    <a:pt x="333" y="54"/>
                  </a:lnTo>
                  <a:lnTo>
                    <a:pt x="333" y="60"/>
                  </a:lnTo>
                  <a:lnTo>
                    <a:pt x="333" y="66"/>
                  </a:lnTo>
                  <a:lnTo>
                    <a:pt x="333" y="72"/>
                  </a:lnTo>
                  <a:lnTo>
                    <a:pt x="333" y="77"/>
                  </a:lnTo>
                  <a:lnTo>
                    <a:pt x="333" y="84"/>
                  </a:lnTo>
                  <a:lnTo>
                    <a:pt x="333" y="90"/>
                  </a:lnTo>
                  <a:lnTo>
                    <a:pt x="333" y="97"/>
                  </a:lnTo>
                  <a:lnTo>
                    <a:pt x="333" y="104"/>
                  </a:lnTo>
                  <a:lnTo>
                    <a:pt x="333" y="113"/>
                  </a:lnTo>
                  <a:lnTo>
                    <a:pt x="333" y="122"/>
                  </a:lnTo>
                  <a:lnTo>
                    <a:pt x="333" y="132"/>
                  </a:lnTo>
                  <a:lnTo>
                    <a:pt x="333" y="143"/>
                  </a:lnTo>
                  <a:lnTo>
                    <a:pt x="333" y="155"/>
                  </a:lnTo>
                  <a:lnTo>
                    <a:pt x="332" y="167"/>
                  </a:lnTo>
                  <a:lnTo>
                    <a:pt x="314" y="226"/>
                  </a:lnTo>
                  <a:lnTo>
                    <a:pt x="275" y="272"/>
                  </a:lnTo>
                  <a:lnTo>
                    <a:pt x="219" y="301"/>
                  </a:lnTo>
                  <a:lnTo>
                    <a:pt x="166" y="309"/>
                  </a:lnTo>
                  <a:close/>
                </a:path>
              </a:pathLst>
            </a:custGeom>
            <a:noFill/>
            <a:ln w="635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55" name="未知"/>
            <p:cNvSpPr>
              <a:spLocks/>
            </p:cNvSpPr>
            <p:nvPr/>
          </p:nvSpPr>
          <p:spPr bwMode="auto">
            <a:xfrm>
              <a:off x="701" y="52"/>
              <a:ext cx="173" cy="173"/>
            </a:xfrm>
            <a:custGeom>
              <a:avLst/>
              <a:gdLst>
                <a:gd name="T0" fmla="*/ 0 w 433"/>
                <a:gd name="T1" fmla="*/ 0 h 433"/>
                <a:gd name="T2" fmla="*/ 0 w 433"/>
                <a:gd name="T3" fmla="*/ 0 h 433"/>
                <a:gd name="T4" fmla="*/ 0 w 433"/>
                <a:gd name="T5" fmla="*/ 0 h 433"/>
                <a:gd name="T6" fmla="*/ 0 w 433"/>
                <a:gd name="T7" fmla="*/ 0 h 433"/>
                <a:gd name="T8" fmla="*/ 0 w 433"/>
                <a:gd name="T9" fmla="*/ 0 h 433"/>
                <a:gd name="T10" fmla="*/ 0 w 433"/>
                <a:gd name="T11" fmla="*/ 0 h 433"/>
                <a:gd name="T12" fmla="*/ 0 w 433"/>
                <a:gd name="T13" fmla="*/ 0 h 433"/>
                <a:gd name="T14" fmla="*/ 0 w 433"/>
                <a:gd name="T15" fmla="*/ 0 h 433"/>
                <a:gd name="T16" fmla="*/ 0 w 433"/>
                <a:gd name="T17" fmla="*/ 0 h 433"/>
                <a:gd name="T18" fmla="*/ 0 w 433"/>
                <a:gd name="T19" fmla="*/ 0 h 433"/>
                <a:gd name="T20" fmla="*/ 0 w 433"/>
                <a:gd name="T21" fmla="*/ 0 h 433"/>
                <a:gd name="T22" fmla="*/ 0 w 433"/>
                <a:gd name="T23" fmla="*/ 0 h 433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433" h="433">
                  <a:moveTo>
                    <a:pt x="392" y="219"/>
                  </a:moveTo>
                  <a:lnTo>
                    <a:pt x="433" y="433"/>
                  </a:lnTo>
                  <a:lnTo>
                    <a:pt x="392" y="219"/>
                  </a:lnTo>
                  <a:lnTo>
                    <a:pt x="93" y="219"/>
                  </a:lnTo>
                  <a:lnTo>
                    <a:pt x="91" y="219"/>
                  </a:lnTo>
                  <a:lnTo>
                    <a:pt x="58" y="254"/>
                  </a:lnTo>
                  <a:lnTo>
                    <a:pt x="0" y="0"/>
                  </a:lnTo>
                  <a:lnTo>
                    <a:pt x="58" y="254"/>
                  </a:lnTo>
                  <a:lnTo>
                    <a:pt x="59" y="257"/>
                  </a:lnTo>
                  <a:lnTo>
                    <a:pt x="93" y="289"/>
                  </a:lnTo>
                  <a:lnTo>
                    <a:pt x="322" y="289"/>
                  </a:lnTo>
                  <a:lnTo>
                    <a:pt x="392" y="219"/>
                  </a:lnTo>
                  <a:close/>
                </a:path>
              </a:pathLst>
            </a:custGeom>
            <a:blipFill dpi="0" rotWithShape="0">
              <a:blip r:embed="rId30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56" name="未知"/>
            <p:cNvSpPr>
              <a:spLocks/>
            </p:cNvSpPr>
            <p:nvPr/>
          </p:nvSpPr>
          <p:spPr bwMode="auto">
            <a:xfrm>
              <a:off x="772" y="123"/>
              <a:ext cx="133" cy="133"/>
            </a:xfrm>
            <a:custGeom>
              <a:avLst/>
              <a:gdLst>
                <a:gd name="T0" fmla="*/ 0 w 332"/>
                <a:gd name="T1" fmla="*/ 0 h 331"/>
                <a:gd name="T2" fmla="*/ 0 w 332"/>
                <a:gd name="T3" fmla="*/ 0 h 331"/>
                <a:gd name="T4" fmla="*/ 0 w 332"/>
                <a:gd name="T5" fmla="*/ 0 h 331"/>
                <a:gd name="T6" fmla="*/ 0 w 332"/>
                <a:gd name="T7" fmla="*/ 0 h 331"/>
                <a:gd name="T8" fmla="*/ 0 w 332"/>
                <a:gd name="T9" fmla="*/ 0 h 331"/>
                <a:gd name="T10" fmla="*/ 0 w 332"/>
                <a:gd name="T11" fmla="*/ 0 h 331"/>
                <a:gd name="T12" fmla="*/ 0 w 332"/>
                <a:gd name="T13" fmla="*/ 0 h 331"/>
                <a:gd name="T14" fmla="*/ 0 w 332"/>
                <a:gd name="T15" fmla="*/ 0 h 331"/>
                <a:gd name="T16" fmla="*/ 0 w 332"/>
                <a:gd name="T17" fmla="*/ 0 h 331"/>
                <a:gd name="T18" fmla="*/ 0 w 332"/>
                <a:gd name="T19" fmla="*/ 0 h 331"/>
                <a:gd name="T20" fmla="*/ 0 w 332"/>
                <a:gd name="T21" fmla="*/ 0 h 331"/>
                <a:gd name="T22" fmla="*/ 0 w 332"/>
                <a:gd name="T23" fmla="*/ 0 h 331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332" h="331">
                  <a:moveTo>
                    <a:pt x="240" y="111"/>
                  </a:moveTo>
                  <a:lnTo>
                    <a:pt x="272" y="76"/>
                  </a:lnTo>
                  <a:lnTo>
                    <a:pt x="332" y="331"/>
                  </a:lnTo>
                  <a:lnTo>
                    <a:pt x="272" y="76"/>
                  </a:lnTo>
                  <a:lnTo>
                    <a:pt x="272" y="74"/>
                  </a:lnTo>
                  <a:lnTo>
                    <a:pt x="237" y="41"/>
                  </a:lnTo>
                  <a:lnTo>
                    <a:pt x="214" y="41"/>
                  </a:lnTo>
                  <a:lnTo>
                    <a:pt x="144" y="111"/>
                  </a:lnTo>
                  <a:lnTo>
                    <a:pt x="0" y="0"/>
                  </a:lnTo>
                  <a:lnTo>
                    <a:pt x="144" y="111"/>
                  </a:lnTo>
                  <a:lnTo>
                    <a:pt x="237" y="111"/>
                  </a:lnTo>
                  <a:lnTo>
                    <a:pt x="240" y="111"/>
                  </a:lnTo>
                  <a:close/>
                </a:path>
              </a:pathLst>
            </a:custGeom>
            <a:blipFill dpi="0" rotWithShape="0">
              <a:blip r:embed="rId31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57" name="未知"/>
            <p:cNvSpPr>
              <a:spLocks/>
            </p:cNvSpPr>
            <p:nvPr/>
          </p:nvSpPr>
          <p:spPr bwMode="auto">
            <a:xfrm>
              <a:off x="724" y="140"/>
              <a:ext cx="157" cy="28"/>
            </a:xfrm>
            <a:custGeom>
              <a:avLst/>
              <a:gdLst>
                <a:gd name="T0" fmla="*/ 0 w 392"/>
                <a:gd name="T1" fmla="*/ 0 h 70"/>
                <a:gd name="T2" fmla="*/ 0 w 392"/>
                <a:gd name="T3" fmla="*/ 0 h 70"/>
                <a:gd name="T4" fmla="*/ 0 w 392"/>
                <a:gd name="T5" fmla="*/ 0 h 70"/>
                <a:gd name="T6" fmla="*/ 0 w 392"/>
                <a:gd name="T7" fmla="*/ 0 h 70"/>
                <a:gd name="T8" fmla="*/ 0 w 392"/>
                <a:gd name="T9" fmla="*/ 0 h 70"/>
                <a:gd name="T10" fmla="*/ 0 w 392"/>
                <a:gd name="T11" fmla="*/ 0 h 70"/>
                <a:gd name="T12" fmla="*/ 0 w 392"/>
                <a:gd name="T13" fmla="*/ 0 h 70"/>
                <a:gd name="T14" fmla="*/ 0 w 392"/>
                <a:gd name="T15" fmla="*/ 0 h 70"/>
                <a:gd name="T16" fmla="*/ 0 w 392"/>
                <a:gd name="T17" fmla="*/ 0 h 7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392" h="70">
                  <a:moveTo>
                    <a:pt x="35" y="70"/>
                  </a:moveTo>
                  <a:lnTo>
                    <a:pt x="0" y="35"/>
                  </a:lnTo>
                  <a:lnTo>
                    <a:pt x="1" y="33"/>
                  </a:lnTo>
                  <a:lnTo>
                    <a:pt x="35" y="0"/>
                  </a:lnTo>
                  <a:lnTo>
                    <a:pt x="357" y="0"/>
                  </a:lnTo>
                  <a:lnTo>
                    <a:pt x="392" y="35"/>
                  </a:lnTo>
                  <a:lnTo>
                    <a:pt x="392" y="38"/>
                  </a:lnTo>
                  <a:lnTo>
                    <a:pt x="357" y="70"/>
                  </a:lnTo>
                  <a:lnTo>
                    <a:pt x="35" y="70"/>
                  </a:lnTo>
                  <a:close/>
                </a:path>
              </a:pathLst>
            </a:custGeom>
            <a:noFill/>
            <a:ln w="635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58" name="未知"/>
            <p:cNvSpPr>
              <a:spLocks/>
            </p:cNvSpPr>
            <p:nvPr/>
          </p:nvSpPr>
          <p:spPr bwMode="auto">
            <a:xfrm>
              <a:off x="852" y="80"/>
              <a:ext cx="194" cy="29"/>
            </a:xfrm>
            <a:custGeom>
              <a:avLst/>
              <a:gdLst>
                <a:gd name="T0" fmla="*/ 0 w 485"/>
                <a:gd name="T1" fmla="*/ 0 h 73"/>
                <a:gd name="T2" fmla="*/ 0 w 485"/>
                <a:gd name="T3" fmla="*/ 0 h 73"/>
                <a:gd name="T4" fmla="*/ 0 w 485"/>
                <a:gd name="T5" fmla="*/ 0 h 73"/>
                <a:gd name="T6" fmla="*/ 0 w 485"/>
                <a:gd name="T7" fmla="*/ 0 h 73"/>
                <a:gd name="T8" fmla="*/ 0 w 485"/>
                <a:gd name="T9" fmla="*/ 0 h 73"/>
                <a:gd name="T10" fmla="*/ 0 w 485"/>
                <a:gd name="T11" fmla="*/ 0 h 73"/>
                <a:gd name="T12" fmla="*/ 0 w 485"/>
                <a:gd name="T13" fmla="*/ 0 h 73"/>
                <a:gd name="T14" fmla="*/ 0 w 485"/>
                <a:gd name="T15" fmla="*/ 0 h 73"/>
                <a:gd name="T16" fmla="*/ 0 w 485"/>
                <a:gd name="T17" fmla="*/ 0 h 73"/>
                <a:gd name="T18" fmla="*/ 0 w 485"/>
                <a:gd name="T19" fmla="*/ 0 h 73"/>
                <a:gd name="T20" fmla="*/ 0 w 485"/>
                <a:gd name="T21" fmla="*/ 0 h 73"/>
                <a:gd name="T22" fmla="*/ 0 w 485"/>
                <a:gd name="T23" fmla="*/ 0 h 73"/>
                <a:gd name="T24" fmla="*/ 0 w 485"/>
                <a:gd name="T25" fmla="*/ 0 h 73"/>
                <a:gd name="T26" fmla="*/ 0 w 485"/>
                <a:gd name="T27" fmla="*/ 0 h 73"/>
                <a:gd name="T28" fmla="*/ 0 w 485"/>
                <a:gd name="T29" fmla="*/ 0 h 73"/>
                <a:gd name="T30" fmla="*/ 0 w 485"/>
                <a:gd name="T31" fmla="*/ 0 h 73"/>
                <a:gd name="T32" fmla="*/ 0 w 485"/>
                <a:gd name="T33" fmla="*/ 0 h 73"/>
                <a:gd name="T34" fmla="*/ 0 w 485"/>
                <a:gd name="T35" fmla="*/ 0 h 73"/>
                <a:gd name="T36" fmla="*/ 0 w 485"/>
                <a:gd name="T37" fmla="*/ 0 h 73"/>
                <a:gd name="T38" fmla="*/ 0 w 485"/>
                <a:gd name="T39" fmla="*/ 0 h 73"/>
                <a:gd name="T40" fmla="*/ 0 w 485"/>
                <a:gd name="T41" fmla="*/ 0 h 73"/>
                <a:gd name="T42" fmla="*/ 0 w 485"/>
                <a:gd name="T43" fmla="*/ 0 h 73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485" h="73">
                  <a:moveTo>
                    <a:pt x="425" y="0"/>
                  </a:moveTo>
                  <a:lnTo>
                    <a:pt x="484" y="10"/>
                  </a:lnTo>
                  <a:lnTo>
                    <a:pt x="485" y="12"/>
                  </a:lnTo>
                  <a:lnTo>
                    <a:pt x="484" y="14"/>
                  </a:lnTo>
                  <a:lnTo>
                    <a:pt x="429" y="38"/>
                  </a:lnTo>
                  <a:lnTo>
                    <a:pt x="362" y="51"/>
                  </a:lnTo>
                  <a:lnTo>
                    <a:pt x="291" y="60"/>
                  </a:lnTo>
                  <a:lnTo>
                    <a:pt x="212" y="66"/>
                  </a:lnTo>
                  <a:lnTo>
                    <a:pt x="148" y="70"/>
                  </a:lnTo>
                  <a:lnTo>
                    <a:pt x="88" y="73"/>
                  </a:lnTo>
                  <a:lnTo>
                    <a:pt x="53" y="73"/>
                  </a:lnTo>
                  <a:lnTo>
                    <a:pt x="38" y="73"/>
                  </a:lnTo>
                  <a:lnTo>
                    <a:pt x="0" y="68"/>
                  </a:lnTo>
                  <a:lnTo>
                    <a:pt x="1" y="65"/>
                  </a:lnTo>
                  <a:lnTo>
                    <a:pt x="66" y="47"/>
                  </a:lnTo>
                  <a:lnTo>
                    <a:pt x="144" y="32"/>
                  </a:lnTo>
                  <a:lnTo>
                    <a:pt x="207" y="21"/>
                  </a:lnTo>
                  <a:lnTo>
                    <a:pt x="267" y="12"/>
                  </a:lnTo>
                  <a:lnTo>
                    <a:pt x="330" y="4"/>
                  </a:lnTo>
                  <a:lnTo>
                    <a:pt x="393" y="0"/>
                  </a:lnTo>
                  <a:lnTo>
                    <a:pt x="415" y="0"/>
                  </a:lnTo>
                  <a:lnTo>
                    <a:pt x="425" y="0"/>
                  </a:lnTo>
                  <a:close/>
                </a:path>
              </a:pathLst>
            </a:custGeom>
            <a:solidFill>
              <a:srgbClr val="F1B1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859" name="Group 166"/>
          <p:cNvGrpSpPr>
            <a:grpSpLocks/>
          </p:cNvGrpSpPr>
          <p:nvPr/>
        </p:nvGrpSpPr>
        <p:grpSpPr bwMode="auto">
          <a:xfrm>
            <a:off x="2017901" y="1831385"/>
            <a:ext cx="3975100" cy="3565525"/>
            <a:chOff x="0" y="0"/>
            <a:chExt cx="2504" cy="2246"/>
          </a:xfrm>
        </p:grpSpPr>
        <p:sp>
          <p:nvSpPr>
            <p:cNvPr id="860" name="Text Box 167"/>
            <p:cNvSpPr txBox="1">
              <a:spLocks noChangeArrowheads="1"/>
            </p:cNvSpPr>
            <p:nvPr/>
          </p:nvSpPr>
          <p:spPr bwMode="auto">
            <a:xfrm>
              <a:off x="235" y="2086"/>
              <a:ext cx="245" cy="1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1pPr>
              <a:lvl2pPr marL="742950" indent="-28575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2pPr>
              <a:lvl3pPr marL="11430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3pPr>
              <a:lvl4pPr marL="16002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4pPr>
              <a:lvl5pPr marL="20574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9pPr>
            </a:lstStyle>
            <a:p>
              <a:pPr algn="l" eaLnBrk="1" hangingPunct="1">
                <a:lnSpc>
                  <a:spcPct val="64000"/>
                </a:lnSpc>
              </a:pPr>
              <a:r>
                <a:rPr lang="zh-CN" altLang="zh-CN" sz="1800" b="0" u="none">
                  <a:solidFill>
                    <a:srgbClr val="008000"/>
                  </a:solidFill>
                  <a:latin typeface="Verdana" panose="020B0604030504040204" pitchFamily="34" charset="0"/>
                  <a:ea typeface="宋体" panose="02010600030101010101" pitchFamily="2" charset="-122"/>
                  <a:cs typeface="Times New Roman" panose="02020603050405020304" pitchFamily="18" charset="0"/>
                </a:rPr>
                <a:t>c</a:t>
              </a:r>
              <a:r>
                <a:rPr lang="zh-CN" altLang="zh-CN" sz="1800" b="0" u="none" baseline="-25000">
                  <a:solidFill>
                    <a:srgbClr val="008000"/>
                  </a:solidFill>
                  <a:latin typeface="Verdana" panose="020B0604030504040204" pitchFamily="34" charset="0"/>
                  <a:ea typeface="宋体" panose="02010600030101010101" pitchFamily="2" charset="-122"/>
                  <a:cs typeface="Times New Roman" panose="02020603050405020304" pitchFamily="18" charset="0"/>
                </a:rPr>
                <a:t>4</a:t>
              </a:r>
            </a:p>
          </p:txBody>
        </p:sp>
        <p:grpSp>
          <p:nvGrpSpPr>
            <p:cNvPr id="861" name="Group 168"/>
            <p:cNvGrpSpPr>
              <a:grpSpLocks/>
            </p:cNvGrpSpPr>
            <p:nvPr/>
          </p:nvGrpSpPr>
          <p:grpSpPr bwMode="auto">
            <a:xfrm>
              <a:off x="0" y="0"/>
              <a:ext cx="2504" cy="2092"/>
              <a:chOff x="0" y="0"/>
              <a:chExt cx="2504" cy="2092"/>
            </a:xfrm>
          </p:grpSpPr>
          <p:sp>
            <p:nvSpPr>
              <p:cNvPr id="862" name="Text Box 169"/>
              <p:cNvSpPr txBox="1">
                <a:spLocks noChangeArrowheads="1"/>
              </p:cNvSpPr>
              <p:nvPr/>
            </p:nvSpPr>
            <p:spPr bwMode="auto">
              <a:xfrm>
                <a:off x="2329" y="241"/>
                <a:ext cx="175" cy="1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1pPr>
                <a:lvl2pPr marL="742950" indent="-28575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2pPr>
                <a:lvl3pPr marL="11430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3pPr>
                <a:lvl4pPr marL="16002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4pPr>
                <a:lvl5pPr marL="20574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algn="l" eaLnBrk="1" hangingPunct="1">
                  <a:lnSpc>
                    <a:spcPct val="64000"/>
                  </a:lnSpc>
                </a:pPr>
                <a:r>
                  <a:rPr lang="zh-CN" altLang="zh-CN" sz="1800" b="0" u="none">
                    <a:solidFill>
                      <a:srgbClr val="008000"/>
                    </a:solidFill>
                    <a:latin typeface="Verdana" panose="020B0604030504040204" pitchFamily="34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c</a:t>
                </a:r>
                <a:r>
                  <a:rPr lang="zh-CN" altLang="zh-CN" sz="1800" b="0" u="none" baseline="-25000">
                    <a:solidFill>
                      <a:srgbClr val="008000"/>
                    </a:solidFill>
                    <a:latin typeface="Verdana" panose="020B0604030504040204" pitchFamily="34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0</a:t>
                </a:r>
              </a:p>
            </p:txBody>
          </p:sp>
          <p:sp>
            <p:nvSpPr>
              <p:cNvPr id="863" name="Text Box 170"/>
              <p:cNvSpPr txBox="1">
                <a:spLocks noChangeArrowheads="1"/>
              </p:cNvSpPr>
              <p:nvPr/>
            </p:nvSpPr>
            <p:spPr bwMode="auto">
              <a:xfrm>
                <a:off x="1364" y="412"/>
                <a:ext cx="198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1pPr>
                <a:lvl2pPr marL="742950" indent="-28575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2pPr>
                <a:lvl3pPr marL="11430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3pPr>
                <a:lvl4pPr marL="16002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4pPr>
                <a:lvl5pPr marL="20574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algn="l" eaLnBrk="1" hangingPunct="1">
                  <a:lnSpc>
                    <a:spcPct val="64000"/>
                  </a:lnSpc>
                </a:pPr>
                <a:r>
                  <a:rPr lang="zh-CN" altLang="zh-CN" sz="1800" b="0" u="none">
                    <a:solidFill>
                      <a:srgbClr val="0000FF"/>
                    </a:solidFill>
                    <a:latin typeface="Verdana" panose="020B0604030504040204" pitchFamily="34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g</a:t>
                </a:r>
                <a:r>
                  <a:rPr lang="zh-CN" altLang="zh-CN" sz="1800" b="0" u="none" baseline="-25000">
                    <a:solidFill>
                      <a:srgbClr val="0000FF"/>
                    </a:solidFill>
                    <a:latin typeface="Verdana" panose="020B0604030504040204" pitchFamily="34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1</a:t>
                </a:r>
              </a:p>
            </p:txBody>
          </p:sp>
          <p:sp>
            <p:nvSpPr>
              <p:cNvPr id="864" name="Text Box 171"/>
              <p:cNvSpPr txBox="1">
                <a:spLocks noChangeArrowheads="1"/>
              </p:cNvSpPr>
              <p:nvPr/>
            </p:nvSpPr>
            <p:spPr bwMode="auto">
              <a:xfrm>
                <a:off x="2064" y="661"/>
                <a:ext cx="185" cy="1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1pPr>
                <a:lvl2pPr marL="742950" indent="-28575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2pPr>
                <a:lvl3pPr marL="11430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3pPr>
                <a:lvl4pPr marL="16002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4pPr>
                <a:lvl5pPr marL="20574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algn="l" eaLnBrk="1" hangingPunct="1">
                  <a:lnSpc>
                    <a:spcPct val="64000"/>
                  </a:lnSpc>
                </a:pPr>
                <a:r>
                  <a:rPr lang="zh-CN" altLang="zh-CN" sz="1800" b="0" u="none">
                    <a:solidFill>
                      <a:schemeClr val="accent2"/>
                    </a:solidFill>
                    <a:latin typeface="Verdana" panose="020B0604030504040204" pitchFamily="34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p</a:t>
                </a:r>
                <a:r>
                  <a:rPr lang="zh-CN" altLang="zh-CN" sz="1800" b="0" u="none" baseline="-25000">
                    <a:solidFill>
                      <a:schemeClr val="accent2"/>
                    </a:solidFill>
                    <a:latin typeface="Verdana" panose="020B0604030504040204" pitchFamily="34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1</a:t>
                </a:r>
              </a:p>
            </p:txBody>
          </p:sp>
          <p:sp>
            <p:nvSpPr>
              <p:cNvPr id="865" name="Text Box 172"/>
              <p:cNvSpPr txBox="1">
                <a:spLocks noChangeArrowheads="1"/>
              </p:cNvSpPr>
              <p:nvPr/>
            </p:nvSpPr>
            <p:spPr bwMode="auto">
              <a:xfrm>
                <a:off x="933" y="832"/>
                <a:ext cx="201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1pPr>
                <a:lvl2pPr marL="742950" indent="-28575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2pPr>
                <a:lvl3pPr marL="11430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3pPr>
                <a:lvl4pPr marL="16002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4pPr>
                <a:lvl5pPr marL="20574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algn="l" eaLnBrk="1" hangingPunct="1">
                  <a:lnSpc>
                    <a:spcPct val="64000"/>
                  </a:lnSpc>
                </a:pPr>
                <a:r>
                  <a:rPr lang="zh-CN" altLang="zh-CN" sz="1800" b="0" u="none">
                    <a:solidFill>
                      <a:srgbClr val="0000FF"/>
                    </a:solidFill>
                    <a:latin typeface="Verdana" panose="020B0604030504040204" pitchFamily="34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g</a:t>
                </a:r>
                <a:r>
                  <a:rPr lang="zh-CN" altLang="zh-CN" sz="1800" b="0" u="none" baseline="-25000">
                    <a:solidFill>
                      <a:srgbClr val="0000FF"/>
                    </a:solidFill>
                    <a:latin typeface="Verdana" panose="020B0604030504040204" pitchFamily="34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2</a:t>
                </a:r>
              </a:p>
            </p:txBody>
          </p:sp>
          <p:sp>
            <p:nvSpPr>
              <p:cNvPr id="866" name="Text Box 173"/>
              <p:cNvSpPr txBox="1">
                <a:spLocks noChangeArrowheads="1"/>
              </p:cNvSpPr>
              <p:nvPr/>
            </p:nvSpPr>
            <p:spPr bwMode="auto">
              <a:xfrm>
                <a:off x="1678" y="1070"/>
                <a:ext cx="185" cy="1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1pPr>
                <a:lvl2pPr marL="742950" indent="-28575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2pPr>
                <a:lvl3pPr marL="11430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3pPr>
                <a:lvl4pPr marL="16002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4pPr>
                <a:lvl5pPr marL="20574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algn="l" eaLnBrk="1" hangingPunct="1">
                  <a:lnSpc>
                    <a:spcPct val="64000"/>
                  </a:lnSpc>
                </a:pPr>
                <a:r>
                  <a:rPr lang="zh-CN" altLang="zh-CN" sz="1800" b="0" u="none">
                    <a:solidFill>
                      <a:schemeClr val="accent2"/>
                    </a:solidFill>
                    <a:latin typeface="Verdana" panose="020B0604030504040204" pitchFamily="34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p</a:t>
                </a:r>
                <a:r>
                  <a:rPr lang="zh-CN" altLang="zh-CN" sz="1800" b="0" u="none" baseline="-25000">
                    <a:solidFill>
                      <a:schemeClr val="accent2"/>
                    </a:solidFill>
                    <a:latin typeface="Verdana" panose="020B0604030504040204" pitchFamily="34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2</a:t>
                </a:r>
              </a:p>
            </p:txBody>
          </p:sp>
          <p:sp>
            <p:nvSpPr>
              <p:cNvPr id="867" name="Text Box 174"/>
              <p:cNvSpPr txBox="1">
                <a:spLocks noChangeArrowheads="1"/>
              </p:cNvSpPr>
              <p:nvPr/>
            </p:nvSpPr>
            <p:spPr bwMode="auto">
              <a:xfrm>
                <a:off x="496" y="1263"/>
                <a:ext cx="198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1pPr>
                <a:lvl2pPr marL="742950" indent="-28575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2pPr>
                <a:lvl3pPr marL="11430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3pPr>
                <a:lvl4pPr marL="16002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4pPr>
                <a:lvl5pPr marL="20574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algn="l" eaLnBrk="1" hangingPunct="1">
                  <a:lnSpc>
                    <a:spcPct val="64000"/>
                  </a:lnSpc>
                </a:pPr>
                <a:r>
                  <a:rPr lang="zh-CN" altLang="zh-CN" sz="1800" b="0" u="none">
                    <a:solidFill>
                      <a:srgbClr val="0000FF"/>
                    </a:solidFill>
                    <a:latin typeface="Verdana" panose="020B0604030504040204" pitchFamily="34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g</a:t>
                </a:r>
                <a:r>
                  <a:rPr lang="zh-CN" altLang="zh-CN" sz="1800" b="0" u="none" baseline="-25000">
                    <a:solidFill>
                      <a:srgbClr val="0000FF"/>
                    </a:solidFill>
                    <a:latin typeface="Verdana" panose="020B0604030504040204" pitchFamily="34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3</a:t>
                </a:r>
              </a:p>
            </p:txBody>
          </p:sp>
          <p:sp>
            <p:nvSpPr>
              <p:cNvPr id="868" name="Text Box 175"/>
              <p:cNvSpPr txBox="1">
                <a:spLocks noChangeArrowheads="1"/>
              </p:cNvSpPr>
              <p:nvPr/>
            </p:nvSpPr>
            <p:spPr bwMode="auto">
              <a:xfrm>
                <a:off x="1252" y="1468"/>
                <a:ext cx="185" cy="1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1pPr>
                <a:lvl2pPr marL="742950" indent="-28575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2pPr>
                <a:lvl3pPr marL="11430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3pPr>
                <a:lvl4pPr marL="16002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4pPr>
                <a:lvl5pPr marL="20574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algn="l" eaLnBrk="1" hangingPunct="1">
                  <a:lnSpc>
                    <a:spcPct val="64000"/>
                  </a:lnSpc>
                </a:pPr>
                <a:r>
                  <a:rPr lang="zh-CN" altLang="zh-CN" sz="1800" b="0" u="none">
                    <a:solidFill>
                      <a:schemeClr val="accent2"/>
                    </a:solidFill>
                    <a:latin typeface="Verdana" panose="020B0604030504040204" pitchFamily="34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p</a:t>
                </a:r>
                <a:r>
                  <a:rPr lang="zh-CN" altLang="zh-CN" sz="1800" b="0" u="none" baseline="-25000">
                    <a:solidFill>
                      <a:schemeClr val="accent2"/>
                    </a:solidFill>
                    <a:latin typeface="Verdana" panose="020B0604030504040204" pitchFamily="34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3</a:t>
                </a:r>
              </a:p>
            </p:txBody>
          </p:sp>
          <p:sp>
            <p:nvSpPr>
              <p:cNvPr id="869" name="Text Box 176"/>
              <p:cNvSpPr txBox="1">
                <a:spLocks noChangeArrowheads="1"/>
              </p:cNvSpPr>
              <p:nvPr/>
            </p:nvSpPr>
            <p:spPr bwMode="auto">
              <a:xfrm>
                <a:off x="0" y="1734"/>
                <a:ext cx="198" cy="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1pPr>
                <a:lvl2pPr marL="742950" indent="-28575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2pPr>
                <a:lvl3pPr marL="11430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3pPr>
                <a:lvl4pPr marL="16002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4pPr>
                <a:lvl5pPr marL="20574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algn="l" eaLnBrk="1" hangingPunct="1">
                  <a:lnSpc>
                    <a:spcPct val="64000"/>
                  </a:lnSpc>
                </a:pPr>
                <a:r>
                  <a:rPr lang="zh-CN" altLang="zh-CN" sz="1800" b="0" u="none">
                    <a:solidFill>
                      <a:srgbClr val="0000FF"/>
                    </a:solidFill>
                    <a:latin typeface="Verdana" panose="020B0604030504040204" pitchFamily="34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g</a:t>
                </a:r>
                <a:r>
                  <a:rPr lang="zh-CN" altLang="zh-CN" sz="1800" b="0" u="none" baseline="-25000">
                    <a:solidFill>
                      <a:srgbClr val="0000FF"/>
                    </a:solidFill>
                    <a:latin typeface="Verdana" panose="020B0604030504040204" pitchFamily="34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4</a:t>
                </a:r>
              </a:p>
            </p:txBody>
          </p:sp>
          <p:sp>
            <p:nvSpPr>
              <p:cNvPr id="870" name="Text Box 177"/>
              <p:cNvSpPr txBox="1">
                <a:spLocks noChangeArrowheads="1"/>
              </p:cNvSpPr>
              <p:nvPr/>
            </p:nvSpPr>
            <p:spPr bwMode="auto">
              <a:xfrm>
                <a:off x="816" y="1848"/>
                <a:ext cx="182" cy="1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1pPr>
                <a:lvl2pPr marL="742950" indent="-28575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2pPr>
                <a:lvl3pPr marL="11430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3pPr>
                <a:lvl4pPr marL="16002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4pPr>
                <a:lvl5pPr marL="20574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algn="l" eaLnBrk="1" hangingPunct="1">
                  <a:lnSpc>
                    <a:spcPct val="64000"/>
                  </a:lnSpc>
                </a:pPr>
                <a:r>
                  <a:rPr lang="zh-CN" altLang="zh-CN" sz="1800" b="0" u="none">
                    <a:solidFill>
                      <a:schemeClr val="accent2"/>
                    </a:solidFill>
                    <a:latin typeface="Verdana" panose="020B0604030504040204" pitchFamily="34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p</a:t>
                </a:r>
                <a:r>
                  <a:rPr lang="zh-CN" altLang="zh-CN" sz="1800" b="0" u="none" baseline="-25000">
                    <a:solidFill>
                      <a:schemeClr val="accent2"/>
                    </a:solidFill>
                    <a:latin typeface="Verdana" panose="020B0604030504040204" pitchFamily="34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4</a:t>
                </a:r>
              </a:p>
            </p:txBody>
          </p:sp>
          <p:sp>
            <p:nvSpPr>
              <p:cNvPr id="871" name="未知"/>
              <p:cNvSpPr>
                <a:spLocks/>
              </p:cNvSpPr>
              <p:nvPr/>
            </p:nvSpPr>
            <p:spPr bwMode="auto">
              <a:xfrm>
                <a:off x="2240" y="0"/>
                <a:ext cx="92" cy="71"/>
              </a:xfrm>
              <a:custGeom>
                <a:avLst/>
                <a:gdLst>
                  <a:gd name="T0" fmla="*/ 0 w 230"/>
                  <a:gd name="T1" fmla="*/ 0 h 179"/>
                  <a:gd name="T2" fmla="*/ 0 w 230"/>
                  <a:gd name="T3" fmla="*/ 0 h 179"/>
                  <a:gd name="T4" fmla="*/ 0 w 230"/>
                  <a:gd name="T5" fmla="*/ 0 h 179"/>
                  <a:gd name="T6" fmla="*/ 0 w 230"/>
                  <a:gd name="T7" fmla="*/ 0 h 179"/>
                  <a:gd name="T8" fmla="*/ 0 w 230"/>
                  <a:gd name="T9" fmla="*/ 0 h 179"/>
                  <a:gd name="T10" fmla="*/ 0 w 230"/>
                  <a:gd name="T11" fmla="*/ 0 h 179"/>
                  <a:gd name="T12" fmla="*/ 0 w 230"/>
                  <a:gd name="T13" fmla="*/ 0 h 179"/>
                  <a:gd name="T14" fmla="*/ 0 w 230"/>
                  <a:gd name="T15" fmla="*/ 0 h 179"/>
                  <a:gd name="T16" fmla="*/ 0 w 230"/>
                  <a:gd name="T17" fmla="*/ 0 h 179"/>
                  <a:gd name="T18" fmla="*/ 0 w 230"/>
                  <a:gd name="T19" fmla="*/ 0 h 179"/>
                  <a:gd name="T20" fmla="*/ 0 w 230"/>
                  <a:gd name="T21" fmla="*/ 0 h 179"/>
                  <a:gd name="T22" fmla="*/ 0 w 230"/>
                  <a:gd name="T23" fmla="*/ 0 h 179"/>
                  <a:gd name="T24" fmla="*/ 0 w 230"/>
                  <a:gd name="T25" fmla="*/ 0 h 179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230" h="179">
                    <a:moveTo>
                      <a:pt x="0" y="73"/>
                    </a:moveTo>
                    <a:lnTo>
                      <a:pt x="27" y="52"/>
                    </a:lnTo>
                    <a:lnTo>
                      <a:pt x="34" y="46"/>
                    </a:lnTo>
                    <a:lnTo>
                      <a:pt x="88" y="9"/>
                    </a:lnTo>
                    <a:lnTo>
                      <a:pt x="120" y="0"/>
                    </a:lnTo>
                    <a:lnTo>
                      <a:pt x="128" y="1"/>
                    </a:lnTo>
                    <a:lnTo>
                      <a:pt x="183" y="46"/>
                    </a:lnTo>
                    <a:lnTo>
                      <a:pt x="213" y="103"/>
                    </a:lnTo>
                    <a:lnTo>
                      <a:pt x="230" y="162"/>
                    </a:lnTo>
                    <a:lnTo>
                      <a:pt x="230" y="168"/>
                    </a:lnTo>
                    <a:lnTo>
                      <a:pt x="230" y="173"/>
                    </a:lnTo>
                    <a:lnTo>
                      <a:pt x="229" y="177"/>
                    </a:lnTo>
                    <a:lnTo>
                      <a:pt x="227" y="179"/>
                    </a:lnTo>
                  </a:path>
                </a:pathLst>
              </a:custGeom>
              <a:noFill/>
              <a:ln w="1270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72" name="未知"/>
              <p:cNvSpPr>
                <a:spLocks/>
              </p:cNvSpPr>
              <p:nvPr/>
            </p:nvSpPr>
            <p:spPr bwMode="auto">
              <a:xfrm>
                <a:off x="2254" y="14"/>
                <a:ext cx="63" cy="54"/>
              </a:xfrm>
              <a:custGeom>
                <a:avLst/>
                <a:gdLst>
                  <a:gd name="T0" fmla="*/ 0 w 158"/>
                  <a:gd name="T1" fmla="*/ 0 h 136"/>
                  <a:gd name="T2" fmla="*/ 0 w 158"/>
                  <a:gd name="T3" fmla="*/ 0 h 136"/>
                  <a:gd name="T4" fmla="*/ 0 w 158"/>
                  <a:gd name="T5" fmla="*/ 0 h 136"/>
                  <a:gd name="T6" fmla="*/ 0 w 158"/>
                  <a:gd name="T7" fmla="*/ 0 h 136"/>
                  <a:gd name="T8" fmla="*/ 0 w 158"/>
                  <a:gd name="T9" fmla="*/ 0 h 136"/>
                  <a:gd name="T10" fmla="*/ 0 w 158"/>
                  <a:gd name="T11" fmla="*/ 0 h 136"/>
                  <a:gd name="T12" fmla="*/ 0 w 158"/>
                  <a:gd name="T13" fmla="*/ 0 h 136"/>
                  <a:gd name="T14" fmla="*/ 0 w 158"/>
                  <a:gd name="T15" fmla="*/ 0 h 136"/>
                  <a:gd name="T16" fmla="*/ 0 w 158"/>
                  <a:gd name="T17" fmla="*/ 0 h 136"/>
                  <a:gd name="T18" fmla="*/ 0 w 158"/>
                  <a:gd name="T19" fmla="*/ 0 h 136"/>
                  <a:gd name="T20" fmla="*/ 0 w 158"/>
                  <a:gd name="T21" fmla="*/ 0 h 136"/>
                  <a:gd name="T22" fmla="*/ 0 w 158"/>
                  <a:gd name="T23" fmla="*/ 0 h 1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158" h="136">
                    <a:moveTo>
                      <a:pt x="0" y="57"/>
                    </a:moveTo>
                    <a:lnTo>
                      <a:pt x="17" y="42"/>
                    </a:lnTo>
                    <a:lnTo>
                      <a:pt x="22" y="37"/>
                    </a:lnTo>
                    <a:lnTo>
                      <a:pt x="72" y="2"/>
                    </a:lnTo>
                    <a:lnTo>
                      <a:pt x="84" y="0"/>
                    </a:lnTo>
                    <a:lnTo>
                      <a:pt x="90" y="0"/>
                    </a:lnTo>
                    <a:lnTo>
                      <a:pt x="134" y="49"/>
                    </a:lnTo>
                    <a:lnTo>
                      <a:pt x="155" y="109"/>
                    </a:lnTo>
                    <a:lnTo>
                      <a:pt x="158" y="127"/>
                    </a:lnTo>
                    <a:lnTo>
                      <a:pt x="157" y="131"/>
                    </a:lnTo>
                    <a:lnTo>
                      <a:pt x="157" y="134"/>
                    </a:lnTo>
                    <a:lnTo>
                      <a:pt x="156" y="136"/>
                    </a:lnTo>
                  </a:path>
                </a:pathLst>
              </a:custGeom>
              <a:noFill/>
              <a:ln w="1270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73" name="未知"/>
              <p:cNvSpPr>
                <a:spLocks/>
              </p:cNvSpPr>
              <p:nvPr/>
            </p:nvSpPr>
            <p:spPr bwMode="auto">
              <a:xfrm>
                <a:off x="2146" y="11"/>
                <a:ext cx="258" cy="218"/>
              </a:xfrm>
              <a:custGeom>
                <a:avLst/>
                <a:gdLst>
                  <a:gd name="T0" fmla="*/ 0 w 644"/>
                  <a:gd name="T1" fmla="*/ 0 h 546"/>
                  <a:gd name="T2" fmla="*/ 0 w 644"/>
                  <a:gd name="T3" fmla="*/ 0 h 546"/>
                  <a:gd name="T4" fmla="*/ 0 w 644"/>
                  <a:gd name="T5" fmla="*/ 0 h 546"/>
                  <a:gd name="T6" fmla="*/ 0 w 644"/>
                  <a:gd name="T7" fmla="*/ 0 h 546"/>
                  <a:gd name="T8" fmla="*/ 0 w 644"/>
                  <a:gd name="T9" fmla="*/ 0 h 546"/>
                  <a:gd name="T10" fmla="*/ 0 w 644"/>
                  <a:gd name="T11" fmla="*/ 0 h 546"/>
                  <a:gd name="T12" fmla="*/ 0 w 644"/>
                  <a:gd name="T13" fmla="*/ 0 h 546"/>
                  <a:gd name="T14" fmla="*/ 0 w 644"/>
                  <a:gd name="T15" fmla="*/ 0 h 546"/>
                  <a:gd name="T16" fmla="*/ 0 w 644"/>
                  <a:gd name="T17" fmla="*/ 0 h 546"/>
                  <a:gd name="T18" fmla="*/ 0 w 644"/>
                  <a:gd name="T19" fmla="*/ 0 h 546"/>
                  <a:gd name="T20" fmla="*/ 0 w 644"/>
                  <a:gd name="T21" fmla="*/ 0 h 546"/>
                  <a:gd name="T22" fmla="*/ 0 w 644"/>
                  <a:gd name="T23" fmla="*/ 0 h 546"/>
                  <a:gd name="T24" fmla="*/ 0 w 644"/>
                  <a:gd name="T25" fmla="*/ 0 h 546"/>
                  <a:gd name="T26" fmla="*/ 0 w 644"/>
                  <a:gd name="T27" fmla="*/ 0 h 546"/>
                  <a:gd name="T28" fmla="*/ 0 w 644"/>
                  <a:gd name="T29" fmla="*/ 0 h 546"/>
                  <a:gd name="T30" fmla="*/ 0 w 644"/>
                  <a:gd name="T31" fmla="*/ 0 h 546"/>
                  <a:gd name="T32" fmla="*/ 0 w 644"/>
                  <a:gd name="T33" fmla="*/ 0 h 546"/>
                  <a:gd name="T34" fmla="*/ 0 w 644"/>
                  <a:gd name="T35" fmla="*/ 0 h 546"/>
                  <a:gd name="T36" fmla="*/ 0 w 644"/>
                  <a:gd name="T37" fmla="*/ 0 h 546"/>
                  <a:gd name="T38" fmla="*/ 0 w 644"/>
                  <a:gd name="T39" fmla="*/ 0 h 546"/>
                  <a:gd name="T40" fmla="*/ 0 w 644"/>
                  <a:gd name="T41" fmla="*/ 0 h 546"/>
                  <a:gd name="T42" fmla="*/ 0 w 644"/>
                  <a:gd name="T43" fmla="*/ 0 h 546"/>
                  <a:gd name="T44" fmla="*/ 0 w 644"/>
                  <a:gd name="T45" fmla="*/ 0 h 546"/>
                  <a:gd name="T46" fmla="*/ 0 w 644"/>
                  <a:gd name="T47" fmla="*/ 0 h 546"/>
                  <a:gd name="T48" fmla="*/ 0 w 644"/>
                  <a:gd name="T49" fmla="*/ 0 h 546"/>
                  <a:gd name="T50" fmla="*/ 0 w 644"/>
                  <a:gd name="T51" fmla="*/ 0 h 546"/>
                  <a:gd name="T52" fmla="*/ 0 w 644"/>
                  <a:gd name="T53" fmla="*/ 0 h 546"/>
                  <a:gd name="T54" fmla="*/ 0 w 644"/>
                  <a:gd name="T55" fmla="*/ 0 h 546"/>
                  <a:gd name="T56" fmla="*/ 0 w 644"/>
                  <a:gd name="T57" fmla="*/ 0 h 546"/>
                  <a:gd name="T58" fmla="*/ 0 w 644"/>
                  <a:gd name="T59" fmla="*/ 0 h 546"/>
                  <a:gd name="T60" fmla="*/ 0 w 644"/>
                  <a:gd name="T61" fmla="*/ 0 h 546"/>
                  <a:gd name="T62" fmla="*/ 0 w 644"/>
                  <a:gd name="T63" fmla="*/ 0 h 546"/>
                  <a:gd name="T64" fmla="*/ 0 w 644"/>
                  <a:gd name="T65" fmla="*/ 0 h 546"/>
                  <a:gd name="T66" fmla="*/ 0 w 644"/>
                  <a:gd name="T67" fmla="*/ 0 h 546"/>
                  <a:gd name="T68" fmla="*/ 0 w 644"/>
                  <a:gd name="T69" fmla="*/ 0 h 546"/>
                  <a:gd name="T70" fmla="*/ 0 w 644"/>
                  <a:gd name="T71" fmla="*/ 0 h 546"/>
                  <a:gd name="T72" fmla="*/ 0 w 644"/>
                  <a:gd name="T73" fmla="*/ 0 h 54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0" t="0" r="r" b="b"/>
                <a:pathLst>
                  <a:path w="644" h="546">
                    <a:moveTo>
                      <a:pt x="169" y="3"/>
                    </a:moveTo>
                    <a:lnTo>
                      <a:pt x="220" y="42"/>
                    </a:lnTo>
                    <a:lnTo>
                      <a:pt x="274" y="74"/>
                    </a:lnTo>
                    <a:lnTo>
                      <a:pt x="282" y="79"/>
                    </a:lnTo>
                    <a:lnTo>
                      <a:pt x="290" y="83"/>
                    </a:lnTo>
                    <a:lnTo>
                      <a:pt x="296" y="87"/>
                    </a:lnTo>
                    <a:lnTo>
                      <a:pt x="302" y="91"/>
                    </a:lnTo>
                    <a:lnTo>
                      <a:pt x="307" y="94"/>
                    </a:lnTo>
                    <a:lnTo>
                      <a:pt x="311" y="96"/>
                    </a:lnTo>
                    <a:lnTo>
                      <a:pt x="315" y="99"/>
                    </a:lnTo>
                    <a:lnTo>
                      <a:pt x="383" y="124"/>
                    </a:lnTo>
                    <a:lnTo>
                      <a:pt x="463" y="147"/>
                    </a:lnTo>
                    <a:lnTo>
                      <a:pt x="523" y="164"/>
                    </a:lnTo>
                    <a:lnTo>
                      <a:pt x="597" y="184"/>
                    </a:lnTo>
                    <a:lnTo>
                      <a:pt x="641" y="197"/>
                    </a:lnTo>
                    <a:lnTo>
                      <a:pt x="644" y="214"/>
                    </a:lnTo>
                    <a:lnTo>
                      <a:pt x="640" y="275"/>
                    </a:lnTo>
                    <a:lnTo>
                      <a:pt x="616" y="345"/>
                    </a:lnTo>
                    <a:lnTo>
                      <a:pt x="577" y="416"/>
                    </a:lnTo>
                    <a:lnTo>
                      <a:pt x="528" y="478"/>
                    </a:lnTo>
                    <a:lnTo>
                      <a:pt x="474" y="525"/>
                    </a:lnTo>
                    <a:lnTo>
                      <a:pt x="400" y="546"/>
                    </a:lnTo>
                    <a:lnTo>
                      <a:pt x="399" y="544"/>
                    </a:lnTo>
                    <a:lnTo>
                      <a:pt x="344" y="487"/>
                    </a:lnTo>
                    <a:lnTo>
                      <a:pt x="299" y="440"/>
                    </a:lnTo>
                    <a:lnTo>
                      <a:pt x="252" y="389"/>
                    </a:lnTo>
                    <a:lnTo>
                      <a:pt x="211" y="343"/>
                    </a:lnTo>
                    <a:lnTo>
                      <a:pt x="175" y="300"/>
                    </a:lnTo>
                    <a:lnTo>
                      <a:pt x="170" y="294"/>
                    </a:lnTo>
                    <a:lnTo>
                      <a:pt x="105" y="270"/>
                    </a:lnTo>
                    <a:lnTo>
                      <a:pt x="41" y="261"/>
                    </a:lnTo>
                    <a:lnTo>
                      <a:pt x="30" y="260"/>
                    </a:lnTo>
                    <a:lnTo>
                      <a:pt x="0" y="251"/>
                    </a:lnTo>
                    <a:lnTo>
                      <a:pt x="0" y="249"/>
                    </a:lnTo>
                    <a:lnTo>
                      <a:pt x="4" y="246"/>
                    </a:lnTo>
                    <a:lnTo>
                      <a:pt x="167" y="0"/>
                    </a:lnTo>
                    <a:lnTo>
                      <a:pt x="169" y="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74" name="未知"/>
              <p:cNvSpPr>
                <a:spLocks/>
              </p:cNvSpPr>
              <p:nvPr/>
            </p:nvSpPr>
            <p:spPr bwMode="auto">
              <a:xfrm>
                <a:off x="2146" y="11"/>
                <a:ext cx="258" cy="218"/>
              </a:xfrm>
              <a:custGeom>
                <a:avLst/>
                <a:gdLst>
                  <a:gd name="T0" fmla="*/ 0 w 645"/>
                  <a:gd name="T1" fmla="*/ 0 h 546"/>
                  <a:gd name="T2" fmla="*/ 0 w 645"/>
                  <a:gd name="T3" fmla="*/ 0 h 546"/>
                  <a:gd name="T4" fmla="*/ 0 w 645"/>
                  <a:gd name="T5" fmla="*/ 0 h 546"/>
                  <a:gd name="T6" fmla="*/ 0 w 645"/>
                  <a:gd name="T7" fmla="*/ 0 h 546"/>
                  <a:gd name="T8" fmla="*/ 0 w 645"/>
                  <a:gd name="T9" fmla="*/ 0 h 546"/>
                  <a:gd name="T10" fmla="*/ 0 w 645"/>
                  <a:gd name="T11" fmla="*/ 0 h 546"/>
                  <a:gd name="T12" fmla="*/ 0 w 645"/>
                  <a:gd name="T13" fmla="*/ 0 h 546"/>
                  <a:gd name="T14" fmla="*/ 0 w 645"/>
                  <a:gd name="T15" fmla="*/ 0 h 546"/>
                  <a:gd name="T16" fmla="*/ 0 w 645"/>
                  <a:gd name="T17" fmla="*/ 0 h 546"/>
                  <a:gd name="T18" fmla="*/ 0 w 645"/>
                  <a:gd name="T19" fmla="*/ 0 h 546"/>
                  <a:gd name="T20" fmla="*/ 0 w 645"/>
                  <a:gd name="T21" fmla="*/ 0 h 546"/>
                  <a:gd name="T22" fmla="*/ 0 w 645"/>
                  <a:gd name="T23" fmla="*/ 0 h 546"/>
                  <a:gd name="T24" fmla="*/ 0 w 645"/>
                  <a:gd name="T25" fmla="*/ 0 h 546"/>
                  <a:gd name="T26" fmla="*/ 0 w 645"/>
                  <a:gd name="T27" fmla="*/ 0 h 546"/>
                  <a:gd name="T28" fmla="*/ 0 w 645"/>
                  <a:gd name="T29" fmla="*/ 0 h 546"/>
                  <a:gd name="T30" fmla="*/ 0 w 645"/>
                  <a:gd name="T31" fmla="*/ 0 h 546"/>
                  <a:gd name="T32" fmla="*/ 0 w 645"/>
                  <a:gd name="T33" fmla="*/ 0 h 546"/>
                  <a:gd name="T34" fmla="*/ 0 w 645"/>
                  <a:gd name="T35" fmla="*/ 0 h 546"/>
                  <a:gd name="T36" fmla="*/ 0 w 645"/>
                  <a:gd name="T37" fmla="*/ 0 h 546"/>
                  <a:gd name="T38" fmla="*/ 0 w 645"/>
                  <a:gd name="T39" fmla="*/ 0 h 546"/>
                  <a:gd name="T40" fmla="*/ 0 w 645"/>
                  <a:gd name="T41" fmla="*/ 0 h 546"/>
                  <a:gd name="T42" fmla="*/ 0 w 645"/>
                  <a:gd name="T43" fmla="*/ 0 h 546"/>
                  <a:gd name="T44" fmla="*/ 0 w 645"/>
                  <a:gd name="T45" fmla="*/ 0 h 546"/>
                  <a:gd name="T46" fmla="*/ 0 w 645"/>
                  <a:gd name="T47" fmla="*/ 0 h 546"/>
                  <a:gd name="T48" fmla="*/ 0 w 645"/>
                  <a:gd name="T49" fmla="*/ 0 h 546"/>
                  <a:gd name="T50" fmla="*/ 0 w 645"/>
                  <a:gd name="T51" fmla="*/ 0 h 546"/>
                  <a:gd name="T52" fmla="*/ 0 w 645"/>
                  <a:gd name="T53" fmla="*/ 0 h 546"/>
                  <a:gd name="T54" fmla="*/ 0 w 645"/>
                  <a:gd name="T55" fmla="*/ 0 h 546"/>
                  <a:gd name="T56" fmla="*/ 0 w 645"/>
                  <a:gd name="T57" fmla="*/ 0 h 546"/>
                  <a:gd name="T58" fmla="*/ 0 w 645"/>
                  <a:gd name="T59" fmla="*/ 0 h 546"/>
                  <a:gd name="T60" fmla="*/ 0 w 645"/>
                  <a:gd name="T61" fmla="*/ 0 h 546"/>
                  <a:gd name="T62" fmla="*/ 0 w 645"/>
                  <a:gd name="T63" fmla="*/ 0 h 546"/>
                  <a:gd name="T64" fmla="*/ 0 w 645"/>
                  <a:gd name="T65" fmla="*/ 0 h 546"/>
                  <a:gd name="T66" fmla="*/ 0 w 645"/>
                  <a:gd name="T67" fmla="*/ 0 h 546"/>
                  <a:gd name="T68" fmla="*/ 0 w 645"/>
                  <a:gd name="T69" fmla="*/ 0 h 546"/>
                  <a:gd name="T70" fmla="*/ 0 w 645"/>
                  <a:gd name="T71" fmla="*/ 0 h 546"/>
                  <a:gd name="T72" fmla="*/ 0 w 645"/>
                  <a:gd name="T73" fmla="*/ 0 h 546"/>
                  <a:gd name="T74" fmla="*/ 0 w 645"/>
                  <a:gd name="T75" fmla="*/ 0 h 54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0" t="0" r="r" b="b"/>
                <a:pathLst>
                  <a:path w="645" h="546">
                    <a:moveTo>
                      <a:pt x="4" y="246"/>
                    </a:moveTo>
                    <a:lnTo>
                      <a:pt x="0" y="249"/>
                    </a:lnTo>
                    <a:lnTo>
                      <a:pt x="0" y="251"/>
                    </a:lnTo>
                    <a:lnTo>
                      <a:pt x="2" y="253"/>
                    </a:lnTo>
                    <a:lnTo>
                      <a:pt x="53" y="263"/>
                    </a:lnTo>
                    <a:lnTo>
                      <a:pt x="66" y="264"/>
                    </a:lnTo>
                    <a:lnTo>
                      <a:pt x="131" y="276"/>
                    </a:lnTo>
                    <a:lnTo>
                      <a:pt x="181" y="308"/>
                    </a:lnTo>
                    <a:lnTo>
                      <a:pt x="189" y="318"/>
                    </a:lnTo>
                    <a:lnTo>
                      <a:pt x="237" y="373"/>
                    </a:lnTo>
                    <a:lnTo>
                      <a:pt x="283" y="423"/>
                    </a:lnTo>
                    <a:lnTo>
                      <a:pt x="330" y="472"/>
                    </a:lnTo>
                    <a:lnTo>
                      <a:pt x="380" y="525"/>
                    </a:lnTo>
                    <a:lnTo>
                      <a:pt x="400" y="546"/>
                    </a:lnTo>
                    <a:lnTo>
                      <a:pt x="418" y="546"/>
                    </a:lnTo>
                    <a:lnTo>
                      <a:pt x="492" y="512"/>
                    </a:lnTo>
                    <a:lnTo>
                      <a:pt x="546" y="459"/>
                    </a:lnTo>
                    <a:lnTo>
                      <a:pt x="592" y="393"/>
                    </a:lnTo>
                    <a:lnTo>
                      <a:pt x="626" y="321"/>
                    </a:lnTo>
                    <a:lnTo>
                      <a:pt x="644" y="253"/>
                    </a:lnTo>
                    <a:lnTo>
                      <a:pt x="645" y="233"/>
                    </a:lnTo>
                    <a:lnTo>
                      <a:pt x="644" y="214"/>
                    </a:lnTo>
                    <a:lnTo>
                      <a:pt x="641" y="197"/>
                    </a:lnTo>
                    <a:lnTo>
                      <a:pt x="597" y="184"/>
                    </a:lnTo>
                    <a:lnTo>
                      <a:pt x="558" y="173"/>
                    </a:lnTo>
                    <a:lnTo>
                      <a:pt x="491" y="155"/>
                    </a:lnTo>
                    <a:lnTo>
                      <a:pt x="418" y="134"/>
                    </a:lnTo>
                    <a:lnTo>
                      <a:pt x="358" y="116"/>
                    </a:lnTo>
                    <a:lnTo>
                      <a:pt x="307" y="94"/>
                    </a:lnTo>
                    <a:lnTo>
                      <a:pt x="302" y="91"/>
                    </a:lnTo>
                    <a:lnTo>
                      <a:pt x="296" y="87"/>
                    </a:lnTo>
                    <a:lnTo>
                      <a:pt x="290" y="83"/>
                    </a:lnTo>
                    <a:lnTo>
                      <a:pt x="282" y="79"/>
                    </a:lnTo>
                    <a:lnTo>
                      <a:pt x="274" y="74"/>
                    </a:lnTo>
                    <a:lnTo>
                      <a:pt x="266" y="69"/>
                    </a:lnTo>
                    <a:lnTo>
                      <a:pt x="212" y="36"/>
                    </a:lnTo>
                    <a:lnTo>
                      <a:pt x="169" y="3"/>
                    </a:lnTo>
                    <a:lnTo>
                      <a:pt x="167" y="0"/>
                    </a:lnTo>
                  </a:path>
                </a:pathLst>
              </a:custGeom>
              <a:noFill/>
              <a:ln w="1270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75" name="未知"/>
              <p:cNvSpPr>
                <a:spLocks/>
              </p:cNvSpPr>
              <p:nvPr/>
            </p:nvSpPr>
            <p:spPr bwMode="auto">
              <a:xfrm>
                <a:off x="2144" y="10"/>
                <a:ext cx="70" cy="102"/>
              </a:xfrm>
              <a:custGeom>
                <a:avLst/>
                <a:gdLst>
                  <a:gd name="T0" fmla="*/ 0 w 174"/>
                  <a:gd name="T1" fmla="*/ 0 h 253"/>
                  <a:gd name="T2" fmla="*/ 0 w 174"/>
                  <a:gd name="T3" fmla="*/ 0 h 253"/>
                  <a:gd name="T4" fmla="*/ 0 w 174"/>
                  <a:gd name="T5" fmla="*/ 0 h 253"/>
                  <a:gd name="T6" fmla="*/ 0 w 174"/>
                  <a:gd name="T7" fmla="*/ 0 h 253"/>
                  <a:gd name="T8" fmla="*/ 0 w 174"/>
                  <a:gd name="T9" fmla="*/ 0 h 253"/>
                  <a:gd name="T10" fmla="*/ 0 w 174"/>
                  <a:gd name="T11" fmla="*/ 0 h 253"/>
                  <a:gd name="T12" fmla="*/ 0 w 174"/>
                  <a:gd name="T13" fmla="*/ 0 h 253"/>
                  <a:gd name="T14" fmla="*/ 0 w 174"/>
                  <a:gd name="T15" fmla="*/ 0 h 253"/>
                  <a:gd name="T16" fmla="*/ 0 w 174"/>
                  <a:gd name="T17" fmla="*/ 0 h 253"/>
                  <a:gd name="T18" fmla="*/ 0 w 174"/>
                  <a:gd name="T19" fmla="*/ 0 h 253"/>
                  <a:gd name="T20" fmla="*/ 0 w 174"/>
                  <a:gd name="T21" fmla="*/ 0 h 253"/>
                  <a:gd name="T22" fmla="*/ 0 w 174"/>
                  <a:gd name="T23" fmla="*/ 0 h 253"/>
                  <a:gd name="T24" fmla="*/ 0 w 174"/>
                  <a:gd name="T25" fmla="*/ 0 h 253"/>
                  <a:gd name="T26" fmla="*/ 0 w 174"/>
                  <a:gd name="T27" fmla="*/ 0 h 253"/>
                  <a:gd name="T28" fmla="*/ 0 w 174"/>
                  <a:gd name="T29" fmla="*/ 0 h 253"/>
                  <a:gd name="T30" fmla="*/ 0 w 174"/>
                  <a:gd name="T31" fmla="*/ 0 h 253"/>
                  <a:gd name="T32" fmla="*/ 0 w 174"/>
                  <a:gd name="T33" fmla="*/ 0 h 253"/>
                  <a:gd name="T34" fmla="*/ 0 w 174"/>
                  <a:gd name="T35" fmla="*/ 0 h 253"/>
                  <a:gd name="T36" fmla="*/ 0 w 174"/>
                  <a:gd name="T37" fmla="*/ 0 h 253"/>
                  <a:gd name="T38" fmla="*/ 0 w 174"/>
                  <a:gd name="T39" fmla="*/ 0 h 253"/>
                  <a:gd name="T40" fmla="*/ 0 w 174"/>
                  <a:gd name="T41" fmla="*/ 0 h 253"/>
                  <a:gd name="T42" fmla="*/ 0 w 174"/>
                  <a:gd name="T43" fmla="*/ 0 h 253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0" t="0" r="r" b="b"/>
                <a:pathLst>
                  <a:path w="174" h="253">
                    <a:moveTo>
                      <a:pt x="105" y="139"/>
                    </a:moveTo>
                    <a:lnTo>
                      <a:pt x="64" y="195"/>
                    </a:lnTo>
                    <a:lnTo>
                      <a:pt x="19" y="244"/>
                    </a:lnTo>
                    <a:lnTo>
                      <a:pt x="4" y="253"/>
                    </a:lnTo>
                    <a:lnTo>
                      <a:pt x="2" y="253"/>
                    </a:lnTo>
                    <a:lnTo>
                      <a:pt x="1" y="251"/>
                    </a:lnTo>
                    <a:lnTo>
                      <a:pt x="0" y="249"/>
                    </a:lnTo>
                    <a:lnTo>
                      <a:pt x="0" y="246"/>
                    </a:lnTo>
                    <a:lnTo>
                      <a:pt x="1" y="242"/>
                    </a:lnTo>
                    <a:lnTo>
                      <a:pt x="27" y="183"/>
                    </a:lnTo>
                    <a:lnTo>
                      <a:pt x="62" y="125"/>
                    </a:lnTo>
                    <a:lnTo>
                      <a:pt x="97" y="75"/>
                    </a:lnTo>
                    <a:lnTo>
                      <a:pt x="140" y="23"/>
                    </a:lnTo>
                    <a:lnTo>
                      <a:pt x="170" y="0"/>
                    </a:lnTo>
                    <a:lnTo>
                      <a:pt x="172" y="1"/>
                    </a:lnTo>
                    <a:lnTo>
                      <a:pt x="173" y="2"/>
                    </a:lnTo>
                    <a:lnTo>
                      <a:pt x="174" y="4"/>
                    </a:lnTo>
                    <a:lnTo>
                      <a:pt x="174" y="7"/>
                    </a:lnTo>
                    <a:lnTo>
                      <a:pt x="173" y="11"/>
                    </a:lnTo>
                    <a:lnTo>
                      <a:pt x="147" y="71"/>
                    </a:lnTo>
                    <a:lnTo>
                      <a:pt x="112" y="128"/>
                    </a:lnTo>
                    <a:lnTo>
                      <a:pt x="105" y="139"/>
                    </a:lnTo>
                    <a:close/>
                  </a:path>
                </a:pathLst>
              </a:custGeom>
              <a:noFill/>
              <a:ln w="1270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76" name="未知"/>
              <p:cNvSpPr>
                <a:spLocks/>
              </p:cNvSpPr>
              <p:nvPr/>
            </p:nvSpPr>
            <p:spPr bwMode="auto">
              <a:xfrm>
                <a:off x="2162" y="79"/>
                <a:ext cx="235" cy="142"/>
              </a:xfrm>
              <a:custGeom>
                <a:avLst/>
                <a:gdLst>
                  <a:gd name="T0" fmla="*/ 0 w 587"/>
                  <a:gd name="T1" fmla="*/ 0 h 355"/>
                  <a:gd name="T2" fmla="*/ 0 w 587"/>
                  <a:gd name="T3" fmla="*/ 0 h 355"/>
                  <a:gd name="T4" fmla="*/ 0 w 587"/>
                  <a:gd name="T5" fmla="*/ 0 h 355"/>
                  <a:gd name="T6" fmla="*/ 0 w 587"/>
                  <a:gd name="T7" fmla="*/ 0 h 355"/>
                  <a:gd name="T8" fmla="*/ 0 w 587"/>
                  <a:gd name="T9" fmla="*/ 0 h 355"/>
                  <a:gd name="T10" fmla="*/ 0 w 587"/>
                  <a:gd name="T11" fmla="*/ 0 h 355"/>
                  <a:gd name="T12" fmla="*/ 0 w 587"/>
                  <a:gd name="T13" fmla="*/ 0 h 355"/>
                  <a:gd name="T14" fmla="*/ 0 w 587"/>
                  <a:gd name="T15" fmla="*/ 0 h 355"/>
                  <a:gd name="T16" fmla="*/ 0 w 587"/>
                  <a:gd name="T17" fmla="*/ 0 h 355"/>
                  <a:gd name="T18" fmla="*/ 0 w 587"/>
                  <a:gd name="T19" fmla="*/ 0 h 355"/>
                  <a:gd name="T20" fmla="*/ 0 w 587"/>
                  <a:gd name="T21" fmla="*/ 0 h 355"/>
                  <a:gd name="T22" fmla="*/ 0 w 587"/>
                  <a:gd name="T23" fmla="*/ 0 h 355"/>
                  <a:gd name="T24" fmla="*/ 0 w 587"/>
                  <a:gd name="T25" fmla="*/ 0 h 355"/>
                  <a:gd name="T26" fmla="*/ 0 w 587"/>
                  <a:gd name="T27" fmla="*/ 0 h 355"/>
                  <a:gd name="T28" fmla="*/ 0 w 587"/>
                  <a:gd name="T29" fmla="*/ 0 h 355"/>
                  <a:gd name="T30" fmla="*/ 0 w 587"/>
                  <a:gd name="T31" fmla="*/ 0 h 355"/>
                  <a:gd name="T32" fmla="*/ 0 w 587"/>
                  <a:gd name="T33" fmla="*/ 0 h 355"/>
                  <a:gd name="T34" fmla="*/ 0 w 587"/>
                  <a:gd name="T35" fmla="*/ 0 h 355"/>
                  <a:gd name="T36" fmla="*/ 0 w 587"/>
                  <a:gd name="T37" fmla="*/ 0 h 355"/>
                  <a:gd name="T38" fmla="*/ 0 w 587"/>
                  <a:gd name="T39" fmla="*/ 0 h 355"/>
                  <a:gd name="T40" fmla="*/ 0 w 587"/>
                  <a:gd name="T41" fmla="*/ 0 h 355"/>
                  <a:gd name="T42" fmla="*/ 0 w 587"/>
                  <a:gd name="T43" fmla="*/ 0 h 355"/>
                  <a:gd name="T44" fmla="*/ 0 w 587"/>
                  <a:gd name="T45" fmla="*/ 0 h 355"/>
                  <a:gd name="T46" fmla="*/ 0 w 587"/>
                  <a:gd name="T47" fmla="*/ 0 h 355"/>
                  <a:gd name="T48" fmla="*/ 0 w 587"/>
                  <a:gd name="T49" fmla="*/ 0 h 355"/>
                  <a:gd name="T50" fmla="*/ 0 w 587"/>
                  <a:gd name="T51" fmla="*/ 0 h 355"/>
                  <a:gd name="T52" fmla="*/ 0 w 587"/>
                  <a:gd name="T53" fmla="*/ 0 h 355"/>
                  <a:gd name="T54" fmla="*/ 0 w 587"/>
                  <a:gd name="T55" fmla="*/ 0 h 355"/>
                  <a:gd name="T56" fmla="*/ 0 w 587"/>
                  <a:gd name="T57" fmla="*/ 0 h 355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0" t="0" r="r" b="b"/>
                <a:pathLst>
                  <a:path w="587" h="355">
                    <a:moveTo>
                      <a:pt x="443" y="0"/>
                    </a:moveTo>
                    <a:lnTo>
                      <a:pt x="505" y="15"/>
                    </a:lnTo>
                    <a:lnTo>
                      <a:pt x="562" y="34"/>
                    </a:lnTo>
                    <a:lnTo>
                      <a:pt x="587" y="64"/>
                    </a:lnTo>
                    <a:lnTo>
                      <a:pt x="586" y="77"/>
                    </a:lnTo>
                    <a:lnTo>
                      <a:pt x="567" y="145"/>
                    </a:lnTo>
                    <a:lnTo>
                      <a:pt x="539" y="205"/>
                    </a:lnTo>
                    <a:lnTo>
                      <a:pt x="502" y="263"/>
                    </a:lnTo>
                    <a:lnTo>
                      <a:pt x="459" y="312"/>
                    </a:lnTo>
                    <a:lnTo>
                      <a:pt x="399" y="352"/>
                    </a:lnTo>
                    <a:lnTo>
                      <a:pt x="384" y="355"/>
                    </a:lnTo>
                    <a:lnTo>
                      <a:pt x="380" y="354"/>
                    </a:lnTo>
                    <a:lnTo>
                      <a:pt x="326" y="302"/>
                    </a:lnTo>
                    <a:lnTo>
                      <a:pt x="275" y="243"/>
                    </a:lnTo>
                    <a:lnTo>
                      <a:pt x="262" y="227"/>
                    </a:lnTo>
                    <a:lnTo>
                      <a:pt x="212" y="169"/>
                    </a:lnTo>
                    <a:lnTo>
                      <a:pt x="164" y="124"/>
                    </a:lnTo>
                    <a:lnTo>
                      <a:pt x="109" y="89"/>
                    </a:lnTo>
                    <a:lnTo>
                      <a:pt x="50" y="74"/>
                    </a:lnTo>
                    <a:lnTo>
                      <a:pt x="0" y="69"/>
                    </a:lnTo>
                    <a:lnTo>
                      <a:pt x="2" y="69"/>
                    </a:lnTo>
                    <a:lnTo>
                      <a:pt x="63" y="58"/>
                    </a:lnTo>
                    <a:lnTo>
                      <a:pt x="147" y="44"/>
                    </a:lnTo>
                    <a:lnTo>
                      <a:pt x="212" y="34"/>
                    </a:lnTo>
                    <a:lnTo>
                      <a:pt x="278" y="24"/>
                    </a:lnTo>
                    <a:lnTo>
                      <a:pt x="339" y="14"/>
                    </a:lnTo>
                    <a:lnTo>
                      <a:pt x="410" y="4"/>
                    </a:lnTo>
                    <a:lnTo>
                      <a:pt x="441" y="0"/>
                    </a:lnTo>
                    <a:lnTo>
                      <a:pt x="443" y="0"/>
                    </a:lnTo>
                    <a:close/>
                  </a:path>
                </a:pathLst>
              </a:custGeom>
              <a:solidFill>
                <a:srgbClr val="E866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77" name="未知"/>
              <p:cNvSpPr>
                <a:spLocks/>
              </p:cNvSpPr>
              <p:nvPr/>
            </p:nvSpPr>
            <p:spPr bwMode="auto">
              <a:xfrm>
                <a:off x="260" y="182"/>
                <a:ext cx="1868" cy="1868"/>
              </a:xfrm>
              <a:custGeom>
                <a:avLst/>
                <a:gdLst>
                  <a:gd name="T0" fmla="*/ 0 w 4670"/>
                  <a:gd name="T1" fmla="*/ 0 h 4671"/>
                  <a:gd name="T2" fmla="*/ 0 w 4670"/>
                  <a:gd name="T3" fmla="*/ 0 h 4671"/>
                  <a:gd name="T4" fmla="*/ 0 w 4670"/>
                  <a:gd name="T5" fmla="*/ 0 h 4671"/>
                  <a:gd name="T6" fmla="*/ 0 w 4670"/>
                  <a:gd name="T7" fmla="*/ 0 h 4671"/>
                  <a:gd name="T8" fmla="*/ 0 w 4670"/>
                  <a:gd name="T9" fmla="*/ 0 h 4671"/>
                  <a:gd name="T10" fmla="*/ 0 w 4670"/>
                  <a:gd name="T11" fmla="*/ 0 h 4671"/>
                  <a:gd name="T12" fmla="*/ 0 w 4670"/>
                  <a:gd name="T13" fmla="*/ 0 h 4671"/>
                  <a:gd name="T14" fmla="*/ 0 w 4670"/>
                  <a:gd name="T15" fmla="*/ 0 h 4671"/>
                  <a:gd name="T16" fmla="*/ 0 w 4670"/>
                  <a:gd name="T17" fmla="*/ 0 h 4671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4670" h="4671">
                    <a:moveTo>
                      <a:pt x="4653" y="173"/>
                    </a:moveTo>
                    <a:lnTo>
                      <a:pt x="4670" y="4671"/>
                    </a:lnTo>
                    <a:lnTo>
                      <a:pt x="4653" y="173"/>
                    </a:lnTo>
                    <a:lnTo>
                      <a:pt x="4513" y="34"/>
                    </a:lnTo>
                    <a:lnTo>
                      <a:pt x="34" y="4513"/>
                    </a:lnTo>
                    <a:lnTo>
                      <a:pt x="0" y="0"/>
                    </a:lnTo>
                    <a:lnTo>
                      <a:pt x="34" y="4513"/>
                    </a:lnTo>
                    <a:lnTo>
                      <a:pt x="173" y="4653"/>
                    </a:lnTo>
                    <a:lnTo>
                      <a:pt x="4653" y="173"/>
                    </a:lnTo>
                    <a:close/>
                  </a:path>
                </a:pathLst>
              </a:custGeom>
              <a:blipFill dpi="0" rotWithShape="0">
                <a:blip r:embed="rId32"/>
                <a:srcRect/>
                <a:stretch>
                  <a:fillRect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78" name="未知"/>
              <p:cNvSpPr>
                <a:spLocks/>
              </p:cNvSpPr>
              <p:nvPr/>
            </p:nvSpPr>
            <p:spPr bwMode="auto">
              <a:xfrm>
                <a:off x="322" y="244"/>
                <a:ext cx="1833" cy="1833"/>
              </a:xfrm>
              <a:custGeom>
                <a:avLst/>
                <a:gdLst>
                  <a:gd name="T0" fmla="*/ 0 w 4581"/>
                  <a:gd name="T1" fmla="*/ 0 h 4581"/>
                  <a:gd name="T2" fmla="*/ 0 w 4581"/>
                  <a:gd name="T3" fmla="*/ 0 h 4581"/>
                  <a:gd name="T4" fmla="*/ 0 w 4581"/>
                  <a:gd name="T5" fmla="*/ 0 h 4581"/>
                  <a:gd name="T6" fmla="*/ 0 w 4581"/>
                  <a:gd name="T7" fmla="*/ 0 h 4581"/>
                  <a:gd name="T8" fmla="*/ 0 w 4581"/>
                  <a:gd name="T9" fmla="*/ 0 h 4581"/>
                  <a:gd name="T10" fmla="*/ 0 w 4581"/>
                  <a:gd name="T11" fmla="*/ 0 h 4581"/>
                  <a:gd name="T12" fmla="*/ 0 w 4581"/>
                  <a:gd name="T13" fmla="*/ 0 h 4581"/>
                  <a:gd name="T14" fmla="*/ 0 w 4581"/>
                  <a:gd name="T15" fmla="*/ 0 h 4581"/>
                  <a:gd name="T16" fmla="*/ 0 w 4581"/>
                  <a:gd name="T17" fmla="*/ 0 h 4581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4581" h="4581">
                    <a:moveTo>
                      <a:pt x="4544" y="65"/>
                    </a:moveTo>
                    <a:lnTo>
                      <a:pt x="4581" y="4581"/>
                    </a:lnTo>
                    <a:lnTo>
                      <a:pt x="4544" y="65"/>
                    </a:lnTo>
                    <a:lnTo>
                      <a:pt x="4497" y="17"/>
                    </a:lnTo>
                    <a:lnTo>
                      <a:pt x="17" y="4497"/>
                    </a:lnTo>
                    <a:lnTo>
                      <a:pt x="0" y="0"/>
                    </a:lnTo>
                    <a:lnTo>
                      <a:pt x="17" y="4497"/>
                    </a:lnTo>
                    <a:lnTo>
                      <a:pt x="65" y="4545"/>
                    </a:lnTo>
                    <a:lnTo>
                      <a:pt x="4544" y="65"/>
                    </a:lnTo>
                    <a:close/>
                  </a:path>
                </a:pathLst>
              </a:custGeom>
              <a:blipFill dpi="0" rotWithShape="0">
                <a:blip r:embed="rId33"/>
                <a:srcRect/>
                <a:stretch>
                  <a:fillRect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79" name="未知"/>
              <p:cNvSpPr>
                <a:spLocks/>
              </p:cNvSpPr>
              <p:nvPr/>
            </p:nvSpPr>
            <p:spPr bwMode="auto">
              <a:xfrm>
                <a:off x="274" y="196"/>
                <a:ext cx="1866" cy="1866"/>
              </a:xfrm>
              <a:custGeom>
                <a:avLst/>
                <a:gdLst>
                  <a:gd name="T0" fmla="*/ 0 w 4666"/>
                  <a:gd name="T1" fmla="*/ 0 h 4667"/>
                  <a:gd name="T2" fmla="*/ 0 w 4666"/>
                  <a:gd name="T3" fmla="*/ 0 h 4667"/>
                  <a:gd name="T4" fmla="*/ 0 w 4666"/>
                  <a:gd name="T5" fmla="*/ 0 h 4667"/>
                  <a:gd name="T6" fmla="*/ 0 w 4666"/>
                  <a:gd name="T7" fmla="*/ 0 h 4667"/>
                  <a:gd name="T8" fmla="*/ 0 w 4666"/>
                  <a:gd name="T9" fmla="*/ 0 h 466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666" h="4667">
                    <a:moveTo>
                      <a:pt x="187" y="4667"/>
                    </a:moveTo>
                    <a:lnTo>
                      <a:pt x="0" y="4479"/>
                    </a:lnTo>
                    <a:lnTo>
                      <a:pt x="4479" y="0"/>
                    </a:lnTo>
                    <a:lnTo>
                      <a:pt x="4666" y="187"/>
                    </a:lnTo>
                    <a:lnTo>
                      <a:pt x="187" y="4667"/>
                    </a:lnTo>
                    <a:close/>
                  </a:path>
                </a:pathLst>
              </a:custGeom>
              <a:noFill/>
              <a:ln w="63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80" name="未知"/>
              <p:cNvSpPr>
                <a:spLocks/>
              </p:cNvSpPr>
              <p:nvPr/>
            </p:nvSpPr>
            <p:spPr bwMode="auto">
              <a:xfrm>
                <a:off x="388" y="1622"/>
                <a:ext cx="14" cy="241"/>
              </a:xfrm>
              <a:custGeom>
                <a:avLst/>
                <a:gdLst>
                  <a:gd name="T0" fmla="*/ 0 w 35"/>
                  <a:gd name="T1" fmla="*/ 0 h 603"/>
                  <a:gd name="T2" fmla="*/ 0 w 35"/>
                  <a:gd name="T3" fmla="*/ 0 h 603"/>
                  <a:gd name="T4" fmla="*/ 0 w 35"/>
                  <a:gd name="T5" fmla="*/ 0 h 603"/>
                  <a:gd name="T6" fmla="*/ 0 w 35"/>
                  <a:gd name="T7" fmla="*/ 0 h 603"/>
                  <a:gd name="T8" fmla="*/ 0 w 35"/>
                  <a:gd name="T9" fmla="*/ 0 h 60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" h="603">
                    <a:moveTo>
                      <a:pt x="35" y="569"/>
                    </a:moveTo>
                    <a:lnTo>
                      <a:pt x="35" y="0"/>
                    </a:lnTo>
                    <a:lnTo>
                      <a:pt x="0" y="0"/>
                    </a:lnTo>
                    <a:lnTo>
                      <a:pt x="0" y="603"/>
                    </a:lnTo>
                    <a:lnTo>
                      <a:pt x="35" y="56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81" name="未知"/>
              <p:cNvSpPr>
                <a:spLocks/>
              </p:cNvSpPr>
              <p:nvPr/>
            </p:nvSpPr>
            <p:spPr bwMode="auto">
              <a:xfrm>
                <a:off x="402" y="1622"/>
                <a:ext cx="16" cy="227"/>
              </a:xfrm>
              <a:custGeom>
                <a:avLst/>
                <a:gdLst>
                  <a:gd name="T0" fmla="*/ 0 w 40"/>
                  <a:gd name="T1" fmla="*/ 0 h 569"/>
                  <a:gd name="T2" fmla="*/ 0 w 40"/>
                  <a:gd name="T3" fmla="*/ 0 h 569"/>
                  <a:gd name="T4" fmla="*/ 0 w 40"/>
                  <a:gd name="T5" fmla="*/ 0 h 569"/>
                  <a:gd name="T6" fmla="*/ 0 w 40"/>
                  <a:gd name="T7" fmla="*/ 0 h 569"/>
                  <a:gd name="T8" fmla="*/ 0 w 40"/>
                  <a:gd name="T9" fmla="*/ 0 h 56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0" h="569">
                    <a:moveTo>
                      <a:pt x="40" y="529"/>
                    </a:moveTo>
                    <a:lnTo>
                      <a:pt x="40" y="0"/>
                    </a:lnTo>
                    <a:lnTo>
                      <a:pt x="0" y="0"/>
                    </a:lnTo>
                    <a:lnTo>
                      <a:pt x="0" y="569"/>
                    </a:lnTo>
                    <a:lnTo>
                      <a:pt x="40" y="529"/>
                    </a:lnTo>
                    <a:close/>
                  </a:path>
                </a:pathLst>
              </a:custGeom>
              <a:solidFill>
                <a:srgbClr val="8080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82" name="未知"/>
              <p:cNvSpPr>
                <a:spLocks/>
              </p:cNvSpPr>
              <p:nvPr/>
            </p:nvSpPr>
            <p:spPr bwMode="auto">
              <a:xfrm>
                <a:off x="418" y="1622"/>
                <a:ext cx="16" cy="211"/>
              </a:xfrm>
              <a:custGeom>
                <a:avLst/>
                <a:gdLst>
                  <a:gd name="T0" fmla="*/ 0 w 41"/>
                  <a:gd name="T1" fmla="*/ 0 h 529"/>
                  <a:gd name="T2" fmla="*/ 0 w 41"/>
                  <a:gd name="T3" fmla="*/ 0 h 529"/>
                  <a:gd name="T4" fmla="*/ 0 w 41"/>
                  <a:gd name="T5" fmla="*/ 0 h 529"/>
                  <a:gd name="T6" fmla="*/ 0 w 41"/>
                  <a:gd name="T7" fmla="*/ 0 h 529"/>
                  <a:gd name="T8" fmla="*/ 0 w 41"/>
                  <a:gd name="T9" fmla="*/ 0 h 52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1" h="529">
                    <a:moveTo>
                      <a:pt x="41" y="489"/>
                    </a:moveTo>
                    <a:lnTo>
                      <a:pt x="41" y="0"/>
                    </a:lnTo>
                    <a:lnTo>
                      <a:pt x="0" y="0"/>
                    </a:lnTo>
                    <a:lnTo>
                      <a:pt x="0" y="529"/>
                    </a:lnTo>
                    <a:lnTo>
                      <a:pt x="41" y="48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83" name="未知"/>
              <p:cNvSpPr>
                <a:spLocks/>
              </p:cNvSpPr>
              <p:nvPr/>
            </p:nvSpPr>
            <p:spPr bwMode="auto">
              <a:xfrm>
                <a:off x="439" y="1622"/>
                <a:ext cx="0" cy="190"/>
              </a:xfrm>
              <a:custGeom>
                <a:avLst/>
                <a:gdLst>
                  <a:gd name="T0" fmla="*/ 0 h 476"/>
                  <a:gd name="T1" fmla="*/ 0 h 476"/>
                  <a:gd name="T2" fmla="*/ 0 60000 65536"/>
                  <a:gd name="T3" fmla="*/ 0 60000 65536"/>
                </a:gdLst>
                <a:ahLst/>
                <a:cxnLst>
                  <a:cxn ang="T2">
                    <a:pos x="0" y="T0"/>
                  </a:cxn>
                  <a:cxn ang="T3">
                    <a:pos x="0" y="T1"/>
                  </a:cxn>
                </a:cxnLst>
                <a:rect l="0" t="0" r="r" b="b"/>
                <a:pathLst>
                  <a:path h="476">
                    <a:moveTo>
                      <a:pt x="0" y="0"/>
                    </a:moveTo>
                    <a:lnTo>
                      <a:pt x="0" y="476"/>
                    </a:lnTo>
                  </a:path>
                </a:pathLst>
              </a:custGeom>
              <a:noFill/>
              <a:ln w="16471" cmpd="sng">
                <a:solidFill>
                  <a:srgbClr val="FFFF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84" name="未知"/>
              <p:cNvSpPr>
                <a:spLocks/>
              </p:cNvSpPr>
              <p:nvPr/>
            </p:nvSpPr>
            <p:spPr bwMode="auto">
              <a:xfrm>
                <a:off x="450" y="1622"/>
                <a:ext cx="0" cy="180"/>
              </a:xfrm>
              <a:custGeom>
                <a:avLst/>
                <a:gdLst>
                  <a:gd name="T0" fmla="*/ 0 h 450"/>
                  <a:gd name="T1" fmla="*/ 0 h 450"/>
                  <a:gd name="T2" fmla="*/ 0 60000 65536"/>
                  <a:gd name="T3" fmla="*/ 0 60000 65536"/>
                </a:gdLst>
                <a:ahLst/>
                <a:cxnLst>
                  <a:cxn ang="T2">
                    <a:pos x="0" y="T0"/>
                  </a:cxn>
                  <a:cxn ang="T3">
                    <a:pos x="0" y="T1"/>
                  </a:cxn>
                </a:cxnLst>
                <a:rect l="0" t="0" r="r" b="b"/>
                <a:pathLst>
                  <a:path h="450">
                    <a:moveTo>
                      <a:pt x="0" y="0"/>
                    </a:moveTo>
                    <a:lnTo>
                      <a:pt x="0" y="450"/>
                    </a:lnTo>
                  </a:path>
                </a:pathLst>
              </a:custGeom>
              <a:noFill/>
              <a:ln w="16471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85" name="未知"/>
              <p:cNvSpPr>
                <a:spLocks/>
              </p:cNvSpPr>
              <p:nvPr/>
            </p:nvSpPr>
            <p:spPr bwMode="auto">
              <a:xfrm>
                <a:off x="388" y="1622"/>
                <a:ext cx="64" cy="241"/>
              </a:xfrm>
              <a:custGeom>
                <a:avLst/>
                <a:gdLst>
                  <a:gd name="T0" fmla="*/ 0 w 160"/>
                  <a:gd name="T1" fmla="*/ 0 h 603"/>
                  <a:gd name="T2" fmla="*/ 0 w 160"/>
                  <a:gd name="T3" fmla="*/ 0 h 603"/>
                  <a:gd name="T4" fmla="*/ 0 w 160"/>
                  <a:gd name="T5" fmla="*/ 0 h 603"/>
                  <a:gd name="T6" fmla="*/ 0 w 160"/>
                  <a:gd name="T7" fmla="*/ 0 h 603"/>
                  <a:gd name="T8" fmla="*/ 0 w 160"/>
                  <a:gd name="T9" fmla="*/ 0 h 60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60" h="603">
                    <a:moveTo>
                      <a:pt x="160" y="0"/>
                    </a:moveTo>
                    <a:lnTo>
                      <a:pt x="160" y="445"/>
                    </a:lnTo>
                    <a:lnTo>
                      <a:pt x="0" y="603"/>
                    </a:lnTo>
                    <a:lnTo>
                      <a:pt x="0" y="0"/>
                    </a:lnTo>
                    <a:lnTo>
                      <a:pt x="160" y="0"/>
                    </a:lnTo>
                    <a:close/>
                  </a:path>
                </a:pathLst>
              </a:custGeom>
              <a:noFill/>
              <a:ln w="63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86" name="未知"/>
              <p:cNvSpPr>
                <a:spLocks/>
              </p:cNvSpPr>
              <p:nvPr/>
            </p:nvSpPr>
            <p:spPr bwMode="auto">
              <a:xfrm>
                <a:off x="362" y="1776"/>
                <a:ext cx="109" cy="109"/>
              </a:xfrm>
              <a:custGeom>
                <a:avLst/>
                <a:gdLst>
                  <a:gd name="T0" fmla="*/ 0 w 272"/>
                  <a:gd name="T1" fmla="*/ 0 h 272"/>
                  <a:gd name="T2" fmla="*/ 0 w 272"/>
                  <a:gd name="T3" fmla="*/ 0 h 272"/>
                  <a:gd name="T4" fmla="*/ 0 w 272"/>
                  <a:gd name="T5" fmla="*/ 0 h 272"/>
                  <a:gd name="T6" fmla="*/ 0 w 272"/>
                  <a:gd name="T7" fmla="*/ 0 h 272"/>
                  <a:gd name="T8" fmla="*/ 0 w 272"/>
                  <a:gd name="T9" fmla="*/ 0 h 272"/>
                  <a:gd name="T10" fmla="*/ 0 w 272"/>
                  <a:gd name="T11" fmla="*/ 0 h 272"/>
                  <a:gd name="T12" fmla="*/ 0 w 272"/>
                  <a:gd name="T13" fmla="*/ 0 h 272"/>
                  <a:gd name="T14" fmla="*/ 0 w 272"/>
                  <a:gd name="T15" fmla="*/ 0 h 272"/>
                  <a:gd name="T16" fmla="*/ 0 w 272"/>
                  <a:gd name="T17" fmla="*/ 0 h 272"/>
                  <a:gd name="T18" fmla="*/ 0 w 272"/>
                  <a:gd name="T19" fmla="*/ 0 h 272"/>
                  <a:gd name="T20" fmla="*/ 0 w 272"/>
                  <a:gd name="T21" fmla="*/ 0 h 272"/>
                  <a:gd name="T22" fmla="*/ 0 w 272"/>
                  <a:gd name="T23" fmla="*/ 0 h 272"/>
                  <a:gd name="T24" fmla="*/ 0 w 272"/>
                  <a:gd name="T25" fmla="*/ 0 h 272"/>
                  <a:gd name="T26" fmla="*/ 0 w 272"/>
                  <a:gd name="T27" fmla="*/ 0 h 272"/>
                  <a:gd name="T28" fmla="*/ 0 w 272"/>
                  <a:gd name="T29" fmla="*/ 0 h 272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272" h="272">
                    <a:moveTo>
                      <a:pt x="54" y="248"/>
                    </a:moveTo>
                    <a:lnTo>
                      <a:pt x="247" y="59"/>
                    </a:lnTo>
                    <a:lnTo>
                      <a:pt x="248" y="53"/>
                    </a:lnTo>
                    <a:lnTo>
                      <a:pt x="272" y="272"/>
                    </a:lnTo>
                    <a:lnTo>
                      <a:pt x="248" y="53"/>
                    </a:lnTo>
                    <a:lnTo>
                      <a:pt x="248" y="51"/>
                    </a:lnTo>
                    <a:lnTo>
                      <a:pt x="234" y="39"/>
                    </a:lnTo>
                    <a:lnTo>
                      <a:pt x="232" y="39"/>
                    </a:lnTo>
                    <a:lnTo>
                      <a:pt x="50" y="211"/>
                    </a:lnTo>
                    <a:lnTo>
                      <a:pt x="39" y="234"/>
                    </a:lnTo>
                    <a:lnTo>
                      <a:pt x="0" y="0"/>
                    </a:lnTo>
                    <a:lnTo>
                      <a:pt x="39" y="234"/>
                    </a:lnTo>
                    <a:lnTo>
                      <a:pt x="39" y="236"/>
                    </a:lnTo>
                    <a:lnTo>
                      <a:pt x="52" y="248"/>
                    </a:lnTo>
                    <a:lnTo>
                      <a:pt x="54" y="248"/>
                    </a:lnTo>
                    <a:close/>
                  </a:path>
                </a:pathLst>
              </a:custGeom>
              <a:blipFill dpi="0" rotWithShape="0">
                <a:blip r:embed="rId18"/>
                <a:srcRect/>
                <a:stretch>
                  <a:fillRect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87" name="未知"/>
              <p:cNvSpPr>
                <a:spLocks/>
              </p:cNvSpPr>
              <p:nvPr/>
            </p:nvSpPr>
            <p:spPr bwMode="auto">
              <a:xfrm>
                <a:off x="376" y="1790"/>
                <a:ext cx="101" cy="101"/>
              </a:xfrm>
              <a:custGeom>
                <a:avLst/>
                <a:gdLst>
                  <a:gd name="T0" fmla="*/ 0 w 252"/>
                  <a:gd name="T1" fmla="*/ 0 h 252"/>
                  <a:gd name="T2" fmla="*/ 0 w 252"/>
                  <a:gd name="T3" fmla="*/ 0 h 252"/>
                  <a:gd name="T4" fmla="*/ 0 w 252"/>
                  <a:gd name="T5" fmla="*/ 0 h 252"/>
                  <a:gd name="T6" fmla="*/ 0 w 252"/>
                  <a:gd name="T7" fmla="*/ 0 h 252"/>
                  <a:gd name="T8" fmla="*/ 0 w 252"/>
                  <a:gd name="T9" fmla="*/ 0 h 252"/>
                  <a:gd name="T10" fmla="*/ 0 w 252"/>
                  <a:gd name="T11" fmla="*/ 0 h 252"/>
                  <a:gd name="T12" fmla="*/ 0 w 252"/>
                  <a:gd name="T13" fmla="*/ 0 h 252"/>
                  <a:gd name="T14" fmla="*/ 0 w 252"/>
                  <a:gd name="T15" fmla="*/ 0 h 252"/>
                  <a:gd name="T16" fmla="*/ 0 w 252"/>
                  <a:gd name="T17" fmla="*/ 0 h 252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252" h="252">
                    <a:moveTo>
                      <a:pt x="26" y="212"/>
                    </a:moveTo>
                    <a:lnTo>
                      <a:pt x="203" y="42"/>
                    </a:lnTo>
                    <a:lnTo>
                      <a:pt x="213" y="24"/>
                    </a:lnTo>
                    <a:lnTo>
                      <a:pt x="252" y="252"/>
                    </a:lnTo>
                    <a:lnTo>
                      <a:pt x="213" y="24"/>
                    </a:lnTo>
                    <a:lnTo>
                      <a:pt x="25" y="212"/>
                    </a:lnTo>
                    <a:lnTo>
                      <a:pt x="0" y="0"/>
                    </a:lnTo>
                    <a:lnTo>
                      <a:pt x="25" y="212"/>
                    </a:lnTo>
                    <a:lnTo>
                      <a:pt x="26" y="212"/>
                    </a:lnTo>
                    <a:close/>
                  </a:path>
                </a:pathLst>
              </a:custGeom>
              <a:blipFill dpi="0" rotWithShape="0">
                <a:blip r:embed="rId19"/>
                <a:srcRect/>
                <a:stretch>
                  <a:fillRect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88" name="未知"/>
              <p:cNvSpPr>
                <a:spLocks/>
              </p:cNvSpPr>
              <p:nvPr/>
            </p:nvSpPr>
            <p:spPr bwMode="auto">
              <a:xfrm>
                <a:off x="378" y="1792"/>
                <a:ext cx="84" cy="84"/>
              </a:xfrm>
              <a:custGeom>
                <a:avLst/>
                <a:gdLst>
                  <a:gd name="T0" fmla="*/ 0 w 209"/>
                  <a:gd name="T1" fmla="*/ 0 h 209"/>
                  <a:gd name="T2" fmla="*/ 0 w 209"/>
                  <a:gd name="T3" fmla="*/ 0 h 209"/>
                  <a:gd name="T4" fmla="*/ 0 w 209"/>
                  <a:gd name="T5" fmla="*/ 0 h 209"/>
                  <a:gd name="T6" fmla="*/ 0 w 209"/>
                  <a:gd name="T7" fmla="*/ 0 h 209"/>
                  <a:gd name="T8" fmla="*/ 0 w 209"/>
                  <a:gd name="T9" fmla="*/ 0 h 209"/>
                  <a:gd name="T10" fmla="*/ 0 w 209"/>
                  <a:gd name="T11" fmla="*/ 0 h 209"/>
                  <a:gd name="T12" fmla="*/ 0 w 209"/>
                  <a:gd name="T13" fmla="*/ 0 h 209"/>
                  <a:gd name="T14" fmla="*/ 0 w 209"/>
                  <a:gd name="T15" fmla="*/ 0 h 209"/>
                  <a:gd name="T16" fmla="*/ 0 w 209"/>
                  <a:gd name="T17" fmla="*/ 0 h 209"/>
                  <a:gd name="T18" fmla="*/ 0 w 209"/>
                  <a:gd name="T19" fmla="*/ 0 h 209"/>
                  <a:gd name="T20" fmla="*/ 0 w 209"/>
                  <a:gd name="T21" fmla="*/ 0 h 209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209" h="209">
                    <a:moveTo>
                      <a:pt x="198" y="38"/>
                    </a:moveTo>
                    <a:lnTo>
                      <a:pt x="209" y="14"/>
                    </a:lnTo>
                    <a:lnTo>
                      <a:pt x="209" y="12"/>
                    </a:lnTo>
                    <a:lnTo>
                      <a:pt x="195" y="0"/>
                    </a:lnTo>
                    <a:lnTo>
                      <a:pt x="193" y="0"/>
                    </a:lnTo>
                    <a:lnTo>
                      <a:pt x="11" y="172"/>
                    </a:lnTo>
                    <a:lnTo>
                      <a:pt x="0" y="195"/>
                    </a:lnTo>
                    <a:lnTo>
                      <a:pt x="0" y="197"/>
                    </a:lnTo>
                    <a:lnTo>
                      <a:pt x="13" y="209"/>
                    </a:lnTo>
                    <a:lnTo>
                      <a:pt x="15" y="209"/>
                    </a:lnTo>
                    <a:lnTo>
                      <a:pt x="198" y="38"/>
                    </a:lnTo>
                    <a:close/>
                  </a:path>
                </a:pathLst>
              </a:custGeom>
              <a:noFill/>
              <a:ln w="63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89" name="未知"/>
              <p:cNvSpPr>
                <a:spLocks/>
              </p:cNvSpPr>
              <p:nvPr/>
            </p:nvSpPr>
            <p:spPr bwMode="auto">
              <a:xfrm>
                <a:off x="1512" y="848"/>
                <a:ext cx="19" cy="19"/>
              </a:xfrm>
              <a:custGeom>
                <a:avLst/>
                <a:gdLst>
                  <a:gd name="T0" fmla="*/ 0 w 47"/>
                  <a:gd name="T1" fmla="*/ 0 h 47"/>
                  <a:gd name="T2" fmla="*/ 0 w 47"/>
                  <a:gd name="T3" fmla="*/ 0 h 47"/>
                  <a:gd name="T4" fmla="*/ 0 w 47"/>
                  <a:gd name="T5" fmla="*/ 0 h 47"/>
                  <a:gd name="T6" fmla="*/ 0 w 47"/>
                  <a:gd name="T7" fmla="*/ 0 h 47"/>
                  <a:gd name="T8" fmla="*/ 0 w 47"/>
                  <a:gd name="T9" fmla="*/ 0 h 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7" h="47">
                    <a:moveTo>
                      <a:pt x="47" y="39"/>
                    </a:moveTo>
                    <a:lnTo>
                      <a:pt x="39" y="47"/>
                    </a:lnTo>
                    <a:lnTo>
                      <a:pt x="0" y="8"/>
                    </a:lnTo>
                    <a:lnTo>
                      <a:pt x="8" y="0"/>
                    </a:lnTo>
                    <a:lnTo>
                      <a:pt x="47" y="39"/>
                    </a:lnTo>
                    <a:close/>
                  </a:path>
                </a:pathLst>
              </a:custGeom>
              <a:solidFill>
                <a:srgbClr val="E866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90" name="未知"/>
              <p:cNvSpPr>
                <a:spLocks/>
              </p:cNvSpPr>
              <p:nvPr/>
            </p:nvSpPr>
            <p:spPr bwMode="auto">
              <a:xfrm>
                <a:off x="1512" y="848"/>
                <a:ext cx="19" cy="19"/>
              </a:xfrm>
              <a:custGeom>
                <a:avLst/>
                <a:gdLst>
                  <a:gd name="T0" fmla="*/ 0 w 47"/>
                  <a:gd name="T1" fmla="*/ 0 h 47"/>
                  <a:gd name="T2" fmla="*/ 0 w 47"/>
                  <a:gd name="T3" fmla="*/ 0 h 47"/>
                  <a:gd name="T4" fmla="*/ 0 w 47"/>
                  <a:gd name="T5" fmla="*/ 0 h 47"/>
                  <a:gd name="T6" fmla="*/ 0 w 47"/>
                  <a:gd name="T7" fmla="*/ 0 h 47"/>
                  <a:gd name="T8" fmla="*/ 0 w 47"/>
                  <a:gd name="T9" fmla="*/ 0 h 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7" h="47">
                    <a:moveTo>
                      <a:pt x="0" y="8"/>
                    </a:moveTo>
                    <a:lnTo>
                      <a:pt x="39" y="47"/>
                    </a:lnTo>
                    <a:lnTo>
                      <a:pt x="47" y="39"/>
                    </a:lnTo>
                    <a:lnTo>
                      <a:pt x="8" y="0"/>
                    </a:lnTo>
                    <a:lnTo>
                      <a:pt x="0" y="8"/>
                    </a:lnTo>
                    <a:close/>
                  </a:path>
                </a:pathLst>
              </a:custGeom>
              <a:noFill/>
              <a:ln w="63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91" name="Rectangle 198"/>
              <p:cNvSpPr>
                <a:spLocks noChangeArrowheads="1"/>
              </p:cNvSpPr>
              <p:nvPr/>
            </p:nvSpPr>
            <p:spPr bwMode="auto">
              <a:xfrm>
                <a:off x="1517" y="839"/>
                <a:ext cx="22" cy="6"/>
              </a:xfrm>
              <a:prstGeom prst="rect">
                <a:avLst/>
              </a:prstGeom>
              <a:solidFill>
                <a:srgbClr val="E866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1pPr>
                <a:lvl2pPr marL="742950" indent="-28575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2pPr>
                <a:lvl3pPr marL="11430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3pPr>
                <a:lvl4pPr marL="16002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4pPr>
                <a:lvl5pPr marL="20574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892" name="Rectangle 199"/>
              <p:cNvSpPr>
                <a:spLocks/>
              </p:cNvSpPr>
              <p:nvPr/>
            </p:nvSpPr>
            <p:spPr bwMode="auto">
              <a:xfrm>
                <a:off x="1517" y="839"/>
                <a:ext cx="22" cy="6"/>
              </a:xfrm>
              <a:prstGeom prst="rect">
                <a:avLst/>
              </a:prstGeom>
              <a:noFill/>
              <a:ln w="635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1pPr>
                <a:lvl2pPr marL="742950" indent="-28575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2pPr>
                <a:lvl3pPr marL="11430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3pPr>
                <a:lvl4pPr marL="16002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4pPr>
                <a:lvl5pPr marL="20574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893" name="未知"/>
              <p:cNvSpPr>
                <a:spLocks/>
              </p:cNvSpPr>
              <p:nvPr/>
            </p:nvSpPr>
            <p:spPr bwMode="auto">
              <a:xfrm>
                <a:off x="1512" y="817"/>
                <a:ext cx="19" cy="19"/>
              </a:xfrm>
              <a:custGeom>
                <a:avLst/>
                <a:gdLst>
                  <a:gd name="T0" fmla="*/ 0 w 47"/>
                  <a:gd name="T1" fmla="*/ 0 h 47"/>
                  <a:gd name="T2" fmla="*/ 0 w 47"/>
                  <a:gd name="T3" fmla="*/ 0 h 47"/>
                  <a:gd name="T4" fmla="*/ 0 w 47"/>
                  <a:gd name="T5" fmla="*/ 0 h 47"/>
                  <a:gd name="T6" fmla="*/ 0 w 47"/>
                  <a:gd name="T7" fmla="*/ 0 h 47"/>
                  <a:gd name="T8" fmla="*/ 0 w 47"/>
                  <a:gd name="T9" fmla="*/ 0 h 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7" h="47">
                    <a:moveTo>
                      <a:pt x="47" y="8"/>
                    </a:moveTo>
                    <a:lnTo>
                      <a:pt x="8" y="47"/>
                    </a:lnTo>
                    <a:lnTo>
                      <a:pt x="0" y="39"/>
                    </a:lnTo>
                    <a:lnTo>
                      <a:pt x="39" y="0"/>
                    </a:lnTo>
                    <a:lnTo>
                      <a:pt x="47" y="8"/>
                    </a:lnTo>
                    <a:close/>
                  </a:path>
                </a:pathLst>
              </a:custGeom>
              <a:solidFill>
                <a:srgbClr val="E866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94" name="未知"/>
              <p:cNvSpPr>
                <a:spLocks/>
              </p:cNvSpPr>
              <p:nvPr/>
            </p:nvSpPr>
            <p:spPr bwMode="auto">
              <a:xfrm>
                <a:off x="1512" y="817"/>
                <a:ext cx="19" cy="19"/>
              </a:xfrm>
              <a:custGeom>
                <a:avLst/>
                <a:gdLst>
                  <a:gd name="T0" fmla="*/ 0 w 47"/>
                  <a:gd name="T1" fmla="*/ 0 h 47"/>
                  <a:gd name="T2" fmla="*/ 0 w 47"/>
                  <a:gd name="T3" fmla="*/ 0 h 47"/>
                  <a:gd name="T4" fmla="*/ 0 w 47"/>
                  <a:gd name="T5" fmla="*/ 0 h 47"/>
                  <a:gd name="T6" fmla="*/ 0 w 47"/>
                  <a:gd name="T7" fmla="*/ 0 h 47"/>
                  <a:gd name="T8" fmla="*/ 0 w 47"/>
                  <a:gd name="T9" fmla="*/ 0 h 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7" h="47">
                    <a:moveTo>
                      <a:pt x="8" y="47"/>
                    </a:moveTo>
                    <a:lnTo>
                      <a:pt x="47" y="8"/>
                    </a:lnTo>
                    <a:lnTo>
                      <a:pt x="39" y="0"/>
                    </a:lnTo>
                    <a:lnTo>
                      <a:pt x="0" y="39"/>
                    </a:lnTo>
                    <a:lnTo>
                      <a:pt x="8" y="47"/>
                    </a:lnTo>
                    <a:close/>
                  </a:path>
                </a:pathLst>
              </a:custGeom>
              <a:noFill/>
              <a:ln w="63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95" name="Rectangle 202"/>
              <p:cNvSpPr>
                <a:spLocks noChangeArrowheads="1"/>
              </p:cNvSpPr>
              <p:nvPr/>
            </p:nvSpPr>
            <p:spPr bwMode="auto">
              <a:xfrm>
                <a:off x="1504" y="809"/>
                <a:ext cx="6" cy="22"/>
              </a:xfrm>
              <a:prstGeom prst="rect">
                <a:avLst/>
              </a:prstGeom>
              <a:solidFill>
                <a:srgbClr val="E866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1pPr>
                <a:lvl2pPr marL="742950" indent="-28575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2pPr>
                <a:lvl3pPr marL="11430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3pPr>
                <a:lvl4pPr marL="16002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4pPr>
                <a:lvl5pPr marL="20574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896" name="Rectangle 203"/>
              <p:cNvSpPr>
                <a:spLocks/>
              </p:cNvSpPr>
              <p:nvPr/>
            </p:nvSpPr>
            <p:spPr bwMode="auto">
              <a:xfrm>
                <a:off x="1504" y="809"/>
                <a:ext cx="6" cy="22"/>
              </a:xfrm>
              <a:prstGeom prst="rect">
                <a:avLst/>
              </a:prstGeom>
              <a:noFill/>
              <a:ln w="635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1pPr>
                <a:lvl2pPr marL="742950" indent="-28575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2pPr>
                <a:lvl3pPr marL="11430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3pPr>
                <a:lvl4pPr marL="16002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4pPr>
                <a:lvl5pPr marL="20574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897" name="Rectangle 204"/>
              <p:cNvSpPr>
                <a:spLocks noChangeArrowheads="1"/>
              </p:cNvSpPr>
              <p:nvPr/>
            </p:nvSpPr>
            <p:spPr bwMode="auto">
              <a:xfrm>
                <a:off x="1474" y="839"/>
                <a:ext cx="22" cy="6"/>
              </a:xfrm>
              <a:prstGeom prst="rect">
                <a:avLst/>
              </a:prstGeom>
              <a:solidFill>
                <a:srgbClr val="E866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1pPr>
                <a:lvl2pPr marL="742950" indent="-28575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2pPr>
                <a:lvl3pPr marL="11430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3pPr>
                <a:lvl4pPr marL="16002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4pPr>
                <a:lvl5pPr marL="20574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898" name="Rectangle 205"/>
              <p:cNvSpPr>
                <a:spLocks/>
              </p:cNvSpPr>
              <p:nvPr/>
            </p:nvSpPr>
            <p:spPr bwMode="auto">
              <a:xfrm>
                <a:off x="1474" y="839"/>
                <a:ext cx="22" cy="6"/>
              </a:xfrm>
              <a:prstGeom prst="rect">
                <a:avLst/>
              </a:prstGeom>
              <a:noFill/>
              <a:ln w="635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1pPr>
                <a:lvl2pPr marL="742950" indent="-28575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2pPr>
                <a:lvl3pPr marL="11430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3pPr>
                <a:lvl4pPr marL="16002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4pPr>
                <a:lvl5pPr marL="20574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899" name="未知"/>
              <p:cNvSpPr>
                <a:spLocks/>
              </p:cNvSpPr>
              <p:nvPr/>
            </p:nvSpPr>
            <p:spPr bwMode="auto">
              <a:xfrm>
                <a:off x="1482" y="848"/>
                <a:ext cx="18" cy="19"/>
              </a:xfrm>
              <a:custGeom>
                <a:avLst/>
                <a:gdLst>
                  <a:gd name="T0" fmla="*/ 0 w 47"/>
                  <a:gd name="T1" fmla="*/ 0 h 47"/>
                  <a:gd name="T2" fmla="*/ 0 w 47"/>
                  <a:gd name="T3" fmla="*/ 0 h 47"/>
                  <a:gd name="T4" fmla="*/ 0 w 47"/>
                  <a:gd name="T5" fmla="*/ 0 h 47"/>
                  <a:gd name="T6" fmla="*/ 0 w 47"/>
                  <a:gd name="T7" fmla="*/ 0 h 47"/>
                  <a:gd name="T8" fmla="*/ 0 w 47"/>
                  <a:gd name="T9" fmla="*/ 0 h 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7" h="47">
                    <a:moveTo>
                      <a:pt x="47" y="8"/>
                    </a:moveTo>
                    <a:lnTo>
                      <a:pt x="8" y="47"/>
                    </a:lnTo>
                    <a:lnTo>
                      <a:pt x="0" y="39"/>
                    </a:lnTo>
                    <a:lnTo>
                      <a:pt x="39" y="0"/>
                    </a:lnTo>
                    <a:lnTo>
                      <a:pt x="47" y="8"/>
                    </a:lnTo>
                    <a:close/>
                  </a:path>
                </a:pathLst>
              </a:custGeom>
              <a:solidFill>
                <a:srgbClr val="E866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00" name="未知"/>
              <p:cNvSpPr>
                <a:spLocks/>
              </p:cNvSpPr>
              <p:nvPr/>
            </p:nvSpPr>
            <p:spPr bwMode="auto">
              <a:xfrm>
                <a:off x="1482" y="848"/>
                <a:ext cx="18" cy="19"/>
              </a:xfrm>
              <a:custGeom>
                <a:avLst/>
                <a:gdLst>
                  <a:gd name="T0" fmla="*/ 0 w 47"/>
                  <a:gd name="T1" fmla="*/ 0 h 47"/>
                  <a:gd name="T2" fmla="*/ 0 w 47"/>
                  <a:gd name="T3" fmla="*/ 0 h 47"/>
                  <a:gd name="T4" fmla="*/ 0 w 47"/>
                  <a:gd name="T5" fmla="*/ 0 h 47"/>
                  <a:gd name="T6" fmla="*/ 0 w 47"/>
                  <a:gd name="T7" fmla="*/ 0 h 47"/>
                  <a:gd name="T8" fmla="*/ 0 w 47"/>
                  <a:gd name="T9" fmla="*/ 0 h 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7" h="47">
                    <a:moveTo>
                      <a:pt x="39" y="0"/>
                    </a:moveTo>
                    <a:lnTo>
                      <a:pt x="0" y="39"/>
                    </a:lnTo>
                    <a:lnTo>
                      <a:pt x="8" y="47"/>
                    </a:lnTo>
                    <a:lnTo>
                      <a:pt x="47" y="8"/>
                    </a:lnTo>
                    <a:lnTo>
                      <a:pt x="39" y="0"/>
                    </a:lnTo>
                    <a:close/>
                  </a:path>
                </a:pathLst>
              </a:custGeom>
              <a:noFill/>
              <a:ln w="63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01" name="未知"/>
              <p:cNvSpPr>
                <a:spLocks/>
              </p:cNvSpPr>
              <p:nvPr/>
            </p:nvSpPr>
            <p:spPr bwMode="auto">
              <a:xfrm>
                <a:off x="1504" y="852"/>
                <a:ext cx="5" cy="23"/>
              </a:xfrm>
              <a:custGeom>
                <a:avLst/>
                <a:gdLst>
                  <a:gd name="T0" fmla="*/ 0 w 12"/>
                  <a:gd name="T1" fmla="*/ 0 h 57"/>
                  <a:gd name="T2" fmla="*/ 0 w 12"/>
                  <a:gd name="T3" fmla="*/ 0 h 57"/>
                  <a:gd name="T4" fmla="*/ 0 w 12"/>
                  <a:gd name="T5" fmla="*/ 0 h 57"/>
                  <a:gd name="T6" fmla="*/ 0 w 12"/>
                  <a:gd name="T7" fmla="*/ 0 h 57"/>
                  <a:gd name="T8" fmla="*/ 0 w 12"/>
                  <a:gd name="T9" fmla="*/ 0 h 5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2" h="57">
                    <a:moveTo>
                      <a:pt x="12" y="57"/>
                    </a:moveTo>
                    <a:lnTo>
                      <a:pt x="0" y="57"/>
                    </a:lnTo>
                    <a:lnTo>
                      <a:pt x="0" y="0"/>
                    </a:lnTo>
                    <a:lnTo>
                      <a:pt x="12" y="0"/>
                    </a:lnTo>
                    <a:lnTo>
                      <a:pt x="12" y="57"/>
                    </a:lnTo>
                    <a:close/>
                  </a:path>
                </a:pathLst>
              </a:custGeom>
              <a:solidFill>
                <a:srgbClr val="E866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02" name="未知"/>
              <p:cNvSpPr>
                <a:spLocks/>
              </p:cNvSpPr>
              <p:nvPr/>
            </p:nvSpPr>
            <p:spPr bwMode="auto">
              <a:xfrm>
                <a:off x="1504" y="852"/>
                <a:ext cx="5" cy="23"/>
              </a:xfrm>
              <a:custGeom>
                <a:avLst/>
                <a:gdLst>
                  <a:gd name="T0" fmla="*/ 0 w 12"/>
                  <a:gd name="T1" fmla="*/ 0 h 57"/>
                  <a:gd name="T2" fmla="*/ 0 w 12"/>
                  <a:gd name="T3" fmla="*/ 0 h 57"/>
                  <a:gd name="T4" fmla="*/ 0 w 12"/>
                  <a:gd name="T5" fmla="*/ 0 h 57"/>
                  <a:gd name="T6" fmla="*/ 0 w 12"/>
                  <a:gd name="T7" fmla="*/ 0 h 57"/>
                  <a:gd name="T8" fmla="*/ 0 w 12"/>
                  <a:gd name="T9" fmla="*/ 0 h 5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2" h="57">
                    <a:moveTo>
                      <a:pt x="0" y="0"/>
                    </a:moveTo>
                    <a:lnTo>
                      <a:pt x="0" y="57"/>
                    </a:lnTo>
                    <a:lnTo>
                      <a:pt x="12" y="57"/>
                    </a:lnTo>
                    <a:lnTo>
                      <a:pt x="12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63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03" name="未知"/>
              <p:cNvSpPr>
                <a:spLocks/>
              </p:cNvSpPr>
              <p:nvPr/>
            </p:nvSpPr>
            <p:spPr bwMode="auto">
              <a:xfrm>
                <a:off x="1482" y="817"/>
                <a:ext cx="18" cy="19"/>
              </a:xfrm>
              <a:custGeom>
                <a:avLst/>
                <a:gdLst>
                  <a:gd name="T0" fmla="*/ 0 w 47"/>
                  <a:gd name="T1" fmla="*/ 0 h 46"/>
                  <a:gd name="T2" fmla="*/ 0 w 47"/>
                  <a:gd name="T3" fmla="*/ 0 h 46"/>
                  <a:gd name="T4" fmla="*/ 0 w 47"/>
                  <a:gd name="T5" fmla="*/ 0 h 46"/>
                  <a:gd name="T6" fmla="*/ 0 w 47"/>
                  <a:gd name="T7" fmla="*/ 0 h 46"/>
                  <a:gd name="T8" fmla="*/ 0 w 47"/>
                  <a:gd name="T9" fmla="*/ 0 h 4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7" h="46">
                    <a:moveTo>
                      <a:pt x="47" y="38"/>
                    </a:moveTo>
                    <a:lnTo>
                      <a:pt x="39" y="46"/>
                    </a:lnTo>
                    <a:lnTo>
                      <a:pt x="0" y="8"/>
                    </a:lnTo>
                    <a:lnTo>
                      <a:pt x="8" y="0"/>
                    </a:lnTo>
                    <a:lnTo>
                      <a:pt x="47" y="38"/>
                    </a:lnTo>
                    <a:close/>
                  </a:path>
                </a:pathLst>
              </a:custGeom>
              <a:solidFill>
                <a:srgbClr val="E866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04" name="未知"/>
              <p:cNvSpPr>
                <a:spLocks/>
              </p:cNvSpPr>
              <p:nvPr/>
            </p:nvSpPr>
            <p:spPr bwMode="auto">
              <a:xfrm>
                <a:off x="1482" y="817"/>
                <a:ext cx="18" cy="19"/>
              </a:xfrm>
              <a:custGeom>
                <a:avLst/>
                <a:gdLst>
                  <a:gd name="T0" fmla="*/ 0 w 47"/>
                  <a:gd name="T1" fmla="*/ 0 h 46"/>
                  <a:gd name="T2" fmla="*/ 0 w 47"/>
                  <a:gd name="T3" fmla="*/ 0 h 46"/>
                  <a:gd name="T4" fmla="*/ 0 w 47"/>
                  <a:gd name="T5" fmla="*/ 0 h 46"/>
                  <a:gd name="T6" fmla="*/ 0 w 47"/>
                  <a:gd name="T7" fmla="*/ 0 h 46"/>
                  <a:gd name="T8" fmla="*/ 0 w 47"/>
                  <a:gd name="T9" fmla="*/ 0 h 4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7" h="46">
                    <a:moveTo>
                      <a:pt x="47" y="38"/>
                    </a:moveTo>
                    <a:lnTo>
                      <a:pt x="8" y="0"/>
                    </a:lnTo>
                    <a:lnTo>
                      <a:pt x="0" y="8"/>
                    </a:lnTo>
                    <a:lnTo>
                      <a:pt x="39" y="46"/>
                    </a:lnTo>
                    <a:lnTo>
                      <a:pt x="47" y="38"/>
                    </a:lnTo>
                    <a:close/>
                  </a:path>
                </a:pathLst>
              </a:custGeom>
              <a:noFill/>
              <a:ln w="63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05" name="未知"/>
              <p:cNvSpPr>
                <a:spLocks/>
              </p:cNvSpPr>
              <p:nvPr/>
            </p:nvSpPr>
            <p:spPr bwMode="auto">
              <a:xfrm>
                <a:off x="1486" y="871"/>
                <a:ext cx="41" cy="7"/>
              </a:xfrm>
              <a:custGeom>
                <a:avLst/>
                <a:gdLst>
                  <a:gd name="T0" fmla="*/ 0 w 104"/>
                  <a:gd name="T1" fmla="*/ 0 h 17"/>
                  <a:gd name="T2" fmla="*/ 0 w 104"/>
                  <a:gd name="T3" fmla="*/ 0 h 17"/>
                  <a:gd name="T4" fmla="*/ 0 w 104"/>
                  <a:gd name="T5" fmla="*/ 0 h 17"/>
                  <a:gd name="T6" fmla="*/ 0 w 104"/>
                  <a:gd name="T7" fmla="*/ 0 h 17"/>
                  <a:gd name="T8" fmla="*/ 0 w 104"/>
                  <a:gd name="T9" fmla="*/ 0 h 17"/>
                  <a:gd name="T10" fmla="*/ 0 w 104"/>
                  <a:gd name="T11" fmla="*/ 0 h 17"/>
                  <a:gd name="T12" fmla="*/ 0 w 104"/>
                  <a:gd name="T13" fmla="*/ 0 h 17"/>
                  <a:gd name="T14" fmla="*/ 0 w 104"/>
                  <a:gd name="T15" fmla="*/ 0 h 17"/>
                  <a:gd name="T16" fmla="*/ 0 w 104"/>
                  <a:gd name="T17" fmla="*/ 0 h 17"/>
                  <a:gd name="T18" fmla="*/ 0 w 104"/>
                  <a:gd name="T19" fmla="*/ 0 h 17"/>
                  <a:gd name="T20" fmla="*/ 0 w 104"/>
                  <a:gd name="T21" fmla="*/ 0 h 17"/>
                  <a:gd name="T22" fmla="*/ 0 w 104"/>
                  <a:gd name="T23" fmla="*/ 0 h 17"/>
                  <a:gd name="T24" fmla="*/ 0 w 104"/>
                  <a:gd name="T25" fmla="*/ 0 h 17"/>
                  <a:gd name="T26" fmla="*/ 0 w 104"/>
                  <a:gd name="T27" fmla="*/ 0 h 17"/>
                  <a:gd name="T28" fmla="*/ 0 w 104"/>
                  <a:gd name="T29" fmla="*/ 0 h 17"/>
                  <a:gd name="T30" fmla="*/ 0 w 104"/>
                  <a:gd name="T31" fmla="*/ 0 h 17"/>
                  <a:gd name="T32" fmla="*/ 0 w 104"/>
                  <a:gd name="T33" fmla="*/ 0 h 17"/>
                  <a:gd name="T34" fmla="*/ 0 w 104"/>
                  <a:gd name="T35" fmla="*/ 0 h 17"/>
                  <a:gd name="T36" fmla="*/ 0 w 104"/>
                  <a:gd name="T37" fmla="*/ 0 h 17"/>
                  <a:gd name="T38" fmla="*/ 0 w 104"/>
                  <a:gd name="T39" fmla="*/ 0 h 17"/>
                  <a:gd name="T40" fmla="*/ 0 w 104"/>
                  <a:gd name="T41" fmla="*/ 0 h 17"/>
                  <a:gd name="T42" fmla="*/ 0 w 104"/>
                  <a:gd name="T43" fmla="*/ 0 h 17"/>
                  <a:gd name="T44" fmla="*/ 0 w 104"/>
                  <a:gd name="T45" fmla="*/ 0 h 17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104" h="17">
                    <a:moveTo>
                      <a:pt x="52" y="17"/>
                    </a:moveTo>
                    <a:lnTo>
                      <a:pt x="35" y="15"/>
                    </a:lnTo>
                    <a:lnTo>
                      <a:pt x="31" y="14"/>
                    </a:lnTo>
                    <a:lnTo>
                      <a:pt x="3" y="2"/>
                    </a:lnTo>
                    <a:lnTo>
                      <a:pt x="0" y="0"/>
                    </a:lnTo>
                    <a:lnTo>
                      <a:pt x="104" y="0"/>
                    </a:lnTo>
                    <a:lnTo>
                      <a:pt x="101" y="2"/>
                    </a:lnTo>
                    <a:lnTo>
                      <a:pt x="98" y="4"/>
                    </a:lnTo>
                    <a:lnTo>
                      <a:pt x="95" y="5"/>
                    </a:lnTo>
                    <a:lnTo>
                      <a:pt x="92" y="7"/>
                    </a:lnTo>
                    <a:lnTo>
                      <a:pt x="89" y="9"/>
                    </a:lnTo>
                    <a:lnTo>
                      <a:pt x="86" y="10"/>
                    </a:lnTo>
                    <a:lnTo>
                      <a:pt x="83" y="11"/>
                    </a:lnTo>
                    <a:lnTo>
                      <a:pt x="80" y="12"/>
                    </a:lnTo>
                    <a:lnTo>
                      <a:pt x="76" y="13"/>
                    </a:lnTo>
                    <a:lnTo>
                      <a:pt x="73" y="14"/>
                    </a:lnTo>
                    <a:lnTo>
                      <a:pt x="70" y="15"/>
                    </a:lnTo>
                    <a:lnTo>
                      <a:pt x="66" y="16"/>
                    </a:lnTo>
                    <a:lnTo>
                      <a:pt x="63" y="16"/>
                    </a:lnTo>
                    <a:lnTo>
                      <a:pt x="56" y="17"/>
                    </a:lnTo>
                    <a:lnTo>
                      <a:pt x="52" y="17"/>
                    </a:lnTo>
                    <a:close/>
                  </a:path>
                </a:pathLst>
              </a:custGeom>
              <a:solidFill>
                <a:srgbClr val="E866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06" name="未知"/>
              <p:cNvSpPr>
                <a:spLocks/>
              </p:cNvSpPr>
              <p:nvPr/>
            </p:nvSpPr>
            <p:spPr bwMode="auto">
              <a:xfrm>
                <a:off x="1471" y="813"/>
                <a:ext cx="35" cy="58"/>
              </a:xfrm>
              <a:custGeom>
                <a:avLst/>
                <a:gdLst>
                  <a:gd name="T0" fmla="*/ 0 w 89"/>
                  <a:gd name="T1" fmla="*/ 0 h 144"/>
                  <a:gd name="T2" fmla="*/ 0 w 89"/>
                  <a:gd name="T3" fmla="*/ 0 h 144"/>
                  <a:gd name="T4" fmla="*/ 0 w 89"/>
                  <a:gd name="T5" fmla="*/ 0 h 144"/>
                  <a:gd name="T6" fmla="*/ 0 w 89"/>
                  <a:gd name="T7" fmla="*/ 0 h 144"/>
                  <a:gd name="T8" fmla="*/ 0 w 89"/>
                  <a:gd name="T9" fmla="*/ 0 h 144"/>
                  <a:gd name="T10" fmla="*/ 0 w 89"/>
                  <a:gd name="T11" fmla="*/ 0 h 144"/>
                  <a:gd name="T12" fmla="*/ 0 w 89"/>
                  <a:gd name="T13" fmla="*/ 0 h 144"/>
                  <a:gd name="T14" fmla="*/ 0 w 89"/>
                  <a:gd name="T15" fmla="*/ 0 h 144"/>
                  <a:gd name="T16" fmla="*/ 0 w 89"/>
                  <a:gd name="T17" fmla="*/ 0 h 144"/>
                  <a:gd name="T18" fmla="*/ 0 w 89"/>
                  <a:gd name="T19" fmla="*/ 0 h 144"/>
                  <a:gd name="T20" fmla="*/ 0 w 89"/>
                  <a:gd name="T21" fmla="*/ 0 h 144"/>
                  <a:gd name="T22" fmla="*/ 0 w 89"/>
                  <a:gd name="T23" fmla="*/ 0 h 144"/>
                  <a:gd name="T24" fmla="*/ 0 w 89"/>
                  <a:gd name="T25" fmla="*/ 0 h 144"/>
                  <a:gd name="T26" fmla="*/ 0 w 89"/>
                  <a:gd name="T27" fmla="*/ 0 h 144"/>
                  <a:gd name="T28" fmla="*/ 0 w 89"/>
                  <a:gd name="T29" fmla="*/ 0 h 144"/>
                  <a:gd name="T30" fmla="*/ 0 w 89"/>
                  <a:gd name="T31" fmla="*/ 0 h 144"/>
                  <a:gd name="T32" fmla="*/ 0 w 89"/>
                  <a:gd name="T33" fmla="*/ 0 h 144"/>
                  <a:gd name="T34" fmla="*/ 0 w 89"/>
                  <a:gd name="T35" fmla="*/ 0 h 144"/>
                  <a:gd name="T36" fmla="*/ 0 w 89"/>
                  <a:gd name="T37" fmla="*/ 0 h 144"/>
                  <a:gd name="T38" fmla="*/ 0 w 89"/>
                  <a:gd name="T39" fmla="*/ 0 h 144"/>
                  <a:gd name="T40" fmla="*/ 0 w 89"/>
                  <a:gd name="T41" fmla="*/ 0 h 144"/>
                  <a:gd name="T42" fmla="*/ 0 w 89"/>
                  <a:gd name="T43" fmla="*/ 0 h 144"/>
                  <a:gd name="T44" fmla="*/ 0 w 89"/>
                  <a:gd name="T45" fmla="*/ 0 h 144"/>
                  <a:gd name="T46" fmla="*/ 0 w 89"/>
                  <a:gd name="T47" fmla="*/ 0 h 144"/>
                  <a:gd name="T48" fmla="*/ 0 w 89"/>
                  <a:gd name="T49" fmla="*/ 0 h 144"/>
                  <a:gd name="T50" fmla="*/ 0 w 89"/>
                  <a:gd name="T51" fmla="*/ 0 h 144"/>
                  <a:gd name="T52" fmla="*/ 0 w 89"/>
                  <a:gd name="T53" fmla="*/ 0 h 144"/>
                  <a:gd name="T54" fmla="*/ 0 w 89"/>
                  <a:gd name="T55" fmla="*/ 0 h 144"/>
                  <a:gd name="T56" fmla="*/ 0 w 89"/>
                  <a:gd name="T57" fmla="*/ 0 h 144"/>
                  <a:gd name="T58" fmla="*/ 0 w 89"/>
                  <a:gd name="T59" fmla="*/ 0 h 144"/>
                  <a:gd name="T60" fmla="*/ 0 w 89"/>
                  <a:gd name="T61" fmla="*/ 0 h 144"/>
                  <a:gd name="T62" fmla="*/ 0 w 89"/>
                  <a:gd name="T63" fmla="*/ 0 h 144"/>
                  <a:gd name="T64" fmla="*/ 0 w 89"/>
                  <a:gd name="T65" fmla="*/ 0 h 144"/>
                  <a:gd name="T66" fmla="*/ 0 w 89"/>
                  <a:gd name="T67" fmla="*/ 0 h 144"/>
                  <a:gd name="T68" fmla="*/ 0 w 89"/>
                  <a:gd name="T69" fmla="*/ 0 h 144"/>
                  <a:gd name="T70" fmla="*/ 0 w 89"/>
                  <a:gd name="T71" fmla="*/ 0 h 144"/>
                  <a:gd name="T72" fmla="*/ 0 w 89"/>
                  <a:gd name="T73" fmla="*/ 0 h 144"/>
                  <a:gd name="T74" fmla="*/ 0 w 89"/>
                  <a:gd name="T75" fmla="*/ 0 h 144"/>
                  <a:gd name="T76" fmla="*/ 0 w 89"/>
                  <a:gd name="T77" fmla="*/ 0 h 144"/>
                  <a:gd name="T78" fmla="*/ 0 w 89"/>
                  <a:gd name="T79" fmla="*/ 0 h 144"/>
                  <a:gd name="T80" fmla="*/ 0 w 89"/>
                  <a:gd name="T81" fmla="*/ 0 h 144"/>
                  <a:gd name="T82" fmla="*/ 0 w 89"/>
                  <a:gd name="T83" fmla="*/ 0 h 144"/>
                  <a:gd name="T84" fmla="*/ 0 w 89"/>
                  <a:gd name="T85" fmla="*/ 0 h 144"/>
                  <a:gd name="T86" fmla="*/ 0 w 89"/>
                  <a:gd name="T87" fmla="*/ 0 h 144"/>
                  <a:gd name="T88" fmla="*/ 0 w 89"/>
                  <a:gd name="T89" fmla="*/ 0 h 144"/>
                  <a:gd name="T90" fmla="*/ 0 w 89"/>
                  <a:gd name="T91" fmla="*/ 0 h 144"/>
                  <a:gd name="T92" fmla="*/ 0 w 89"/>
                  <a:gd name="T93" fmla="*/ 0 h 144"/>
                  <a:gd name="T94" fmla="*/ 0 w 89"/>
                  <a:gd name="T95" fmla="*/ 0 h 144"/>
                  <a:gd name="T96" fmla="*/ 0 w 89"/>
                  <a:gd name="T97" fmla="*/ 0 h 144"/>
                  <a:gd name="T98" fmla="*/ 0 w 89"/>
                  <a:gd name="T99" fmla="*/ 0 h 144"/>
                  <a:gd name="T100" fmla="*/ 0 w 89"/>
                  <a:gd name="T101" fmla="*/ 0 h 144"/>
                  <a:gd name="T102" fmla="*/ 0 w 89"/>
                  <a:gd name="T103" fmla="*/ 0 h 144"/>
                  <a:gd name="T104" fmla="*/ 0 w 89"/>
                  <a:gd name="T105" fmla="*/ 0 h 144"/>
                  <a:gd name="T106" fmla="*/ 0 w 89"/>
                  <a:gd name="T107" fmla="*/ 0 h 144"/>
                  <a:gd name="T108" fmla="*/ 0 w 89"/>
                  <a:gd name="T109" fmla="*/ 0 h 144"/>
                  <a:gd name="T110" fmla="*/ 0 w 89"/>
                  <a:gd name="T111" fmla="*/ 0 h 144"/>
                  <a:gd name="T112" fmla="*/ 0 w 89"/>
                  <a:gd name="T113" fmla="*/ 0 h 144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</a:gdLst>
                <a:ahLst/>
                <a:cxnLst>
                  <a:cxn ang="T114">
                    <a:pos x="T0" y="T1"/>
                  </a:cxn>
                  <a:cxn ang="T115">
                    <a:pos x="T2" y="T3"/>
                  </a:cxn>
                  <a:cxn ang="T116">
                    <a:pos x="T4" y="T5"/>
                  </a:cxn>
                  <a:cxn ang="T117">
                    <a:pos x="T6" y="T7"/>
                  </a:cxn>
                  <a:cxn ang="T118">
                    <a:pos x="T8" y="T9"/>
                  </a:cxn>
                  <a:cxn ang="T119">
                    <a:pos x="T10" y="T11"/>
                  </a:cxn>
                  <a:cxn ang="T120">
                    <a:pos x="T12" y="T13"/>
                  </a:cxn>
                  <a:cxn ang="T121">
                    <a:pos x="T14" y="T15"/>
                  </a:cxn>
                  <a:cxn ang="T122">
                    <a:pos x="T16" y="T17"/>
                  </a:cxn>
                  <a:cxn ang="T123">
                    <a:pos x="T18" y="T19"/>
                  </a:cxn>
                  <a:cxn ang="T124">
                    <a:pos x="T20" y="T21"/>
                  </a:cxn>
                  <a:cxn ang="T125">
                    <a:pos x="T22" y="T23"/>
                  </a:cxn>
                  <a:cxn ang="T126">
                    <a:pos x="T24" y="T25"/>
                  </a:cxn>
                  <a:cxn ang="T127">
                    <a:pos x="T26" y="T27"/>
                  </a:cxn>
                  <a:cxn ang="T128">
                    <a:pos x="T28" y="T29"/>
                  </a:cxn>
                  <a:cxn ang="T129">
                    <a:pos x="T30" y="T31"/>
                  </a:cxn>
                  <a:cxn ang="T130">
                    <a:pos x="T32" y="T33"/>
                  </a:cxn>
                  <a:cxn ang="T131">
                    <a:pos x="T34" y="T35"/>
                  </a:cxn>
                  <a:cxn ang="T132">
                    <a:pos x="T36" y="T37"/>
                  </a:cxn>
                  <a:cxn ang="T133">
                    <a:pos x="T38" y="T39"/>
                  </a:cxn>
                  <a:cxn ang="T134">
                    <a:pos x="T40" y="T41"/>
                  </a:cxn>
                  <a:cxn ang="T135">
                    <a:pos x="T42" y="T43"/>
                  </a:cxn>
                  <a:cxn ang="T136">
                    <a:pos x="T44" y="T45"/>
                  </a:cxn>
                  <a:cxn ang="T137">
                    <a:pos x="T46" y="T47"/>
                  </a:cxn>
                  <a:cxn ang="T138">
                    <a:pos x="T48" y="T49"/>
                  </a:cxn>
                  <a:cxn ang="T139">
                    <a:pos x="T50" y="T51"/>
                  </a:cxn>
                  <a:cxn ang="T140">
                    <a:pos x="T52" y="T53"/>
                  </a:cxn>
                  <a:cxn ang="T141">
                    <a:pos x="T54" y="T55"/>
                  </a:cxn>
                  <a:cxn ang="T142">
                    <a:pos x="T56" y="T57"/>
                  </a:cxn>
                  <a:cxn ang="T143">
                    <a:pos x="T58" y="T59"/>
                  </a:cxn>
                  <a:cxn ang="T144">
                    <a:pos x="T60" y="T61"/>
                  </a:cxn>
                  <a:cxn ang="T145">
                    <a:pos x="T62" y="T63"/>
                  </a:cxn>
                  <a:cxn ang="T146">
                    <a:pos x="T64" y="T65"/>
                  </a:cxn>
                  <a:cxn ang="T147">
                    <a:pos x="T66" y="T67"/>
                  </a:cxn>
                  <a:cxn ang="T148">
                    <a:pos x="T68" y="T69"/>
                  </a:cxn>
                  <a:cxn ang="T149">
                    <a:pos x="T70" y="T71"/>
                  </a:cxn>
                  <a:cxn ang="T150">
                    <a:pos x="T72" y="T73"/>
                  </a:cxn>
                  <a:cxn ang="T151">
                    <a:pos x="T74" y="T75"/>
                  </a:cxn>
                  <a:cxn ang="T152">
                    <a:pos x="T76" y="T77"/>
                  </a:cxn>
                  <a:cxn ang="T153">
                    <a:pos x="T78" y="T79"/>
                  </a:cxn>
                  <a:cxn ang="T154">
                    <a:pos x="T80" y="T81"/>
                  </a:cxn>
                  <a:cxn ang="T155">
                    <a:pos x="T82" y="T83"/>
                  </a:cxn>
                  <a:cxn ang="T156">
                    <a:pos x="T84" y="T85"/>
                  </a:cxn>
                  <a:cxn ang="T157">
                    <a:pos x="T86" y="T87"/>
                  </a:cxn>
                  <a:cxn ang="T158">
                    <a:pos x="T88" y="T89"/>
                  </a:cxn>
                  <a:cxn ang="T159">
                    <a:pos x="T90" y="T91"/>
                  </a:cxn>
                  <a:cxn ang="T160">
                    <a:pos x="T92" y="T93"/>
                  </a:cxn>
                  <a:cxn ang="T161">
                    <a:pos x="T94" y="T95"/>
                  </a:cxn>
                  <a:cxn ang="T162">
                    <a:pos x="T96" y="T97"/>
                  </a:cxn>
                  <a:cxn ang="T163">
                    <a:pos x="T98" y="T99"/>
                  </a:cxn>
                  <a:cxn ang="T164">
                    <a:pos x="T100" y="T101"/>
                  </a:cxn>
                  <a:cxn ang="T165">
                    <a:pos x="T102" y="T103"/>
                  </a:cxn>
                  <a:cxn ang="T166">
                    <a:pos x="T104" y="T105"/>
                  </a:cxn>
                  <a:cxn ang="T167">
                    <a:pos x="T106" y="T107"/>
                  </a:cxn>
                  <a:cxn ang="T168">
                    <a:pos x="T108" y="T109"/>
                  </a:cxn>
                  <a:cxn ang="T169">
                    <a:pos x="T110" y="T111"/>
                  </a:cxn>
                  <a:cxn ang="T170">
                    <a:pos x="T112" y="T113"/>
                  </a:cxn>
                </a:cxnLst>
                <a:rect l="0" t="0" r="r" b="b"/>
                <a:pathLst>
                  <a:path w="89" h="144">
                    <a:moveTo>
                      <a:pt x="37" y="144"/>
                    </a:moveTo>
                    <a:lnTo>
                      <a:pt x="37" y="143"/>
                    </a:lnTo>
                    <a:lnTo>
                      <a:pt x="36" y="143"/>
                    </a:lnTo>
                    <a:lnTo>
                      <a:pt x="35" y="142"/>
                    </a:lnTo>
                    <a:lnTo>
                      <a:pt x="34" y="142"/>
                    </a:lnTo>
                    <a:lnTo>
                      <a:pt x="33" y="141"/>
                    </a:lnTo>
                    <a:lnTo>
                      <a:pt x="32" y="140"/>
                    </a:lnTo>
                    <a:lnTo>
                      <a:pt x="31" y="139"/>
                    </a:lnTo>
                    <a:lnTo>
                      <a:pt x="30" y="138"/>
                    </a:lnTo>
                    <a:lnTo>
                      <a:pt x="29" y="137"/>
                    </a:lnTo>
                    <a:lnTo>
                      <a:pt x="28" y="136"/>
                    </a:lnTo>
                    <a:lnTo>
                      <a:pt x="26" y="135"/>
                    </a:lnTo>
                    <a:lnTo>
                      <a:pt x="25" y="133"/>
                    </a:lnTo>
                    <a:lnTo>
                      <a:pt x="24" y="132"/>
                    </a:lnTo>
                    <a:lnTo>
                      <a:pt x="22" y="130"/>
                    </a:lnTo>
                    <a:lnTo>
                      <a:pt x="21" y="129"/>
                    </a:lnTo>
                    <a:lnTo>
                      <a:pt x="21" y="128"/>
                    </a:lnTo>
                    <a:lnTo>
                      <a:pt x="19" y="127"/>
                    </a:lnTo>
                    <a:lnTo>
                      <a:pt x="18" y="125"/>
                    </a:lnTo>
                    <a:lnTo>
                      <a:pt x="17" y="124"/>
                    </a:lnTo>
                    <a:lnTo>
                      <a:pt x="16" y="123"/>
                    </a:lnTo>
                    <a:lnTo>
                      <a:pt x="15" y="121"/>
                    </a:lnTo>
                    <a:lnTo>
                      <a:pt x="14" y="119"/>
                    </a:lnTo>
                    <a:lnTo>
                      <a:pt x="13" y="118"/>
                    </a:lnTo>
                    <a:lnTo>
                      <a:pt x="12" y="116"/>
                    </a:lnTo>
                    <a:lnTo>
                      <a:pt x="11" y="114"/>
                    </a:lnTo>
                    <a:lnTo>
                      <a:pt x="10" y="112"/>
                    </a:lnTo>
                    <a:lnTo>
                      <a:pt x="9" y="109"/>
                    </a:lnTo>
                    <a:lnTo>
                      <a:pt x="8" y="107"/>
                    </a:lnTo>
                    <a:lnTo>
                      <a:pt x="7" y="105"/>
                    </a:lnTo>
                    <a:lnTo>
                      <a:pt x="6" y="102"/>
                    </a:lnTo>
                    <a:lnTo>
                      <a:pt x="5" y="99"/>
                    </a:lnTo>
                    <a:lnTo>
                      <a:pt x="4" y="97"/>
                    </a:lnTo>
                    <a:lnTo>
                      <a:pt x="3" y="94"/>
                    </a:lnTo>
                    <a:lnTo>
                      <a:pt x="3" y="92"/>
                    </a:lnTo>
                    <a:lnTo>
                      <a:pt x="2" y="89"/>
                    </a:lnTo>
                    <a:lnTo>
                      <a:pt x="0" y="72"/>
                    </a:lnTo>
                    <a:lnTo>
                      <a:pt x="1" y="69"/>
                    </a:lnTo>
                    <a:lnTo>
                      <a:pt x="1" y="66"/>
                    </a:lnTo>
                    <a:lnTo>
                      <a:pt x="1" y="65"/>
                    </a:lnTo>
                    <a:lnTo>
                      <a:pt x="1" y="63"/>
                    </a:lnTo>
                    <a:lnTo>
                      <a:pt x="1" y="61"/>
                    </a:lnTo>
                    <a:lnTo>
                      <a:pt x="3" y="50"/>
                    </a:lnTo>
                    <a:lnTo>
                      <a:pt x="4" y="47"/>
                    </a:lnTo>
                    <a:lnTo>
                      <a:pt x="5" y="45"/>
                    </a:lnTo>
                    <a:lnTo>
                      <a:pt x="6" y="42"/>
                    </a:lnTo>
                    <a:lnTo>
                      <a:pt x="7" y="39"/>
                    </a:lnTo>
                    <a:lnTo>
                      <a:pt x="8" y="37"/>
                    </a:lnTo>
                    <a:lnTo>
                      <a:pt x="9" y="35"/>
                    </a:lnTo>
                    <a:lnTo>
                      <a:pt x="10" y="32"/>
                    </a:lnTo>
                    <a:lnTo>
                      <a:pt x="11" y="30"/>
                    </a:lnTo>
                    <a:lnTo>
                      <a:pt x="12" y="28"/>
                    </a:lnTo>
                    <a:lnTo>
                      <a:pt x="13" y="26"/>
                    </a:lnTo>
                    <a:lnTo>
                      <a:pt x="14" y="26"/>
                    </a:lnTo>
                    <a:lnTo>
                      <a:pt x="15" y="23"/>
                    </a:lnTo>
                    <a:lnTo>
                      <a:pt x="16" y="21"/>
                    </a:lnTo>
                    <a:lnTo>
                      <a:pt x="17" y="20"/>
                    </a:lnTo>
                    <a:lnTo>
                      <a:pt x="18" y="19"/>
                    </a:lnTo>
                    <a:lnTo>
                      <a:pt x="19" y="17"/>
                    </a:lnTo>
                    <a:lnTo>
                      <a:pt x="21" y="16"/>
                    </a:lnTo>
                    <a:lnTo>
                      <a:pt x="21" y="15"/>
                    </a:lnTo>
                    <a:lnTo>
                      <a:pt x="22" y="14"/>
                    </a:lnTo>
                    <a:lnTo>
                      <a:pt x="24" y="12"/>
                    </a:lnTo>
                    <a:lnTo>
                      <a:pt x="25" y="11"/>
                    </a:lnTo>
                    <a:lnTo>
                      <a:pt x="26" y="9"/>
                    </a:lnTo>
                    <a:lnTo>
                      <a:pt x="28" y="8"/>
                    </a:lnTo>
                    <a:lnTo>
                      <a:pt x="29" y="7"/>
                    </a:lnTo>
                    <a:lnTo>
                      <a:pt x="30" y="6"/>
                    </a:lnTo>
                    <a:lnTo>
                      <a:pt x="31" y="5"/>
                    </a:lnTo>
                    <a:lnTo>
                      <a:pt x="32" y="4"/>
                    </a:lnTo>
                    <a:lnTo>
                      <a:pt x="33" y="3"/>
                    </a:lnTo>
                    <a:lnTo>
                      <a:pt x="34" y="2"/>
                    </a:lnTo>
                    <a:lnTo>
                      <a:pt x="35" y="2"/>
                    </a:lnTo>
                    <a:lnTo>
                      <a:pt x="36" y="1"/>
                    </a:lnTo>
                    <a:lnTo>
                      <a:pt x="37" y="1"/>
                    </a:lnTo>
                    <a:lnTo>
                      <a:pt x="37" y="0"/>
                    </a:lnTo>
                    <a:lnTo>
                      <a:pt x="89" y="0"/>
                    </a:lnTo>
                    <a:lnTo>
                      <a:pt x="86" y="0"/>
                    </a:lnTo>
                    <a:lnTo>
                      <a:pt x="83" y="1"/>
                    </a:lnTo>
                    <a:lnTo>
                      <a:pt x="54" y="9"/>
                    </a:lnTo>
                    <a:lnTo>
                      <a:pt x="34" y="26"/>
                    </a:lnTo>
                    <a:lnTo>
                      <a:pt x="33" y="28"/>
                    </a:lnTo>
                    <a:lnTo>
                      <a:pt x="26" y="39"/>
                    </a:lnTo>
                    <a:lnTo>
                      <a:pt x="25" y="39"/>
                    </a:lnTo>
                    <a:lnTo>
                      <a:pt x="20" y="52"/>
                    </a:lnTo>
                    <a:lnTo>
                      <a:pt x="17" y="72"/>
                    </a:lnTo>
                    <a:lnTo>
                      <a:pt x="18" y="75"/>
                    </a:lnTo>
                    <a:lnTo>
                      <a:pt x="18" y="78"/>
                    </a:lnTo>
                    <a:lnTo>
                      <a:pt x="18" y="79"/>
                    </a:lnTo>
                    <a:lnTo>
                      <a:pt x="18" y="81"/>
                    </a:lnTo>
                    <a:lnTo>
                      <a:pt x="34" y="118"/>
                    </a:lnTo>
                    <a:lnTo>
                      <a:pt x="35" y="119"/>
                    </a:lnTo>
                    <a:lnTo>
                      <a:pt x="46" y="129"/>
                    </a:lnTo>
                    <a:lnTo>
                      <a:pt x="47" y="130"/>
                    </a:lnTo>
                    <a:lnTo>
                      <a:pt x="49" y="132"/>
                    </a:lnTo>
                    <a:lnTo>
                      <a:pt x="52" y="133"/>
                    </a:lnTo>
                    <a:lnTo>
                      <a:pt x="54" y="135"/>
                    </a:lnTo>
                    <a:lnTo>
                      <a:pt x="57" y="136"/>
                    </a:lnTo>
                    <a:lnTo>
                      <a:pt x="72" y="142"/>
                    </a:lnTo>
                    <a:lnTo>
                      <a:pt x="75" y="142"/>
                    </a:lnTo>
                    <a:lnTo>
                      <a:pt x="78" y="143"/>
                    </a:lnTo>
                    <a:lnTo>
                      <a:pt x="81" y="143"/>
                    </a:lnTo>
                    <a:lnTo>
                      <a:pt x="83" y="143"/>
                    </a:lnTo>
                    <a:lnTo>
                      <a:pt x="86" y="144"/>
                    </a:lnTo>
                    <a:lnTo>
                      <a:pt x="89" y="144"/>
                    </a:lnTo>
                  </a:path>
                </a:pathLst>
              </a:custGeom>
              <a:solidFill>
                <a:srgbClr val="E866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07" name="未知"/>
              <p:cNvSpPr>
                <a:spLocks/>
              </p:cNvSpPr>
              <p:nvPr/>
            </p:nvSpPr>
            <p:spPr bwMode="auto">
              <a:xfrm>
                <a:off x="1506" y="813"/>
                <a:ext cx="36" cy="58"/>
              </a:xfrm>
              <a:custGeom>
                <a:avLst/>
                <a:gdLst>
                  <a:gd name="T0" fmla="*/ 0 w 89"/>
                  <a:gd name="T1" fmla="*/ 0 h 144"/>
                  <a:gd name="T2" fmla="*/ 0 w 89"/>
                  <a:gd name="T3" fmla="*/ 0 h 144"/>
                  <a:gd name="T4" fmla="*/ 0 w 89"/>
                  <a:gd name="T5" fmla="*/ 0 h 144"/>
                  <a:gd name="T6" fmla="*/ 0 w 89"/>
                  <a:gd name="T7" fmla="*/ 0 h 144"/>
                  <a:gd name="T8" fmla="*/ 0 w 89"/>
                  <a:gd name="T9" fmla="*/ 0 h 144"/>
                  <a:gd name="T10" fmla="*/ 0 w 89"/>
                  <a:gd name="T11" fmla="*/ 0 h 144"/>
                  <a:gd name="T12" fmla="*/ 0 w 89"/>
                  <a:gd name="T13" fmla="*/ 0 h 144"/>
                  <a:gd name="T14" fmla="*/ 0 w 89"/>
                  <a:gd name="T15" fmla="*/ 0 h 144"/>
                  <a:gd name="T16" fmla="*/ 0 w 89"/>
                  <a:gd name="T17" fmla="*/ 0 h 144"/>
                  <a:gd name="T18" fmla="*/ 0 w 89"/>
                  <a:gd name="T19" fmla="*/ 0 h 144"/>
                  <a:gd name="T20" fmla="*/ 0 w 89"/>
                  <a:gd name="T21" fmla="*/ 0 h 144"/>
                  <a:gd name="T22" fmla="*/ 0 w 89"/>
                  <a:gd name="T23" fmla="*/ 0 h 144"/>
                  <a:gd name="T24" fmla="*/ 0 w 89"/>
                  <a:gd name="T25" fmla="*/ 0 h 144"/>
                  <a:gd name="T26" fmla="*/ 0 w 89"/>
                  <a:gd name="T27" fmla="*/ 0 h 144"/>
                  <a:gd name="T28" fmla="*/ 0 w 89"/>
                  <a:gd name="T29" fmla="*/ 0 h 144"/>
                  <a:gd name="T30" fmla="*/ 0 w 89"/>
                  <a:gd name="T31" fmla="*/ 0 h 144"/>
                  <a:gd name="T32" fmla="*/ 0 w 89"/>
                  <a:gd name="T33" fmla="*/ 0 h 144"/>
                  <a:gd name="T34" fmla="*/ 0 w 89"/>
                  <a:gd name="T35" fmla="*/ 0 h 144"/>
                  <a:gd name="T36" fmla="*/ 0 w 89"/>
                  <a:gd name="T37" fmla="*/ 0 h 144"/>
                  <a:gd name="T38" fmla="*/ 0 w 89"/>
                  <a:gd name="T39" fmla="*/ 0 h 144"/>
                  <a:gd name="T40" fmla="*/ 0 w 89"/>
                  <a:gd name="T41" fmla="*/ 0 h 144"/>
                  <a:gd name="T42" fmla="*/ 0 w 89"/>
                  <a:gd name="T43" fmla="*/ 0 h 144"/>
                  <a:gd name="T44" fmla="*/ 0 w 89"/>
                  <a:gd name="T45" fmla="*/ 0 h 144"/>
                  <a:gd name="T46" fmla="*/ 0 w 89"/>
                  <a:gd name="T47" fmla="*/ 0 h 144"/>
                  <a:gd name="T48" fmla="*/ 0 w 89"/>
                  <a:gd name="T49" fmla="*/ 0 h 144"/>
                  <a:gd name="T50" fmla="*/ 0 w 89"/>
                  <a:gd name="T51" fmla="*/ 0 h 144"/>
                  <a:gd name="T52" fmla="*/ 0 w 89"/>
                  <a:gd name="T53" fmla="*/ 0 h 144"/>
                  <a:gd name="T54" fmla="*/ 0 w 89"/>
                  <a:gd name="T55" fmla="*/ 0 h 144"/>
                  <a:gd name="T56" fmla="*/ 0 w 89"/>
                  <a:gd name="T57" fmla="*/ 0 h 144"/>
                  <a:gd name="T58" fmla="*/ 0 w 89"/>
                  <a:gd name="T59" fmla="*/ 0 h 144"/>
                  <a:gd name="T60" fmla="*/ 0 w 89"/>
                  <a:gd name="T61" fmla="*/ 0 h 144"/>
                  <a:gd name="T62" fmla="*/ 0 w 89"/>
                  <a:gd name="T63" fmla="*/ 0 h 144"/>
                  <a:gd name="T64" fmla="*/ 0 w 89"/>
                  <a:gd name="T65" fmla="*/ 0 h 144"/>
                  <a:gd name="T66" fmla="*/ 0 w 89"/>
                  <a:gd name="T67" fmla="*/ 0 h 144"/>
                  <a:gd name="T68" fmla="*/ 0 w 89"/>
                  <a:gd name="T69" fmla="*/ 0 h 144"/>
                  <a:gd name="T70" fmla="*/ 0 w 89"/>
                  <a:gd name="T71" fmla="*/ 0 h 144"/>
                  <a:gd name="T72" fmla="*/ 0 w 89"/>
                  <a:gd name="T73" fmla="*/ 0 h 144"/>
                  <a:gd name="T74" fmla="*/ 0 w 89"/>
                  <a:gd name="T75" fmla="*/ 0 h 144"/>
                  <a:gd name="T76" fmla="*/ 0 w 89"/>
                  <a:gd name="T77" fmla="*/ 0 h 144"/>
                  <a:gd name="T78" fmla="*/ 0 w 89"/>
                  <a:gd name="T79" fmla="*/ 0 h 144"/>
                  <a:gd name="T80" fmla="*/ 0 w 89"/>
                  <a:gd name="T81" fmla="*/ 0 h 144"/>
                  <a:gd name="T82" fmla="*/ 0 w 89"/>
                  <a:gd name="T83" fmla="*/ 0 h 144"/>
                  <a:gd name="T84" fmla="*/ 0 w 89"/>
                  <a:gd name="T85" fmla="*/ 0 h 144"/>
                  <a:gd name="T86" fmla="*/ 0 w 89"/>
                  <a:gd name="T87" fmla="*/ 0 h 144"/>
                  <a:gd name="T88" fmla="*/ 0 w 89"/>
                  <a:gd name="T89" fmla="*/ 0 h 144"/>
                  <a:gd name="T90" fmla="*/ 0 w 89"/>
                  <a:gd name="T91" fmla="*/ 0 h 144"/>
                  <a:gd name="T92" fmla="*/ 0 w 89"/>
                  <a:gd name="T93" fmla="*/ 0 h 144"/>
                  <a:gd name="T94" fmla="*/ 0 w 89"/>
                  <a:gd name="T95" fmla="*/ 0 h 144"/>
                  <a:gd name="T96" fmla="*/ 0 w 89"/>
                  <a:gd name="T97" fmla="*/ 0 h 144"/>
                  <a:gd name="T98" fmla="*/ 0 w 89"/>
                  <a:gd name="T99" fmla="*/ 0 h 144"/>
                  <a:gd name="T100" fmla="*/ 0 w 89"/>
                  <a:gd name="T101" fmla="*/ 0 h 144"/>
                  <a:gd name="T102" fmla="*/ 0 w 89"/>
                  <a:gd name="T103" fmla="*/ 0 h 144"/>
                  <a:gd name="T104" fmla="*/ 0 w 89"/>
                  <a:gd name="T105" fmla="*/ 0 h 144"/>
                  <a:gd name="T106" fmla="*/ 0 w 89"/>
                  <a:gd name="T107" fmla="*/ 0 h 144"/>
                  <a:gd name="T108" fmla="*/ 0 w 89"/>
                  <a:gd name="T109" fmla="*/ 0 h 144"/>
                  <a:gd name="T110" fmla="*/ 0 w 89"/>
                  <a:gd name="T111" fmla="*/ 0 h 144"/>
                  <a:gd name="T112" fmla="*/ 0 w 89"/>
                  <a:gd name="T113" fmla="*/ 0 h 144"/>
                  <a:gd name="T114" fmla="*/ 0 w 89"/>
                  <a:gd name="T115" fmla="*/ 0 h 144"/>
                  <a:gd name="T116" fmla="*/ 0 w 89"/>
                  <a:gd name="T117" fmla="*/ 0 h 144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</a:gdLst>
                <a:ahLst/>
                <a:cxnLst>
                  <a:cxn ang="T118">
                    <a:pos x="T0" y="T1"/>
                  </a:cxn>
                  <a:cxn ang="T119">
                    <a:pos x="T2" y="T3"/>
                  </a:cxn>
                  <a:cxn ang="T120">
                    <a:pos x="T4" y="T5"/>
                  </a:cxn>
                  <a:cxn ang="T121">
                    <a:pos x="T6" y="T7"/>
                  </a:cxn>
                  <a:cxn ang="T122">
                    <a:pos x="T8" y="T9"/>
                  </a:cxn>
                  <a:cxn ang="T123">
                    <a:pos x="T10" y="T11"/>
                  </a:cxn>
                  <a:cxn ang="T124">
                    <a:pos x="T12" y="T13"/>
                  </a:cxn>
                  <a:cxn ang="T125">
                    <a:pos x="T14" y="T15"/>
                  </a:cxn>
                  <a:cxn ang="T126">
                    <a:pos x="T16" y="T17"/>
                  </a:cxn>
                  <a:cxn ang="T127">
                    <a:pos x="T18" y="T19"/>
                  </a:cxn>
                  <a:cxn ang="T128">
                    <a:pos x="T20" y="T21"/>
                  </a:cxn>
                  <a:cxn ang="T129">
                    <a:pos x="T22" y="T23"/>
                  </a:cxn>
                  <a:cxn ang="T130">
                    <a:pos x="T24" y="T25"/>
                  </a:cxn>
                  <a:cxn ang="T131">
                    <a:pos x="T26" y="T27"/>
                  </a:cxn>
                  <a:cxn ang="T132">
                    <a:pos x="T28" y="T29"/>
                  </a:cxn>
                  <a:cxn ang="T133">
                    <a:pos x="T30" y="T31"/>
                  </a:cxn>
                  <a:cxn ang="T134">
                    <a:pos x="T32" y="T33"/>
                  </a:cxn>
                  <a:cxn ang="T135">
                    <a:pos x="T34" y="T35"/>
                  </a:cxn>
                  <a:cxn ang="T136">
                    <a:pos x="T36" y="T37"/>
                  </a:cxn>
                  <a:cxn ang="T137">
                    <a:pos x="T38" y="T39"/>
                  </a:cxn>
                  <a:cxn ang="T138">
                    <a:pos x="T40" y="T41"/>
                  </a:cxn>
                  <a:cxn ang="T139">
                    <a:pos x="T42" y="T43"/>
                  </a:cxn>
                  <a:cxn ang="T140">
                    <a:pos x="T44" y="T45"/>
                  </a:cxn>
                  <a:cxn ang="T141">
                    <a:pos x="T46" y="T47"/>
                  </a:cxn>
                  <a:cxn ang="T142">
                    <a:pos x="T48" y="T49"/>
                  </a:cxn>
                  <a:cxn ang="T143">
                    <a:pos x="T50" y="T51"/>
                  </a:cxn>
                  <a:cxn ang="T144">
                    <a:pos x="T52" y="T53"/>
                  </a:cxn>
                  <a:cxn ang="T145">
                    <a:pos x="T54" y="T55"/>
                  </a:cxn>
                  <a:cxn ang="T146">
                    <a:pos x="T56" y="T57"/>
                  </a:cxn>
                  <a:cxn ang="T147">
                    <a:pos x="T58" y="T59"/>
                  </a:cxn>
                  <a:cxn ang="T148">
                    <a:pos x="T60" y="T61"/>
                  </a:cxn>
                  <a:cxn ang="T149">
                    <a:pos x="T62" y="T63"/>
                  </a:cxn>
                  <a:cxn ang="T150">
                    <a:pos x="T64" y="T65"/>
                  </a:cxn>
                  <a:cxn ang="T151">
                    <a:pos x="T66" y="T67"/>
                  </a:cxn>
                  <a:cxn ang="T152">
                    <a:pos x="T68" y="T69"/>
                  </a:cxn>
                  <a:cxn ang="T153">
                    <a:pos x="T70" y="T71"/>
                  </a:cxn>
                  <a:cxn ang="T154">
                    <a:pos x="T72" y="T73"/>
                  </a:cxn>
                  <a:cxn ang="T155">
                    <a:pos x="T74" y="T75"/>
                  </a:cxn>
                  <a:cxn ang="T156">
                    <a:pos x="T76" y="T77"/>
                  </a:cxn>
                  <a:cxn ang="T157">
                    <a:pos x="T78" y="T79"/>
                  </a:cxn>
                  <a:cxn ang="T158">
                    <a:pos x="T80" y="T81"/>
                  </a:cxn>
                  <a:cxn ang="T159">
                    <a:pos x="T82" y="T83"/>
                  </a:cxn>
                  <a:cxn ang="T160">
                    <a:pos x="T84" y="T85"/>
                  </a:cxn>
                  <a:cxn ang="T161">
                    <a:pos x="T86" y="T87"/>
                  </a:cxn>
                  <a:cxn ang="T162">
                    <a:pos x="T88" y="T89"/>
                  </a:cxn>
                  <a:cxn ang="T163">
                    <a:pos x="T90" y="T91"/>
                  </a:cxn>
                  <a:cxn ang="T164">
                    <a:pos x="T92" y="T93"/>
                  </a:cxn>
                  <a:cxn ang="T165">
                    <a:pos x="T94" y="T95"/>
                  </a:cxn>
                  <a:cxn ang="T166">
                    <a:pos x="T96" y="T97"/>
                  </a:cxn>
                  <a:cxn ang="T167">
                    <a:pos x="T98" y="T99"/>
                  </a:cxn>
                  <a:cxn ang="T168">
                    <a:pos x="T100" y="T101"/>
                  </a:cxn>
                  <a:cxn ang="T169">
                    <a:pos x="T102" y="T103"/>
                  </a:cxn>
                  <a:cxn ang="T170">
                    <a:pos x="T104" y="T105"/>
                  </a:cxn>
                  <a:cxn ang="T171">
                    <a:pos x="T106" y="T107"/>
                  </a:cxn>
                  <a:cxn ang="T172">
                    <a:pos x="T108" y="T109"/>
                  </a:cxn>
                  <a:cxn ang="T173">
                    <a:pos x="T110" y="T111"/>
                  </a:cxn>
                  <a:cxn ang="T174">
                    <a:pos x="T112" y="T113"/>
                  </a:cxn>
                  <a:cxn ang="T175">
                    <a:pos x="T114" y="T115"/>
                  </a:cxn>
                  <a:cxn ang="T176">
                    <a:pos x="T116" y="T117"/>
                  </a:cxn>
                </a:cxnLst>
                <a:rect l="0" t="0" r="r" b="b"/>
                <a:pathLst>
                  <a:path w="89" h="144">
                    <a:moveTo>
                      <a:pt x="0" y="144"/>
                    </a:moveTo>
                    <a:lnTo>
                      <a:pt x="17" y="142"/>
                    </a:lnTo>
                    <a:lnTo>
                      <a:pt x="30" y="137"/>
                    </a:lnTo>
                    <a:lnTo>
                      <a:pt x="39" y="132"/>
                    </a:lnTo>
                    <a:lnTo>
                      <a:pt x="40" y="132"/>
                    </a:lnTo>
                    <a:lnTo>
                      <a:pt x="42" y="130"/>
                    </a:lnTo>
                    <a:lnTo>
                      <a:pt x="43" y="130"/>
                    </a:lnTo>
                    <a:lnTo>
                      <a:pt x="44" y="128"/>
                    </a:lnTo>
                    <a:lnTo>
                      <a:pt x="46" y="127"/>
                    </a:lnTo>
                    <a:lnTo>
                      <a:pt x="47" y="127"/>
                    </a:lnTo>
                    <a:lnTo>
                      <a:pt x="49" y="125"/>
                    </a:lnTo>
                    <a:lnTo>
                      <a:pt x="49" y="124"/>
                    </a:lnTo>
                    <a:lnTo>
                      <a:pt x="51" y="123"/>
                    </a:lnTo>
                    <a:lnTo>
                      <a:pt x="52" y="121"/>
                    </a:lnTo>
                    <a:lnTo>
                      <a:pt x="55" y="118"/>
                    </a:lnTo>
                    <a:lnTo>
                      <a:pt x="57" y="115"/>
                    </a:lnTo>
                    <a:lnTo>
                      <a:pt x="58" y="114"/>
                    </a:lnTo>
                    <a:lnTo>
                      <a:pt x="59" y="112"/>
                    </a:lnTo>
                    <a:lnTo>
                      <a:pt x="61" y="109"/>
                    </a:lnTo>
                    <a:lnTo>
                      <a:pt x="63" y="106"/>
                    </a:lnTo>
                    <a:lnTo>
                      <a:pt x="64" y="104"/>
                    </a:lnTo>
                    <a:lnTo>
                      <a:pt x="65" y="103"/>
                    </a:lnTo>
                    <a:lnTo>
                      <a:pt x="66" y="99"/>
                    </a:lnTo>
                    <a:lnTo>
                      <a:pt x="67" y="99"/>
                    </a:lnTo>
                    <a:lnTo>
                      <a:pt x="68" y="96"/>
                    </a:lnTo>
                    <a:lnTo>
                      <a:pt x="68" y="94"/>
                    </a:lnTo>
                    <a:lnTo>
                      <a:pt x="69" y="93"/>
                    </a:lnTo>
                    <a:lnTo>
                      <a:pt x="70" y="89"/>
                    </a:lnTo>
                    <a:lnTo>
                      <a:pt x="70" y="88"/>
                    </a:lnTo>
                    <a:lnTo>
                      <a:pt x="70" y="86"/>
                    </a:lnTo>
                    <a:lnTo>
                      <a:pt x="72" y="72"/>
                    </a:lnTo>
                    <a:lnTo>
                      <a:pt x="72" y="68"/>
                    </a:lnTo>
                    <a:lnTo>
                      <a:pt x="72" y="66"/>
                    </a:lnTo>
                    <a:lnTo>
                      <a:pt x="71" y="65"/>
                    </a:lnTo>
                    <a:lnTo>
                      <a:pt x="71" y="61"/>
                    </a:lnTo>
                    <a:lnTo>
                      <a:pt x="70" y="58"/>
                    </a:lnTo>
                    <a:lnTo>
                      <a:pt x="70" y="56"/>
                    </a:lnTo>
                    <a:lnTo>
                      <a:pt x="70" y="55"/>
                    </a:lnTo>
                    <a:lnTo>
                      <a:pt x="57" y="29"/>
                    </a:lnTo>
                    <a:lnTo>
                      <a:pt x="55" y="26"/>
                    </a:lnTo>
                    <a:lnTo>
                      <a:pt x="52" y="23"/>
                    </a:lnTo>
                    <a:lnTo>
                      <a:pt x="51" y="21"/>
                    </a:lnTo>
                    <a:lnTo>
                      <a:pt x="49" y="20"/>
                    </a:lnTo>
                    <a:lnTo>
                      <a:pt x="49" y="19"/>
                    </a:lnTo>
                    <a:lnTo>
                      <a:pt x="35" y="9"/>
                    </a:lnTo>
                    <a:lnTo>
                      <a:pt x="33" y="8"/>
                    </a:lnTo>
                    <a:lnTo>
                      <a:pt x="24" y="4"/>
                    </a:lnTo>
                    <a:lnTo>
                      <a:pt x="22" y="4"/>
                    </a:lnTo>
                    <a:lnTo>
                      <a:pt x="0" y="0"/>
                    </a:lnTo>
                    <a:lnTo>
                      <a:pt x="52" y="0"/>
                    </a:lnTo>
                    <a:lnTo>
                      <a:pt x="53" y="1"/>
                    </a:lnTo>
                    <a:lnTo>
                      <a:pt x="54" y="1"/>
                    </a:lnTo>
                    <a:lnTo>
                      <a:pt x="54" y="2"/>
                    </a:lnTo>
                    <a:lnTo>
                      <a:pt x="55" y="2"/>
                    </a:lnTo>
                    <a:lnTo>
                      <a:pt x="56" y="3"/>
                    </a:lnTo>
                    <a:lnTo>
                      <a:pt x="57" y="4"/>
                    </a:lnTo>
                    <a:lnTo>
                      <a:pt x="58" y="4"/>
                    </a:lnTo>
                    <a:lnTo>
                      <a:pt x="58" y="5"/>
                    </a:lnTo>
                    <a:lnTo>
                      <a:pt x="59" y="6"/>
                    </a:lnTo>
                    <a:lnTo>
                      <a:pt x="60" y="7"/>
                    </a:lnTo>
                    <a:lnTo>
                      <a:pt x="62" y="8"/>
                    </a:lnTo>
                    <a:lnTo>
                      <a:pt x="63" y="9"/>
                    </a:lnTo>
                    <a:lnTo>
                      <a:pt x="64" y="11"/>
                    </a:lnTo>
                    <a:lnTo>
                      <a:pt x="65" y="12"/>
                    </a:lnTo>
                    <a:lnTo>
                      <a:pt x="66" y="12"/>
                    </a:lnTo>
                    <a:lnTo>
                      <a:pt x="67" y="14"/>
                    </a:lnTo>
                    <a:lnTo>
                      <a:pt x="68" y="14"/>
                    </a:lnTo>
                    <a:lnTo>
                      <a:pt x="69" y="16"/>
                    </a:lnTo>
                    <a:lnTo>
                      <a:pt x="70" y="17"/>
                    </a:lnTo>
                    <a:lnTo>
                      <a:pt x="71" y="19"/>
                    </a:lnTo>
                    <a:lnTo>
                      <a:pt x="72" y="20"/>
                    </a:lnTo>
                    <a:lnTo>
                      <a:pt x="73" y="21"/>
                    </a:lnTo>
                    <a:lnTo>
                      <a:pt x="74" y="23"/>
                    </a:lnTo>
                    <a:lnTo>
                      <a:pt x="76" y="26"/>
                    </a:lnTo>
                    <a:lnTo>
                      <a:pt x="78" y="29"/>
                    </a:lnTo>
                    <a:lnTo>
                      <a:pt x="78" y="30"/>
                    </a:lnTo>
                    <a:lnTo>
                      <a:pt x="79" y="32"/>
                    </a:lnTo>
                    <a:lnTo>
                      <a:pt x="89" y="72"/>
                    </a:lnTo>
                    <a:lnTo>
                      <a:pt x="89" y="76"/>
                    </a:lnTo>
                    <a:lnTo>
                      <a:pt x="89" y="78"/>
                    </a:lnTo>
                    <a:lnTo>
                      <a:pt x="89" y="79"/>
                    </a:lnTo>
                    <a:lnTo>
                      <a:pt x="88" y="83"/>
                    </a:lnTo>
                    <a:lnTo>
                      <a:pt x="88" y="86"/>
                    </a:lnTo>
                    <a:lnTo>
                      <a:pt x="85" y="99"/>
                    </a:lnTo>
                    <a:lnTo>
                      <a:pt x="83" y="103"/>
                    </a:lnTo>
                    <a:lnTo>
                      <a:pt x="83" y="104"/>
                    </a:lnTo>
                    <a:lnTo>
                      <a:pt x="82" y="106"/>
                    </a:lnTo>
                    <a:lnTo>
                      <a:pt x="81" y="109"/>
                    </a:lnTo>
                    <a:lnTo>
                      <a:pt x="79" y="112"/>
                    </a:lnTo>
                    <a:lnTo>
                      <a:pt x="78" y="114"/>
                    </a:lnTo>
                    <a:lnTo>
                      <a:pt x="78" y="115"/>
                    </a:lnTo>
                    <a:lnTo>
                      <a:pt x="76" y="118"/>
                    </a:lnTo>
                    <a:lnTo>
                      <a:pt x="74" y="121"/>
                    </a:lnTo>
                    <a:lnTo>
                      <a:pt x="73" y="123"/>
                    </a:lnTo>
                    <a:lnTo>
                      <a:pt x="72" y="124"/>
                    </a:lnTo>
                    <a:lnTo>
                      <a:pt x="72" y="125"/>
                    </a:lnTo>
                    <a:lnTo>
                      <a:pt x="70" y="127"/>
                    </a:lnTo>
                    <a:lnTo>
                      <a:pt x="69" y="128"/>
                    </a:lnTo>
                    <a:lnTo>
                      <a:pt x="68" y="130"/>
                    </a:lnTo>
                    <a:lnTo>
                      <a:pt x="62" y="136"/>
                    </a:lnTo>
                    <a:lnTo>
                      <a:pt x="60" y="137"/>
                    </a:lnTo>
                    <a:lnTo>
                      <a:pt x="59" y="138"/>
                    </a:lnTo>
                    <a:lnTo>
                      <a:pt x="58" y="139"/>
                    </a:lnTo>
                    <a:lnTo>
                      <a:pt x="58" y="140"/>
                    </a:lnTo>
                    <a:lnTo>
                      <a:pt x="57" y="140"/>
                    </a:lnTo>
                    <a:lnTo>
                      <a:pt x="56" y="141"/>
                    </a:lnTo>
                    <a:lnTo>
                      <a:pt x="55" y="142"/>
                    </a:lnTo>
                    <a:lnTo>
                      <a:pt x="54" y="142"/>
                    </a:lnTo>
                    <a:lnTo>
                      <a:pt x="54" y="143"/>
                    </a:lnTo>
                    <a:lnTo>
                      <a:pt x="53" y="143"/>
                    </a:lnTo>
                    <a:lnTo>
                      <a:pt x="52" y="144"/>
                    </a:lnTo>
                  </a:path>
                </a:pathLst>
              </a:custGeom>
              <a:solidFill>
                <a:srgbClr val="E866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08" name="未知"/>
              <p:cNvSpPr>
                <a:spLocks/>
              </p:cNvSpPr>
              <p:nvPr/>
            </p:nvSpPr>
            <p:spPr bwMode="auto">
              <a:xfrm>
                <a:off x="1486" y="806"/>
                <a:ext cx="41" cy="7"/>
              </a:xfrm>
              <a:custGeom>
                <a:avLst/>
                <a:gdLst>
                  <a:gd name="T0" fmla="*/ 0 w 104"/>
                  <a:gd name="T1" fmla="*/ 0 h 17"/>
                  <a:gd name="T2" fmla="*/ 0 w 104"/>
                  <a:gd name="T3" fmla="*/ 0 h 17"/>
                  <a:gd name="T4" fmla="*/ 0 w 104"/>
                  <a:gd name="T5" fmla="*/ 0 h 17"/>
                  <a:gd name="T6" fmla="*/ 0 w 104"/>
                  <a:gd name="T7" fmla="*/ 0 h 17"/>
                  <a:gd name="T8" fmla="*/ 0 w 104"/>
                  <a:gd name="T9" fmla="*/ 0 h 17"/>
                  <a:gd name="T10" fmla="*/ 0 w 104"/>
                  <a:gd name="T11" fmla="*/ 0 h 17"/>
                  <a:gd name="T12" fmla="*/ 0 w 104"/>
                  <a:gd name="T13" fmla="*/ 0 h 17"/>
                  <a:gd name="T14" fmla="*/ 0 w 104"/>
                  <a:gd name="T15" fmla="*/ 0 h 17"/>
                  <a:gd name="T16" fmla="*/ 0 w 104"/>
                  <a:gd name="T17" fmla="*/ 0 h 17"/>
                  <a:gd name="T18" fmla="*/ 0 w 104"/>
                  <a:gd name="T19" fmla="*/ 0 h 17"/>
                  <a:gd name="T20" fmla="*/ 0 w 104"/>
                  <a:gd name="T21" fmla="*/ 0 h 17"/>
                  <a:gd name="T22" fmla="*/ 0 w 104"/>
                  <a:gd name="T23" fmla="*/ 0 h 17"/>
                  <a:gd name="T24" fmla="*/ 0 w 104"/>
                  <a:gd name="T25" fmla="*/ 0 h 17"/>
                  <a:gd name="T26" fmla="*/ 0 w 104"/>
                  <a:gd name="T27" fmla="*/ 0 h 17"/>
                  <a:gd name="T28" fmla="*/ 0 w 104"/>
                  <a:gd name="T29" fmla="*/ 0 h 17"/>
                  <a:gd name="T30" fmla="*/ 0 w 104"/>
                  <a:gd name="T31" fmla="*/ 0 h 17"/>
                  <a:gd name="T32" fmla="*/ 0 w 104"/>
                  <a:gd name="T33" fmla="*/ 0 h 17"/>
                  <a:gd name="T34" fmla="*/ 0 w 104"/>
                  <a:gd name="T35" fmla="*/ 0 h 17"/>
                  <a:gd name="T36" fmla="*/ 0 w 104"/>
                  <a:gd name="T37" fmla="*/ 0 h 17"/>
                  <a:gd name="T38" fmla="*/ 0 w 104"/>
                  <a:gd name="T39" fmla="*/ 0 h 17"/>
                  <a:gd name="T40" fmla="*/ 0 w 104"/>
                  <a:gd name="T41" fmla="*/ 0 h 17"/>
                  <a:gd name="T42" fmla="*/ 0 w 104"/>
                  <a:gd name="T43" fmla="*/ 0 h 17"/>
                  <a:gd name="T44" fmla="*/ 0 w 104"/>
                  <a:gd name="T45" fmla="*/ 0 h 17"/>
                  <a:gd name="T46" fmla="*/ 0 w 104"/>
                  <a:gd name="T47" fmla="*/ 0 h 17"/>
                  <a:gd name="T48" fmla="*/ 0 w 104"/>
                  <a:gd name="T49" fmla="*/ 0 h 17"/>
                  <a:gd name="T50" fmla="*/ 0 w 104"/>
                  <a:gd name="T51" fmla="*/ 0 h 17"/>
                  <a:gd name="T52" fmla="*/ 0 w 104"/>
                  <a:gd name="T53" fmla="*/ 0 h 17"/>
                  <a:gd name="T54" fmla="*/ 0 w 104"/>
                  <a:gd name="T55" fmla="*/ 0 h 17"/>
                  <a:gd name="T56" fmla="*/ 0 w 104"/>
                  <a:gd name="T57" fmla="*/ 0 h 17"/>
                  <a:gd name="T58" fmla="*/ 0 w 104"/>
                  <a:gd name="T59" fmla="*/ 0 h 17"/>
                  <a:gd name="T60" fmla="*/ 0 w 104"/>
                  <a:gd name="T61" fmla="*/ 0 h 17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</a:gdLst>
                <a:ahLst/>
                <a:cxnLst>
                  <a:cxn ang="T62">
                    <a:pos x="T0" y="T1"/>
                  </a:cxn>
                  <a:cxn ang="T63">
                    <a:pos x="T2" y="T3"/>
                  </a:cxn>
                  <a:cxn ang="T64">
                    <a:pos x="T4" y="T5"/>
                  </a:cxn>
                  <a:cxn ang="T65">
                    <a:pos x="T6" y="T7"/>
                  </a:cxn>
                  <a:cxn ang="T66">
                    <a:pos x="T8" y="T9"/>
                  </a:cxn>
                  <a:cxn ang="T67">
                    <a:pos x="T10" y="T11"/>
                  </a:cxn>
                  <a:cxn ang="T68">
                    <a:pos x="T12" y="T13"/>
                  </a:cxn>
                  <a:cxn ang="T69">
                    <a:pos x="T14" y="T15"/>
                  </a:cxn>
                  <a:cxn ang="T70">
                    <a:pos x="T16" y="T17"/>
                  </a:cxn>
                  <a:cxn ang="T71">
                    <a:pos x="T18" y="T19"/>
                  </a:cxn>
                  <a:cxn ang="T72">
                    <a:pos x="T20" y="T21"/>
                  </a:cxn>
                  <a:cxn ang="T73">
                    <a:pos x="T22" y="T23"/>
                  </a:cxn>
                  <a:cxn ang="T74">
                    <a:pos x="T24" y="T25"/>
                  </a:cxn>
                  <a:cxn ang="T75">
                    <a:pos x="T26" y="T27"/>
                  </a:cxn>
                  <a:cxn ang="T76">
                    <a:pos x="T28" y="T29"/>
                  </a:cxn>
                  <a:cxn ang="T77">
                    <a:pos x="T30" y="T31"/>
                  </a:cxn>
                  <a:cxn ang="T78">
                    <a:pos x="T32" y="T33"/>
                  </a:cxn>
                  <a:cxn ang="T79">
                    <a:pos x="T34" y="T35"/>
                  </a:cxn>
                  <a:cxn ang="T80">
                    <a:pos x="T36" y="T37"/>
                  </a:cxn>
                  <a:cxn ang="T81">
                    <a:pos x="T38" y="T39"/>
                  </a:cxn>
                  <a:cxn ang="T82">
                    <a:pos x="T40" y="T41"/>
                  </a:cxn>
                  <a:cxn ang="T83">
                    <a:pos x="T42" y="T43"/>
                  </a:cxn>
                  <a:cxn ang="T84">
                    <a:pos x="T44" y="T45"/>
                  </a:cxn>
                  <a:cxn ang="T85">
                    <a:pos x="T46" y="T47"/>
                  </a:cxn>
                  <a:cxn ang="T86">
                    <a:pos x="T48" y="T49"/>
                  </a:cxn>
                  <a:cxn ang="T87">
                    <a:pos x="T50" y="T51"/>
                  </a:cxn>
                  <a:cxn ang="T88">
                    <a:pos x="T52" y="T53"/>
                  </a:cxn>
                  <a:cxn ang="T89">
                    <a:pos x="T54" y="T55"/>
                  </a:cxn>
                  <a:cxn ang="T90">
                    <a:pos x="T56" y="T57"/>
                  </a:cxn>
                  <a:cxn ang="T91">
                    <a:pos x="T58" y="T59"/>
                  </a:cxn>
                  <a:cxn ang="T92">
                    <a:pos x="T60" y="T61"/>
                  </a:cxn>
                </a:cxnLst>
                <a:rect l="0" t="0" r="r" b="b"/>
                <a:pathLst>
                  <a:path w="104" h="17">
                    <a:moveTo>
                      <a:pt x="0" y="17"/>
                    </a:moveTo>
                    <a:lnTo>
                      <a:pt x="0" y="17"/>
                    </a:lnTo>
                    <a:lnTo>
                      <a:pt x="3" y="15"/>
                    </a:lnTo>
                    <a:lnTo>
                      <a:pt x="6" y="13"/>
                    </a:lnTo>
                    <a:lnTo>
                      <a:pt x="9" y="12"/>
                    </a:lnTo>
                    <a:lnTo>
                      <a:pt x="12" y="10"/>
                    </a:lnTo>
                    <a:lnTo>
                      <a:pt x="15" y="8"/>
                    </a:lnTo>
                    <a:lnTo>
                      <a:pt x="18" y="7"/>
                    </a:lnTo>
                    <a:lnTo>
                      <a:pt x="21" y="6"/>
                    </a:lnTo>
                    <a:lnTo>
                      <a:pt x="25" y="5"/>
                    </a:lnTo>
                    <a:lnTo>
                      <a:pt x="28" y="4"/>
                    </a:lnTo>
                    <a:lnTo>
                      <a:pt x="31" y="3"/>
                    </a:lnTo>
                    <a:lnTo>
                      <a:pt x="35" y="2"/>
                    </a:lnTo>
                    <a:lnTo>
                      <a:pt x="38" y="1"/>
                    </a:lnTo>
                    <a:lnTo>
                      <a:pt x="42" y="1"/>
                    </a:lnTo>
                    <a:lnTo>
                      <a:pt x="45" y="1"/>
                    </a:lnTo>
                    <a:lnTo>
                      <a:pt x="49" y="0"/>
                    </a:lnTo>
                    <a:lnTo>
                      <a:pt x="52" y="0"/>
                    </a:lnTo>
                    <a:lnTo>
                      <a:pt x="56" y="0"/>
                    </a:lnTo>
                    <a:lnTo>
                      <a:pt x="59" y="1"/>
                    </a:lnTo>
                    <a:lnTo>
                      <a:pt x="76" y="4"/>
                    </a:lnTo>
                    <a:lnTo>
                      <a:pt x="80" y="5"/>
                    </a:lnTo>
                    <a:lnTo>
                      <a:pt x="83" y="6"/>
                    </a:lnTo>
                    <a:lnTo>
                      <a:pt x="86" y="7"/>
                    </a:lnTo>
                    <a:lnTo>
                      <a:pt x="89" y="8"/>
                    </a:lnTo>
                    <a:lnTo>
                      <a:pt x="92" y="10"/>
                    </a:lnTo>
                    <a:lnTo>
                      <a:pt x="95" y="12"/>
                    </a:lnTo>
                    <a:lnTo>
                      <a:pt x="98" y="13"/>
                    </a:lnTo>
                    <a:lnTo>
                      <a:pt x="101" y="15"/>
                    </a:lnTo>
                    <a:lnTo>
                      <a:pt x="104" y="17"/>
                    </a:lnTo>
                  </a:path>
                </a:pathLst>
              </a:custGeom>
              <a:solidFill>
                <a:srgbClr val="E866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09" name="未知"/>
              <p:cNvSpPr>
                <a:spLocks/>
              </p:cNvSpPr>
              <p:nvPr/>
            </p:nvSpPr>
            <p:spPr bwMode="auto">
              <a:xfrm>
                <a:off x="1478" y="813"/>
                <a:ext cx="57" cy="58"/>
              </a:xfrm>
              <a:custGeom>
                <a:avLst/>
                <a:gdLst>
                  <a:gd name="T0" fmla="*/ 0 w 144"/>
                  <a:gd name="T1" fmla="*/ 0 h 144"/>
                  <a:gd name="T2" fmla="*/ 0 w 144"/>
                  <a:gd name="T3" fmla="*/ 0 h 144"/>
                  <a:gd name="T4" fmla="*/ 0 w 144"/>
                  <a:gd name="T5" fmla="*/ 0 h 144"/>
                  <a:gd name="T6" fmla="*/ 0 w 144"/>
                  <a:gd name="T7" fmla="*/ 0 h 144"/>
                  <a:gd name="T8" fmla="*/ 0 w 144"/>
                  <a:gd name="T9" fmla="*/ 0 h 144"/>
                  <a:gd name="T10" fmla="*/ 0 w 144"/>
                  <a:gd name="T11" fmla="*/ 0 h 144"/>
                  <a:gd name="T12" fmla="*/ 0 w 144"/>
                  <a:gd name="T13" fmla="*/ 0 h 144"/>
                  <a:gd name="T14" fmla="*/ 0 w 144"/>
                  <a:gd name="T15" fmla="*/ 0 h 144"/>
                  <a:gd name="T16" fmla="*/ 0 w 144"/>
                  <a:gd name="T17" fmla="*/ 0 h 144"/>
                  <a:gd name="T18" fmla="*/ 0 w 144"/>
                  <a:gd name="T19" fmla="*/ 0 h 144"/>
                  <a:gd name="T20" fmla="*/ 0 w 144"/>
                  <a:gd name="T21" fmla="*/ 0 h 144"/>
                  <a:gd name="T22" fmla="*/ 0 w 144"/>
                  <a:gd name="T23" fmla="*/ 0 h 144"/>
                  <a:gd name="T24" fmla="*/ 0 w 144"/>
                  <a:gd name="T25" fmla="*/ 0 h 144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144" h="144">
                    <a:moveTo>
                      <a:pt x="123" y="123"/>
                    </a:moveTo>
                    <a:lnTo>
                      <a:pt x="72" y="144"/>
                    </a:lnTo>
                    <a:lnTo>
                      <a:pt x="69" y="144"/>
                    </a:lnTo>
                    <a:lnTo>
                      <a:pt x="16" y="116"/>
                    </a:lnTo>
                    <a:lnTo>
                      <a:pt x="0" y="72"/>
                    </a:lnTo>
                    <a:lnTo>
                      <a:pt x="1" y="69"/>
                    </a:lnTo>
                    <a:lnTo>
                      <a:pt x="28" y="16"/>
                    </a:lnTo>
                    <a:lnTo>
                      <a:pt x="72" y="0"/>
                    </a:lnTo>
                    <a:lnTo>
                      <a:pt x="75" y="0"/>
                    </a:lnTo>
                    <a:lnTo>
                      <a:pt x="130" y="30"/>
                    </a:lnTo>
                    <a:lnTo>
                      <a:pt x="144" y="72"/>
                    </a:lnTo>
                    <a:lnTo>
                      <a:pt x="144" y="78"/>
                    </a:lnTo>
                    <a:lnTo>
                      <a:pt x="123" y="123"/>
                    </a:lnTo>
                    <a:close/>
                  </a:path>
                </a:pathLst>
              </a:custGeom>
              <a:noFill/>
              <a:ln w="63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10" name="未知"/>
              <p:cNvSpPr>
                <a:spLocks/>
              </p:cNvSpPr>
              <p:nvPr/>
            </p:nvSpPr>
            <p:spPr bwMode="auto">
              <a:xfrm>
                <a:off x="1471" y="806"/>
                <a:ext cx="71" cy="72"/>
              </a:xfrm>
              <a:custGeom>
                <a:avLst/>
                <a:gdLst>
                  <a:gd name="T0" fmla="*/ 0 w 178"/>
                  <a:gd name="T1" fmla="*/ 0 h 178"/>
                  <a:gd name="T2" fmla="*/ 0 w 178"/>
                  <a:gd name="T3" fmla="*/ 0 h 178"/>
                  <a:gd name="T4" fmla="*/ 0 w 178"/>
                  <a:gd name="T5" fmla="*/ 0 h 178"/>
                  <a:gd name="T6" fmla="*/ 0 w 178"/>
                  <a:gd name="T7" fmla="*/ 0 h 178"/>
                  <a:gd name="T8" fmla="*/ 0 w 178"/>
                  <a:gd name="T9" fmla="*/ 0 h 178"/>
                  <a:gd name="T10" fmla="*/ 0 w 178"/>
                  <a:gd name="T11" fmla="*/ 0 h 178"/>
                  <a:gd name="T12" fmla="*/ 0 w 178"/>
                  <a:gd name="T13" fmla="*/ 0 h 178"/>
                  <a:gd name="T14" fmla="*/ 0 w 178"/>
                  <a:gd name="T15" fmla="*/ 0 h 178"/>
                  <a:gd name="T16" fmla="*/ 0 w 178"/>
                  <a:gd name="T17" fmla="*/ 0 h 178"/>
                  <a:gd name="T18" fmla="*/ 0 w 178"/>
                  <a:gd name="T19" fmla="*/ 0 h 178"/>
                  <a:gd name="T20" fmla="*/ 0 w 178"/>
                  <a:gd name="T21" fmla="*/ 0 h 178"/>
                  <a:gd name="T22" fmla="*/ 0 w 178"/>
                  <a:gd name="T23" fmla="*/ 0 h 178"/>
                  <a:gd name="T24" fmla="*/ 0 w 178"/>
                  <a:gd name="T25" fmla="*/ 0 h 178"/>
                  <a:gd name="T26" fmla="*/ 0 w 178"/>
                  <a:gd name="T27" fmla="*/ 0 h 178"/>
                  <a:gd name="T28" fmla="*/ 0 w 178"/>
                  <a:gd name="T29" fmla="*/ 0 h 178"/>
                  <a:gd name="T30" fmla="*/ 0 w 178"/>
                  <a:gd name="T31" fmla="*/ 0 h 178"/>
                  <a:gd name="T32" fmla="*/ 0 w 178"/>
                  <a:gd name="T33" fmla="*/ 0 h 178"/>
                  <a:gd name="T34" fmla="*/ 0 w 178"/>
                  <a:gd name="T35" fmla="*/ 0 h 178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178" h="178">
                    <a:moveTo>
                      <a:pt x="152" y="26"/>
                    </a:moveTo>
                    <a:lnTo>
                      <a:pt x="96" y="1"/>
                    </a:lnTo>
                    <a:lnTo>
                      <a:pt x="89" y="0"/>
                    </a:lnTo>
                    <a:lnTo>
                      <a:pt x="86" y="0"/>
                    </a:lnTo>
                    <a:lnTo>
                      <a:pt x="29" y="24"/>
                    </a:lnTo>
                    <a:lnTo>
                      <a:pt x="1" y="82"/>
                    </a:lnTo>
                    <a:lnTo>
                      <a:pt x="0" y="89"/>
                    </a:lnTo>
                    <a:lnTo>
                      <a:pt x="1" y="96"/>
                    </a:lnTo>
                    <a:lnTo>
                      <a:pt x="26" y="152"/>
                    </a:lnTo>
                    <a:lnTo>
                      <a:pt x="82" y="177"/>
                    </a:lnTo>
                    <a:lnTo>
                      <a:pt x="89" y="178"/>
                    </a:lnTo>
                    <a:lnTo>
                      <a:pt x="93" y="178"/>
                    </a:lnTo>
                    <a:lnTo>
                      <a:pt x="149" y="154"/>
                    </a:lnTo>
                    <a:lnTo>
                      <a:pt x="177" y="100"/>
                    </a:lnTo>
                    <a:lnTo>
                      <a:pt x="178" y="89"/>
                    </a:lnTo>
                    <a:lnTo>
                      <a:pt x="178" y="85"/>
                    </a:lnTo>
                    <a:lnTo>
                      <a:pt x="154" y="29"/>
                    </a:lnTo>
                    <a:lnTo>
                      <a:pt x="152" y="26"/>
                    </a:lnTo>
                    <a:close/>
                  </a:path>
                </a:pathLst>
              </a:custGeom>
              <a:noFill/>
              <a:ln w="63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11" name="未知"/>
              <p:cNvSpPr>
                <a:spLocks/>
              </p:cNvSpPr>
              <p:nvPr/>
            </p:nvSpPr>
            <p:spPr bwMode="auto">
              <a:xfrm>
                <a:off x="1496" y="851"/>
                <a:ext cx="20" cy="4"/>
              </a:xfrm>
              <a:custGeom>
                <a:avLst/>
                <a:gdLst>
                  <a:gd name="T0" fmla="*/ 0 w 50"/>
                  <a:gd name="T1" fmla="*/ 0 h 11"/>
                  <a:gd name="T2" fmla="*/ 0 w 50"/>
                  <a:gd name="T3" fmla="*/ 0 h 11"/>
                  <a:gd name="T4" fmla="*/ 0 w 50"/>
                  <a:gd name="T5" fmla="*/ 0 h 11"/>
                  <a:gd name="T6" fmla="*/ 0 w 50"/>
                  <a:gd name="T7" fmla="*/ 0 h 11"/>
                  <a:gd name="T8" fmla="*/ 0 w 50"/>
                  <a:gd name="T9" fmla="*/ 0 h 11"/>
                  <a:gd name="T10" fmla="*/ 0 w 50"/>
                  <a:gd name="T11" fmla="*/ 0 h 11"/>
                  <a:gd name="T12" fmla="*/ 0 w 50"/>
                  <a:gd name="T13" fmla="*/ 0 h 11"/>
                  <a:gd name="T14" fmla="*/ 0 w 50"/>
                  <a:gd name="T15" fmla="*/ 0 h 11"/>
                  <a:gd name="T16" fmla="*/ 0 w 50"/>
                  <a:gd name="T17" fmla="*/ 0 h 11"/>
                  <a:gd name="T18" fmla="*/ 0 w 50"/>
                  <a:gd name="T19" fmla="*/ 0 h 11"/>
                  <a:gd name="T20" fmla="*/ 0 w 50"/>
                  <a:gd name="T21" fmla="*/ 0 h 11"/>
                  <a:gd name="T22" fmla="*/ 0 w 50"/>
                  <a:gd name="T23" fmla="*/ 0 h 11"/>
                  <a:gd name="T24" fmla="*/ 0 w 50"/>
                  <a:gd name="T25" fmla="*/ 0 h 11"/>
                  <a:gd name="T26" fmla="*/ 0 w 50"/>
                  <a:gd name="T27" fmla="*/ 0 h 11"/>
                  <a:gd name="T28" fmla="*/ 0 w 50"/>
                  <a:gd name="T29" fmla="*/ 0 h 11"/>
                  <a:gd name="T30" fmla="*/ 0 w 50"/>
                  <a:gd name="T31" fmla="*/ 0 h 11"/>
                  <a:gd name="T32" fmla="*/ 0 w 50"/>
                  <a:gd name="T33" fmla="*/ 0 h 11"/>
                  <a:gd name="T34" fmla="*/ 0 w 50"/>
                  <a:gd name="T35" fmla="*/ 0 h 11"/>
                  <a:gd name="T36" fmla="*/ 0 w 50"/>
                  <a:gd name="T37" fmla="*/ 0 h 11"/>
                  <a:gd name="T38" fmla="*/ 0 w 50"/>
                  <a:gd name="T39" fmla="*/ 0 h 11"/>
                  <a:gd name="T40" fmla="*/ 0 w 50"/>
                  <a:gd name="T41" fmla="*/ 0 h 11"/>
                  <a:gd name="T42" fmla="*/ 0 w 50"/>
                  <a:gd name="T43" fmla="*/ 0 h 11"/>
                  <a:gd name="T44" fmla="*/ 0 w 50"/>
                  <a:gd name="T45" fmla="*/ 0 h 11"/>
                  <a:gd name="T46" fmla="*/ 0 w 50"/>
                  <a:gd name="T47" fmla="*/ 0 h 11"/>
                  <a:gd name="T48" fmla="*/ 0 w 50"/>
                  <a:gd name="T49" fmla="*/ 0 h 11"/>
                  <a:gd name="T50" fmla="*/ 0 w 50"/>
                  <a:gd name="T51" fmla="*/ 0 h 11"/>
                  <a:gd name="T52" fmla="*/ 0 w 50"/>
                  <a:gd name="T53" fmla="*/ 0 h 11"/>
                  <a:gd name="T54" fmla="*/ 0 w 50"/>
                  <a:gd name="T55" fmla="*/ 0 h 11"/>
                  <a:gd name="T56" fmla="*/ 0 w 50"/>
                  <a:gd name="T57" fmla="*/ 0 h 11"/>
                  <a:gd name="T58" fmla="*/ 0 w 50"/>
                  <a:gd name="T59" fmla="*/ 0 h 11"/>
                  <a:gd name="T60" fmla="*/ 0 w 50"/>
                  <a:gd name="T61" fmla="*/ 0 h 11"/>
                  <a:gd name="T62" fmla="*/ 0 w 50"/>
                  <a:gd name="T63" fmla="*/ 0 h 11"/>
                  <a:gd name="T64" fmla="*/ 0 w 50"/>
                  <a:gd name="T65" fmla="*/ 0 h 11"/>
                  <a:gd name="T66" fmla="*/ 0 w 50"/>
                  <a:gd name="T67" fmla="*/ 0 h 11"/>
                  <a:gd name="T68" fmla="*/ 0 w 50"/>
                  <a:gd name="T69" fmla="*/ 0 h 11"/>
                  <a:gd name="T70" fmla="*/ 0 w 50"/>
                  <a:gd name="T71" fmla="*/ 0 h 11"/>
                  <a:gd name="T72" fmla="*/ 0 w 50"/>
                  <a:gd name="T73" fmla="*/ 0 h 11"/>
                  <a:gd name="T74" fmla="*/ 0 w 50"/>
                  <a:gd name="T75" fmla="*/ 0 h 11"/>
                  <a:gd name="T76" fmla="*/ 0 w 50"/>
                  <a:gd name="T77" fmla="*/ 0 h 11"/>
                  <a:gd name="T78" fmla="*/ 0 w 50"/>
                  <a:gd name="T79" fmla="*/ 0 h 11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</a:gdLst>
                <a:ahLst/>
                <a:cxnLst>
                  <a:cxn ang="T80">
                    <a:pos x="T0" y="T1"/>
                  </a:cxn>
                  <a:cxn ang="T81">
                    <a:pos x="T2" y="T3"/>
                  </a:cxn>
                  <a:cxn ang="T82">
                    <a:pos x="T4" y="T5"/>
                  </a:cxn>
                  <a:cxn ang="T83">
                    <a:pos x="T6" y="T7"/>
                  </a:cxn>
                  <a:cxn ang="T84">
                    <a:pos x="T8" y="T9"/>
                  </a:cxn>
                  <a:cxn ang="T85">
                    <a:pos x="T10" y="T11"/>
                  </a:cxn>
                  <a:cxn ang="T86">
                    <a:pos x="T12" y="T13"/>
                  </a:cxn>
                  <a:cxn ang="T87">
                    <a:pos x="T14" y="T15"/>
                  </a:cxn>
                  <a:cxn ang="T88">
                    <a:pos x="T16" y="T17"/>
                  </a:cxn>
                  <a:cxn ang="T89">
                    <a:pos x="T18" y="T19"/>
                  </a:cxn>
                  <a:cxn ang="T90">
                    <a:pos x="T20" y="T21"/>
                  </a:cxn>
                  <a:cxn ang="T91">
                    <a:pos x="T22" y="T23"/>
                  </a:cxn>
                  <a:cxn ang="T92">
                    <a:pos x="T24" y="T25"/>
                  </a:cxn>
                  <a:cxn ang="T93">
                    <a:pos x="T26" y="T27"/>
                  </a:cxn>
                  <a:cxn ang="T94">
                    <a:pos x="T28" y="T29"/>
                  </a:cxn>
                  <a:cxn ang="T95">
                    <a:pos x="T30" y="T31"/>
                  </a:cxn>
                  <a:cxn ang="T96">
                    <a:pos x="T32" y="T33"/>
                  </a:cxn>
                  <a:cxn ang="T97">
                    <a:pos x="T34" y="T35"/>
                  </a:cxn>
                  <a:cxn ang="T98">
                    <a:pos x="T36" y="T37"/>
                  </a:cxn>
                  <a:cxn ang="T99">
                    <a:pos x="T38" y="T39"/>
                  </a:cxn>
                  <a:cxn ang="T100">
                    <a:pos x="T40" y="T41"/>
                  </a:cxn>
                  <a:cxn ang="T101">
                    <a:pos x="T42" y="T43"/>
                  </a:cxn>
                  <a:cxn ang="T102">
                    <a:pos x="T44" y="T45"/>
                  </a:cxn>
                  <a:cxn ang="T103">
                    <a:pos x="T46" y="T47"/>
                  </a:cxn>
                  <a:cxn ang="T104">
                    <a:pos x="T48" y="T49"/>
                  </a:cxn>
                  <a:cxn ang="T105">
                    <a:pos x="T50" y="T51"/>
                  </a:cxn>
                  <a:cxn ang="T106">
                    <a:pos x="T52" y="T53"/>
                  </a:cxn>
                  <a:cxn ang="T107">
                    <a:pos x="T54" y="T55"/>
                  </a:cxn>
                  <a:cxn ang="T108">
                    <a:pos x="T56" y="T57"/>
                  </a:cxn>
                  <a:cxn ang="T109">
                    <a:pos x="T58" y="T59"/>
                  </a:cxn>
                  <a:cxn ang="T110">
                    <a:pos x="T60" y="T61"/>
                  </a:cxn>
                  <a:cxn ang="T111">
                    <a:pos x="T62" y="T63"/>
                  </a:cxn>
                  <a:cxn ang="T112">
                    <a:pos x="T64" y="T65"/>
                  </a:cxn>
                  <a:cxn ang="T113">
                    <a:pos x="T66" y="T67"/>
                  </a:cxn>
                  <a:cxn ang="T114">
                    <a:pos x="T68" y="T69"/>
                  </a:cxn>
                  <a:cxn ang="T115">
                    <a:pos x="T70" y="T71"/>
                  </a:cxn>
                  <a:cxn ang="T116">
                    <a:pos x="T72" y="T73"/>
                  </a:cxn>
                  <a:cxn ang="T117">
                    <a:pos x="T74" y="T75"/>
                  </a:cxn>
                  <a:cxn ang="T118">
                    <a:pos x="T76" y="T77"/>
                  </a:cxn>
                  <a:cxn ang="T119">
                    <a:pos x="T78" y="T79"/>
                  </a:cxn>
                </a:cxnLst>
                <a:rect l="0" t="0" r="r" b="b"/>
                <a:pathLst>
                  <a:path w="50" h="11">
                    <a:moveTo>
                      <a:pt x="25" y="11"/>
                    </a:moveTo>
                    <a:lnTo>
                      <a:pt x="24" y="11"/>
                    </a:lnTo>
                    <a:lnTo>
                      <a:pt x="23" y="11"/>
                    </a:lnTo>
                    <a:lnTo>
                      <a:pt x="21" y="11"/>
                    </a:lnTo>
                    <a:lnTo>
                      <a:pt x="20" y="11"/>
                    </a:lnTo>
                    <a:lnTo>
                      <a:pt x="19" y="10"/>
                    </a:lnTo>
                    <a:lnTo>
                      <a:pt x="17" y="10"/>
                    </a:lnTo>
                    <a:lnTo>
                      <a:pt x="16" y="10"/>
                    </a:lnTo>
                    <a:lnTo>
                      <a:pt x="15" y="9"/>
                    </a:lnTo>
                    <a:lnTo>
                      <a:pt x="14" y="9"/>
                    </a:lnTo>
                    <a:lnTo>
                      <a:pt x="12" y="9"/>
                    </a:lnTo>
                    <a:lnTo>
                      <a:pt x="11" y="8"/>
                    </a:lnTo>
                    <a:lnTo>
                      <a:pt x="10" y="7"/>
                    </a:lnTo>
                    <a:lnTo>
                      <a:pt x="9" y="7"/>
                    </a:lnTo>
                    <a:lnTo>
                      <a:pt x="8" y="6"/>
                    </a:lnTo>
                    <a:lnTo>
                      <a:pt x="5" y="4"/>
                    </a:lnTo>
                    <a:lnTo>
                      <a:pt x="4" y="3"/>
                    </a:lnTo>
                    <a:lnTo>
                      <a:pt x="3" y="2"/>
                    </a:lnTo>
                    <a:lnTo>
                      <a:pt x="2" y="1"/>
                    </a:lnTo>
                    <a:lnTo>
                      <a:pt x="1" y="0"/>
                    </a:lnTo>
                    <a:lnTo>
                      <a:pt x="0" y="0"/>
                    </a:lnTo>
                    <a:lnTo>
                      <a:pt x="50" y="0"/>
                    </a:lnTo>
                    <a:lnTo>
                      <a:pt x="49" y="0"/>
                    </a:lnTo>
                    <a:lnTo>
                      <a:pt x="49" y="1"/>
                    </a:lnTo>
                    <a:lnTo>
                      <a:pt x="48" y="2"/>
                    </a:lnTo>
                    <a:lnTo>
                      <a:pt x="47" y="3"/>
                    </a:lnTo>
                    <a:lnTo>
                      <a:pt x="46" y="4"/>
                    </a:lnTo>
                    <a:lnTo>
                      <a:pt x="45" y="5"/>
                    </a:lnTo>
                    <a:lnTo>
                      <a:pt x="43" y="6"/>
                    </a:lnTo>
                    <a:lnTo>
                      <a:pt x="42" y="6"/>
                    </a:lnTo>
                    <a:lnTo>
                      <a:pt x="41" y="7"/>
                    </a:lnTo>
                    <a:lnTo>
                      <a:pt x="40" y="7"/>
                    </a:lnTo>
                    <a:lnTo>
                      <a:pt x="39" y="8"/>
                    </a:lnTo>
                    <a:lnTo>
                      <a:pt x="38" y="9"/>
                    </a:lnTo>
                    <a:lnTo>
                      <a:pt x="37" y="9"/>
                    </a:lnTo>
                    <a:lnTo>
                      <a:pt x="30" y="11"/>
                    </a:lnTo>
                    <a:lnTo>
                      <a:pt x="29" y="11"/>
                    </a:lnTo>
                    <a:lnTo>
                      <a:pt x="28" y="11"/>
                    </a:lnTo>
                    <a:lnTo>
                      <a:pt x="26" y="11"/>
                    </a:lnTo>
                    <a:lnTo>
                      <a:pt x="25" y="11"/>
                    </a:lnTo>
                    <a:close/>
                  </a:path>
                </a:pathLst>
              </a:custGeom>
              <a:solidFill>
                <a:srgbClr val="E866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12" name="未知"/>
              <p:cNvSpPr>
                <a:spLocks/>
              </p:cNvSpPr>
              <p:nvPr/>
            </p:nvSpPr>
            <p:spPr bwMode="auto">
              <a:xfrm>
                <a:off x="1493" y="833"/>
                <a:ext cx="13" cy="18"/>
              </a:xfrm>
              <a:custGeom>
                <a:avLst/>
                <a:gdLst>
                  <a:gd name="T0" fmla="*/ 0 w 33"/>
                  <a:gd name="T1" fmla="*/ 0 h 44"/>
                  <a:gd name="T2" fmla="*/ 0 w 33"/>
                  <a:gd name="T3" fmla="*/ 0 h 44"/>
                  <a:gd name="T4" fmla="*/ 0 w 33"/>
                  <a:gd name="T5" fmla="*/ 0 h 44"/>
                  <a:gd name="T6" fmla="*/ 0 w 33"/>
                  <a:gd name="T7" fmla="*/ 0 h 44"/>
                  <a:gd name="T8" fmla="*/ 0 w 33"/>
                  <a:gd name="T9" fmla="*/ 0 h 44"/>
                  <a:gd name="T10" fmla="*/ 0 w 33"/>
                  <a:gd name="T11" fmla="*/ 0 h 44"/>
                  <a:gd name="T12" fmla="*/ 0 w 33"/>
                  <a:gd name="T13" fmla="*/ 0 h 44"/>
                  <a:gd name="T14" fmla="*/ 0 w 33"/>
                  <a:gd name="T15" fmla="*/ 0 h 44"/>
                  <a:gd name="T16" fmla="*/ 0 w 33"/>
                  <a:gd name="T17" fmla="*/ 0 h 44"/>
                  <a:gd name="T18" fmla="*/ 0 w 33"/>
                  <a:gd name="T19" fmla="*/ 0 h 44"/>
                  <a:gd name="T20" fmla="*/ 0 w 33"/>
                  <a:gd name="T21" fmla="*/ 0 h 44"/>
                  <a:gd name="T22" fmla="*/ 0 w 33"/>
                  <a:gd name="T23" fmla="*/ 0 h 44"/>
                  <a:gd name="T24" fmla="*/ 0 w 33"/>
                  <a:gd name="T25" fmla="*/ 0 h 44"/>
                  <a:gd name="T26" fmla="*/ 0 w 33"/>
                  <a:gd name="T27" fmla="*/ 0 h 44"/>
                  <a:gd name="T28" fmla="*/ 0 w 33"/>
                  <a:gd name="T29" fmla="*/ 0 h 44"/>
                  <a:gd name="T30" fmla="*/ 0 w 33"/>
                  <a:gd name="T31" fmla="*/ 0 h 44"/>
                  <a:gd name="T32" fmla="*/ 0 w 33"/>
                  <a:gd name="T33" fmla="*/ 0 h 44"/>
                  <a:gd name="T34" fmla="*/ 0 w 33"/>
                  <a:gd name="T35" fmla="*/ 0 h 44"/>
                  <a:gd name="T36" fmla="*/ 0 w 33"/>
                  <a:gd name="T37" fmla="*/ 0 h 44"/>
                  <a:gd name="T38" fmla="*/ 0 w 33"/>
                  <a:gd name="T39" fmla="*/ 0 h 44"/>
                  <a:gd name="T40" fmla="*/ 0 w 33"/>
                  <a:gd name="T41" fmla="*/ 0 h 44"/>
                  <a:gd name="T42" fmla="*/ 0 w 33"/>
                  <a:gd name="T43" fmla="*/ 0 h 44"/>
                  <a:gd name="T44" fmla="*/ 0 w 33"/>
                  <a:gd name="T45" fmla="*/ 0 h 44"/>
                  <a:gd name="T46" fmla="*/ 0 w 33"/>
                  <a:gd name="T47" fmla="*/ 0 h 44"/>
                  <a:gd name="T48" fmla="*/ 0 w 33"/>
                  <a:gd name="T49" fmla="*/ 0 h 44"/>
                  <a:gd name="T50" fmla="*/ 0 w 33"/>
                  <a:gd name="T51" fmla="*/ 0 h 44"/>
                  <a:gd name="T52" fmla="*/ 0 w 33"/>
                  <a:gd name="T53" fmla="*/ 0 h 44"/>
                  <a:gd name="T54" fmla="*/ 0 w 33"/>
                  <a:gd name="T55" fmla="*/ 0 h 44"/>
                  <a:gd name="T56" fmla="*/ 0 w 33"/>
                  <a:gd name="T57" fmla="*/ 0 h 44"/>
                  <a:gd name="T58" fmla="*/ 0 w 33"/>
                  <a:gd name="T59" fmla="*/ 0 h 44"/>
                  <a:gd name="T60" fmla="*/ 0 w 33"/>
                  <a:gd name="T61" fmla="*/ 0 h 44"/>
                  <a:gd name="T62" fmla="*/ 0 w 33"/>
                  <a:gd name="T63" fmla="*/ 0 h 44"/>
                  <a:gd name="T64" fmla="*/ 0 w 33"/>
                  <a:gd name="T65" fmla="*/ 0 h 44"/>
                  <a:gd name="T66" fmla="*/ 0 w 33"/>
                  <a:gd name="T67" fmla="*/ 0 h 44"/>
                  <a:gd name="T68" fmla="*/ 0 w 33"/>
                  <a:gd name="T69" fmla="*/ 0 h 44"/>
                  <a:gd name="T70" fmla="*/ 0 w 33"/>
                  <a:gd name="T71" fmla="*/ 0 h 44"/>
                  <a:gd name="T72" fmla="*/ 0 w 33"/>
                  <a:gd name="T73" fmla="*/ 0 h 44"/>
                  <a:gd name="T74" fmla="*/ 0 w 33"/>
                  <a:gd name="T75" fmla="*/ 0 h 44"/>
                  <a:gd name="T76" fmla="*/ 0 w 33"/>
                  <a:gd name="T77" fmla="*/ 0 h 44"/>
                  <a:gd name="T78" fmla="*/ 0 w 33"/>
                  <a:gd name="T79" fmla="*/ 0 h 44"/>
                  <a:gd name="T80" fmla="*/ 0 w 33"/>
                  <a:gd name="T81" fmla="*/ 0 h 44"/>
                  <a:gd name="T82" fmla="*/ 0 w 33"/>
                  <a:gd name="T83" fmla="*/ 0 h 44"/>
                  <a:gd name="T84" fmla="*/ 0 w 33"/>
                  <a:gd name="T85" fmla="*/ 0 h 44"/>
                  <a:gd name="T86" fmla="*/ 0 w 33"/>
                  <a:gd name="T87" fmla="*/ 0 h 44"/>
                  <a:gd name="T88" fmla="*/ 0 w 33"/>
                  <a:gd name="T89" fmla="*/ 0 h 44"/>
                  <a:gd name="T90" fmla="*/ 0 w 33"/>
                  <a:gd name="T91" fmla="*/ 0 h 44"/>
                  <a:gd name="T92" fmla="*/ 0 w 33"/>
                  <a:gd name="T93" fmla="*/ 0 h 44"/>
                  <a:gd name="T94" fmla="*/ 0 w 33"/>
                  <a:gd name="T95" fmla="*/ 0 h 44"/>
                  <a:gd name="T96" fmla="*/ 0 w 33"/>
                  <a:gd name="T97" fmla="*/ 0 h 44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0" t="0" r="r" b="b"/>
                <a:pathLst>
                  <a:path w="33" h="44">
                    <a:moveTo>
                      <a:pt x="8" y="44"/>
                    </a:moveTo>
                    <a:lnTo>
                      <a:pt x="8" y="43"/>
                    </a:lnTo>
                    <a:lnTo>
                      <a:pt x="7" y="43"/>
                    </a:lnTo>
                    <a:lnTo>
                      <a:pt x="7" y="42"/>
                    </a:lnTo>
                    <a:lnTo>
                      <a:pt x="6" y="41"/>
                    </a:lnTo>
                    <a:lnTo>
                      <a:pt x="5" y="40"/>
                    </a:lnTo>
                    <a:lnTo>
                      <a:pt x="5" y="39"/>
                    </a:lnTo>
                    <a:lnTo>
                      <a:pt x="4" y="38"/>
                    </a:lnTo>
                    <a:lnTo>
                      <a:pt x="4" y="37"/>
                    </a:lnTo>
                    <a:lnTo>
                      <a:pt x="3" y="36"/>
                    </a:lnTo>
                    <a:lnTo>
                      <a:pt x="3" y="35"/>
                    </a:lnTo>
                    <a:lnTo>
                      <a:pt x="3" y="34"/>
                    </a:lnTo>
                    <a:lnTo>
                      <a:pt x="2" y="34"/>
                    </a:lnTo>
                    <a:lnTo>
                      <a:pt x="2" y="33"/>
                    </a:lnTo>
                    <a:lnTo>
                      <a:pt x="2" y="32"/>
                    </a:lnTo>
                    <a:lnTo>
                      <a:pt x="1" y="31"/>
                    </a:lnTo>
                    <a:lnTo>
                      <a:pt x="1" y="30"/>
                    </a:lnTo>
                    <a:lnTo>
                      <a:pt x="1" y="29"/>
                    </a:lnTo>
                    <a:lnTo>
                      <a:pt x="1" y="28"/>
                    </a:lnTo>
                    <a:lnTo>
                      <a:pt x="0" y="27"/>
                    </a:lnTo>
                    <a:lnTo>
                      <a:pt x="0" y="26"/>
                    </a:lnTo>
                    <a:lnTo>
                      <a:pt x="0" y="25"/>
                    </a:lnTo>
                    <a:lnTo>
                      <a:pt x="0" y="24"/>
                    </a:lnTo>
                    <a:lnTo>
                      <a:pt x="0" y="23"/>
                    </a:lnTo>
                    <a:lnTo>
                      <a:pt x="0" y="22"/>
                    </a:lnTo>
                    <a:lnTo>
                      <a:pt x="0" y="21"/>
                    </a:lnTo>
                    <a:lnTo>
                      <a:pt x="0" y="20"/>
                    </a:lnTo>
                    <a:lnTo>
                      <a:pt x="0" y="19"/>
                    </a:lnTo>
                    <a:lnTo>
                      <a:pt x="0" y="18"/>
                    </a:lnTo>
                    <a:lnTo>
                      <a:pt x="0" y="17"/>
                    </a:lnTo>
                    <a:lnTo>
                      <a:pt x="1" y="16"/>
                    </a:lnTo>
                    <a:lnTo>
                      <a:pt x="1" y="15"/>
                    </a:lnTo>
                    <a:lnTo>
                      <a:pt x="1" y="14"/>
                    </a:lnTo>
                    <a:lnTo>
                      <a:pt x="1" y="13"/>
                    </a:lnTo>
                    <a:lnTo>
                      <a:pt x="2" y="12"/>
                    </a:lnTo>
                    <a:lnTo>
                      <a:pt x="2" y="11"/>
                    </a:lnTo>
                    <a:lnTo>
                      <a:pt x="2" y="10"/>
                    </a:lnTo>
                    <a:lnTo>
                      <a:pt x="3" y="10"/>
                    </a:lnTo>
                    <a:lnTo>
                      <a:pt x="3" y="9"/>
                    </a:lnTo>
                    <a:lnTo>
                      <a:pt x="3" y="8"/>
                    </a:lnTo>
                    <a:lnTo>
                      <a:pt x="4" y="7"/>
                    </a:lnTo>
                    <a:lnTo>
                      <a:pt x="4" y="6"/>
                    </a:lnTo>
                    <a:lnTo>
                      <a:pt x="5" y="5"/>
                    </a:lnTo>
                    <a:lnTo>
                      <a:pt x="5" y="4"/>
                    </a:lnTo>
                    <a:lnTo>
                      <a:pt x="6" y="3"/>
                    </a:lnTo>
                    <a:lnTo>
                      <a:pt x="7" y="2"/>
                    </a:lnTo>
                    <a:lnTo>
                      <a:pt x="7" y="1"/>
                    </a:lnTo>
                    <a:lnTo>
                      <a:pt x="8" y="1"/>
                    </a:lnTo>
                    <a:lnTo>
                      <a:pt x="8" y="0"/>
                    </a:lnTo>
                    <a:lnTo>
                      <a:pt x="33" y="0"/>
                    </a:lnTo>
                    <a:lnTo>
                      <a:pt x="32" y="0"/>
                    </a:lnTo>
                    <a:lnTo>
                      <a:pt x="31" y="0"/>
                    </a:lnTo>
                    <a:lnTo>
                      <a:pt x="30" y="1"/>
                    </a:lnTo>
                    <a:lnTo>
                      <a:pt x="29" y="1"/>
                    </a:lnTo>
                    <a:lnTo>
                      <a:pt x="20" y="5"/>
                    </a:lnTo>
                    <a:lnTo>
                      <a:pt x="12" y="17"/>
                    </a:lnTo>
                    <a:lnTo>
                      <a:pt x="12" y="18"/>
                    </a:lnTo>
                    <a:lnTo>
                      <a:pt x="12" y="19"/>
                    </a:lnTo>
                    <a:lnTo>
                      <a:pt x="11" y="20"/>
                    </a:lnTo>
                    <a:lnTo>
                      <a:pt x="11" y="21"/>
                    </a:lnTo>
                    <a:lnTo>
                      <a:pt x="11" y="22"/>
                    </a:lnTo>
                    <a:lnTo>
                      <a:pt x="14" y="32"/>
                    </a:lnTo>
                    <a:lnTo>
                      <a:pt x="14" y="33"/>
                    </a:lnTo>
                    <a:lnTo>
                      <a:pt x="23" y="41"/>
                    </a:lnTo>
                    <a:lnTo>
                      <a:pt x="29" y="43"/>
                    </a:lnTo>
                    <a:lnTo>
                      <a:pt x="30" y="43"/>
                    </a:lnTo>
                    <a:lnTo>
                      <a:pt x="31" y="44"/>
                    </a:lnTo>
                    <a:lnTo>
                      <a:pt x="32" y="44"/>
                    </a:lnTo>
                    <a:lnTo>
                      <a:pt x="33" y="44"/>
                    </a:lnTo>
                  </a:path>
                </a:pathLst>
              </a:custGeom>
              <a:solidFill>
                <a:srgbClr val="E866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13" name="未知"/>
              <p:cNvSpPr>
                <a:spLocks/>
              </p:cNvSpPr>
              <p:nvPr/>
            </p:nvSpPr>
            <p:spPr bwMode="auto">
              <a:xfrm>
                <a:off x="1506" y="833"/>
                <a:ext cx="14" cy="18"/>
              </a:xfrm>
              <a:custGeom>
                <a:avLst/>
                <a:gdLst>
                  <a:gd name="T0" fmla="*/ 0 w 33"/>
                  <a:gd name="T1" fmla="*/ 0 h 44"/>
                  <a:gd name="T2" fmla="*/ 0 w 33"/>
                  <a:gd name="T3" fmla="*/ 0 h 44"/>
                  <a:gd name="T4" fmla="*/ 0 w 33"/>
                  <a:gd name="T5" fmla="*/ 0 h 44"/>
                  <a:gd name="T6" fmla="*/ 0 w 33"/>
                  <a:gd name="T7" fmla="*/ 0 h 44"/>
                  <a:gd name="T8" fmla="*/ 0 w 33"/>
                  <a:gd name="T9" fmla="*/ 0 h 44"/>
                  <a:gd name="T10" fmla="*/ 0 w 33"/>
                  <a:gd name="T11" fmla="*/ 0 h 44"/>
                  <a:gd name="T12" fmla="*/ 0 w 33"/>
                  <a:gd name="T13" fmla="*/ 0 h 44"/>
                  <a:gd name="T14" fmla="*/ 0 w 33"/>
                  <a:gd name="T15" fmla="*/ 0 h 44"/>
                  <a:gd name="T16" fmla="*/ 0 w 33"/>
                  <a:gd name="T17" fmla="*/ 0 h 44"/>
                  <a:gd name="T18" fmla="*/ 0 w 33"/>
                  <a:gd name="T19" fmla="*/ 0 h 44"/>
                  <a:gd name="T20" fmla="*/ 0 w 33"/>
                  <a:gd name="T21" fmla="*/ 0 h 44"/>
                  <a:gd name="T22" fmla="*/ 0 w 33"/>
                  <a:gd name="T23" fmla="*/ 0 h 44"/>
                  <a:gd name="T24" fmla="*/ 0 w 33"/>
                  <a:gd name="T25" fmla="*/ 0 h 44"/>
                  <a:gd name="T26" fmla="*/ 0 w 33"/>
                  <a:gd name="T27" fmla="*/ 0 h 44"/>
                  <a:gd name="T28" fmla="*/ 0 w 33"/>
                  <a:gd name="T29" fmla="*/ 0 h 44"/>
                  <a:gd name="T30" fmla="*/ 0 w 33"/>
                  <a:gd name="T31" fmla="*/ 0 h 44"/>
                  <a:gd name="T32" fmla="*/ 0 w 33"/>
                  <a:gd name="T33" fmla="*/ 0 h 44"/>
                  <a:gd name="T34" fmla="*/ 0 w 33"/>
                  <a:gd name="T35" fmla="*/ 0 h 44"/>
                  <a:gd name="T36" fmla="*/ 0 w 33"/>
                  <a:gd name="T37" fmla="*/ 0 h 44"/>
                  <a:gd name="T38" fmla="*/ 0 w 33"/>
                  <a:gd name="T39" fmla="*/ 0 h 44"/>
                  <a:gd name="T40" fmla="*/ 0 w 33"/>
                  <a:gd name="T41" fmla="*/ 0 h 44"/>
                  <a:gd name="T42" fmla="*/ 0 w 33"/>
                  <a:gd name="T43" fmla="*/ 0 h 44"/>
                  <a:gd name="T44" fmla="*/ 0 w 33"/>
                  <a:gd name="T45" fmla="*/ 0 h 44"/>
                  <a:gd name="T46" fmla="*/ 0 w 33"/>
                  <a:gd name="T47" fmla="*/ 0 h 44"/>
                  <a:gd name="T48" fmla="*/ 0 w 33"/>
                  <a:gd name="T49" fmla="*/ 0 h 44"/>
                  <a:gd name="T50" fmla="*/ 0 w 33"/>
                  <a:gd name="T51" fmla="*/ 0 h 44"/>
                  <a:gd name="T52" fmla="*/ 0 w 33"/>
                  <a:gd name="T53" fmla="*/ 0 h 44"/>
                  <a:gd name="T54" fmla="*/ 0 w 33"/>
                  <a:gd name="T55" fmla="*/ 0 h 44"/>
                  <a:gd name="T56" fmla="*/ 0 w 33"/>
                  <a:gd name="T57" fmla="*/ 0 h 44"/>
                  <a:gd name="T58" fmla="*/ 0 w 33"/>
                  <a:gd name="T59" fmla="*/ 0 h 44"/>
                  <a:gd name="T60" fmla="*/ 0 w 33"/>
                  <a:gd name="T61" fmla="*/ 0 h 44"/>
                  <a:gd name="T62" fmla="*/ 0 w 33"/>
                  <a:gd name="T63" fmla="*/ 0 h 44"/>
                  <a:gd name="T64" fmla="*/ 0 w 33"/>
                  <a:gd name="T65" fmla="*/ 0 h 44"/>
                  <a:gd name="T66" fmla="*/ 0 w 33"/>
                  <a:gd name="T67" fmla="*/ 0 h 44"/>
                  <a:gd name="T68" fmla="*/ 0 w 33"/>
                  <a:gd name="T69" fmla="*/ 0 h 44"/>
                  <a:gd name="T70" fmla="*/ 0 w 33"/>
                  <a:gd name="T71" fmla="*/ 0 h 44"/>
                  <a:gd name="T72" fmla="*/ 0 w 33"/>
                  <a:gd name="T73" fmla="*/ 0 h 44"/>
                  <a:gd name="T74" fmla="*/ 0 w 33"/>
                  <a:gd name="T75" fmla="*/ 0 h 44"/>
                  <a:gd name="T76" fmla="*/ 0 w 33"/>
                  <a:gd name="T77" fmla="*/ 0 h 44"/>
                  <a:gd name="T78" fmla="*/ 0 w 33"/>
                  <a:gd name="T79" fmla="*/ 0 h 44"/>
                  <a:gd name="T80" fmla="*/ 0 w 33"/>
                  <a:gd name="T81" fmla="*/ 0 h 44"/>
                  <a:gd name="T82" fmla="*/ 0 w 33"/>
                  <a:gd name="T83" fmla="*/ 0 h 44"/>
                  <a:gd name="T84" fmla="*/ 0 w 33"/>
                  <a:gd name="T85" fmla="*/ 0 h 44"/>
                  <a:gd name="T86" fmla="*/ 0 w 33"/>
                  <a:gd name="T87" fmla="*/ 0 h 44"/>
                  <a:gd name="T88" fmla="*/ 0 w 33"/>
                  <a:gd name="T89" fmla="*/ 0 h 44"/>
                  <a:gd name="T90" fmla="*/ 0 w 33"/>
                  <a:gd name="T91" fmla="*/ 0 h 44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</a:gdLst>
                <a:ahLst/>
                <a:cxnLst>
                  <a:cxn ang="T92">
                    <a:pos x="T0" y="T1"/>
                  </a:cxn>
                  <a:cxn ang="T93">
                    <a:pos x="T2" y="T3"/>
                  </a:cxn>
                  <a:cxn ang="T94">
                    <a:pos x="T4" y="T5"/>
                  </a:cxn>
                  <a:cxn ang="T95">
                    <a:pos x="T6" y="T7"/>
                  </a:cxn>
                  <a:cxn ang="T96">
                    <a:pos x="T8" y="T9"/>
                  </a:cxn>
                  <a:cxn ang="T97">
                    <a:pos x="T10" y="T11"/>
                  </a:cxn>
                  <a:cxn ang="T98">
                    <a:pos x="T12" y="T13"/>
                  </a:cxn>
                  <a:cxn ang="T99">
                    <a:pos x="T14" y="T15"/>
                  </a:cxn>
                  <a:cxn ang="T100">
                    <a:pos x="T16" y="T17"/>
                  </a:cxn>
                  <a:cxn ang="T101">
                    <a:pos x="T18" y="T19"/>
                  </a:cxn>
                  <a:cxn ang="T102">
                    <a:pos x="T20" y="T21"/>
                  </a:cxn>
                  <a:cxn ang="T103">
                    <a:pos x="T22" y="T23"/>
                  </a:cxn>
                  <a:cxn ang="T104">
                    <a:pos x="T24" y="T25"/>
                  </a:cxn>
                  <a:cxn ang="T105">
                    <a:pos x="T26" y="T27"/>
                  </a:cxn>
                  <a:cxn ang="T106">
                    <a:pos x="T28" y="T29"/>
                  </a:cxn>
                  <a:cxn ang="T107">
                    <a:pos x="T30" y="T31"/>
                  </a:cxn>
                  <a:cxn ang="T108">
                    <a:pos x="T32" y="T33"/>
                  </a:cxn>
                  <a:cxn ang="T109">
                    <a:pos x="T34" y="T35"/>
                  </a:cxn>
                  <a:cxn ang="T110">
                    <a:pos x="T36" y="T37"/>
                  </a:cxn>
                  <a:cxn ang="T111">
                    <a:pos x="T38" y="T39"/>
                  </a:cxn>
                  <a:cxn ang="T112">
                    <a:pos x="T40" y="T41"/>
                  </a:cxn>
                  <a:cxn ang="T113">
                    <a:pos x="T42" y="T43"/>
                  </a:cxn>
                  <a:cxn ang="T114">
                    <a:pos x="T44" y="T45"/>
                  </a:cxn>
                  <a:cxn ang="T115">
                    <a:pos x="T46" y="T47"/>
                  </a:cxn>
                  <a:cxn ang="T116">
                    <a:pos x="T48" y="T49"/>
                  </a:cxn>
                  <a:cxn ang="T117">
                    <a:pos x="T50" y="T51"/>
                  </a:cxn>
                  <a:cxn ang="T118">
                    <a:pos x="T52" y="T53"/>
                  </a:cxn>
                  <a:cxn ang="T119">
                    <a:pos x="T54" y="T55"/>
                  </a:cxn>
                  <a:cxn ang="T120">
                    <a:pos x="T56" y="T57"/>
                  </a:cxn>
                  <a:cxn ang="T121">
                    <a:pos x="T58" y="T59"/>
                  </a:cxn>
                  <a:cxn ang="T122">
                    <a:pos x="T60" y="T61"/>
                  </a:cxn>
                  <a:cxn ang="T123">
                    <a:pos x="T62" y="T63"/>
                  </a:cxn>
                  <a:cxn ang="T124">
                    <a:pos x="T64" y="T65"/>
                  </a:cxn>
                  <a:cxn ang="T125">
                    <a:pos x="T66" y="T67"/>
                  </a:cxn>
                  <a:cxn ang="T126">
                    <a:pos x="T68" y="T69"/>
                  </a:cxn>
                  <a:cxn ang="T127">
                    <a:pos x="T70" y="T71"/>
                  </a:cxn>
                  <a:cxn ang="T128">
                    <a:pos x="T72" y="T73"/>
                  </a:cxn>
                  <a:cxn ang="T129">
                    <a:pos x="T74" y="T75"/>
                  </a:cxn>
                  <a:cxn ang="T130">
                    <a:pos x="T76" y="T77"/>
                  </a:cxn>
                  <a:cxn ang="T131">
                    <a:pos x="T78" y="T79"/>
                  </a:cxn>
                  <a:cxn ang="T132">
                    <a:pos x="T80" y="T81"/>
                  </a:cxn>
                  <a:cxn ang="T133">
                    <a:pos x="T82" y="T83"/>
                  </a:cxn>
                  <a:cxn ang="T134">
                    <a:pos x="T84" y="T85"/>
                  </a:cxn>
                  <a:cxn ang="T135">
                    <a:pos x="T86" y="T87"/>
                  </a:cxn>
                  <a:cxn ang="T136">
                    <a:pos x="T88" y="T89"/>
                  </a:cxn>
                  <a:cxn ang="T137">
                    <a:pos x="T90" y="T91"/>
                  </a:cxn>
                </a:cxnLst>
                <a:rect l="0" t="0" r="r" b="b"/>
                <a:pathLst>
                  <a:path w="33" h="44">
                    <a:moveTo>
                      <a:pt x="0" y="44"/>
                    </a:moveTo>
                    <a:lnTo>
                      <a:pt x="4" y="43"/>
                    </a:lnTo>
                    <a:lnTo>
                      <a:pt x="5" y="43"/>
                    </a:lnTo>
                    <a:lnTo>
                      <a:pt x="6" y="43"/>
                    </a:lnTo>
                    <a:lnTo>
                      <a:pt x="7" y="43"/>
                    </a:lnTo>
                    <a:lnTo>
                      <a:pt x="8" y="42"/>
                    </a:lnTo>
                    <a:lnTo>
                      <a:pt x="17" y="36"/>
                    </a:lnTo>
                    <a:lnTo>
                      <a:pt x="18" y="35"/>
                    </a:lnTo>
                    <a:lnTo>
                      <a:pt x="19" y="33"/>
                    </a:lnTo>
                    <a:lnTo>
                      <a:pt x="19" y="32"/>
                    </a:lnTo>
                    <a:lnTo>
                      <a:pt x="20" y="32"/>
                    </a:lnTo>
                    <a:lnTo>
                      <a:pt x="20" y="31"/>
                    </a:lnTo>
                    <a:lnTo>
                      <a:pt x="20" y="30"/>
                    </a:lnTo>
                    <a:lnTo>
                      <a:pt x="21" y="29"/>
                    </a:lnTo>
                    <a:lnTo>
                      <a:pt x="21" y="27"/>
                    </a:lnTo>
                    <a:lnTo>
                      <a:pt x="21" y="26"/>
                    </a:lnTo>
                    <a:lnTo>
                      <a:pt x="22" y="25"/>
                    </a:lnTo>
                    <a:lnTo>
                      <a:pt x="22" y="24"/>
                    </a:lnTo>
                    <a:lnTo>
                      <a:pt x="22" y="23"/>
                    </a:lnTo>
                    <a:lnTo>
                      <a:pt x="22" y="22"/>
                    </a:lnTo>
                    <a:lnTo>
                      <a:pt x="21" y="18"/>
                    </a:lnTo>
                    <a:lnTo>
                      <a:pt x="21" y="17"/>
                    </a:lnTo>
                    <a:lnTo>
                      <a:pt x="20" y="13"/>
                    </a:lnTo>
                    <a:lnTo>
                      <a:pt x="20" y="12"/>
                    </a:lnTo>
                    <a:lnTo>
                      <a:pt x="12" y="4"/>
                    </a:lnTo>
                    <a:lnTo>
                      <a:pt x="11" y="3"/>
                    </a:lnTo>
                    <a:lnTo>
                      <a:pt x="10" y="3"/>
                    </a:lnTo>
                    <a:lnTo>
                      <a:pt x="9" y="2"/>
                    </a:lnTo>
                    <a:lnTo>
                      <a:pt x="8" y="2"/>
                    </a:lnTo>
                    <a:lnTo>
                      <a:pt x="7" y="1"/>
                    </a:lnTo>
                    <a:lnTo>
                      <a:pt x="0" y="0"/>
                    </a:lnTo>
                    <a:lnTo>
                      <a:pt x="25" y="0"/>
                    </a:lnTo>
                    <a:lnTo>
                      <a:pt x="25" y="1"/>
                    </a:lnTo>
                    <a:lnTo>
                      <a:pt x="26" y="1"/>
                    </a:lnTo>
                    <a:lnTo>
                      <a:pt x="26" y="2"/>
                    </a:lnTo>
                    <a:lnTo>
                      <a:pt x="27" y="2"/>
                    </a:lnTo>
                    <a:lnTo>
                      <a:pt x="27" y="3"/>
                    </a:lnTo>
                    <a:lnTo>
                      <a:pt x="28" y="3"/>
                    </a:lnTo>
                    <a:lnTo>
                      <a:pt x="28" y="4"/>
                    </a:lnTo>
                    <a:lnTo>
                      <a:pt x="28" y="5"/>
                    </a:lnTo>
                    <a:lnTo>
                      <a:pt x="29" y="5"/>
                    </a:lnTo>
                    <a:lnTo>
                      <a:pt x="32" y="12"/>
                    </a:lnTo>
                    <a:lnTo>
                      <a:pt x="32" y="13"/>
                    </a:lnTo>
                    <a:lnTo>
                      <a:pt x="33" y="17"/>
                    </a:lnTo>
                    <a:lnTo>
                      <a:pt x="33" y="18"/>
                    </a:lnTo>
                    <a:lnTo>
                      <a:pt x="33" y="19"/>
                    </a:lnTo>
                    <a:lnTo>
                      <a:pt x="33" y="20"/>
                    </a:lnTo>
                    <a:lnTo>
                      <a:pt x="33" y="21"/>
                    </a:lnTo>
                    <a:lnTo>
                      <a:pt x="33" y="22"/>
                    </a:lnTo>
                    <a:lnTo>
                      <a:pt x="33" y="23"/>
                    </a:lnTo>
                    <a:lnTo>
                      <a:pt x="33" y="24"/>
                    </a:lnTo>
                    <a:lnTo>
                      <a:pt x="33" y="25"/>
                    </a:lnTo>
                    <a:lnTo>
                      <a:pt x="33" y="29"/>
                    </a:lnTo>
                    <a:lnTo>
                      <a:pt x="32" y="30"/>
                    </a:lnTo>
                    <a:lnTo>
                      <a:pt x="32" y="31"/>
                    </a:lnTo>
                    <a:lnTo>
                      <a:pt x="32" y="32"/>
                    </a:lnTo>
                    <a:lnTo>
                      <a:pt x="30" y="36"/>
                    </a:lnTo>
                    <a:lnTo>
                      <a:pt x="30" y="37"/>
                    </a:lnTo>
                    <a:lnTo>
                      <a:pt x="29" y="37"/>
                    </a:lnTo>
                    <a:lnTo>
                      <a:pt x="29" y="38"/>
                    </a:lnTo>
                    <a:lnTo>
                      <a:pt x="29" y="39"/>
                    </a:lnTo>
                    <a:lnTo>
                      <a:pt x="28" y="39"/>
                    </a:lnTo>
                    <a:lnTo>
                      <a:pt x="28" y="40"/>
                    </a:lnTo>
                    <a:lnTo>
                      <a:pt x="28" y="41"/>
                    </a:lnTo>
                    <a:lnTo>
                      <a:pt x="27" y="41"/>
                    </a:lnTo>
                    <a:lnTo>
                      <a:pt x="27" y="42"/>
                    </a:lnTo>
                    <a:lnTo>
                      <a:pt x="26" y="42"/>
                    </a:lnTo>
                    <a:lnTo>
                      <a:pt x="26" y="43"/>
                    </a:lnTo>
                    <a:lnTo>
                      <a:pt x="25" y="43"/>
                    </a:lnTo>
                    <a:lnTo>
                      <a:pt x="25" y="44"/>
                    </a:lnTo>
                  </a:path>
                </a:pathLst>
              </a:custGeom>
              <a:solidFill>
                <a:srgbClr val="E866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14" name="未知"/>
              <p:cNvSpPr>
                <a:spLocks/>
              </p:cNvSpPr>
              <p:nvPr/>
            </p:nvSpPr>
            <p:spPr bwMode="auto">
              <a:xfrm>
                <a:off x="1496" y="829"/>
                <a:ext cx="20" cy="4"/>
              </a:xfrm>
              <a:custGeom>
                <a:avLst/>
                <a:gdLst>
                  <a:gd name="T0" fmla="*/ 0 w 50"/>
                  <a:gd name="T1" fmla="*/ 0 h 11"/>
                  <a:gd name="T2" fmla="*/ 0 w 50"/>
                  <a:gd name="T3" fmla="*/ 0 h 11"/>
                  <a:gd name="T4" fmla="*/ 0 w 50"/>
                  <a:gd name="T5" fmla="*/ 0 h 11"/>
                  <a:gd name="T6" fmla="*/ 0 w 50"/>
                  <a:gd name="T7" fmla="*/ 0 h 11"/>
                  <a:gd name="T8" fmla="*/ 0 w 50"/>
                  <a:gd name="T9" fmla="*/ 0 h 11"/>
                  <a:gd name="T10" fmla="*/ 0 w 50"/>
                  <a:gd name="T11" fmla="*/ 0 h 11"/>
                  <a:gd name="T12" fmla="*/ 0 w 50"/>
                  <a:gd name="T13" fmla="*/ 0 h 11"/>
                  <a:gd name="T14" fmla="*/ 0 w 50"/>
                  <a:gd name="T15" fmla="*/ 0 h 11"/>
                  <a:gd name="T16" fmla="*/ 0 w 50"/>
                  <a:gd name="T17" fmla="*/ 0 h 11"/>
                  <a:gd name="T18" fmla="*/ 0 w 50"/>
                  <a:gd name="T19" fmla="*/ 0 h 11"/>
                  <a:gd name="T20" fmla="*/ 0 w 50"/>
                  <a:gd name="T21" fmla="*/ 0 h 11"/>
                  <a:gd name="T22" fmla="*/ 0 w 50"/>
                  <a:gd name="T23" fmla="*/ 0 h 11"/>
                  <a:gd name="T24" fmla="*/ 0 w 50"/>
                  <a:gd name="T25" fmla="*/ 0 h 11"/>
                  <a:gd name="T26" fmla="*/ 0 w 50"/>
                  <a:gd name="T27" fmla="*/ 0 h 11"/>
                  <a:gd name="T28" fmla="*/ 0 w 50"/>
                  <a:gd name="T29" fmla="*/ 0 h 11"/>
                  <a:gd name="T30" fmla="*/ 0 w 50"/>
                  <a:gd name="T31" fmla="*/ 0 h 11"/>
                  <a:gd name="T32" fmla="*/ 0 w 50"/>
                  <a:gd name="T33" fmla="*/ 0 h 11"/>
                  <a:gd name="T34" fmla="*/ 0 w 50"/>
                  <a:gd name="T35" fmla="*/ 0 h 11"/>
                  <a:gd name="T36" fmla="*/ 0 w 50"/>
                  <a:gd name="T37" fmla="*/ 0 h 11"/>
                  <a:gd name="T38" fmla="*/ 0 w 50"/>
                  <a:gd name="T39" fmla="*/ 0 h 11"/>
                  <a:gd name="T40" fmla="*/ 0 w 50"/>
                  <a:gd name="T41" fmla="*/ 0 h 11"/>
                  <a:gd name="T42" fmla="*/ 0 w 50"/>
                  <a:gd name="T43" fmla="*/ 0 h 11"/>
                  <a:gd name="T44" fmla="*/ 0 w 50"/>
                  <a:gd name="T45" fmla="*/ 0 h 11"/>
                  <a:gd name="T46" fmla="*/ 0 w 50"/>
                  <a:gd name="T47" fmla="*/ 0 h 11"/>
                  <a:gd name="T48" fmla="*/ 0 w 50"/>
                  <a:gd name="T49" fmla="*/ 0 h 11"/>
                  <a:gd name="T50" fmla="*/ 0 w 50"/>
                  <a:gd name="T51" fmla="*/ 0 h 11"/>
                  <a:gd name="T52" fmla="*/ 0 w 50"/>
                  <a:gd name="T53" fmla="*/ 0 h 11"/>
                  <a:gd name="T54" fmla="*/ 0 w 50"/>
                  <a:gd name="T55" fmla="*/ 0 h 11"/>
                  <a:gd name="T56" fmla="*/ 0 w 50"/>
                  <a:gd name="T57" fmla="*/ 0 h 11"/>
                  <a:gd name="T58" fmla="*/ 0 w 50"/>
                  <a:gd name="T59" fmla="*/ 0 h 11"/>
                  <a:gd name="T60" fmla="*/ 0 w 50"/>
                  <a:gd name="T61" fmla="*/ 0 h 11"/>
                  <a:gd name="T62" fmla="*/ 0 w 50"/>
                  <a:gd name="T63" fmla="*/ 0 h 11"/>
                  <a:gd name="T64" fmla="*/ 0 w 50"/>
                  <a:gd name="T65" fmla="*/ 0 h 11"/>
                  <a:gd name="T66" fmla="*/ 0 w 50"/>
                  <a:gd name="T67" fmla="*/ 0 h 11"/>
                  <a:gd name="T68" fmla="*/ 0 w 50"/>
                  <a:gd name="T69" fmla="*/ 0 h 11"/>
                  <a:gd name="T70" fmla="*/ 0 w 50"/>
                  <a:gd name="T71" fmla="*/ 0 h 11"/>
                  <a:gd name="T72" fmla="*/ 0 w 50"/>
                  <a:gd name="T73" fmla="*/ 0 h 11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0" t="0" r="r" b="b"/>
                <a:pathLst>
                  <a:path w="50" h="11">
                    <a:moveTo>
                      <a:pt x="0" y="11"/>
                    </a:moveTo>
                    <a:lnTo>
                      <a:pt x="1" y="11"/>
                    </a:lnTo>
                    <a:lnTo>
                      <a:pt x="2" y="10"/>
                    </a:lnTo>
                    <a:lnTo>
                      <a:pt x="3" y="9"/>
                    </a:lnTo>
                    <a:lnTo>
                      <a:pt x="4" y="8"/>
                    </a:lnTo>
                    <a:lnTo>
                      <a:pt x="5" y="7"/>
                    </a:lnTo>
                    <a:lnTo>
                      <a:pt x="6" y="6"/>
                    </a:lnTo>
                    <a:lnTo>
                      <a:pt x="7" y="5"/>
                    </a:lnTo>
                    <a:lnTo>
                      <a:pt x="11" y="3"/>
                    </a:lnTo>
                    <a:lnTo>
                      <a:pt x="12" y="2"/>
                    </a:lnTo>
                    <a:lnTo>
                      <a:pt x="14" y="2"/>
                    </a:lnTo>
                    <a:lnTo>
                      <a:pt x="15" y="2"/>
                    </a:lnTo>
                    <a:lnTo>
                      <a:pt x="16" y="1"/>
                    </a:lnTo>
                    <a:lnTo>
                      <a:pt x="17" y="1"/>
                    </a:lnTo>
                    <a:lnTo>
                      <a:pt x="19" y="1"/>
                    </a:lnTo>
                    <a:lnTo>
                      <a:pt x="20" y="0"/>
                    </a:lnTo>
                    <a:lnTo>
                      <a:pt x="21" y="0"/>
                    </a:lnTo>
                    <a:lnTo>
                      <a:pt x="23" y="0"/>
                    </a:lnTo>
                    <a:lnTo>
                      <a:pt x="24" y="0"/>
                    </a:lnTo>
                    <a:lnTo>
                      <a:pt x="25" y="0"/>
                    </a:lnTo>
                    <a:lnTo>
                      <a:pt x="26" y="0"/>
                    </a:lnTo>
                    <a:lnTo>
                      <a:pt x="28" y="0"/>
                    </a:lnTo>
                    <a:lnTo>
                      <a:pt x="29" y="0"/>
                    </a:lnTo>
                    <a:lnTo>
                      <a:pt x="30" y="0"/>
                    </a:lnTo>
                    <a:lnTo>
                      <a:pt x="34" y="1"/>
                    </a:lnTo>
                    <a:lnTo>
                      <a:pt x="35" y="2"/>
                    </a:lnTo>
                    <a:lnTo>
                      <a:pt x="37" y="2"/>
                    </a:lnTo>
                    <a:lnTo>
                      <a:pt x="38" y="2"/>
                    </a:lnTo>
                    <a:lnTo>
                      <a:pt x="39" y="3"/>
                    </a:lnTo>
                    <a:lnTo>
                      <a:pt x="43" y="5"/>
                    </a:lnTo>
                    <a:lnTo>
                      <a:pt x="45" y="6"/>
                    </a:lnTo>
                    <a:lnTo>
                      <a:pt x="46" y="7"/>
                    </a:lnTo>
                    <a:lnTo>
                      <a:pt x="47" y="8"/>
                    </a:lnTo>
                    <a:lnTo>
                      <a:pt x="48" y="9"/>
                    </a:lnTo>
                    <a:lnTo>
                      <a:pt x="49" y="10"/>
                    </a:lnTo>
                    <a:lnTo>
                      <a:pt x="49" y="11"/>
                    </a:lnTo>
                    <a:lnTo>
                      <a:pt x="50" y="11"/>
                    </a:lnTo>
                  </a:path>
                </a:pathLst>
              </a:custGeom>
              <a:solidFill>
                <a:srgbClr val="E866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15" name="未知"/>
              <p:cNvSpPr>
                <a:spLocks/>
              </p:cNvSpPr>
              <p:nvPr/>
            </p:nvSpPr>
            <p:spPr bwMode="auto">
              <a:xfrm>
                <a:off x="1498" y="833"/>
                <a:ext cx="17" cy="18"/>
              </a:xfrm>
              <a:custGeom>
                <a:avLst/>
                <a:gdLst>
                  <a:gd name="T0" fmla="*/ 0 w 44"/>
                  <a:gd name="T1" fmla="*/ 0 h 44"/>
                  <a:gd name="T2" fmla="*/ 0 w 44"/>
                  <a:gd name="T3" fmla="*/ 0 h 44"/>
                  <a:gd name="T4" fmla="*/ 0 w 44"/>
                  <a:gd name="T5" fmla="*/ 0 h 44"/>
                  <a:gd name="T6" fmla="*/ 0 w 44"/>
                  <a:gd name="T7" fmla="*/ 0 h 44"/>
                  <a:gd name="T8" fmla="*/ 0 w 44"/>
                  <a:gd name="T9" fmla="*/ 0 h 44"/>
                  <a:gd name="T10" fmla="*/ 0 w 44"/>
                  <a:gd name="T11" fmla="*/ 0 h 44"/>
                  <a:gd name="T12" fmla="*/ 0 w 44"/>
                  <a:gd name="T13" fmla="*/ 0 h 44"/>
                  <a:gd name="T14" fmla="*/ 0 w 44"/>
                  <a:gd name="T15" fmla="*/ 0 h 44"/>
                  <a:gd name="T16" fmla="*/ 0 w 44"/>
                  <a:gd name="T17" fmla="*/ 0 h 44"/>
                  <a:gd name="T18" fmla="*/ 0 w 44"/>
                  <a:gd name="T19" fmla="*/ 0 h 44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44" h="44">
                    <a:moveTo>
                      <a:pt x="38" y="37"/>
                    </a:moveTo>
                    <a:lnTo>
                      <a:pt x="22" y="44"/>
                    </a:lnTo>
                    <a:lnTo>
                      <a:pt x="21" y="44"/>
                    </a:lnTo>
                    <a:lnTo>
                      <a:pt x="0" y="22"/>
                    </a:lnTo>
                    <a:lnTo>
                      <a:pt x="0" y="21"/>
                    </a:lnTo>
                    <a:lnTo>
                      <a:pt x="22" y="0"/>
                    </a:lnTo>
                    <a:lnTo>
                      <a:pt x="23" y="0"/>
                    </a:lnTo>
                    <a:lnTo>
                      <a:pt x="44" y="22"/>
                    </a:lnTo>
                    <a:lnTo>
                      <a:pt x="44" y="24"/>
                    </a:lnTo>
                    <a:lnTo>
                      <a:pt x="38" y="37"/>
                    </a:lnTo>
                    <a:close/>
                  </a:path>
                </a:pathLst>
              </a:custGeom>
              <a:noFill/>
              <a:ln w="63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16" name="未知"/>
              <p:cNvSpPr>
                <a:spLocks/>
              </p:cNvSpPr>
              <p:nvPr/>
            </p:nvSpPr>
            <p:spPr bwMode="auto">
              <a:xfrm>
                <a:off x="1493" y="829"/>
                <a:ext cx="27" cy="26"/>
              </a:xfrm>
              <a:custGeom>
                <a:avLst/>
                <a:gdLst>
                  <a:gd name="T0" fmla="*/ 0 w 66"/>
                  <a:gd name="T1" fmla="*/ 0 h 66"/>
                  <a:gd name="T2" fmla="*/ 0 w 66"/>
                  <a:gd name="T3" fmla="*/ 0 h 66"/>
                  <a:gd name="T4" fmla="*/ 0 w 66"/>
                  <a:gd name="T5" fmla="*/ 0 h 66"/>
                  <a:gd name="T6" fmla="*/ 0 w 66"/>
                  <a:gd name="T7" fmla="*/ 0 h 66"/>
                  <a:gd name="T8" fmla="*/ 0 w 66"/>
                  <a:gd name="T9" fmla="*/ 0 h 66"/>
                  <a:gd name="T10" fmla="*/ 0 w 66"/>
                  <a:gd name="T11" fmla="*/ 0 h 66"/>
                  <a:gd name="T12" fmla="*/ 0 w 66"/>
                  <a:gd name="T13" fmla="*/ 0 h 66"/>
                  <a:gd name="T14" fmla="*/ 0 w 66"/>
                  <a:gd name="T15" fmla="*/ 0 h 66"/>
                  <a:gd name="T16" fmla="*/ 0 w 66"/>
                  <a:gd name="T17" fmla="*/ 0 h 66"/>
                  <a:gd name="T18" fmla="*/ 0 w 66"/>
                  <a:gd name="T19" fmla="*/ 0 h 6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66" h="66">
                    <a:moveTo>
                      <a:pt x="57" y="10"/>
                    </a:moveTo>
                    <a:lnTo>
                      <a:pt x="33" y="0"/>
                    </a:lnTo>
                    <a:lnTo>
                      <a:pt x="32" y="0"/>
                    </a:lnTo>
                    <a:lnTo>
                      <a:pt x="0" y="33"/>
                    </a:lnTo>
                    <a:lnTo>
                      <a:pt x="0" y="36"/>
                    </a:lnTo>
                    <a:lnTo>
                      <a:pt x="33" y="66"/>
                    </a:lnTo>
                    <a:lnTo>
                      <a:pt x="34" y="66"/>
                    </a:lnTo>
                    <a:lnTo>
                      <a:pt x="66" y="33"/>
                    </a:lnTo>
                    <a:lnTo>
                      <a:pt x="66" y="32"/>
                    </a:lnTo>
                    <a:lnTo>
                      <a:pt x="57" y="10"/>
                    </a:lnTo>
                    <a:close/>
                  </a:path>
                </a:pathLst>
              </a:custGeom>
              <a:noFill/>
              <a:ln w="63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17" name="未知"/>
              <p:cNvSpPr>
                <a:spLocks/>
              </p:cNvSpPr>
              <p:nvPr/>
            </p:nvSpPr>
            <p:spPr bwMode="auto">
              <a:xfrm>
                <a:off x="1532" y="768"/>
                <a:ext cx="43" cy="45"/>
              </a:xfrm>
              <a:custGeom>
                <a:avLst/>
                <a:gdLst>
                  <a:gd name="T0" fmla="*/ 0 w 109"/>
                  <a:gd name="T1" fmla="*/ 0 h 112"/>
                  <a:gd name="T2" fmla="*/ 0 w 109"/>
                  <a:gd name="T3" fmla="*/ 0 h 112"/>
                  <a:gd name="T4" fmla="*/ 0 w 109"/>
                  <a:gd name="T5" fmla="*/ 0 h 112"/>
                  <a:gd name="T6" fmla="*/ 0 w 109"/>
                  <a:gd name="T7" fmla="*/ 0 h 112"/>
                  <a:gd name="T8" fmla="*/ 0 w 109"/>
                  <a:gd name="T9" fmla="*/ 0 h 112"/>
                  <a:gd name="T10" fmla="*/ 0 w 109"/>
                  <a:gd name="T11" fmla="*/ 0 h 112"/>
                  <a:gd name="T12" fmla="*/ 0 w 109"/>
                  <a:gd name="T13" fmla="*/ 0 h 112"/>
                  <a:gd name="T14" fmla="*/ 0 w 109"/>
                  <a:gd name="T15" fmla="*/ 0 h 112"/>
                  <a:gd name="T16" fmla="*/ 0 w 109"/>
                  <a:gd name="T17" fmla="*/ 0 h 112"/>
                  <a:gd name="T18" fmla="*/ 0 w 109"/>
                  <a:gd name="T19" fmla="*/ 0 h 112"/>
                  <a:gd name="T20" fmla="*/ 0 w 109"/>
                  <a:gd name="T21" fmla="*/ 0 h 112"/>
                  <a:gd name="T22" fmla="*/ 0 w 109"/>
                  <a:gd name="T23" fmla="*/ 0 h 112"/>
                  <a:gd name="T24" fmla="*/ 0 w 109"/>
                  <a:gd name="T25" fmla="*/ 0 h 112"/>
                  <a:gd name="T26" fmla="*/ 0 w 109"/>
                  <a:gd name="T27" fmla="*/ 0 h 112"/>
                  <a:gd name="T28" fmla="*/ 0 w 109"/>
                  <a:gd name="T29" fmla="*/ 0 h 112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109" h="112">
                    <a:moveTo>
                      <a:pt x="25" y="86"/>
                    </a:moveTo>
                    <a:lnTo>
                      <a:pt x="66" y="41"/>
                    </a:lnTo>
                    <a:lnTo>
                      <a:pt x="67" y="37"/>
                    </a:lnTo>
                    <a:lnTo>
                      <a:pt x="109" y="112"/>
                    </a:lnTo>
                    <a:lnTo>
                      <a:pt x="67" y="37"/>
                    </a:lnTo>
                    <a:lnTo>
                      <a:pt x="67" y="36"/>
                    </a:lnTo>
                    <a:lnTo>
                      <a:pt x="66" y="35"/>
                    </a:lnTo>
                    <a:lnTo>
                      <a:pt x="65" y="35"/>
                    </a:lnTo>
                    <a:lnTo>
                      <a:pt x="64" y="35"/>
                    </a:lnTo>
                    <a:lnTo>
                      <a:pt x="18" y="74"/>
                    </a:lnTo>
                    <a:lnTo>
                      <a:pt x="0" y="0"/>
                    </a:lnTo>
                    <a:lnTo>
                      <a:pt x="18" y="74"/>
                    </a:lnTo>
                    <a:lnTo>
                      <a:pt x="24" y="87"/>
                    </a:lnTo>
                    <a:lnTo>
                      <a:pt x="25" y="86"/>
                    </a:lnTo>
                    <a:close/>
                  </a:path>
                </a:pathLst>
              </a:custGeom>
              <a:blipFill dpi="0" rotWithShape="0">
                <a:blip r:embed="rId7"/>
                <a:srcRect/>
                <a:stretch>
                  <a:fillRect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18" name="未知"/>
              <p:cNvSpPr>
                <a:spLocks/>
              </p:cNvSpPr>
              <p:nvPr/>
            </p:nvSpPr>
            <p:spPr bwMode="auto">
              <a:xfrm>
                <a:off x="1519" y="781"/>
                <a:ext cx="27" cy="37"/>
              </a:xfrm>
              <a:custGeom>
                <a:avLst/>
                <a:gdLst>
                  <a:gd name="T0" fmla="*/ 0 w 67"/>
                  <a:gd name="T1" fmla="*/ 0 h 94"/>
                  <a:gd name="T2" fmla="*/ 0 w 67"/>
                  <a:gd name="T3" fmla="*/ 0 h 94"/>
                  <a:gd name="T4" fmla="*/ 0 w 67"/>
                  <a:gd name="T5" fmla="*/ 0 h 94"/>
                  <a:gd name="T6" fmla="*/ 0 w 67"/>
                  <a:gd name="T7" fmla="*/ 0 h 94"/>
                  <a:gd name="T8" fmla="*/ 0 w 67"/>
                  <a:gd name="T9" fmla="*/ 0 h 94"/>
                  <a:gd name="T10" fmla="*/ 0 w 67"/>
                  <a:gd name="T11" fmla="*/ 0 h 94"/>
                  <a:gd name="T12" fmla="*/ 0 w 67"/>
                  <a:gd name="T13" fmla="*/ 0 h 94"/>
                  <a:gd name="T14" fmla="*/ 0 w 67"/>
                  <a:gd name="T15" fmla="*/ 0 h 94"/>
                  <a:gd name="T16" fmla="*/ 0 w 67"/>
                  <a:gd name="T17" fmla="*/ 0 h 94"/>
                  <a:gd name="T18" fmla="*/ 0 w 67"/>
                  <a:gd name="T19" fmla="*/ 0 h 94"/>
                  <a:gd name="T20" fmla="*/ 0 w 67"/>
                  <a:gd name="T21" fmla="*/ 0 h 94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67" h="94">
                    <a:moveTo>
                      <a:pt x="47" y="59"/>
                    </a:moveTo>
                    <a:lnTo>
                      <a:pt x="56" y="55"/>
                    </a:lnTo>
                    <a:lnTo>
                      <a:pt x="67" y="94"/>
                    </a:lnTo>
                    <a:lnTo>
                      <a:pt x="56" y="55"/>
                    </a:lnTo>
                    <a:lnTo>
                      <a:pt x="50" y="42"/>
                    </a:lnTo>
                    <a:lnTo>
                      <a:pt x="43" y="56"/>
                    </a:lnTo>
                    <a:lnTo>
                      <a:pt x="0" y="0"/>
                    </a:lnTo>
                    <a:lnTo>
                      <a:pt x="43" y="56"/>
                    </a:lnTo>
                    <a:lnTo>
                      <a:pt x="43" y="57"/>
                    </a:lnTo>
                    <a:lnTo>
                      <a:pt x="46" y="59"/>
                    </a:lnTo>
                    <a:lnTo>
                      <a:pt x="47" y="59"/>
                    </a:lnTo>
                    <a:close/>
                  </a:path>
                </a:pathLst>
              </a:custGeom>
              <a:blipFill dpi="0" rotWithShape="0">
                <a:blip r:embed="rId8"/>
                <a:srcRect/>
                <a:stretch>
                  <a:fillRect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19" name="未知"/>
              <p:cNvSpPr>
                <a:spLocks/>
              </p:cNvSpPr>
              <p:nvPr/>
            </p:nvSpPr>
            <p:spPr bwMode="auto">
              <a:xfrm>
                <a:off x="1536" y="782"/>
                <a:ext cx="22" cy="22"/>
              </a:xfrm>
              <a:custGeom>
                <a:avLst/>
                <a:gdLst>
                  <a:gd name="T0" fmla="*/ 0 w 56"/>
                  <a:gd name="T1" fmla="*/ 0 h 56"/>
                  <a:gd name="T2" fmla="*/ 0 w 56"/>
                  <a:gd name="T3" fmla="*/ 0 h 56"/>
                  <a:gd name="T4" fmla="*/ 0 w 56"/>
                  <a:gd name="T5" fmla="*/ 0 h 56"/>
                  <a:gd name="T6" fmla="*/ 0 w 56"/>
                  <a:gd name="T7" fmla="*/ 0 h 56"/>
                  <a:gd name="T8" fmla="*/ 0 w 56"/>
                  <a:gd name="T9" fmla="*/ 0 h 56"/>
                  <a:gd name="T10" fmla="*/ 0 w 56"/>
                  <a:gd name="T11" fmla="*/ 0 h 56"/>
                  <a:gd name="T12" fmla="*/ 0 w 56"/>
                  <a:gd name="T13" fmla="*/ 0 h 56"/>
                  <a:gd name="T14" fmla="*/ 0 w 56"/>
                  <a:gd name="T15" fmla="*/ 0 h 56"/>
                  <a:gd name="T16" fmla="*/ 0 w 56"/>
                  <a:gd name="T17" fmla="*/ 0 h 56"/>
                  <a:gd name="T18" fmla="*/ 0 w 56"/>
                  <a:gd name="T19" fmla="*/ 0 h 56"/>
                  <a:gd name="T20" fmla="*/ 0 w 56"/>
                  <a:gd name="T21" fmla="*/ 0 h 56"/>
                  <a:gd name="T22" fmla="*/ 0 w 56"/>
                  <a:gd name="T23" fmla="*/ 0 h 56"/>
                  <a:gd name="T24" fmla="*/ 0 w 56"/>
                  <a:gd name="T25" fmla="*/ 0 h 5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56" h="56">
                    <a:moveTo>
                      <a:pt x="30" y="37"/>
                    </a:moveTo>
                    <a:lnTo>
                      <a:pt x="3" y="56"/>
                    </a:lnTo>
                    <a:lnTo>
                      <a:pt x="2" y="56"/>
                    </a:lnTo>
                    <a:lnTo>
                      <a:pt x="0" y="53"/>
                    </a:lnTo>
                    <a:lnTo>
                      <a:pt x="1" y="52"/>
                    </a:lnTo>
                    <a:lnTo>
                      <a:pt x="41" y="7"/>
                    </a:lnTo>
                    <a:lnTo>
                      <a:pt x="54" y="0"/>
                    </a:lnTo>
                    <a:lnTo>
                      <a:pt x="55" y="0"/>
                    </a:lnTo>
                    <a:lnTo>
                      <a:pt x="56" y="1"/>
                    </a:lnTo>
                    <a:lnTo>
                      <a:pt x="56" y="2"/>
                    </a:lnTo>
                    <a:lnTo>
                      <a:pt x="56" y="3"/>
                    </a:lnTo>
                    <a:lnTo>
                      <a:pt x="30" y="37"/>
                    </a:lnTo>
                    <a:close/>
                  </a:path>
                </a:pathLst>
              </a:custGeom>
              <a:noFill/>
              <a:ln w="63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20" name="未知"/>
              <p:cNvSpPr>
                <a:spLocks/>
              </p:cNvSpPr>
              <p:nvPr/>
            </p:nvSpPr>
            <p:spPr bwMode="auto">
              <a:xfrm>
                <a:off x="1506" y="762"/>
                <a:ext cx="111" cy="110"/>
              </a:xfrm>
              <a:custGeom>
                <a:avLst/>
                <a:gdLst>
                  <a:gd name="T0" fmla="*/ 0 w 276"/>
                  <a:gd name="T1" fmla="*/ 0 h 275"/>
                  <a:gd name="T2" fmla="*/ 0 w 276"/>
                  <a:gd name="T3" fmla="*/ 0 h 275"/>
                  <a:gd name="T4" fmla="*/ 0 w 276"/>
                  <a:gd name="T5" fmla="*/ 0 h 275"/>
                  <a:gd name="T6" fmla="*/ 0 w 276"/>
                  <a:gd name="T7" fmla="*/ 0 h 275"/>
                  <a:gd name="T8" fmla="*/ 0 w 276"/>
                  <a:gd name="T9" fmla="*/ 0 h 275"/>
                  <a:gd name="T10" fmla="*/ 0 w 276"/>
                  <a:gd name="T11" fmla="*/ 0 h 275"/>
                  <a:gd name="T12" fmla="*/ 0 w 276"/>
                  <a:gd name="T13" fmla="*/ 0 h 275"/>
                  <a:gd name="T14" fmla="*/ 0 w 276"/>
                  <a:gd name="T15" fmla="*/ 0 h 275"/>
                  <a:gd name="T16" fmla="*/ 0 w 276"/>
                  <a:gd name="T17" fmla="*/ 0 h 275"/>
                  <a:gd name="T18" fmla="*/ 0 w 276"/>
                  <a:gd name="T19" fmla="*/ 0 h 275"/>
                  <a:gd name="T20" fmla="*/ 0 w 276"/>
                  <a:gd name="T21" fmla="*/ 0 h 275"/>
                  <a:gd name="T22" fmla="*/ 0 w 276"/>
                  <a:gd name="T23" fmla="*/ 0 h 275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276" h="275">
                    <a:moveTo>
                      <a:pt x="243" y="242"/>
                    </a:moveTo>
                    <a:lnTo>
                      <a:pt x="256" y="231"/>
                    </a:lnTo>
                    <a:lnTo>
                      <a:pt x="276" y="275"/>
                    </a:lnTo>
                    <a:lnTo>
                      <a:pt x="256" y="231"/>
                    </a:lnTo>
                    <a:lnTo>
                      <a:pt x="44" y="19"/>
                    </a:lnTo>
                    <a:lnTo>
                      <a:pt x="33" y="34"/>
                    </a:lnTo>
                    <a:lnTo>
                      <a:pt x="0" y="0"/>
                    </a:lnTo>
                    <a:lnTo>
                      <a:pt x="33" y="34"/>
                    </a:lnTo>
                    <a:lnTo>
                      <a:pt x="33" y="35"/>
                    </a:lnTo>
                    <a:lnTo>
                      <a:pt x="222" y="233"/>
                    </a:lnTo>
                    <a:lnTo>
                      <a:pt x="242" y="242"/>
                    </a:lnTo>
                    <a:lnTo>
                      <a:pt x="243" y="242"/>
                    </a:lnTo>
                    <a:close/>
                  </a:path>
                </a:pathLst>
              </a:custGeom>
              <a:blipFill dpi="0" rotWithShape="0">
                <a:blip r:embed="rId9"/>
                <a:srcRect/>
                <a:stretch>
                  <a:fillRect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21" name="未知"/>
              <p:cNvSpPr>
                <a:spLocks/>
              </p:cNvSpPr>
              <p:nvPr/>
            </p:nvSpPr>
            <p:spPr bwMode="auto">
              <a:xfrm>
                <a:off x="1516" y="757"/>
                <a:ext cx="105" cy="105"/>
              </a:xfrm>
              <a:custGeom>
                <a:avLst/>
                <a:gdLst>
                  <a:gd name="T0" fmla="*/ 0 w 262"/>
                  <a:gd name="T1" fmla="*/ 0 h 262"/>
                  <a:gd name="T2" fmla="*/ 0 w 262"/>
                  <a:gd name="T3" fmla="*/ 0 h 262"/>
                  <a:gd name="T4" fmla="*/ 0 w 262"/>
                  <a:gd name="T5" fmla="*/ 0 h 262"/>
                  <a:gd name="T6" fmla="*/ 0 w 262"/>
                  <a:gd name="T7" fmla="*/ 0 h 262"/>
                  <a:gd name="T8" fmla="*/ 0 w 262"/>
                  <a:gd name="T9" fmla="*/ 0 h 262"/>
                  <a:gd name="T10" fmla="*/ 0 w 262"/>
                  <a:gd name="T11" fmla="*/ 0 h 262"/>
                  <a:gd name="T12" fmla="*/ 0 w 262"/>
                  <a:gd name="T13" fmla="*/ 0 h 262"/>
                  <a:gd name="T14" fmla="*/ 0 w 262"/>
                  <a:gd name="T15" fmla="*/ 0 h 262"/>
                  <a:gd name="T16" fmla="*/ 0 w 262"/>
                  <a:gd name="T17" fmla="*/ 0 h 262"/>
                  <a:gd name="T18" fmla="*/ 0 w 262"/>
                  <a:gd name="T19" fmla="*/ 0 h 262"/>
                  <a:gd name="T20" fmla="*/ 0 w 262"/>
                  <a:gd name="T21" fmla="*/ 0 h 262"/>
                  <a:gd name="T22" fmla="*/ 0 w 262"/>
                  <a:gd name="T23" fmla="*/ 0 h 262"/>
                  <a:gd name="T24" fmla="*/ 0 w 262"/>
                  <a:gd name="T25" fmla="*/ 0 h 262"/>
                  <a:gd name="T26" fmla="*/ 0 w 262"/>
                  <a:gd name="T27" fmla="*/ 0 h 262"/>
                  <a:gd name="T28" fmla="*/ 0 w 262"/>
                  <a:gd name="T29" fmla="*/ 0 h 262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262" h="262">
                    <a:moveTo>
                      <a:pt x="233" y="241"/>
                    </a:moveTo>
                    <a:lnTo>
                      <a:pt x="233" y="240"/>
                    </a:lnTo>
                    <a:lnTo>
                      <a:pt x="233" y="238"/>
                    </a:lnTo>
                    <a:lnTo>
                      <a:pt x="262" y="262"/>
                    </a:lnTo>
                    <a:lnTo>
                      <a:pt x="233" y="238"/>
                    </a:lnTo>
                    <a:lnTo>
                      <a:pt x="233" y="236"/>
                    </a:lnTo>
                    <a:lnTo>
                      <a:pt x="44" y="39"/>
                    </a:lnTo>
                    <a:lnTo>
                      <a:pt x="24" y="29"/>
                    </a:lnTo>
                    <a:lnTo>
                      <a:pt x="23" y="29"/>
                    </a:lnTo>
                    <a:lnTo>
                      <a:pt x="21" y="30"/>
                    </a:lnTo>
                    <a:lnTo>
                      <a:pt x="20" y="30"/>
                    </a:lnTo>
                    <a:lnTo>
                      <a:pt x="0" y="0"/>
                    </a:lnTo>
                    <a:lnTo>
                      <a:pt x="20" y="30"/>
                    </a:lnTo>
                    <a:lnTo>
                      <a:pt x="232" y="242"/>
                    </a:lnTo>
                    <a:lnTo>
                      <a:pt x="233" y="241"/>
                    </a:lnTo>
                    <a:close/>
                  </a:path>
                </a:pathLst>
              </a:custGeom>
              <a:blipFill dpi="0" rotWithShape="0">
                <a:blip r:embed="rId10"/>
                <a:srcRect/>
                <a:stretch>
                  <a:fillRect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22" name="未知"/>
              <p:cNvSpPr>
                <a:spLocks/>
              </p:cNvSpPr>
              <p:nvPr/>
            </p:nvSpPr>
            <p:spPr bwMode="auto">
              <a:xfrm>
                <a:off x="1520" y="769"/>
                <a:ext cx="89" cy="89"/>
              </a:xfrm>
              <a:custGeom>
                <a:avLst/>
                <a:gdLst>
                  <a:gd name="T0" fmla="*/ 0 w 224"/>
                  <a:gd name="T1" fmla="*/ 0 h 224"/>
                  <a:gd name="T2" fmla="*/ 0 w 224"/>
                  <a:gd name="T3" fmla="*/ 0 h 224"/>
                  <a:gd name="T4" fmla="*/ 0 w 224"/>
                  <a:gd name="T5" fmla="*/ 0 h 224"/>
                  <a:gd name="T6" fmla="*/ 0 w 224"/>
                  <a:gd name="T7" fmla="*/ 0 h 224"/>
                  <a:gd name="T8" fmla="*/ 0 w 224"/>
                  <a:gd name="T9" fmla="*/ 0 h 224"/>
                  <a:gd name="T10" fmla="*/ 0 w 224"/>
                  <a:gd name="T11" fmla="*/ 0 h 224"/>
                  <a:gd name="T12" fmla="*/ 0 w 224"/>
                  <a:gd name="T13" fmla="*/ 0 h 224"/>
                  <a:gd name="T14" fmla="*/ 0 w 224"/>
                  <a:gd name="T15" fmla="*/ 0 h 224"/>
                  <a:gd name="T16" fmla="*/ 0 w 224"/>
                  <a:gd name="T17" fmla="*/ 0 h 224"/>
                  <a:gd name="T18" fmla="*/ 0 w 224"/>
                  <a:gd name="T19" fmla="*/ 0 h 224"/>
                  <a:gd name="T20" fmla="*/ 0 w 224"/>
                  <a:gd name="T21" fmla="*/ 0 h 224"/>
                  <a:gd name="T22" fmla="*/ 0 w 224"/>
                  <a:gd name="T23" fmla="*/ 0 h 224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224" h="224">
                    <a:moveTo>
                      <a:pt x="220" y="220"/>
                    </a:moveTo>
                    <a:lnTo>
                      <a:pt x="224" y="209"/>
                    </a:lnTo>
                    <a:lnTo>
                      <a:pt x="224" y="207"/>
                    </a:lnTo>
                    <a:lnTo>
                      <a:pt x="35" y="10"/>
                    </a:lnTo>
                    <a:lnTo>
                      <a:pt x="15" y="0"/>
                    </a:lnTo>
                    <a:lnTo>
                      <a:pt x="14" y="0"/>
                    </a:lnTo>
                    <a:lnTo>
                      <a:pt x="0" y="16"/>
                    </a:lnTo>
                    <a:lnTo>
                      <a:pt x="0" y="17"/>
                    </a:lnTo>
                    <a:lnTo>
                      <a:pt x="189" y="215"/>
                    </a:lnTo>
                    <a:lnTo>
                      <a:pt x="209" y="224"/>
                    </a:lnTo>
                    <a:lnTo>
                      <a:pt x="210" y="224"/>
                    </a:lnTo>
                    <a:lnTo>
                      <a:pt x="220" y="220"/>
                    </a:lnTo>
                    <a:close/>
                  </a:path>
                </a:pathLst>
              </a:custGeom>
              <a:noFill/>
              <a:ln w="63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23" name="未知"/>
              <p:cNvSpPr>
                <a:spLocks/>
              </p:cNvSpPr>
              <p:nvPr/>
            </p:nvSpPr>
            <p:spPr bwMode="auto">
              <a:xfrm>
                <a:off x="1561" y="800"/>
                <a:ext cx="2" cy="23"/>
              </a:xfrm>
              <a:custGeom>
                <a:avLst/>
                <a:gdLst>
                  <a:gd name="T0" fmla="*/ 0 w 5"/>
                  <a:gd name="T1" fmla="*/ 0 h 57"/>
                  <a:gd name="T2" fmla="*/ 0 w 5"/>
                  <a:gd name="T3" fmla="*/ 0 h 57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5" h="57">
                    <a:moveTo>
                      <a:pt x="5" y="0"/>
                    </a:moveTo>
                    <a:lnTo>
                      <a:pt x="0" y="57"/>
                    </a:lnTo>
                  </a:path>
                </a:pathLst>
              </a:custGeom>
              <a:noFill/>
              <a:ln w="3175" cmpd="sng">
                <a:solidFill>
                  <a:srgbClr val="6666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24" name="未知"/>
              <p:cNvSpPr>
                <a:spLocks/>
              </p:cNvSpPr>
              <p:nvPr/>
            </p:nvSpPr>
            <p:spPr bwMode="auto">
              <a:xfrm>
                <a:off x="1560" y="800"/>
                <a:ext cx="2" cy="23"/>
              </a:xfrm>
              <a:custGeom>
                <a:avLst/>
                <a:gdLst>
                  <a:gd name="T0" fmla="*/ 0 w 5"/>
                  <a:gd name="T1" fmla="*/ 0 h 57"/>
                  <a:gd name="T2" fmla="*/ 0 w 5"/>
                  <a:gd name="T3" fmla="*/ 0 h 57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5" h="57">
                    <a:moveTo>
                      <a:pt x="5" y="0"/>
                    </a:moveTo>
                    <a:lnTo>
                      <a:pt x="0" y="57"/>
                    </a:lnTo>
                  </a:path>
                </a:pathLst>
              </a:custGeom>
              <a:noFill/>
              <a:ln w="3175" cmpd="sng">
                <a:solidFill>
                  <a:srgbClr val="BEBEBE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25" name="未知"/>
              <p:cNvSpPr>
                <a:spLocks/>
              </p:cNvSpPr>
              <p:nvPr/>
            </p:nvSpPr>
            <p:spPr bwMode="auto">
              <a:xfrm>
                <a:off x="1581" y="821"/>
                <a:ext cx="2" cy="23"/>
              </a:xfrm>
              <a:custGeom>
                <a:avLst/>
                <a:gdLst>
                  <a:gd name="T0" fmla="*/ 0 w 5"/>
                  <a:gd name="T1" fmla="*/ 0 h 57"/>
                  <a:gd name="T2" fmla="*/ 0 w 5"/>
                  <a:gd name="T3" fmla="*/ 0 h 57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5" h="57">
                    <a:moveTo>
                      <a:pt x="5" y="0"/>
                    </a:moveTo>
                    <a:lnTo>
                      <a:pt x="0" y="57"/>
                    </a:lnTo>
                  </a:path>
                </a:pathLst>
              </a:custGeom>
              <a:noFill/>
              <a:ln w="3175" cmpd="sng">
                <a:solidFill>
                  <a:srgbClr val="6666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26" name="未知"/>
              <p:cNvSpPr>
                <a:spLocks/>
              </p:cNvSpPr>
              <p:nvPr/>
            </p:nvSpPr>
            <p:spPr bwMode="auto">
              <a:xfrm>
                <a:off x="1580" y="821"/>
                <a:ext cx="2" cy="23"/>
              </a:xfrm>
              <a:custGeom>
                <a:avLst/>
                <a:gdLst>
                  <a:gd name="T0" fmla="*/ 0 w 6"/>
                  <a:gd name="T1" fmla="*/ 0 h 57"/>
                  <a:gd name="T2" fmla="*/ 0 w 6"/>
                  <a:gd name="T3" fmla="*/ 0 h 57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6" h="57">
                    <a:moveTo>
                      <a:pt x="6" y="0"/>
                    </a:moveTo>
                    <a:lnTo>
                      <a:pt x="0" y="57"/>
                    </a:lnTo>
                  </a:path>
                </a:pathLst>
              </a:custGeom>
              <a:noFill/>
              <a:ln w="3175" cmpd="sng">
                <a:solidFill>
                  <a:srgbClr val="BEBEBE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27" name="未知"/>
              <p:cNvSpPr>
                <a:spLocks/>
              </p:cNvSpPr>
              <p:nvPr/>
            </p:nvSpPr>
            <p:spPr bwMode="auto">
              <a:xfrm>
                <a:off x="1592" y="831"/>
                <a:ext cx="2" cy="23"/>
              </a:xfrm>
              <a:custGeom>
                <a:avLst/>
                <a:gdLst>
                  <a:gd name="T0" fmla="*/ 0 w 5"/>
                  <a:gd name="T1" fmla="*/ 0 h 56"/>
                  <a:gd name="T2" fmla="*/ 0 w 5"/>
                  <a:gd name="T3" fmla="*/ 0 h 56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5" h="56">
                    <a:moveTo>
                      <a:pt x="5" y="0"/>
                    </a:moveTo>
                    <a:lnTo>
                      <a:pt x="0" y="56"/>
                    </a:lnTo>
                  </a:path>
                </a:pathLst>
              </a:custGeom>
              <a:noFill/>
              <a:ln w="3175" cmpd="sng">
                <a:solidFill>
                  <a:srgbClr val="6666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28" name="未知"/>
              <p:cNvSpPr>
                <a:spLocks/>
              </p:cNvSpPr>
              <p:nvPr/>
            </p:nvSpPr>
            <p:spPr bwMode="auto">
              <a:xfrm>
                <a:off x="1590" y="831"/>
                <a:ext cx="2" cy="23"/>
              </a:xfrm>
              <a:custGeom>
                <a:avLst/>
                <a:gdLst>
                  <a:gd name="T0" fmla="*/ 0 w 5"/>
                  <a:gd name="T1" fmla="*/ 0 h 56"/>
                  <a:gd name="T2" fmla="*/ 0 w 5"/>
                  <a:gd name="T3" fmla="*/ 0 h 56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5" h="56">
                    <a:moveTo>
                      <a:pt x="5" y="0"/>
                    </a:moveTo>
                    <a:lnTo>
                      <a:pt x="0" y="56"/>
                    </a:lnTo>
                  </a:path>
                </a:pathLst>
              </a:custGeom>
              <a:noFill/>
              <a:ln w="3175" cmpd="sng">
                <a:solidFill>
                  <a:srgbClr val="BEBEBE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29" name="未知"/>
              <p:cNvSpPr>
                <a:spLocks/>
              </p:cNvSpPr>
              <p:nvPr/>
            </p:nvSpPr>
            <p:spPr bwMode="auto">
              <a:xfrm>
                <a:off x="1571" y="811"/>
                <a:ext cx="2" cy="23"/>
              </a:xfrm>
              <a:custGeom>
                <a:avLst/>
                <a:gdLst>
                  <a:gd name="T0" fmla="*/ 0 w 5"/>
                  <a:gd name="T1" fmla="*/ 0 h 57"/>
                  <a:gd name="T2" fmla="*/ 0 w 5"/>
                  <a:gd name="T3" fmla="*/ 0 h 57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5" h="57">
                    <a:moveTo>
                      <a:pt x="5" y="0"/>
                    </a:moveTo>
                    <a:lnTo>
                      <a:pt x="0" y="57"/>
                    </a:lnTo>
                  </a:path>
                </a:pathLst>
              </a:custGeom>
              <a:noFill/>
              <a:ln w="3175" cmpd="sng">
                <a:solidFill>
                  <a:srgbClr val="6666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30" name="未知"/>
              <p:cNvSpPr>
                <a:spLocks/>
              </p:cNvSpPr>
              <p:nvPr/>
            </p:nvSpPr>
            <p:spPr bwMode="auto">
              <a:xfrm>
                <a:off x="1570" y="811"/>
                <a:ext cx="2" cy="23"/>
              </a:xfrm>
              <a:custGeom>
                <a:avLst/>
                <a:gdLst>
                  <a:gd name="T0" fmla="*/ 0 w 6"/>
                  <a:gd name="T1" fmla="*/ 0 h 57"/>
                  <a:gd name="T2" fmla="*/ 0 w 6"/>
                  <a:gd name="T3" fmla="*/ 0 h 57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6" h="57">
                    <a:moveTo>
                      <a:pt x="6" y="0"/>
                    </a:moveTo>
                    <a:lnTo>
                      <a:pt x="0" y="57"/>
                    </a:lnTo>
                  </a:path>
                </a:pathLst>
              </a:custGeom>
              <a:noFill/>
              <a:ln w="3175" cmpd="sng">
                <a:solidFill>
                  <a:srgbClr val="BEBEBE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31" name="未知"/>
              <p:cNvSpPr>
                <a:spLocks/>
              </p:cNvSpPr>
              <p:nvPr/>
            </p:nvSpPr>
            <p:spPr bwMode="auto">
              <a:xfrm>
                <a:off x="1552" y="792"/>
                <a:ext cx="2" cy="22"/>
              </a:xfrm>
              <a:custGeom>
                <a:avLst/>
                <a:gdLst>
                  <a:gd name="T0" fmla="*/ 0 w 5"/>
                  <a:gd name="T1" fmla="*/ 0 h 56"/>
                  <a:gd name="T2" fmla="*/ 0 w 5"/>
                  <a:gd name="T3" fmla="*/ 0 h 56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5" h="56">
                    <a:moveTo>
                      <a:pt x="5" y="0"/>
                    </a:moveTo>
                    <a:lnTo>
                      <a:pt x="0" y="56"/>
                    </a:lnTo>
                  </a:path>
                </a:pathLst>
              </a:custGeom>
              <a:noFill/>
              <a:ln w="3175" cmpd="sng">
                <a:solidFill>
                  <a:srgbClr val="6666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32" name="未知"/>
              <p:cNvSpPr>
                <a:spLocks/>
              </p:cNvSpPr>
              <p:nvPr/>
            </p:nvSpPr>
            <p:spPr bwMode="auto">
              <a:xfrm>
                <a:off x="1551" y="792"/>
                <a:ext cx="2" cy="22"/>
              </a:xfrm>
              <a:custGeom>
                <a:avLst/>
                <a:gdLst>
                  <a:gd name="T0" fmla="*/ 0 w 5"/>
                  <a:gd name="T1" fmla="*/ 0 h 56"/>
                  <a:gd name="T2" fmla="*/ 0 w 5"/>
                  <a:gd name="T3" fmla="*/ 0 h 56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5" h="56">
                    <a:moveTo>
                      <a:pt x="5" y="0"/>
                    </a:moveTo>
                    <a:lnTo>
                      <a:pt x="0" y="56"/>
                    </a:lnTo>
                  </a:path>
                </a:pathLst>
              </a:custGeom>
              <a:noFill/>
              <a:ln w="3175" cmpd="sng">
                <a:solidFill>
                  <a:srgbClr val="BEBEBE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33" name="未知"/>
              <p:cNvSpPr>
                <a:spLocks/>
              </p:cNvSpPr>
              <p:nvPr/>
            </p:nvSpPr>
            <p:spPr bwMode="auto">
              <a:xfrm>
                <a:off x="1552" y="829"/>
                <a:ext cx="251" cy="251"/>
              </a:xfrm>
              <a:custGeom>
                <a:avLst/>
                <a:gdLst>
                  <a:gd name="T0" fmla="*/ 0 w 627"/>
                  <a:gd name="T1" fmla="*/ 0 h 627"/>
                  <a:gd name="T2" fmla="*/ 0 w 627"/>
                  <a:gd name="T3" fmla="*/ 0 h 627"/>
                  <a:gd name="T4" fmla="*/ 0 w 627"/>
                  <a:gd name="T5" fmla="*/ 0 h 627"/>
                  <a:gd name="T6" fmla="*/ 0 w 627"/>
                  <a:gd name="T7" fmla="*/ 0 h 627"/>
                  <a:gd name="T8" fmla="*/ 0 w 627"/>
                  <a:gd name="T9" fmla="*/ 0 h 627"/>
                  <a:gd name="T10" fmla="*/ 0 w 627"/>
                  <a:gd name="T11" fmla="*/ 0 h 627"/>
                  <a:gd name="T12" fmla="*/ 0 w 627"/>
                  <a:gd name="T13" fmla="*/ 0 h 627"/>
                  <a:gd name="T14" fmla="*/ 0 w 627"/>
                  <a:gd name="T15" fmla="*/ 0 h 627"/>
                  <a:gd name="T16" fmla="*/ 0 w 627"/>
                  <a:gd name="T17" fmla="*/ 0 h 627"/>
                  <a:gd name="T18" fmla="*/ 0 w 627"/>
                  <a:gd name="T19" fmla="*/ 0 h 627"/>
                  <a:gd name="T20" fmla="*/ 0 w 627"/>
                  <a:gd name="T21" fmla="*/ 0 h 627"/>
                  <a:gd name="T22" fmla="*/ 0 w 627"/>
                  <a:gd name="T23" fmla="*/ 0 h 627"/>
                  <a:gd name="T24" fmla="*/ 0 w 627"/>
                  <a:gd name="T25" fmla="*/ 0 h 627"/>
                  <a:gd name="T26" fmla="*/ 0 w 627"/>
                  <a:gd name="T27" fmla="*/ 0 h 627"/>
                  <a:gd name="T28" fmla="*/ 0 w 627"/>
                  <a:gd name="T29" fmla="*/ 0 h 627"/>
                  <a:gd name="T30" fmla="*/ 0 w 627"/>
                  <a:gd name="T31" fmla="*/ 0 h 627"/>
                  <a:gd name="T32" fmla="*/ 0 w 627"/>
                  <a:gd name="T33" fmla="*/ 0 h 627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627" h="627">
                    <a:moveTo>
                      <a:pt x="540" y="546"/>
                    </a:moveTo>
                    <a:lnTo>
                      <a:pt x="591" y="511"/>
                    </a:lnTo>
                    <a:lnTo>
                      <a:pt x="594" y="489"/>
                    </a:lnTo>
                    <a:lnTo>
                      <a:pt x="627" y="627"/>
                    </a:lnTo>
                    <a:lnTo>
                      <a:pt x="594" y="489"/>
                    </a:lnTo>
                    <a:lnTo>
                      <a:pt x="593" y="486"/>
                    </a:lnTo>
                    <a:lnTo>
                      <a:pt x="180" y="67"/>
                    </a:lnTo>
                    <a:lnTo>
                      <a:pt x="129" y="31"/>
                    </a:lnTo>
                    <a:lnTo>
                      <a:pt x="127" y="31"/>
                    </a:lnTo>
                    <a:lnTo>
                      <a:pt x="80" y="72"/>
                    </a:lnTo>
                    <a:lnTo>
                      <a:pt x="79" y="82"/>
                    </a:lnTo>
                    <a:lnTo>
                      <a:pt x="0" y="0"/>
                    </a:lnTo>
                    <a:lnTo>
                      <a:pt x="79" y="82"/>
                    </a:lnTo>
                    <a:lnTo>
                      <a:pt x="79" y="84"/>
                    </a:lnTo>
                    <a:lnTo>
                      <a:pt x="499" y="533"/>
                    </a:lnTo>
                    <a:lnTo>
                      <a:pt x="537" y="546"/>
                    </a:lnTo>
                    <a:lnTo>
                      <a:pt x="540" y="546"/>
                    </a:lnTo>
                    <a:close/>
                  </a:path>
                </a:pathLst>
              </a:custGeom>
              <a:blipFill dpi="0" rotWithShape="0">
                <a:blip r:embed="rId11"/>
                <a:srcRect/>
                <a:stretch>
                  <a:fillRect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34" name="未知"/>
              <p:cNvSpPr>
                <a:spLocks/>
              </p:cNvSpPr>
              <p:nvPr/>
            </p:nvSpPr>
            <p:spPr bwMode="auto">
              <a:xfrm>
                <a:off x="1597" y="809"/>
                <a:ext cx="225" cy="225"/>
              </a:xfrm>
              <a:custGeom>
                <a:avLst/>
                <a:gdLst>
                  <a:gd name="T0" fmla="*/ 0 w 563"/>
                  <a:gd name="T1" fmla="*/ 0 h 563"/>
                  <a:gd name="T2" fmla="*/ 0 w 563"/>
                  <a:gd name="T3" fmla="*/ 0 h 563"/>
                  <a:gd name="T4" fmla="*/ 0 w 563"/>
                  <a:gd name="T5" fmla="*/ 0 h 563"/>
                  <a:gd name="T6" fmla="*/ 0 w 563"/>
                  <a:gd name="T7" fmla="*/ 0 h 563"/>
                  <a:gd name="T8" fmla="*/ 0 w 563"/>
                  <a:gd name="T9" fmla="*/ 0 h 563"/>
                  <a:gd name="T10" fmla="*/ 0 w 563"/>
                  <a:gd name="T11" fmla="*/ 0 h 563"/>
                  <a:gd name="T12" fmla="*/ 0 w 563"/>
                  <a:gd name="T13" fmla="*/ 0 h 563"/>
                  <a:gd name="T14" fmla="*/ 0 w 563"/>
                  <a:gd name="T15" fmla="*/ 0 h 563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563" h="563">
                    <a:moveTo>
                      <a:pt x="481" y="528"/>
                    </a:moveTo>
                    <a:lnTo>
                      <a:pt x="68" y="116"/>
                    </a:lnTo>
                    <a:lnTo>
                      <a:pt x="0" y="0"/>
                    </a:lnTo>
                    <a:lnTo>
                      <a:pt x="68" y="116"/>
                    </a:lnTo>
                    <a:lnTo>
                      <a:pt x="481" y="530"/>
                    </a:lnTo>
                    <a:lnTo>
                      <a:pt x="563" y="563"/>
                    </a:lnTo>
                    <a:lnTo>
                      <a:pt x="481" y="530"/>
                    </a:lnTo>
                    <a:lnTo>
                      <a:pt x="481" y="528"/>
                    </a:lnTo>
                    <a:close/>
                  </a:path>
                </a:pathLst>
              </a:custGeom>
              <a:blipFill dpi="0" rotWithShape="0">
                <a:blip r:embed="rId12"/>
                <a:srcRect/>
                <a:stretch>
                  <a:fillRect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35" name="未知"/>
              <p:cNvSpPr>
                <a:spLocks/>
              </p:cNvSpPr>
              <p:nvPr/>
            </p:nvSpPr>
            <p:spPr bwMode="auto">
              <a:xfrm>
                <a:off x="1516" y="815"/>
                <a:ext cx="101" cy="101"/>
              </a:xfrm>
              <a:custGeom>
                <a:avLst/>
                <a:gdLst>
                  <a:gd name="T0" fmla="*/ 0 w 253"/>
                  <a:gd name="T1" fmla="*/ 0 h 253"/>
                  <a:gd name="T2" fmla="*/ 0 w 253"/>
                  <a:gd name="T3" fmla="*/ 0 h 253"/>
                  <a:gd name="T4" fmla="*/ 0 w 253"/>
                  <a:gd name="T5" fmla="*/ 0 h 253"/>
                  <a:gd name="T6" fmla="*/ 0 w 253"/>
                  <a:gd name="T7" fmla="*/ 0 h 253"/>
                  <a:gd name="T8" fmla="*/ 0 w 253"/>
                  <a:gd name="T9" fmla="*/ 0 h 253"/>
                  <a:gd name="T10" fmla="*/ 0 w 253"/>
                  <a:gd name="T11" fmla="*/ 0 h 253"/>
                  <a:gd name="T12" fmla="*/ 0 w 253"/>
                  <a:gd name="T13" fmla="*/ 0 h 253"/>
                  <a:gd name="T14" fmla="*/ 0 w 253"/>
                  <a:gd name="T15" fmla="*/ 0 h 253"/>
                  <a:gd name="T16" fmla="*/ 0 w 253"/>
                  <a:gd name="T17" fmla="*/ 0 h 253"/>
                  <a:gd name="T18" fmla="*/ 0 w 253"/>
                  <a:gd name="T19" fmla="*/ 0 h 25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53" h="253">
                    <a:moveTo>
                      <a:pt x="144" y="124"/>
                    </a:moveTo>
                    <a:lnTo>
                      <a:pt x="234" y="97"/>
                    </a:lnTo>
                    <a:lnTo>
                      <a:pt x="253" y="253"/>
                    </a:lnTo>
                    <a:lnTo>
                      <a:pt x="234" y="97"/>
                    </a:lnTo>
                    <a:lnTo>
                      <a:pt x="158" y="21"/>
                    </a:lnTo>
                    <a:lnTo>
                      <a:pt x="21" y="152"/>
                    </a:lnTo>
                    <a:lnTo>
                      <a:pt x="0" y="0"/>
                    </a:lnTo>
                    <a:lnTo>
                      <a:pt x="21" y="152"/>
                    </a:lnTo>
                    <a:lnTo>
                      <a:pt x="47" y="170"/>
                    </a:lnTo>
                    <a:lnTo>
                      <a:pt x="144" y="124"/>
                    </a:lnTo>
                    <a:close/>
                  </a:path>
                </a:pathLst>
              </a:custGeom>
              <a:blipFill dpi="0" rotWithShape="0">
                <a:blip r:embed="rId13"/>
                <a:srcRect/>
                <a:stretch>
                  <a:fillRect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36" name="未知"/>
              <p:cNvSpPr>
                <a:spLocks/>
              </p:cNvSpPr>
              <p:nvPr/>
            </p:nvSpPr>
            <p:spPr bwMode="auto">
              <a:xfrm>
                <a:off x="1570" y="791"/>
                <a:ext cx="70" cy="70"/>
              </a:xfrm>
              <a:custGeom>
                <a:avLst/>
                <a:gdLst>
                  <a:gd name="T0" fmla="*/ 0 w 175"/>
                  <a:gd name="T1" fmla="*/ 0 h 175"/>
                  <a:gd name="T2" fmla="*/ 0 w 175"/>
                  <a:gd name="T3" fmla="*/ 0 h 175"/>
                  <a:gd name="T4" fmla="*/ 0 w 175"/>
                  <a:gd name="T5" fmla="*/ 0 h 175"/>
                  <a:gd name="T6" fmla="*/ 0 w 175"/>
                  <a:gd name="T7" fmla="*/ 0 h 175"/>
                  <a:gd name="T8" fmla="*/ 0 w 175"/>
                  <a:gd name="T9" fmla="*/ 0 h 175"/>
                  <a:gd name="T10" fmla="*/ 0 w 175"/>
                  <a:gd name="T11" fmla="*/ 0 h 175"/>
                  <a:gd name="T12" fmla="*/ 0 w 175"/>
                  <a:gd name="T13" fmla="*/ 0 h 175"/>
                  <a:gd name="T14" fmla="*/ 0 w 175"/>
                  <a:gd name="T15" fmla="*/ 0 h 175"/>
                  <a:gd name="T16" fmla="*/ 0 w 175"/>
                  <a:gd name="T17" fmla="*/ 0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5" h="175">
                    <a:moveTo>
                      <a:pt x="110" y="143"/>
                    </a:moveTo>
                    <a:lnTo>
                      <a:pt x="175" y="175"/>
                    </a:lnTo>
                    <a:lnTo>
                      <a:pt x="110" y="143"/>
                    </a:lnTo>
                    <a:lnTo>
                      <a:pt x="47" y="55"/>
                    </a:lnTo>
                    <a:lnTo>
                      <a:pt x="21" y="80"/>
                    </a:lnTo>
                    <a:lnTo>
                      <a:pt x="0" y="0"/>
                    </a:lnTo>
                    <a:lnTo>
                      <a:pt x="21" y="80"/>
                    </a:lnTo>
                    <a:lnTo>
                      <a:pt x="97" y="156"/>
                    </a:lnTo>
                    <a:lnTo>
                      <a:pt x="110" y="143"/>
                    </a:lnTo>
                    <a:close/>
                  </a:path>
                </a:pathLst>
              </a:custGeom>
              <a:blipFill dpi="0" rotWithShape="0">
                <a:blip r:embed="rId14"/>
                <a:srcRect/>
                <a:stretch>
                  <a:fillRect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37" name="未知"/>
              <p:cNvSpPr>
                <a:spLocks/>
              </p:cNvSpPr>
              <p:nvPr/>
            </p:nvSpPr>
            <p:spPr bwMode="auto">
              <a:xfrm>
                <a:off x="1524" y="813"/>
                <a:ext cx="90" cy="70"/>
              </a:xfrm>
              <a:custGeom>
                <a:avLst/>
                <a:gdLst>
                  <a:gd name="T0" fmla="*/ 0 w 226"/>
                  <a:gd name="T1" fmla="*/ 0 h 174"/>
                  <a:gd name="T2" fmla="*/ 0 w 226"/>
                  <a:gd name="T3" fmla="*/ 0 h 174"/>
                  <a:gd name="T4" fmla="*/ 0 w 226"/>
                  <a:gd name="T5" fmla="*/ 0 h 174"/>
                  <a:gd name="T6" fmla="*/ 0 w 226"/>
                  <a:gd name="T7" fmla="*/ 0 h 174"/>
                  <a:gd name="T8" fmla="*/ 0 w 226"/>
                  <a:gd name="T9" fmla="*/ 0 h 174"/>
                  <a:gd name="T10" fmla="*/ 0 w 226"/>
                  <a:gd name="T11" fmla="*/ 0 h 174"/>
                  <a:gd name="T12" fmla="*/ 0 w 226"/>
                  <a:gd name="T13" fmla="*/ 0 h 174"/>
                  <a:gd name="T14" fmla="*/ 0 w 226"/>
                  <a:gd name="T15" fmla="*/ 0 h 174"/>
                  <a:gd name="T16" fmla="*/ 0 w 226"/>
                  <a:gd name="T17" fmla="*/ 0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226" h="174">
                    <a:moveTo>
                      <a:pt x="226" y="88"/>
                    </a:moveTo>
                    <a:lnTo>
                      <a:pt x="174" y="142"/>
                    </a:lnTo>
                    <a:lnTo>
                      <a:pt x="170" y="141"/>
                    </a:lnTo>
                    <a:lnTo>
                      <a:pt x="165" y="140"/>
                    </a:lnTo>
                    <a:lnTo>
                      <a:pt x="123" y="128"/>
                    </a:lnTo>
                    <a:lnTo>
                      <a:pt x="26" y="174"/>
                    </a:lnTo>
                    <a:lnTo>
                      <a:pt x="0" y="156"/>
                    </a:lnTo>
                    <a:lnTo>
                      <a:pt x="163" y="0"/>
                    </a:lnTo>
                    <a:lnTo>
                      <a:pt x="226" y="88"/>
                    </a:lnTo>
                    <a:close/>
                  </a:path>
                </a:pathLst>
              </a:custGeom>
              <a:noFill/>
              <a:ln w="63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38" name="未知"/>
              <p:cNvSpPr>
                <a:spLocks/>
              </p:cNvSpPr>
              <p:nvPr/>
            </p:nvSpPr>
            <p:spPr bwMode="auto">
              <a:xfrm>
                <a:off x="1468" y="818"/>
                <a:ext cx="6" cy="7"/>
              </a:xfrm>
              <a:custGeom>
                <a:avLst/>
                <a:gdLst>
                  <a:gd name="T0" fmla="*/ 0 w 15"/>
                  <a:gd name="T1" fmla="*/ 0 h 17"/>
                  <a:gd name="T2" fmla="*/ 0 w 15"/>
                  <a:gd name="T3" fmla="*/ 0 h 17"/>
                  <a:gd name="T4" fmla="*/ 0 w 15"/>
                  <a:gd name="T5" fmla="*/ 0 h 17"/>
                  <a:gd name="T6" fmla="*/ 0 w 15"/>
                  <a:gd name="T7" fmla="*/ 0 h 17"/>
                  <a:gd name="T8" fmla="*/ 0 w 15"/>
                  <a:gd name="T9" fmla="*/ 0 h 17"/>
                  <a:gd name="T10" fmla="*/ 0 w 15"/>
                  <a:gd name="T11" fmla="*/ 0 h 1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5" h="17">
                    <a:moveTo>
                      <a:pt x="14" y="16"/>
                    </a:moveTo>
                    <a:lnTo>
                      <a:pt x="15" y="15"/>
                    </a:lnTo>
                    <a:lnTo>
                      <a:pt x="0" y="0"/>
                    </a:lnTo>
                    <a:lnTo>
                      <a:pt x="1" y="1"/>
                    </a:lnTo>
                    <a:lnTo>
                      <a:pt x="14" y="17"/>
                    </a:lnTo>
                    <a:lnTo>
                      <a:pt x="14" y="1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39" name="未知"/>
              <p:cNvSpPr>
                <a:spLocks/>
              </p:cNvSpPr>
              <p:nvPr/>
            </p:nvSpPr>
            <p:spPr bwMode="auto">
              <a:xfrm>
                <a:off x="1445" y="742"/>
                <a:ext cx="112" cy="111"/>
              </a:xfrm>
              <a:custGeom>
                <a:avLst/>
                <a:gdLst>
                  <a:gd name="T0" fmla="*/ 0 w 279"/>
                  <a:gd name="T1" fmla="*/ 0 h 279"/>
                  <a:gd name="T2" fmla="*/ 0 w 279"/>
                  <a:gd name="T3" fmla="*/ 0 h 279"/>
                  <a:gd name="T4" fmla="*/ 0 w 279"/>
                  <a:gd name="T5" fmla="*/ 0 h 279"/>
                  <a:gd name="T6" fmla="*/ 0 w 279"/>
                  <a:gd name="T7" fmla="*/ 0 h 279"/>
                  <a:gd name="T8" fmla="*/ 0 w 279"/>
                  <a:gd name="T9" fmla="*/ 0 h 279"/>
                  <a:gd name="T10" fmla="*/ 0 w 279"/>
                  <a:gd name="T11" fmla="*/ 0 h 279"/>
                  <a:gd name="T12" fmla="*/ 0 w 279"/>
                  <a:gd name="T13" fmla="*/ 0 h 279"/>
                  <a:gd name="T14" fmla="*/ 0 w 279"/>
                  <a:gd name="T15" fmla="*/ 0 h 279"/>
                  <a:gd name="T16" fmla="*/ 0 w 279"/>
                  <a:gd name="T17" fmla="*/ 0 h 279"/>
                  <a:gd name="T18" fmla="*/ 0 w 279"/>
                  <a:gd name="T19" fmla="*/ 0 h 279"/>
                  <a:gd name="T20" fmla="*/ 0 w 279"/>
                  <a:gd name="T21" fmla="*/ 0 h 279"/>
                  <a:gd name="T22" fmla="*/ 0 w 279"/>
                  <a:gd name="T23" fmla="*/ 0 h 279"/>
                  <a:gd name="T24" fmla="*/ 0 w 279"/>
                  <a:gd name="T25" fmla="*/ 0 h 279"/>
                  <a:gd name="T26" fmla="*/ 0 w 279"/>
                  <a:gd name="T27" fmla="*/ 0 h 279"/>
                  <a:gd name="T28" fmla="*/ 0 w 279"/>
                  <a:gd name="T29" fmla="*/ 0 h 279"/>
                  <a:gd name="T30" fmla="*/ 0 w 279"/>
                  <a:gd name="T31" fmla="*/ 0 h 279"/>
                  <a:gd name="T32" fmla="*/ 0 w 279"/>
                  <a:gd name="T33" fmla="*/ 0 h 279"/>
                  <a:gd name="T34" fmla="*/ 0 w 279"/>
                  <a:gd name="T35" fmla="*/ 0 h 279"/>
                  <a:gd name="T36" fmla="*/ 0 w 279"/>
                  <a:gd name="T37" fmla="*/ 0 h 279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0" t="0" r="r" b="b"/>
                <a:pathLst>
                  <a:path w="279" h="279">
                    <a:moveTo>
                      <a:pt x="73" y="206"/>
                    </a:moveTo>
                    <a:lnTo>
                      <a:pt x="115" y="160"/>
                    </a:lnTo>
                    <a:lnTo>
                      <a:pt x="165" y="116"/>
                    </a:lnTo>
                    <a:lnTo>
                      <a:pt x="181" y="108"/>
                    </a:lnTo>
                    <a:lnTo>
                      <a:pt x="230" y="157"/>
                    </a:lnTo>
                    <a:lnTo>
                      <a:pt x="261" y="126"/>
                    </a:lnTo>
                    <a:lnTo>
                      <a:pt x="279" y="279"/>
                    </a:lnTo>
                    <a:lnTo>
                      <a:pt x="261" y="126"/>
                    </a:lnTo>
                    <a:lnTo>
                      <a:pt x="165" y="30"/>
                    </a:lnTo>
                    <a:lnTo>
                      <a:pt x="157" y="36"/>
                    </a:lnTo>
                    <a:lnTo>
                      <a:pt x="147" y="43"/>
                    </a:lnTo>
                    <a:lnTo>
                      <a:pt x="103" y="88"/>
                    </a:lnTo>
                    <a:lnTo>
                      <a:pt x="64" y="142"/>
                    </a:lnTo>
                    <a:lnTo>
                      <a:pt x="50" y="177"/>
                    </a:lnTo>
                    <a:lnTo>
                      <a:pt x="0" y="0"/>
                    </a:lnTo>
                    <a:lnTo>
                      <a:pt x="50" y="177"/>
                    </a:lnTo>
                    <a:lnTo>
                      <a:pt x="50" y="178"/>
                    </a:lnTo>
                    <a:lnTo>
                      <a:pt x="72" y="207"/>
                    </a:lnTo>
                    <a:lnTo>
                      <a:pt x="73" y="206"/>
                    </a:lnTo>
                    <a:close/>
                  </a:path>
                </a:pathLst>
              </a:custGeom>
              <a:blipFill dpi="0" rotWithShape="0">
                <a:blip r:embed="rId15"/>
                <a:srcRect/>
                <a:stretch>
                  <a:fillRect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40" name="未知"/>
              <p:cNvSpPr>
                <a:spLocks/>
              </p:cNvSpPr>
              <p:nvPr/>
            </p:nvSpPr>
            <p:spPr bwMode="auto">
              <a:xfrm>
                <a:off x="1499" y="719"/>
                <a:ext cx="81" cy="80"/>
              </a:xfrm>
              <a:custGeom>
                <a:avLst/>
                <a:gdLst>
                  <a:gd name="T0" fmla="*/ 0 w 202"/>
                  <a:gd name="T1" fmla="*/ 0 h 201"/>
                  <a:gd name="T2" fmla="*/ 0 w 202"/>
                  <a:gd name="T3" fmla="*/ 0 h 201"/>
                  <a:gd name="T4" fmla="*/ 0 w 202"/>
                  <a:gd name="T5" fmla="*/ 0 h 201"/>
                  <a:gd name="T6" fmla="*/ 0 w 202"/>
                  <a:gd name="T7" fmla="*/ 0 h 201"/>
                  <a:gd name="T8" fmla="*/ 0 w 202"/>
                  <a:gd name="T9" fmla="*/ 0 h 201"/>
                  <a:gd name="T10" fmla="*/ 0 w 202"/>
                  <a:gd name="T11" fmla="*/ 0 h 201"/>
                  <a:gd name="T12" fmla="*/ 0 w 202"/>
                  <a:gd name="T13" fmla="*/ 0 h 201"/>
                  <a:gd name="T14" fmla="*/ 0 w 202"/>
                  <a:gd name="T15" fmla="*/ 0 h 201"/>
                  <a:gd name="T16" fmla="*/ 0 w 202"/>
                  <a:gd name="T17" fmla="*/ 0 h 201"/>
                  <a:gd name="T18" fmla="*/ 0 w 202"/>
                  <a:gd name="T19" fmla="*/ 0 h 201"/>
                  <a:gd name="T20" fmla="*/ 0 w 202"/>
                  <a:gd name="T21" fmla="*/ 0 h 201"/>
                  <a:gd name="T22" fmla="*/ 0 w 202"/>
                  <a:gd name="T23" fmla="*/ 0 h 201"/>
                  <a:gd name="T24" fmla="*/ 0 w 202"/>
                  <a:gd name="T25" fmla="*/ 0 h 201"/>
                  <a:gd name="T26" fmla="*/ 0 w 202"/>
                  <a:gd name="T27" fmla="*/ 0 h 201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202" h="201">
                    <a:moveTo>
                      <a:pt x="148" y="159"/>
                    </a:moveTo>
                    <a:lnTo>
                      <a:pt x="202" y="201"/>
                    </a:lnTo>
                    <a:lnTo>
                      <a:pt x="148" y="159"/>
                    </a:lnTo>
                    <a:lnTo>
                      <a:pt x="123" y="104"/>
                    </a:lnTo>
                    <a:lnTo>
                      <a:pt x="68" y="68"/>
                    </a:lnTo>
                    <a:lnTo>
                      <a:pt x="60" y="70"/>
                    </a:lnTo>
                    <a:lnTo>
                      <a:pt x="50" y="74"/>
                    </a:lnTo>
                    <a:lnTo>
                      <a:pt x="41" y="79"/>
                    </a:lnTo>
                    <a:lnTo>
                      <a:pt x="31" y="86"/>
                    </a:lnTo>
                    <a:lnTo>
                      <a:pt x="30" y="87"/>
                    </a:lnTo>
                    <a:lnTo>
                      <a:pt x="0" y="0"/>
                    </a:lnTo>
                    <a:lnTo>
                      <a:pt x="30" y="87"/>
                    </a:lnTo>
                    <a:lnTo>
                      <a:pt x="126" y="183"/>
                    </a:lnTo>
                    <a:lnTo>
                      <a:pt x="148" y="159"/>
                    </a:lnTo>
                    <a:close/>
                  </a:path>
                </a:pathLst>
              </a:custGeom>
              <a:blipFill dpi="0" rotWithShape="0">
                <a:blip r:embed="rId16"/>
                <a:srcRect/>
                <a:stretch>
                  <a:fillRect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41" name="未知"/>
              <p:cNvSpPr>
                <a:spLocks/>
              </p:cNvSpPr>
              <p:nvPr/>
            </p:nvSpPr>
            <p:spPr bwMode="auto">
              <a:xfrm>
                <a:off x="1465" y="746"/>
                <a:ext cx="93" cy="79"/>
              </a:xfrm>
              <a:custGeom>
                <a:avLst/>
                <a:gdLst>
                  <a:gd name="T0" fmla="*/ 0 w 233"/>
                  <a:gd name="T1" fmla="*/ 0 h 198"/>
                  <a:gd name="T2" fmla="*/ 0 w 233"/>
                  <a:gd name="T3" fmla="*/ 0 h 198"/>
                  <a:gd name="T4" fmla="*/ 0 w 233"/>
                  <a:gd name="T5" fmla="*/ 0 h 198"/>
                  <a:gd name="T6" fmla="*/ 0 w 233"/>
                  <a:gd name="T7" fmla="*/ 0 h 198"/>
                  <a:gd name="T8" fmla="*/ 0 w 233"/>
                  <a:gd name="T9" fmla="*/ 0 h 198"/>
                  <a:gd name="T10" fmla="*/ 0 w 233"/>
                  <a:gd name="T11" fmla="*/ 0 h 198"/>
                  <a:gd name="T12" fmla="*/ 0 w 233"/>
                  <a:gd name="T13" fmla="*/ 0 h 198"/>
                  <a:gd name="T14" fmla="*/ 0 w 233"/>
                  <a:gd name="T15" fmla="*/ 0 h 198"/>
                  <a:gd name="T16" fmla="*/ 0 w 233"/>
                  <a:gd name="T17" fmla="*/ 0 h 198"/>
                  <a:gd name="T18" fmla="*/ 0 w 233"/>
                  <a:gd name="T19" fmla="*/ 0 h 198"/>
                  <a:gd name="T20" fmla="*/ 0 w 233"/>
                  <a:gd name="T21" fmla="*/ 0 h 198"/>
                  <a:gd name="T22" fmla="*/ 0 w 233"/>
                  <a:gd name="T23" fmla="*/ 0 h 198"/>
                  <a:gd name="T24" fmla="*/ 0 w 233"/>
                  <a:gd name="T25" fmla="*/ 0 h 198"/>
                  <a:gd name="T26" fmla="*/ 0 w 233"/>
                  <a:gd name="T27" fmla="*/ 0 h 198"/>
                  <a:gd name="T28" fmla="*/ 0 w 233"/>
                  <a:gd name="T29" fmla="*/ 0 h 198"/>
                  <a:gd name="T30" fmla="*/ 0 w 233"/>
                  <a:gd name="T31" fmla="*/ 0 h 198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233" h="198">
                    <a:moveTo>
                      <a:pt x="21" y="198"/>
                    </a:moveTo>
                    <a:lnTo>
                      <a:pt x="0" y="166"/>
                    </a:lnTo>
                    <a:lnTo>
                      <a:pt x="0" y="164"/>
                    </a:lnTo>
                    <a:lnTo>
                      <a:pt x="31" y="105"/>
                    </a:lnTo>
                    <a:lnTo>
                      <a:pt x="70" y="58"/>
                    </a:lnTo>
                    <a:lnTo>
                      <a:pt x="116" y="18"/>
                    </a:lnTo>
                    <a:lnTo>
                      <a:pt x="153" y="0"/>
                    </a:lnTo>
                    <a:lnTo>
                      <a:pt x="162" y="1"/>
                    </a:lnTo>
                    <a:lnTo>
                      <a:pt x="213" y="44"/>
                    </a:lnTo>
                    <a:lnTo>
                      <a:pt x="233" y="91"/>
                    </a:lnTo>
                    <a:lnTo>
                      <a:pt x="180" y="146"/>
                    </a:lnTo>
                    <a:lnTo>
                      <a:pt x="131" y="97"/>
                    </a:lnTo>
                    <a:lnTo>
                      <a:pt x="126" y="99"/>
                    </a:lnTo>
                    <a:lnTo>
                      <a:pt x="72" y="142"/>
                    </a:lnTo>
                    <a:lnTo>
                      <a:pt x="29" y="188"/>
                    </a:lnTo>
                    <a:lnTo>
                      <a:pt x="21" y="198"/>
                    </a:lnTo>
                    <a:close/>
                  </a:path>
                </a:pathLst>
              </a:custGeom>
              <a:noFill/>
              <a:ln w="63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42" name="未知"/>
              <p:cNvSpPr>
                <a:spLocks/>
              </p:cNvSpPr>
              <p:nvPr/>
            </p:nvSpPr>
            <p:spPr bwMode="auto">
              <a:xfrm>
                <a:off x="1558" y="824"/>
                <a:ext cx="70" cy="70"/>
              </a:xfrm>
              <a:custGeom>
                <a:avLst/>
                <a:gdLst>
                  <a:gd name="T0" fmla="*/ 0 w 175"/>
                  <a:gd name="T1" fmla="*/ 0 h 175"/>
                  <a:gd name="T2" fmla="*/ 0 w 175"/>
                  <a:gd name="T3" fmla="*/ 0 h 175"/>
                  <a:gd name="T4" fmla="*/ 0 w 175"/>
                  <a:gd name="T5" fmla="*/ 0 h 175"/>
                  <a:gd name="T6" fmla="*/ 0 w 175"/>
                  <a:gd name="T7" fmla="*/ 0 h 175"/>
                  <a:gd name="T8" fmla="*/ 0 w 175"/>
                  <a:gd name="T9" fmla="*/ 0 h 175"/>
                  <a:gd name="T10" fmla="*/ 0 w 175"/>
                  <a:gd name="T11" fmla="*/ 0 h 175"/>
                  <a:gd name="T12" fmla="*/ 0 w 175"/>
                  <a:gd name="T13" fmla="*/ 0 h 175"/>
                  <a:gd name="T14" fmla="*/ 0 w 175"/>
                  <a:gd name="T15" fmla="*/ 0 h 175"/>
                  <a:gd name="T16" fmla="*/ 0 w 175"/>
                  <a:gd name="T17" fmla="*/ 0 h 175"/>
                  <a:gd name="T18" fmla="*/ 0 w 175"/>
                  <a:gd name="T19" fmla="*/ 0 h 175"/>
                  <a:gd name="T20" fmla="*/ 0 w 175"/>
                  <a:gd name="T21" fmla="*/ 0 h 175"/>
                  <a:gd name="T22" fmla="*/ 0 w 175"/>
                  <a:gd name="T23" fmla="*/ 0 h 175"/>
                  <a:gd name="T24" fmla="*/ 0 w 175"/>
                  <a:gd name="T25" fmla="*/ 0 h 175"/>
                  <a:gd name="T26" fmla="*/ 0 w 175"/>
                  <a:gd name="T27" fmla="*/ 0 h 175"/>
                  <a:gd name="T28" fmla="*/ 0 w 175"/>
                  <a:gd name="T29" fmla="*/ 0 h 175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175" h="175">
                    <a:moveTo>
                      <a:pt x="75" y="128"/>
                    </a:moveTo>
                    <a:lnTo>
                      <a:pt x="136" y="76"/>
                    </a:lnTo>
                    <a:lnTo>
                      <a:pt x="144" y="57"/>
                    </a:lnTo>
                    <a:lnTo>
                      <a:pt x="175" y="175"/>
                    </a:lnTo>
                    <a:lnTo>
                      <a:pt x="144" y="57"/>
                    </a:lnTo>
                    <a:lnTo>
                      <a:pt x="144" y="55"/>
                    </a:lnTo>
                    <a:lnTo>
                      <a:pt x="118" y="31"/>
                    </a:lnTo>
                    <a:lnTo>
                      <a:pt x="116" y="31"/>
                    </a:lnTo>
                    <a:lnTo>
                      <a:pt x="55" y="83"/>
                    </a:lnTo>
                    <a:lnTo>
                      <a:pt x="47" y="102"/>
                    </a:lnTo>
                    <a:lnTo>
                      <a:pt x="0" y="0"/>
                    </a:lnTo>
                    <a:lnTo>
                      <a:pt x="47" y="102"/>
                    </a:lnTo>
                    <a:lnTo>
                      <a:pt x="47" y="104"/>
                    </a:lnTo>
                    <a:lnTo>
                      <a:pt x="73" y="128"/>
                    </a:lnTo>
                    <a:lnTo>
                      <a:pt x="75" y="128"/>
                    </a:lnTo>
                    <a:close/>
                  </a:path>
                </a:pathLst>
              </a:custGeom>
              <a:blipFill dpi="0" rotWithShape="0">
                <a:blip r:embed="rId17"/>
                <a:srcRect/>
                <a:stretch>
                  <a:fillRect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43" name="未知"/>
              <p:cNvSpPr>
                <a:spLocks/>
              </p:cNvSpPr>
              <p:nvPr/>
            </p:nvSpPr>
            <p:spPr bwMode="auto">
              <a:xfrm>
                <a:off x="1755" y="1015"/>
                <a:ext cx="17" cy="17"/>
              </a:xfrm>
              <a:custGeom>
                <a:avLst/>
                <a:gdLst>
                  <a:gd name="T0" fmla="*/ 0 w 41"/>
                  <a:gd name="T1" fmla="*/ 0 h 41"/>
                  <a:gd name="T2" fmla="*/ 0 w 41"/>
                  <a:gd name="T3" fmla="*/ 0 h 41"/>
                  <a:gd name="T4" fmla="*/ 0 w 41"/>
                  <a:gd name="T5" fmla="*/ 0 h 41"/>
                  <a:gd name="T6" fmla="*/ 0 w 41"/>
                  <a:gd name="T7" fmla="*/ 0 h 41"/>
                  <a:gd name="T8" fmla="*/ 0 w 41"/>
                  <a:gd name="T9" fmla="*/ 0 h 41"/>
                  <a:gd name="T10" fmla="*/ 0 w 41"/>
                  <a:gd name="T11" fmla="*/ 0 h 41"/>
                  <a:gd name="T12" fmla="*/ 0 w 41"/>
                  <a:gd name="T13" fmla="*/ 0 h 41"/>
                  <a:gd name="T14" fmla="*/ 0 w 41"/>
                  <a:gd name="T15" fmla="*/ 0 h 41"/>
                  <a:gd name="T16" fmla="*/ 0 w 41"/>
                  <a:gd name="T17" fmla="*/ 0 h 41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41" h="41">
                    <a:moveTo>
                      <a:pt x="23" y="0"/>
                    </a:moveTo>
                    <a:lnTo>
                      <a:pt x="41" y="21"/>
                    </a:lnTo>
                    <a:lnTo>
                      <a:pt x="41" y="23"/>
                    </a:lnTo>
                    <a:lnTo>
                      <a:pt x="20" y="41"/>
                    </a:lnTo>
                    <a:lnTo>
                      <a:pt x="18" y="41"/>
                    </a:lnTo>
                    <a:lnTo>
                      <a:pt x="0" y="20"/>
                    </a:lnTo>
                    <a:lnTo>
                      <a:pt x="0" y="18"/>
                    </a:lnTo>
                    <a:lnTo>
                      <a:pt x="21" y="0"/>
                    </a:lnTo>
                    <a:lnTo>
                      <a:pt x="2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44" name="未知"/>
              <p:cNvSpPr>
                <a:spLocks/>
              </p:cNvSpPr>
              <p:nvPr/>
            </p:nvSpPr>
            <p:spPr bwMode="auto">
              <a:xfrm>
                <a:off x="1755" y="1015"/>
                <a:ext cx="17" cy="17"/>
              </a:xfrm>
              <a:custGeom>
                <a:avLst/>
                <a:gdLst>
                  <a:gd name="T0" fmla="*/ 0 w 41"/>
                  <a:gd name="T1" fmla="*/ 0 h 41"/>
                  <a:gd name="T2" fmla="*/ 0 w 41"/>
                  <a:gd name="T3" fmla="*/ 0 h 41"/>
                  <a:gd name="T4" fmla="*/ 0 w 41"/>
                  <a:gd name="T5" fmla="*/ 0 h 41"/>
                  <a:gd name="T6" fmla="*/ 0 w 41"/>
                  <a:gd name="T7" fmla="*/ 0 h 41"/>
                  <a:gd name="T8" fmla="*/ 0 w 41"/>
                  <a:gd name="T9" fmla="*/ 0 h 41"/>
                  <a:gd name="T10" fmla="*/ 0 w 41"/>
                  <a:gd name="T11" fmla="*/ 0 h 41"/>
                  <a:gd name="T12" fmla="*/ 0 w 41"/>
                  <a:gd name="T13" fmla="*/ 0 h 41"/>
                  <a:gd name="T14" fmla="*/ 0 w 41"/>
                  <a:gd name="T15" fmla="*/ 0 h 41"/>
                  <a:gd name="T16" fmla="*/ 0 w 41"/>
                  <a:gd name="T17" fmla="*/ 0 h 41"/>
                  <a:gd name="T18" fmla="*/ 0 w 41"/>
                  <a:gd name="T19" fmla="*/ 0 h 4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41" h="41">
                    <a:moveTo>
                      <a:pt x="35" y="36"/>
                    </a:moveTo>
                    <a:lnTo>
                      <a:pt x="20" y="41"/>
                    </a:lnTo>
                    <a:lnTo>
                      <a:pt x="18" y="41"/>
                    </a:lnTo>
                    <a:lnTo>
                      <a:pt x="0" y="20"/>
                    </a:lnTo>
                    <a:lnTo>
                      <a:pt x="0" y="18"/>
                    </a:lnTo>
                    <a:lnTo>
                      <a:pt x="21" y="0"/>
                    </a:lnTo>
                    <a:lnTo>
                      <a:pt x="23" y="0"/>
                    </a:lnTo>
                    <a:lnTo>
                      <a:pt x="41" y="21"/>
                    </a:lnTo>
                    <a:lnTo>
                      <a:pt x="41" y="23"/>
                    </a:lnTo>
                    <a:lnTo>
                      <a:pt x="35" y="36"/>
                    </a:lnTo>
                    <a:close/>
                  </a:path>
                </a:pathLst>
              </a:custGeom>
              <a:noFill/>
              <a:ln w="6350" cmpd="sng">
                <a:solidFill>
                  <a:srgbClr val="252525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45" name="未知"/>
              <p:cNvSpPr>
                <a:spLocks/>
              </p:cNvSpPr>
              <p:nvPr/>
            </p:nvSpPr>
            <p:spPr bwMode="auto">
              <a:xfrm>
                <a:off x="1088" y="1261"/>
                <a:ext cx="21" cy="21"/>
              </a:xfrm>
              <a:custGeom>
                <a:avLst/>
                <a:gdLst>
                  <a:gd name="T0" fmla="*/ 0 w 52"/>
                  <a:gd name="T1" fmla="*/ 0 h 52"/>
                  <a:gd name="T2" fmla="*/ 0 w 52"/>
                  <a:gd name="T3" fmla="*/ 0 h 52"/>
                  <a:gd name="T4" fmla="*/ 0 w 52"/>
                  <a:gd name="T5" fmla="*/ 0 h 52"/>
                  <a:gd name="T6" fmla="*/ 0 w 52"/>
                  <a:gd name="T7" fmla="*/ 0 h 52"/>
                  <a:gd name="T8" fmla="*/ 0 w 52"/>
                  <a:gd name="T9" fmla="*/ 0 h 5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52" h="52">
                    <a:moveTo>
                      <a:pt x="52" y="43"/>
                    </a:moveTo>
                    <a:lnTo>
                      <a:pt x="43" y="52"/>
                    </a:lnTo>
                    <a:lnTo>
                      <a:pt x="0" y="9"/>
                    </a:lnTo>
                    <a:lnTo>
                      <a:pt x="8" y="0"/>
                    </a:lnTo>
                    <a:lnTo>
                      <a:pt x="52" y="43"/>
                    </a:lnTo>
                    <a:close/>
                  </a:path>
                </a:pathLst>
              </a:custGeom>
              <a:solidFill>
                <a:srgbClr val="E866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46" name="未知"/>
              <p:cNvSpPr>
                <a:spLocks/>
              </p:cNvSpPr>
              <p:nvPr/>
            </p:nvSpPr>
            <p:spPr bwMode="auto">
              <a:xfrm>
                <a:off x="1088" y="1261"/>
                <a:ext cx="21" cy="21"/>
              </a:xfrm>
              <a:custGeom>
                <a:avLst/>
                <a:gdLst>
                  <a:gd name="T0" fmla="*/ 0 w 52"/>
                  <a:gd name="T1" fmla="*/ 0 h 52"/>
                  <a:gd name="T2" fmla="*/ 0 w 52"/>
                  <a:gd name="T3" fmla="*/ 0 h 52"/>
                  <a:gd name="T4" fmla="*/ 0 w 52"/>
                  <a:gd name="T5" fmla="*/ 0 h 52"/>
                  <a:gd name="T6" fmla="*/ 0 w 52"/>
                  <a:gd name="T7" fmla="*/ 0 h 52"/>
                  <a:gd name="T8" fmla="*/ 0 w 52"/>
                  <a:gd name="T9" fmla="*/ 0 h 5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52" h="52">
                    <a:moveTo>
                      <a:pt x="0" y="9"/>
                    </a:moveTo>
                    <a:lnTo>
                      <a:pt x="43" y="52"/>
                    </a:lnTo>
                    <a:lnTo>
                      <a:pt x="52" y="43"/>
                    </a:lnTo>
                    <a:lnTo>
                      <a:pt x="8" y="0"/>
                    </a:lnTo>
                    <a:lnTo>
                      <a:pt x="0" y="9"/>
                    </a:lnTo>
                    <a:close/>
                  </a:path>
                </a:pathLst>
              </a:custGeom>
              <a:noFill/>
              <a:ln w="63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47" name="Rectangle 254"/>
              <p:cNvSpPr>
                <a:spLocks noChangeArrowheads="1"/>
              </p:cNvSpPr>
              <p:nvPr/>
            </p:nvSpPr>
            <p:spPr bwMode="auto">
              <a:xfrm>
                <a:off x="1094" y="1251"/>
                <a:ext cx="24" cy="6"/>
              </a:xfrm>
              <a:prstGeom prst="rect">
                <a:avLst/>
              </a:prstGeom>
              <a:solidFill>
                <a:srgbClr val="E866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1pPr>
                <a:lvl2pPr marL="742950" indent="-28575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2pPr>
                <a:lvl3pPr marL="11430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3pPr>
                <a:lvl4pPr marL="16002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4pPr>
                <a:lvl5pPr marL="20574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948" name="Rectangle 255"/>
              <p:cNvSpPr>
                <a:spLocks/>
              </p:cNvSpPr>
              <p:nvPr/>
            </p:nvSpPr>
            <p:spPr bwMode="auto">
              <a:xfrm>
                <a:off x="1094" y="1251"/>
                <a:ext cx="24" cy="6"/>
              </a:xfrm>
              <a:prstGeom prst="rect">
                <a:avLst/>
              </a:prstGeom>
              <a:noFill/>
              <a:ln w="635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1pPr>
                <a:lvl2pPr marL="742950" indent="-28575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2pPr>
                <a:lvl3pPr marL="11430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3pPr>
                <a:lvl4pPr marL="16002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4pPr>
                <a:lvl5pPr marL="20574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949" name="未知"/>
              <p:cNvSpPr>
                <a:spLocks/>
              </p:cNvSpPr>
              <p:nvPr/>
            </p:nvSpPr>
            <p:spPr bwMode="auto">
              <a:xfrm>
                <a:off x="1088" y="1226"/>
                <a:ext cx="21" cy="21"/>
              </a:xfrm>
              <a:custGeom>
                <a:avLst/>
                <a:gdLst>
                  <a:gd name="T0" fmla="*/ 0 w 51"/>
                  <a:gd name="T1" fmla="*/ 0 h 52"/>
                  <a:gd name="T2" fmla="*/ 0 w 51"/>
                  <a:gd name="T3" fmla="*/ 0 h 52"/>
                  <a:gd name="T4" fmla="*/ 0 w 51"/>
                  <a:gd name="T5" fmla="*/ 0 h 52"/>
                  <a:gd name="T6" fmla="*/ 0 w 51"/>
                  <a:gd name="T7" fmla="*/ 0 h 52"/>
                  <a:gd name="T8" fmla="*/ 0 w 51"/>
                  <a:gd name="T9" fmla="*/ 0 h 5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51" h="52">
                    <a:moveTo>
                      <a:pt x="51" y="9"/>
                    </a:moveTo>
                    <a:lnTo>
                      <a:pt x="8" y="52"/>
                    </a:lnTo>
                    <a:lnTo>
                      <a:pt x="0" y="43"/>
                    </a:lnTo>
                    <a:lnTo>
                      <a:pt x="43" y="0"/>
                    </a:lnTo>
                    <a:lnTo>
                      <a:pt x="51" y="9"/>
                    </a:lnTo>
                    <a:close/>
                  </a:path>
                </a:pathLst>
              </a:custGeom>
              <a:solidFill>
                <a:srgbClr val="E866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50" name="未知"/>
              <p:cNvSpPr>
                <a:spLocks/>
              </p:cNvSpPr>
              <p:nvPr/>
            </p:nvSpPr>
            <p:spPr bwMode="auto">
              <a:xfrm>
                <a:off x="1088" y="1226"/>
                <a:ext cx="21" cy="21"/>
              </a:xfrm>
              <a:custGeom>
                <a:avLst/>
                <a:gdLst>
                  <a:gd name="T0" fmla="*/ 0 w 51"/>
                  <a:gd name="T1" fmla="*/ 0 h 52"/>
                  <a:gd name="T2" fmla="*/ 0 w 51"/>
                  <a:gd name="T3" fmla="*/ 0 h 52"/>
                  <a:gd name="T4" fmla="*/ 0 w 51"/>
                  <a:gd name="T5" fmla="*/ 0 h 52"/>
                  <a:gd name="T6" fmla="*/ 0 w 51"/>
                  <a:gd name="T7" fmla="*/ 0 h 52"/>
                  <a:gd name="T8" fmla="*/ 0 w 51"/>
                  <a:gd name="T9" fmla="*/ 0 h 5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51" h="52">
                    <a:moveTo>
                      <a:pt x="8" y="52"/>
                    </a:moveTo>
                    <a:lnTo>
                      <a:pt x="51" y="9"/>
                    </a:lnTo>
                    <a:lnTo>
                      <a:pt x="43" y="0"/>
                    </a:lnTo>
                    <a:lnTo>
                      <a:pt x="0" y="43"/>
                    </a:lnTo>
                    <a:lnTo>
                      <a:pt x="8" y="52"/>
                    </a:lnTo>
                    <a:close/>
                  </a:path>
                </a:pathLst>
              </a:custGeom>
              <a:noFill/>
              <a:ln w="63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51" name="Rectangle 258"/>
              <p:cNvSpPr>
                <a:spLocks noChangeArrowheads="1"/>
              </p:cNvSpPr>
              <p:nvPr/>
            </p:nvSpPr>
            <p:spPr bwMode="auto">
              <a:xfrm>
                <a:off x="1079" y="1218"/>
                <a:ext cx="6" cy="24"/>
              </a:xfrm>
              <a:prstGeom prst="rect">
                <a:avLst/>
              </a:prstGeom>
              <a:solidFill>
                <a:srgbClr val="E866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1pPr>
                <a:lvl2pPr marL="742950" indent="-28575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2pPr>
                <a:lvl3pPr marL="11430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3pPr>
                <a:lvl4pPr marL="16002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4pPr>
                <a:lvl5pPr marL="20574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952" name="Rectangle 259"/>
              <p:cNvSpPr>
                <a:spLocks/>
              </p:cNvSpPr>
              <p:nvPr/>
            </p:nvSpPr>
            <p:spPr bwMode="auto">
              <a:xfrm>
                <a:off x="1079" y="1218"/>
                <a:ext cx="6" cy="24"/>
              </a:xfrm>
              <a:prstGeom prst="rect">
                <a:avLst/>
              </a:prstGeom>
              <a:noFill/>
              <a:ln w="635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1pPr>
                <a:lvl2pPr marL="742950" indent="-28575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2pPr>
                <a:lvl3pPr marL="11430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3pPr>
                <a:lvl4pPr marL="16002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4pPr>
                <a:lvl5pPr marL="20574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953" name="Rectangle 260"/>
              <p:cNvSpPr>
                <a:spLocks noChangeArrowheads="1"/>
              </p:cNvSpPr>
              <p:nvPr/>
            </p:nvSpPr>
            <p:spPr bwMode="auto">
              <a:xfrm>
                <a:off x="1045" y="1251"/>
                <a:ext cx="25" cy="6"/>
              </a:xfrm>
              <a:prstGeom prst="rect">
                <a:avLst/>
              </a:prstGeom>
              <a:solidFill>
                <a:srgbClr val="E866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1pPr>
                <a:lvl2pPr marL="742950" indent="-28575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2pPr>
                <a:lvl3pPr marL="11430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3pPr>
                <a:lvl4pPr marL="16002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4pPr>
                <a:lvl5pPr marL="20574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954" name="Rectangle 261"/>
              <p:cNvSpPr>
                <a:spLocks/>
              </p:cNvSpPr>
              <p:nvPr/>
            </p:nvSpPr>
            <p:spPr bwMode="auto">
              <a:xfrm>
                <a:off x="1045" y="1251"/>
                <a:ext cx="25" cy="6"/>
              </a:xfrm>
              <a:prstGeom prst="rect">
                <a:avLst/>
              </a:prstGeom>
              <a:noFill/>
              <a:ln w="635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1pPr>
                <a:lvl2pPr marL="742950" indent="-28575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2pPr>
                <a:lvl3pPr marL="11430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3pPr>
                <a:lvl4pPr marL="16002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4pPr>
                <a:lvl5pPr marL="20574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955" name="未知"/>
              <p:cNvSpPr>
                <a:spLocks/>
              </p:cNvSpPr>
              <p:nvPr/>
            </p:nvSpPr>
            <p:spPr bwMode="auto">
              <a:xfrm>
                <a:off x="1054" y="1261"/>
                <a:ext cx="21" cy="21"/>
              </a:xfrm>
              <a:custGeom>
                <a:avLst/>
                <a:gdLst>
                  <a:gd name="T0" fmla="*/ 0 w 52"/>
                  <a:gd name="T1" fmla="*/ 0 h 52"/>
                  <a:gd name="T2" fmla="*/ 0 w 52"/>
                  <a:gd name="T3" fmla="*/ 0 h 52"/>
                  <a:gd name="T4" fmla="*/ 0 w 52"/>
                  <a:gd name="T5" fmla="*/ 0 h 52"/>
                  <a:gd name="T6" fmla="*/ 0 w 52"/>
                  <a:gd name="T7" fmla="*/ 0 h 52"/>
                  <a:gd name="T8" fmla="*/ 0 w 52"/>
                  <a:gd name="T9" fmla="*/ 0 h 5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52" h="52">
                    <a:moveTo>
                      <a:pt x="52" y="9"/>
                    </a:moveTo>
                    <a:lnTo>
                      <a:pt x="9" y="52"/>
                    </a:lnTo>
                    <a:lnTo>
                      <a:pt x="0" y="43"/>
                    </a:lnTo>
                    <a:lnTo>
                      <a:pt x="43" y="0"/>
                    </a:lnTo>
                    <a:lnTo>
                      <a:pt x="52" y="9"/>
                    </a:lnTo>
                    <a:close/>
                  </a:path>
                </a:pathLst>
              </a:custGeom>
              <a:solidFill>
                <a:srgbClr val="E866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56" name="未知"/>
              <p:cNvSpPr>
                <a:spLocks/>
              </p:cNvSpPr>
              <p:nvPr/>
            </p:nvSpPr>
            <p:spPr bwMode="auto">
              <a:xfrm>
                <a:off x="1054" y="1261"/>
                <a:ext cx="21" cy="21"/>
              </a:xfrm>
              <a:custGeom>
                <a:avLst/>
                <a:gdLst>
                  <a:gd name="T0" fmla="*/ 0 w 52"/>
                  <a:gd name="T1" fmla="*/ 0 h 52"/>
                  <a:gd name="T2" fmla="*/ 0 w 52"/>
                  <a:gd name="T3" fmla="*/ 0 h 52"/>
                  <a:gd name="T4" fmla="*/ 0 w 52"/>
                  <a:gd name="T5" fmla="*/ 0 h 52"/>
                  <a:gd name="T6" fmla="*/ 0 w 52"/>
                  <a:gd name="T7" fmla="*/ 0 h 52"/>
                  <a:gd name="T8" fmla="*/ 0 w 52"/>
                  <a:gd name="T9" fmla="*/ 0 h 5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52" h="52">
                    <a:moveTo>
                      <a:pt x="43" y="0"/>
                    </a:moveTo>
                    <a:lnTo>
                      <a:pt x="0" y="43"/>
                    </a:lnTo>
                    <a:lnTo>
                      <a:pt x="9" y="52"/>
                    </a:lnTo>
                    <a:lnTo>
                      <a:pt x="52" y="9"/>
                    </a:lnTo>
                    <a:lnTo>
                      <a:pt x="43" y="0"/>
                    </a:lnTo>
                    <a:close/>
                  </a:path>
                </a:pathLst>
              </a:custGeom>
              <a:noFill/>
              <a:ln w="63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57" name="Rectangle 264"/>
              <p:cNvSpPr>
                <a:spLocks noChangeArrowheads="1"/>
              </p:cNvSpPr>
              <p:nvPr/>
            </p:nvSpPr>
            <p:spPr bwMode="auto">
              <a:xfrm>
                <a:off x="1079" y="1265"/>
                <a:ext cx="6" cy="25"/>
              </a:xfrm>
              <a:prstGeom prst="rect">
                <a:avLst/>
              </a:prstGeom>
              <a:solidFill>
                <a:srgbClr val="E866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1pPr>
                <a:lvl2pPr marL="742950" indent="-28575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2pPr>
                <a:lvl3pPr marL="11430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3pPr>
                <a:lvl4pPr marL="16002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4pPr>
                <a:lvl5pPr marL="20574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958" name="Rectangle 265"/>
              <p:cNvSpPr>
                <a:spLocks/>
              </p:cNvSpPr>
              <p:nvPr/>
            </p:nvSpPr>
            <p:spPr bwMode="auto">
              <a:xfrm>
                <a:off x="1079" y="1265"/>
                <a:ext cx="6" cy="25"/>
              </a:xfrm>
              <a:prstGeom prst="rect">
                <a:avLst/>
              </a:prstGeom>
              <a:noFill/>
              <a:ln w="635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1pPr>
                <a:lvl2pPr marL="742950" indent="-28575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2pPr>
                <a:lvl3pPr marL="11430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3pPr>
                <a:lvl4pPr marL="16002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4pPr>
                <a:lvl5pPr marL="20574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959" name="未知"/>
              <p:cNvSpPr>
                <a:spLocks/>
              </p:cNvSpPr>
              <p:nvPr/>
            </p:nvSpPr>
            <p:spPr bwMode="auto">
              <a:xfrm>
                <a:off x="1054" y="1226"/>
                <a:ext cx="21" cy="21"/>
              </a:xfrm>
              <a:custGeom>
                <a:avLst/>
                <a:gdLst>
                  <a:gd name="T0" fmla="*/ 0 w 52"/>
                  <a:gd name="T1" fmla="*/ 0 h 52"/>
                  <a:gd name="T2" fmla="*/ 0 w 52"/>
                  <a:gd name="T3" fmla="*/ 0 h 52"/>
                  <a:gd name="T4" fmla="*/ 0 w 52"/>
                  <a:gd name="T5" fmla="*/ 0 h 52"/>
                  <a:gd name="T6" fmla="*/ 0 w 52"/>
                  <a:gd name="T7" fmla="*/ 0 h 52"/>
                  <a:gd name="T8" fmla="*/ 0 w 52"/>
                  <a:gd name="T9" fmla="*/ 0 h 5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52" h="52">
                    <a:moveTo>
                      <a:pt x="52" y="43"/>
                    </a:moveTo>
                    <a:lnTo>
                      <a:pt x="43" y="52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52" y="43"/>
                    </a:lnTo>
                    <a:close/>
                  </a:path>
                </a:pathLst>
              </a:custGeom>
              <a:solidFill>
                <a:srgbClr val="E866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60" name="未知"/>
              <p:cNvSpPr>
                <a:spLocks/>
              </p:cNvSpPr>
              <p:nvPr/>
            </p:nvSpPr>
            <p:spPr bwMode="auto">
              <a:xfrm>
                <a:off x="1054" y="1226"/>
                <a:ext cx="21" cy="21"/>
              </a:xfrm>
              <a:custGeom>
                <a:avLst/>
                <a:gdLst>
                  <a:gd name="T0" fmla="*/ 0 w 52"/>
                  <a:gd name="T1" fmla="*/ 0 h 52"/>
                  <a:gd name="T2" fmla="*/ 0 w 52"/>
                  <a:gd name="T3" fmla="*/ 0 h 52"/>
                  <a:gd name="T4" fmla="*/ 0 w 52"/>
                  <a:gd name="T5" fmla="*/ 0 h 52"/>
                  <a:gd name="T6" fmla="*/ 0 w 52"/>
                  <a:gd name="T7" fmla="*/ 0 h 52"/>
                  <a:gd name="T8" fmla="*/ 0 w 52"/>
                  <a:gd name="T9" fmla="*/ 0 h 5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52" h="52">
                    <a:moveTo>
                      <a:pt x="52" y="43"/>
                    </a:moveTo>
                    <a:lnTo>
                      <a:pt x="9" y="0"/>
                    </a:lnTo>
                    <a:lnTo>
                      <a:pt x="0" y="9"/>
                    </a:lnTo>
                    <a:lnTo>
                      <a:pt x="43" y="52"/>
                    </a:lnTo>
                    <a:lnTo>
                      <a:pt x="52" y="43"/>
                    </a:lnTo>
                    <a:close/>
                  </a:path>
                </a:pathLst>
              </a:custGeom>
              <a:noFill/>
              <a:ln w="63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61" name="未知"/>
              <p:cNvSpPr>
                <a:spLocks/>
              </p:cNvSpPr>
              <p:nvPr/>
            </p:nvSpPr>
            <p:spPr bwMode="auto">
              <a:xfrm>
                <a:off x="1058" y="1286"/>
                <a:ext cx="47" cy="7"/>
              </a:xfrm>
              <a:custGeom>
                <a:avLst/>
                <a:gdLst>
                  <a:gd name="T0" fmla="*/ 0 w 116"/>
                  <a:gd name="T1" fmla="*/ 0 h 18"/>
                  <a:gd name="T2" fmla="*/ 0 w 116"/>
                  <a:gd name="T3" fmla="*/ 0 h 18"/>
                  <a:gd name="T4" fmla="*/ 0 w 116"/>
                  <a:gd name="T5" fmla="*/ 0 h 18"/>
                  <a:gd name="T6" fmla="*/ 0 w 116"/>
                  <a:gd name="T7" fmla="*/ 0 h 18"/>
                  <a:gd name="T8" fmla="*/ 0 w 116"/>
                  <a:gd name="T9" fmla="*/ 0 h 18"/>
                  <a:gd name="T10" fmla="*/ 0 w 116"/>
                  <a:gd name="T11" fmla="*/ 0 h 18"/>
                  <a:gd name="T12" fmla="*/ 0 w 116"/>
                  <a:gd name="T13" fmla="*/ 0 h 18"/>
                  <a:gd name="T14" fmla="*/ 0 w 116"/>
                  <a:gd name="T15" fmla="*/ 0 h 18"/>
                  <a:gd name="T16" fmla="*/ 0 w 116"/>
                  <a:gd name="T17" fmla="*/ 0 h 18"/>
                  <a:gd name="T18" fmla="*/ 0 w 116"/>
                  <a:gd name="T19" fmla="*/ 0 h 18"/>
                  <a:gd name="T20" fmla="*/ 0 w 116"/>
                  <a:gd name="T21" fmla="*/ 0 h 18"/>
                  <a:gd name="T22" fmla="*/ 0 w 116"/>
                  <a:gd name="T23" fmla="*/ 0 h 18"/>
                  <a:gd name="T24" fmla="*/ 0 w 116"/>
                  <a:gd name="T25" fmla="*/ 0 h 18"/>
                  <a:gd name="T26" fmla="*/ 0 w 116"/>
                  <a:gd name="T27" fmla="*/ 0 h 18"/>
                  <a:gd name="T28" fmla="*/ 0 w 116"/>
                  <a:gd name="T29" fmla="*/ 0 h 18"/>
                  <a:gd name="T30" fmla="*/ 0 w 116"/>
                  <a:gd name="T31" fmla="*/ 0 h 18"/>
                  <a:gd name="T32" fmla="*/ 0 w 116"/>
                  <a:gd name="T33" fmla="*/ 0 h 18"/>
                  <a:gd name="T34" fmla="*/ 0 w 116"/>
                  <a:gd name="T35" fmla="*/ 0 h 18"/>
                  <a:gd name="T36" fmla="*/ 0 w 116"/>
                  <a:gd name="T37" fmla="*/ 0 h 18"/>
                  <a:gd name="T38" fmla="*/ 0 w 116"/>
                  <a:gd name="T39" fmla="*/ 0 h 18"/>
                  <a:gd name="T40" fmla="*/ 0 w 116"/>
                  <a:gd name="T41" fmla="*/ 0 h 18"/>
                  <a:gd name="T42" fmla="*/ 0 w 116"/>
                  <a:gd name="T43" fmla="*/ 0 h 18"/>
                  <a:gd name="T44" fmla="*/ 0 w 116"/>
                  <a:gd name="T45" fmla="*/ 0 h 18"/>
                  <a:gd name="T46" fmla="*/ 0 w 116"/>
                  <a:gd name="T47" fmla="*/ 0 h 18"/>
                  <a:gd name="T48" fmla="*/ 0 w 116"/>
                  <a:gd name="T49" fmla="*/ 0 h 18"/>
                  <a:gd name="T50" fmla="*/ 0 w 116"/>
                  <a:gd name="T51" fmla="*/ 0 h 18"/>
                  <a:gd name="T52" fmla="*/ 0 w 116"/>
                  <a:gd name="T53" fmla="*/ 0 h 18"/>
                  <a:gd name="T54" fmla="*/ 0 w 116"/>
                  <a:gd name="T55" fmla="*/ 0 h 18"/>
                  <a:gd name="T56" fmla="*/ 0 w 116"/>
                  <a:gd name="T57" fmla="*/ 0 h 18"/>
                  <a:gd name="T58" fmla="*/ 0 w 116"/>
                  <a:gd name="T59" fmla="*/ 0 h 18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</a:gdLst>
                <a:ahLst/>
                <a:cxnLst>
                  <a:cxn ang="T60">
                    <a:pos x="T0" y="T1"/>
                  </a:cxn>
                  <a:cxn ang="T61">
                    <a:pos x="T2" y="T3"/>
                  </a:cxn>
                  <a:cxn ang="T62">
                    <a:pos x="T4" y="T5"/>
                  </a:cxn>
                  <a:cxn ang="T63">
                    <a:pos x="T6" y="T7"/>
                  </a:cxn>
                  <a:cxn ang="T64">
                    <a:pos x="T8" y="T9"/>
                  </a:cxn>
                  <a:cxn ang="T65">
                    <a:pos x="T10" y="T11"/>
                  </a:cxn>
                  <a:cxn ang="T66">
                    <a:pos x="T12" y="T13"/>
                  </a:cxn>
                  <a:cxn ang="T67">
                    <a:pos x="T14" y="T15"/>
                  </a:cxn>
                  <a:cxn ang="T68">
                    <a:pos x="T16" y="T17"/>
                  </a:cxn>
                  <a:cxn ang="T69">
                    <a:pos x="T18" y="T19"/>
                  </a:cxn>
                  <a:cxn ang="T70">
                    <a:pos x="T20" y="T21"/>
                  </a:cxn>
                  <a:cxn ang="T71">
                    <a:pos x="T22" y="T23"/>
                  </a:cxn>
                  <a:cxn ang="T72">
                    <a:pos x="T24" y="T25"/>
                  </a:cxn>
                  <a:cxn ang="T73">
                    <a:pos x="T26" y="T27"/>
                  </a:cxn>
                  <a:cxn ang="T74">
                    <a:pos x="T28" y="T29"/>
                  </a:cxn>
                  <a:cxn ang="T75">
                    <a:pos x="T30" y="T31"/>
                  </a:cxn>
                  <a:cxn ang="T76">
                    <a:pos x="T32" y="T33"/>
                  </a:cxn>
                  <a:cxn ang="T77">
                    <a:pos x="T34" y="T35"/>
                  </a:cxn>
                  <a:cxn ang="T78">
                    <a:pos x="T36" y="T37"/>
                  </a:cxn>
                  <a:cxn ang="T79">
                    <a:pos x="T38" y="T39"/>
                  </a:cxn>
                  <a:cxn ang="T80">
                    <a:pos x="T40" y="T41"/>
                  </a:cxn>
                  <a:cxn ang="T81">
                    <a:pos x="T42" y="T43"/>
                  </a:cxn>
                  <a:cxn ang="T82">
                    <a:pos x="T44" y="T45"/>
                  </a:cxn>
                  <a:cxn ang="T83">
                    <a:pos x="T46" y="T47"/>
                  </a:cxn>
                  <a:cxn ang="T84">
                    <a:pos x="T48" y="T49"/>
                  </a:cxn>
                  <a:cxn ang="T85">
                    <a:pos x="T50" y="T51"/>
                  </a:cxn>
                  <a:cxn ang="T86">
                    <a:pos x="T52" y="T53"/>
                  </a:cxn>
                  <a:cxn ang="T87">
                    <a:pos x="T54" y="T55"/>
                  </a:cxn>
                  <a:cxn ang="T88">
                    <a:pos x="T56" y="T57"/>
                  </a:cxn>
                  <a:cxn ang="T89">
                    <a:pos x="T58" y="T59"/>
                  </a:cxn>
                </a:cxnLst>
                <a:rect l="0" t="0" r="r" b="b"/>
                <a:pathLst>
                  <a:path w="116" h="18">
                    <a:moveTo>
                      <a:pt x="58" y="18"/>
                    </a:moveTo>
                    <a:lnTo>
                      <a:pt x="38" y="17"/>
                    </a:lnTo>
                    <a:lnTo>
                      <a:pt x="35" y="16"/>
                    </a:lnTo>
                    <a:lnTo>
                      <a:pt x="31" y="15"/>
                    </a:lnTo>
                    <a:lnTo>
                      <a:pt x="27" y="14"/>
                    </a:lnTo>
                    <a:lnTo>
                      <a:pt x="24" y="12"/>
                    </a:lnTo>
                    <a:lnTo>
                      <a:pt x="20" y="11"/>
                    </a:lnTo>
                    <a:lnTo>
                      <a:pt x="17" y="9"/>
                    </a:lnTo>
                    <a:lnTo>
                      <a:pt x="13" y="8"/>
                    </a:lnTo>
                    <a:lnTo>
                      <a:pt x="10" y="6"/>
                    </a:lnTo>
                    <a:lnTo>
                      <a:pt x="6" y="4"/>
                    </a:lnTo>
                    <a:lnTo>
                      <a:pt x="3" y="2"/>
                    </a:lnTo>
                    <a:lnTo>
                      <a:pt x="0" y="0"/>
                    </a:lnTo>
                    <a:lnTo>
                      <a:pt x="116" y="0"/>
                    </a:lnTo>
                    <a:lnTo>
                      <a:pt x="109" y="4"/>
                    </a:lnTo>
                    <a:lnTo>
                      <a:pt x="106" y="6"/>
                    </a:lnTo>
                    <a:lnTo>
                      <a:pt x="103" y="8"/>
                    </a:lnTo>
                    <a:lnTo>
                      <a:pt x="99" y="9"/>
                    </a:lnTo>
                    <a:lnTo>
                      <a:pt x="96" y="11"/>
                    </a:lnTo>
                    <a:lnTo>
                      <a:pt x="92" y="12"/>
                    </a:lnTo>
                    <a:lnTo>
                      <a:pt x="88" y="14"/>
                    </a:lnTo>
                    <a:lnTo>
                      <a:pt x="85" y="15"/>
                    </a:lnTo>
                    <a:lnTo>
                      <a:pt x="81" y="16"/>
                    </a:lnTo>
                    <a:lnTo>
                      <a:pt x="77" y="17"/>
                    </a:lnTo>
                    <a:lnTo>
                      <a:pt x="73" y="17"/>
                    </a:lnTo>
                    <a:lnTo>
                      <a:pt x="70" y="18"/>
                    </a:lnTo>
                    <a:lnTo>
                      <a:pt x="66" y="18"/>
                    </a:lnTo>
                    <a:lnTo>
                      <a:pt x="62" y="18"/>
                    </a:lnTo>
                    <a:lnTo>
                      <a:pt x="58" y="18"/>
                    </a:lnTo>
                    <a:close/>
                  </a:path>
                </a:pathLst>
              </a:custGeom>
              <a:solidFill>
                <a:srgbClr val="E866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62" name="未知"/>
              <p:cNvSpPr>
                <a:spLocks/>
              </p:cNvSpPr>
              <p:nvPr/>
            </p:nvSpPr>
            <p:spPr bwMode="auto">
              <a:xfrm>
                <a:off x="1042" y="1222"/>
                <a:ext cx="40" cy="64"/>
              </a:xfrm>
              <a:custGeom>
                <a:avLst/>
                <a:gdLst>
                  <a:gd name="T0" fmla="*/ 0 w 99"/>
                  <a:gd name="T1" fmla="*/ 0 h 160"/>
                  <a:gd name="T2" fmla="*/ 0 w 99"/>
                  <a:gd name="T3" fmla="*/ 0 h 160"/>
                  <a:gd name="T4" fmla="*/ 0 w 99"/>
                  <a:gd name="T5" fmla="*/ 0 h 160"/>
                  <a:gd name="T6" fmla="*/ 0 w 99"/>
                  <a:gd name="T7" fmla="*/ 0 h 160"/>
                  <a:gd name="T8" fmla="*/ 0 w 99"/>
                  <a:gd name="T9" fmla="*/ 0 h 160"/>
                  <a:gd name="T10" fmla="*/ 0 w 99"/>
                  <a:gd name="T11" fmla="*/ 0 h 160"/>
                  <a:gd name="T12" fmla="*/ 0 w 99"/>
                  <a:gd name="T13" fmla="*/ 0 h 160"/>
                  <a:gd name="T14" fmla="*/ 0 w 99"/>
                  <a:gd name="T15" fmla="*/ 0 h 160"/>
                  <a:gd name="T16" fmla="*/ 0 w 99"/>
                  <a:gd name="T17" fmla="*/ 0 h 160"/>
                  <a:gd name="T18" fmla="*/ 0 w 99"/>
                  <a:gd name="T19" fmla="*/ 0 h 160"/>
                  <a:gd name="T20" fmla="*/ 0 w 99"/>
                  <a:gd name="T21" fmla="*/ 0 h 160"/>
                  <a:gd name="T22" fmla="*/ 0 w 99"/>
                  <a:gd name="T23" fmla="*/ 0 h 160"/>
                  <a:gd name="T24" fmla="*/ 0 w 99"/>
                  <a:gd name="T25" fmla="*/ 0 h 160"/>
                  <a:gd name="T26" fmla="*/ 0 w 99"/>
                  <a:gd name="T27" fmla="*/ 0 h 160"/>
                  <a:gd name="T28" fmla="*/ 0 w 99"/>
                  <a:gd name="T29" fmla="*/ 0 h 160"/>
                  <a:gd name="T30" fmla="*/ 0 w 99"/>
                  <a:gd name="T31" fmla="*/ 0 h 160"/>
                  <a:gd name="T32" fmla="*/ 0 w 99"/>
                  <a:gd name="T33" fmla="*/ 0 h 160"/>
                  <a:gd name="T34" fmla="*/ 0 w 99"/>
                  <a:gd name="T35" fmla="*/ 0 h 160"/>
                  <a:gd name="T36" fmla="*/ 0 w 99"/>
                  <a:gd name="T37" fmla="*/ 0 h 160"/>
                  <a:gd name="T38" fmla="*/ 0 w 99"/>
                  <a:gd name="T39" fmla="*/ 0 h 160"/>
                  <a:gd name="T40" fmla="*/ 0 w 99"/>
                  <a:gd name="T41" fmla="*/ 0 h 160"/>
                  <a:gd name="T42" fmla="*/ 0 w 99"/>
                  <a:gd name="T43" fmla="*/ 0 h 160"/>
                  <a:gd name="T44" fmla="*/ 0 w 99"/>
                  <a:gd name="T45" fmla="*/ 0 h 160"/>
                  <a:gd name="T46" fmla="*/ 0 w 99"/>
                  <a:gd name="T47" fmla="*/ 0 h 160"/>
                  <a:gd name="T48" fmla="*/ 0 w 99"/>
                  <a:gd name="T49" fmla="*/ 0 h 160"/>
                  <a:gd name="T50" fmla="*/ 0 w 99"/>
                  <a:gd name="T51" fmla="*/ 0 h 160"/>
                  <a:gd name="T52" fmla="*/ 0 w 99"/>
                  <a:gd name="T53" fmla="*/ 0 h 160"/>
                  <a:gd name="T54" fmla="*/ 0 w 99"/>
                  <a:gd name="T55" fmla="*/ 0 h 160"/>
                  <a:gd name="T56" fmla="*/ 0 w 99"/>
                  <a:gd name="T57" fmla="*/ 0 h 160"/>
                  <a:gd name="T58" fmla="*/ 0 w 99"/>
                  <a:gd name="T59" fmla="*/ 0 h 160"/>
                  <a:gd name="T60" fmla="*/ 0 w 99"/>
                  <a:gd name="T61" fmla="*/ 0 h 160"/>
                  <a:gd name="T62" fmla="*/ 0 w 99"/>
                  <a:gd name="T63" fmla="*/ 0 h 160"/>
                  <a:gd name="T64" fmla="*/ 0 w 99"/>
                  <a:gd name="T65" fmla="*/ 0 h 160"/>
                  <a:gd name="T66" fmla="*/ 0 w 99"/>
                  <a:gd name="T67" fmla="*/ 0 h 160"/>
                  <a:gd name="T68" fmla="*/ 0 w 99"/>
                  <a:gd name="T69" fmla="*/ 0 h 160"/>
                  <a:gd name="T70" fmla="*/ 0 w 99"/>
                  <a:gd name="T71" fmla="*/ 0 h 160"/>
                  <a:gd name="T72" fmla="*/ 0 w 99"/>
                  <a:gd name="T73" fmla="*/ 0 h 160"/>
                  <a:gd name="T74" fmla="*/ 0 w 99"/>
                  <a:gd name="T75" fmla="*/ 0 h 160"/>
                  <a:gd name="T76" fmla="*/ 0 w 99"/>
                  <a:gd name="T77" fmla="*/ 0 h 160"/>
                  <a:gd name="T78" fmla="*/ 0 w 99"/>
                  <a:gd name="T79" fmla="*/ 0 h 160"/>
                  <a:gd name="T80" fmla="*/ 0 w 99"/>
                  <a:gd name="T81" fmla="*/ 0 h 160"/>
                  <a:gd name="T82" fmla="*/ 0 w 99"/>
                  <a:gd name="T83" fmla="*/ 0 h 160"/>
                  <a:gd name="T84" fmla="*/ 0 w 99"/>
                  <a:gd name="T85" fmla="*/ 0 h 160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0" t="0" r="r" b="b"/>
                <a:pathLst>
                  <a:path w="99" h="160">
                    <a:moveTo>
                      <a:pt x="41" y="160"/>
                    </a:moveTo>
                    <a:lnTo>
                      <a:pt x="40" y="159"/>
                    </a:lnTo>
                    <a:lnTo>
                      <a:pt x="39" y="159"/>
                    </a:lnTo>
                    <a:lnTo>
                      <a:pt x="39" y="158"/>
                    </a:lnTo>
                    <a:lnTo>
                      <a:pt x="38" y="157"/>
                    </a:lnTo>
                    <a:lnTo>
                      <a:pt x="37" y="157"/>
                    </a:lnTo>
                    <a:lnTo>
                      <a:pt x="36" y="156"/>
                    </a:lnTo>
                    <a:lnTo>
                      <a:pt x="35" y="155"/>
                    </a:lnTo>
                    <a:lnTo>
                      <a:pt x="33" y="154"/>
                    </a:lnTo>
                    <a:lnTo>
                      <a:pt x="32" y="152"/>
                    </a:lnTo>
                    <a:lnTo>
                      <a:pt x="31" y="151"/>
                    </a:lnTo>
                    <a:lnTo>
                      <a:pt x="29" y="150"/>
                    </a:lnTo>
                    <a:lnTo>
                      <a:pt x="28" y="148"/>
                    </a:lnTo>
                    <a:lnTo>
                      <a:pt x="26" y="146"/>
                    </a:lnTo>
                    <a:lnTo>
                      <a:pt x="24" y="144"/>
                    </a:lnTo>
                    <a:lnTo>
                      <a:pt x="23" y="143"/>
                    </a:lnTo>
                    <a:lnTo>
                      <a:pt x="21" y="141"/>
                    </a:lnTo>
                    <a:lnTo>
                      <a:pt x="20" y="138"/>
                    </a:lnTo>
                    <a:lnTo>
                      <a:pt x="19" y="137"/>
                    </a:lnTo>
                    <a:lnTo>
                      <a:pt x="18" y="136"/>
                    </a:lnTo>
                    <a:lnTo>
                      <a:pt x="16" y="134"/>
                    </a:lnTo>
                    <a:lnTo>
                      <a:pt x="15" y="132"/>
                    </a:lnTo>
                    <a:lnTo>
                      <a:pt x="14" y="131"/>
                    </a:lnTo>
                    <a:lnTo>
                      <a:pt x="13" y="129"/>
                    </a:lnTo>
                    <a:lnTo>
                      <a:pt x="12" y="127"/>
                    </a:lnTo>
                    <a:lnTo>
                      <a:pt x="11" y="124"/>
                    </a:lnTo>
                    <a:lnTo>
                      <a:pt x="10" y="121"/>
                    </a:lnTo>
                    <a:lnTo>
                      <a:pt x="8" y="119"/>
                    </a:lnTo>
                    <a:lnTo>
                      <a:pt x="8" y="117"/>
                    </a:lnTo>
                    <a:lnTo>
                      <a:pt x="7" y="116"/>
                    </a:lnTo>
                    <a:lnTo>
                      <a:pt x="6" y="113"/>
                    </a:lnTo>
                    <a:lnTo>
                      <a:pt x="5" y="110"/>
                    </a:lnTo>
                    <a:lnTo>
                      <a:pt x="4" y="108"/>
                    </a:lnTo>
                    <a:lnTo>
                      <a:pt x="3" y="105"/>
                    </a:lnTo>
                    <a:lnTo>
                      <a:pt x="3" y="102"/>
                    </a:lnTo>
                    <a:lnTo>
                      <a:pt x="2" y="99"/>
                    </a:lnTo>
                    <a:lnTo>
                      <a:pt x="2" y="96"/>
                    </a:lnTo>
                    <a:lnTo>
                      <a:pt x="1" y="95"/>
                    </a:lnTo>
                    <a:lnTo>
                      <a:pt x="1" y="93"/>
                    </a:lnTo>
                    <a:lnTo>
                      <a:pt x="1" y="89"/>
                    </a:lnTo>
                    <a:lnTo>
                      <a:pt x="1" y="87"/>
                    </a:lnTo>
                    <a:lnTo>
                      <a:pt x="1" y="86"/>
                    </a:lnTo>
                    <a:lnTo>
                      <a:pt x="0" y="83"/>
                    </a:lnTo>
                    <a:lnTo>
                      <a:pt x="0" y="80"/>
                    </a:lnTo>
                    <a:lnTo>
                      <a:pt x="0" y="77"/>
                    </a:lnTo>
                    <a:lnTo>
                      <a:pt x="1" y="74"/>
                    </a:lnTo>
                    <a:lnTo>
                      <a:pt x="1" y="72"/>
                    </a:lnTo>
                    <a:lnTo>
                      <a:pt x="1" y="70"/>
                    </a:lnTo>
                    <a:lnTo>
                      <a:pt x="1" y="67"/>
                    </a:lnTo>
                    <a:lnTo>
                      <a:pt x="1" y="65"/>
                    </a:lnTo>
                    <a:lnTo>
                      <a:pt x="2" y="64"/>
                    </a:lnTo>
                    <a:lnTo>
                      <a:pt x="2" y="61"/>
                    </a:lnTo>
                    <a:lnTo>
                      <a:pt x="3" y="58"/>
                    </a:lnTo>
                    <a:lnTo>
                      <a:pt x="3" y="57"/>
                    </a:lnTo>
                    <a:lnTo>
                      <a:pt x="3" y="55"/>
                    </a:lnTo>
                    <a:lnTo>
                      <a:pt x="4" y="52"/>
                    </a:lnTo>
                    <a:lnTo>
                      <a:pt x="5" y="50"/>
                    </a:lnTo>
                    <a:lnTo>
                      <a:pt x="5" y="49"/>
                    </a:lnTo>
                    <a:lnTo>
                      <a:pt x="6" y="47"/>
                    </a:lnTo>
                    <a:lnTo>
                      <a:pt x="7" y="44"/>
                    </a:lnTo>
                    <a:lnTo>
                      <a:pt x="8" y="43"/>
                    </a:lnTo>
                    <a:lnTo>
                      <a:pt x="8" y="41"/>
                    </a:lnTo>
                    <a:lnTo>
                      <a:pt x="10" y="38"/>
                    </a:lnTo>
                    <a:lnTo>
                      <a:pt x="11" y="36"/>
                    </a:lnTo>
                    <a:lnTo>
                      <a:pt x="12" y="33"/>
                    </a:lnTo>
                    <a:lnTo>
                      <a:pt x="13" y="31"/>
                    </a:lnTo>
                    <a:lnTo>
                      <a:pt x="14" y="29"/>
                    </a:lnTo>
                    <a:lnTo>
                      <a:pt x="15" y="28"/>
                    </a:lnTo>
                    <a:lnTo>
                      <a:pt x="16" y="26"/>
                    </a:lnTo>
                    <a:lnTo>
                      <a:pt x="18" y="24"/>
                    </a:lnTo>
                    <a:lnTo>
                      <a:pt x="19" y="22"/>
                    </a:lnTo>
                    <a:lnTo>
                      <a:pt x="20" y="21"/>
                    </a:lnTo>
                    <a:lnTo>
                      <a:pt x="21" y="19"/>
                    </a:lnTo>
                    <a:lnTo>
                      <a:pt x="23" y="17"/>
                    </a:lnTo>
                    <a:lnTo>
                      <a:pt x="24" y="16"/>
                    </a:lnTo>
                    <a:lnTo>
                      <a:pt x="24" y="15"/>
                    </a:lnTo>
                    <a:lnTo>
                      <a:pt x="26" y="14"/>
                    </a:lnTo>
                    <a:lnTo>
                      <a:pt x="28" y="12"/>
                    </a:lnTo>
                    <a:lnTo>
                      <a:pt x="29" y="10"/>
                    </a:lnTo>
                    <a:lnTo>
                      <a:pt x="31" y="9"/>
                    </a:lnTo>
                    <a:lnTo>
                      <a:pt x="36" y="4"/>
                    </a:lnTo>
                    <a:lnTo>
                      <a:pt x="37" y="3"/>
                    </a:lnTo>
                    <a:lnTo>
                      <a:pt x="38" y="2"/>
                    </a:lnTo>
                    <a:lnTo>
                      <a:pt x="39" y="2"/>
                    </a:lnTo>
                    <a:lnTo>
                      <a:pt x="39" y="1"/>
                    </a:lnTo>
                    <a:lnTo>
                      <a:pt x="40" y="1"/>
                    </a:lnTo>
                    <a:lnTo>
                      <a:pt x="41" y="0"/>
                    </a:lnTo>
                    <a:lnTo>
                      <a:pt x="99" y="0"/>
                    </a:lnTo>
                    <a:lnTo>
                      <a:pt x="96" y="0"/>
                    </a:lnTo>
                    <a:lnTo>
                      <a:pt x="92" y="1"/>
                    </a:lnTo>
                    <a:lnTo>
                      <a:pt x="72" y="5"/>
                    </a:lnTo>
                    <a:lnTo>
                      <a:pt x="71" y="5"/>
                    </a:lnTo>
                    <a:lnTo>
                      <a:pt x="60" y="10"/>
                    </a:lnTo>
                    <a:lnTo>
                      <a:pt x="57" y="12"/>
                    </a:lnTo>
                    <a:lnTo>
                      <a:pt x="55" y="14"/>
                    </a:lnTo>
                    <a:lnTo>
                      <a:pt x="52" y="15"/>
                    </a:lnTo>
                    <a:lnTo>
                      <a:pt x="51" y="16"/>
                    </a:lnTo>
                    <a:lnTo>
                      <a:pt x="50" y="17"/>
                    </a:lnTo>
                    <a:lnTo>
                      <a:pt x="47" y="19"/>
                    </a:lnTo>
                    <a:lnTo>
                      <a:pt x="45" y="21"/>
                    </a:lnTo>
                    <a:lnTo>
                      <a:pt x="44" y="22"/>
                    </a:lnTo>
                    <a:lnTo>
                      <a:pt x="43" y="24"/>
                    </a:lnTo>
                    <a:lnTo>
                      <a:pt x="25" y="50"/>
                    </a:lnTo>
                    <a:lnTo>
                      <a:pt x="24" y="52"/>
                    </a:lnTo>
                    <a:lnTo>
                      <a:pt x="20" y="72"/>
                    </a:lnTo>
                    <a:lnTo>
                      <a:pt x="19" y="74"/>
                    </a:lnTo>
                    <a:lnTo>
                      <a:pt x="19" y="77"/>
                    </a:lnTo>
                    <a:lnTo>
                      <a:pt x="19" y="80"/>
                    </a:lnTo>
                    <a:lnTo>
                      <a:pt x="19" y="83"/>
                    </a:lnTo>
                    <a:lnTo>
                      <a:pt x="19" y="86"/>
                    </a:lnTo>
                    <a:lnTo>
                      <a:pt x="20" y="87"/>
                    </a:lnTo>
                    <a:lnTo>
                      <a:pt x="20" y="89"/>
                    </a:lnTo>
                    <a:lnTo>
                      <a:pt x="38" y="131"/>
                    </a:lnTo>
                    <a:lnTo>
                      <a:pt x="38" y="132"/>
                    </a:lnTo>
                    <a:lnTo>
                      <a:pt x="40" y="134"/>
                    </a:lnTo>
                    <a:lnTo>
                      <a:pt x="43" y="136"/>
                    </a:lnTo>
                    <a:lnTo>
                      <a:pt x="44" y="137"/>
                    </a:lnTo>
                    <a:lnTo>
                      <a:pt x="45" y="138"/>
                    </a:lnTo>
                    <a:lnTo>
                      <a:pt x="72" y="155"/>
                    </a:lnTo>
                    <a:lnTo>
                      <a:pt x="74" y="156"/>
                    </a:lnTo>
                    <a:lnTo>
                      <a:pt x="96" y="160"/>
                    </a:lnTo>
                    <a:lnTo>
                      <a:pt x="99" y="160"/>
                    </a:lnTo>
                  </a:path>
                </a:pathLst>
              </a:custGeom>
              <a:solidFill>
                <a:srgbClr val="E866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63" name="未知"/>
              <p:cNvSpPr>
                <a:spLocks/>
              </p:cNvSpPr>
              <p:nvPr/>
            </p:nvSpPr>
            <p:spPr bwMode="auto">
              <a:xfrm>
                <a:off x="1082" y="1222"/>
                <a:ext cx="39" cy="64"/>
              </a:xfrm>
              <a:custGeom>
                <a:avLst/>
                <a:gdLst>
                  <a:gd name="T0" fmla="*/ 0 w 98"/>
                  <a:gd name="T1" fmla="*/ 0 h 160"/>
                  <a:gd name="T2" fmla="*/ 0 w 98"/>
                  <a:gd name="T3" fmla="*/ 0 h 160"/>
                  <a:gd name="T4" fmla="*/ 0 w 98"/>
                  <a:gd name="T5" fmla="*/ 0 h 160"/>
                  <a:gd name="T6" fmla="*/ 0 w 98"/>
                  <a:gd name="T7" fmla="*/ 0 h 160"/>
                  <a:gd name="T8" fmla="*/ 0 w 98"/>
                  <a:gd name="T9" fmla="*/ 0 h 160"/>
                  <a:gd name="T10" fmla="*/ 0 w 98"/>
                  <a:gd name="T11" fmla="*/ 0 h 160"/>
                  <a:gd name="T12" fmla="*/ 0 w 98"/>
                  <a:gd name="T13" fmla="*/ 0 h 160"/>
                  <a:gd name="T14" fmla="*/ 0 w 98"/>
                  <a:gd name="T15" fmla="*/ 0 h 160"/>
                  <a:gd name="T16" fmla="*/ 0 w 98"/>
                  <a:gd name="T17" fmla="*/ 0 h 160"/>
                  <a:gd name="T18" fmla="*/ 0 w 98"/>
                  <a:gd name="T19" fmla="*/ 0 h 160"/>
                  <a:gd name="T20" fmla="*/ 0 w 98"/>
                  <a:gd name="T21" fmla="*/ 0 h 160"/>
                  <a:gd name="T22" fmla="*/ 0 w 98"/>
                  <a:gd name="T23" fmla="*/ 0 h 160"/>
                  <a:gd name="T24" fmla="*/ 0 w 98"/>
                  <a:gd name="T25" fmla="*/ 0 h 160"/>
                  <a:gd name="T26" fmla="*/ 0 w 98"/>
                  <a:gd name="T27" fmla="*/ 0 h 160"/>
                  <a:gd name="T28" fmla="*/ 0 w 98"/>
                  <a:gd name="T29" fmla="*/ 0 h 160"/>
                  <a:gd name="T30" fmla="*/ 0 w 98"/>
                  <a:gd name="T31" fmla="*/ 0 h 160"/>
                  <a:gd name="T32" fmla="*/ 0 w 98"/>
                  <a:gd name="T33" fmla="*/ 0 h 160"/>
                  <a:gd name="T34" fmla="*/ 0 w 98"/>
                  <a:gd name="T35" fmla="*/ 0 h 160"/>
                  <a:gd name="T36" fmla="*/ 0 w 98"/>
                  <a:gd name="T37" fmla="*/ 0 h 160"/>
                  <a:gd name="T38" fmla="*/ 0 w 98"/>
                  <a:gd name="T39" fmla="*/ 0 h 160"/>
                  <a:gd name="T40" fmla="*/ 0 w 98"/>
                  <a:gd name="T41" fmla="*/ 0 h 160"/>
                  <a:gd name="T42" fmla="*/ 0 w 98"/>
                  <a:gd name="T43" fmla="*/ 0 h 160"/>
                  <a:gd name="T44" fmla="*/ 0 w 98"/>
                  <a:gd name="T45" fmla="*/ 0 h 160"/>
                  <a:gd name="T46" fmla="*/ 0 w 98"/>
                  <a:gd name="T47" fmla="*/ 0 h 160"/>
                  <a:gd name="T48" fmla="*/ 0 w 98"/>
                  <a:gd name="T49" fmla="*/ 0 h 160"/>
                  <a:gd name="T50" fmla="*/ 0 w 98"/>
                  <a:gd name="T51" fmla="*/ 0 h 160"/>
                  <a:gd name="T52" fmla="*/ 0 w 98"/>
                  <a:gd name="T53" fmla="*/ 0 h 160"/>
                  <a:gd name="T54" fmla="*/ 0 w 98"/>
                  <a:gd name="T55" fmla="*/ 0 h 160"/>
                  <a:gd name="T56" fmla="*/ 0 w 98"/>
                  <a:gd name="T57" fmla="*/ 0 h 160"/>
                  <a:gd name="T58" fmla="*/ 0 w 98"/>
                  <a:gd name="T59" fmla="*/ 0 h 160"/>
                  <a:gd name="T60" fmla="*/ 0 w 98"/>
                  <a:gd name="T61" fmla="*/ 0 h 160"/>
                  <a:gd name="T62" fmla="*/ 0 w 98"/>
                  <a:gd name="T63" fmla="*/ 0 h 160"/>
                  <a:gd name="T64" fmla="*/ 0 w 98"/>
                  <a:gd name="T65" fmla="*/ 0 h 160"/>
                  <a:gd name="T66" fmla="*/ 0 w 98"/>
                  <a:gd name="T67" fmla="*/ 0 h 160"/>
                  <a:gd name="T68" fmla="*/ 0 w 98"/>
                  <a:gd name="T69" fmla="*/ 0 h 160"/>
                  <a:gd name="T70" fmla="*/ 0 w 98"/>
                  <a:gd name="T71" fmla="*/ 0 h 160"/>
                  <a:gd name="T72" fmla="*/ 0 w 98"/>
                  <a:gd name="T73" fmla="*/ 0 h 160"/>
                  <a:gd name="T74" fmla="*/ 0 w 98"/>
                  <a:gd name="T75" fmla="*/ 0 h 160"/>
                  <a:gd name="T76" fmla="*/ 0 w 98"/>
                  <a:gd name="T77" fmla="*/ 0 h 160"/>
                  <a:gd name="T78" fmla="*/ 0 w 98"/>
                  <a:gd name="T79" fmla="*/ 0 h 160"/>
                  <a:gd name="T80" fmla="*/ 0 w 98"/>
                  <a:gd name="T81" fmla="*/ 0 h 160"/>
                  <a:gd name="T82" fmla="*/ 0 w 98"/>
                  <a:gd name="T83" fmla="*/ 0 h 160"/>
                  <a:gd name="T84" fmla="*/ 0 w 98"/>
                  <a:gd name="T85" fmla="*/ 0 h 160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0" t="0" r="r" b="b"/>
                <a:pathLst>
                  <a:path w="98" h="160">
                    <a:moveTo>
                      <a:pt x="0" y="160"/>
                    </a:moveTo>
                    <a:lnTo>
                      <a:pt x="27" y="155"/>
                    </a:lnTo>
                    <a:lnTo>
                      <a:pt x="30" y="154"/>
                    </a:lnTo>
                    <a:lnTo>
                      <a:pt x="33" y="152"/>
                    </a:lnTo>
                    <a:lnTo>
                      <a:pt x="47" y="144"/>
                    </a:lnTo>
                    <a:lnTo>
                      <a:pt x="49" y="143"/>
                    </a:lnTo>
                    <a:lnTo>
                      <a:pt x="61" y="131"/>
                    </a:lnTo>
                    <a:lnTo>
                      <a:pt x="63" y="128"/>
                    </a:lnTo>
                    <a:lnTo>
                      <a:pt x="70" y="118"/>
                    </a:lnTo>
                    <a:lnTo>
                      <a:pt x="71" y="116"/>
                    </a:lnTo>
                    <a:lnTo>
                      <a:pt x="72" y="114"/>
                    </a:lnTo>
                    <a:lnTo>
                      <a:pt x="73" y="110"/>
                    </a:lnTo>
                    <a:lnTo>
                      <a:pt x="74" y="110"/>
                    </a:lnTo>
                    <a:lnTo>
                      <a:pt x="75" y="107"/>
                    </a:lnTo>
                    <a:lnTo>
                      <a:pt x="76" y="104"/>
                    </a:lnTo>
                    <a:lnTo>
                      <a:pt x="76" y="103"/>
                    </a:lnTo>
                    <a:lnTo>
                      <a:pt x="77" y="99"/>
                    </a:lnTo>
                    <a:lnTo>
                      <a:pt x="77" y="98"/>
                    </a:lnTo>
                    <a:lnTo>
                      <a:pt x="78" y="95"/>
                    </a:lnTo>
                    <a:lnTo>
                      <a:pt x="78" y="92"/>
                    </a:lnTo>
                    <a:lnTo>
                      <a:pt x="79" y="92"/>
                    </a:lnTo>
                    <a:lnTo>
                      <a:pt x="79" y="88"/>
                    </a:lnTo>
                    <a:lnTo>
                      <a:pt x="79" y="86"/>
                    </a:lnTo>
                    <a:lnTo>
                      <a:pt x="79" y="84"/>
                    </a:lnTo>
                    <a:lnTo>
                      <a:pt x="79" y="80"/>
                    </a:lnTo>
                    <a:lnTo>
                      <a:pt x="79" y="76"/>
                    </a:lnTo>
                    <a:lnTo>
                      <a:pt x="79" y="74"/>
                    </a:lnTo>
                    <a:lnTo>
                      <a:pt x="79" y="72"/>
                    </a:lnTo>
                    <a:lnTo>
                      <a:pt x="79" y="68"/>
                    </a:lnTo>
                    <a:lnTo>
                      <a:pt x="78" y="68"/>
                    </a:lnTo>
                    <a:lnTo>
                      <a:pt x="78" y="64"/>
                    </a:lnTo>
                    <a:lnTo>
                      <a:pt x="77" y="62"/>
                    </a:lnTo>
                    <a:lnTo>
                      <a:pt x="77" y="61"/>
                    </a:lnTo>
                    <a:lnTo>
                      <a:pt x="76" y="57"/>
                    </a:lnTo>
                    <a:lnTo>
                      <a:pt x="76" y="56"/>
                    </a:lnTo>
                    <a:lnTo>
                      <a:pt x="75" y="53"/>
                    </a:lnTo>
                    <a:lnTo>
                      <a:pt x="74" y="50"/>
                    </a:lnTo>
                    <a:lnTo>
                      <a:pt x="73" y="49"/>
                    </a:lnTo>
                    <a:lnTo>
                      <a:pt x="72" y="46"/>
                    </a:lnTo>
                    <a:lnTo>
                      <a:pt x="71" y="44"/>
                    </a:lnTo>
                    <a:lnTo>
                      <a:pt x="70" y="42"/>
                    </a:lnTo>
                    <a:lnTo>
                      <a:pt x="68" y="39"/>
                    </a:lnTo>
                    <a:lnTo>
                      <a:pt x="66" y="35"/>
                    </a:lnTo>
                    <a:lnTo>
                      <a:pt x="65" y="33"/>
                    </a:lnTo>
                    <a:lnTo>
                      <a:pt x="63" y="32"/>
                    </a:lnTo>
                    <a:lnTo>
                      <a:pt x="61" y="29"/>
                    </a:lnTo>
                    <a:lnTo>
                      <a:pt x="51" y="19"/>
                    </a:lnTo>
                    <a:lnTo>
                      <a:pt x="49" y="17"/>
                    </a:lnTo>
                    <a:lnTo>
                      <a:pt x="47" y="16"/>
                    </a:lnTo>
                    <a:lnTo>
                      <a:pt x="47" y="15"/>
                    </a:lnTo>
                    <a:lnTo>
                      <a:pt x="44" y="14"/>
                    </a:lnTo>
                    <a:lnTo>
                      <a:pt x="43" y="13"/>
                    </a:lnTo>
                    <a:lnTo>
                      <a:pt x="41" y="12"/>
                    </a:lnTo>
                    <a:lnTo>
                      <a:pt x="39" y="10"/>
                    </a:lnTo>
                    <a:lnTo>
                      <a:pt x="27" y="5"/>
                    </a:lnTo>
                    <a:lnTo>
                      <a:pt x="24" y="4"/>
                    </a:lnTo>
                    <a:lnTo>
                      <a:pt x="0" y="0"/>
                    </a:lnTo>
                    <a:lnTo>
                      <a:pt x="58" y="0"/>
                    </a:lnTo>
                    <a:lnTo>
                      <a:pt x="58" y="1"/>
                    </a:lnTo>
                    <a:lnTo>
                      <a:pt x="59" y="1"/>
                    </a:lnTo>
                    <a:lnTo>
                      <a:pt x="60" y="2"/>
                    </a:lnTo>
                    <a:lnTo>
                      <a:pt x="61" y="2"/>
                    </a:lnTo>
                    <a:lnTo>
                      <a:pt x="62" y="3"/>
                    </a:lnTo>
                    <a:lnTo>
                      <a:pt x="63" y="4"/>
                    </a:lnTo>
                    <a:lnTo>
                      <a:pt x="64" y="5"/>
                    </a:lnTo>
                    <a:lnTo>
                      <a:pt x="65" y="6"/>
                    </a:lnTo>
                    <a:lnTo>
                      <a:pt x="67" y="8"/>
                    </a:lnTo>
                    <a:lnTo>
                      <a:pt x="68" y="9"/>
                    </a:lnTo>
                    <a:lnTo>
                      <a:pt x="70" y="10"/>
                    </a:lnTo>
                    <a:lnTo>
                      <a:pt x="71" y="12"/>
                    </a:lnTo>
                    <a:lnTo>
                      <a:pt x="72" y="13"/>
                    </a:lnTo>
                    <a:lnTo>
                      <a:pt x="73" y="14"/>
                    </a:lnTo>
                    <a:lnTo>
                      <a:pt x="74" y="15"/>
                    </a:lnTo>
                    <a:lnTo>
                      <a:pt x="75" y="16"/>
                    </a:lnTo>
                    <a:lnTo>
                      <a:pt x="81" y="24"/>
                    </a:lnTo>
                    <a:lnTo>
                      <a:pt x="82" y="25"/>
                    </a:lnTo>
                    <a:lnTo>
                      <a:pt x="89" y="39"/>
                    </a:lnTo>
                    <a:lnTo>
                      <a:pt x="91" y="42"/>
                    </a:lnTo>
                    <a:lnTo>
                      <a:pt x="92" y="44"/>
                    </a:lnTo>
                    <a:lnTo>
                      <a:pt x="92" y="46"/>
                    </a:lnTo>
                    <a:lnTo>
                      <a:pt x="94" y="49"/>
                    </a:lnTo>
                    <a:lnTo>
                      <a:pt x="94" y="50"/>
                    </a:lnTo>
                    <a:lnTo>
                      <a:pt x="95" y="53"/>
                    </a:lnTo>
                    <a:lnTo>
                      <a:pt x="95" y="56"/>
                    </a:lnTo>
                    <a:lnTo>
                      <a:pt x="96" y="57"/>
                    </a:lnTo>
                    <a:lnTo>
                      <a:pt x="96" y="61"/>
                    </a:lnTo>
                    <a:lnTo>
                      <a:pt x="97" y="62"/>
                    </a:lnTo>
                    <a:lnTo>
                      <a:pt x="97" y="64"/>
                    </a:lnTo>
                    <a:lnTo>
                      <a:pt x="98" y="68"/>
                    </a:lnTo>
                    <a:lnTo>
                      <a:pt x="98" y="72"/>
                    </a:lnTo>
                    <a:lnTo>
                      <a:pt x="98" y="74"/>
                    </a:lnTo>
                    <a:lnTo>
                      <a:pt x="98" y="76"/>
                    </a:lnTo>
                    <a:lnTo>
                      <a:pt x="98" y="80"/>
                    </a:lnTo>
                    <a:lnTo>
                      <a:pt x="98" y="84"/>
                    </a:lnTo>
                    <a:lnTo>
                      <a:pt x="98" y="86"/>
                    </a:lnTo>
                    <a:lnTo>
                      <a:pt x="98" y="88"/>
                    </a:lnTo>
                    <a:lnTo>
                      <a:pt x="98" y="92"/>
                    </a:lnTo>
                    <a:lnTo>
                      <a:pt x="97" y="95"/>
                    </a:lnTo>
                    <a:lnTo>
                      <a:pt x="89" y="121"/>
                    </a:lnTo>
                    <a:lnTo>
                      <a:pt x="84" y="131"/>
                    </a:lnTo>
                    <a:lnTo>
                      <a:pt x="82" y="135"/>
                    </a:lnTo>
                    <a:lnTo>
                      <a:pt x="81" y="136"/>
                    </a:lnTo>
                    <a:lnTo>
                      <a:pt x="80" y="138"/>
                    </a:lnTo>
                    <a:lnTo>
                      <a:pt x="79" y="138"/>
                    </a:lnTo>
                    <a:lnTo>
                      <a:pt x="78" y="141"/>
                    </a:lnTo>
                    <a:lnTo>
                      <a:pt x="77" y="141"/>
                    </a:lnTo>
                    <a:lnTo>
                      <a:pt x="76" y="143"/>
                    </a:lnTo>
                    <a:lnTo>
                      <a:pt x="75" y="144"/>
                    </a:lnTo>
                    <a:lnTo>
                      <a:pt x="74" y="144"/>
                    </a:lnTo>
                    <a:lnTo>
                      <a:pt x="73" y="146"/>
                    </a:lnTo>
                    <a:lnTo>
                      <a:pt x="72" y="147"/>
                    </a:lnTo>
                    <a:lnTo>
                      <a:pt x="71" y="148"/>
                    </a:lnTo>
                    <a:lnTo>
                      <a:pt x="70" y="149"/>
                    </a:lnTo>
                    <a:lnTo>
                      <a:pt x="68" y="151"/>
                    </a:lnTo>
                    <a:lnTo>
                      <a:pt x="67" y="152"/>
                    </a:lnTo>
                    <a:lnTo>
                      <a:pt x="65" y="154"/>
                    </a:lnTo>
                    <a:lnTo>
                      <a:pt x="64" y="155"/>
                    </a:lnTo>
                    <a:lnTo>
                      <a:pt x="63" y="156"/>
                    </a:lnTo>
                    <a:lnTo>
                      <a:pt x="62" y="157"/>
                    </a:lnTo>
                    <a:lnTo>
                      <a:pt x="61" y="157"/>
                    </a:lnTo>
                    <a:lnTo>
                      <a:pt x="60" y="158"/>
                    </a:lnTo>
                    <a:lnTo>
                      <a:pt x="59" y="159"/>
                    </a:lnTo>
                    <a:lnTo>
                      <a:pt x="58" y="159"/>
                    </a:lnTo>
                    <a:lnTo>
                      <a:pt x="58" y="160"/>
                    </a:lnTo>
                  </a:path>
                </a:pathLst>
              </a:custGeom>
              <a:solidFill>
                <a:srgbClr val="E866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64" name="未知"/>
              <p:cNvSpPr>
                <a:spLocks/>
              </p:cNvSpPr>
              <p:nvPr/>
            </p:nvSpPr>
            <p:spPr bwMode="auto">
              <a:xfrm>
                <a:off x="1058" y="1214"/>
                <a:ext cx="47" cy="8"/>
              </a:xfrm>
              <a:custGeom>
                <a:avLst/>
                <a:gdLst>
                  <a:gd name="T0" fmla="*/ 0 w 116"/>
                  <a:gd name="T1" fmla="*/ 0 h 19"/>
                  <a:gd name="T2" fmla="*/ 0 w 116"/>
                  <a:gd name="T3" fmla="*/ 0 h 19"/>
                  <a:gd name="T4" fmla="*/ 0 w 116"/>
                  <a:gd name="T5" fmla="*/ 0 h 19"/>
                  <a:gd name="T6" fmla="*/ 0 w 116"/>
                  <a:gd name="T7" fmla="*/ 0 h 19"/>
                  <a:gd name="T8" fmla="*/ 0 w 116"/>
                  <a:gd name="T9" fmla="*/ 0 h 19"/>
                  <a:gd name="T10" fmla="*/ 0 w 116"/>
                  <a:gd name="T11" fmla="*/ 0 h 19"/>
                  <a:gd name="T12" fmla="*/ 0 w 116"/>
                  <a:gd name="T13" fmla="*/ 0 h 19"/>
                  <a:gd name="T14" fmla="*/ 0 w 116"/>
                  <a:gd name="T15" fmla="*/ 0 h 19"/>
                  <a:gd name="T16" fmla="*/ 0 w 116"/>
                  <a:gd name="T17" fmla="*/ 0 h 19"/>
                  <a:gd name="T18" fmla="*/ 0 w 116"/>
                  <a:gd name="T19" fmla="*/ 0 h 19"/>
                  <a:gd name="T20" fmla="*/ 0 w 116"/>
                  <a:gd name="T21" fmla="*/ 0 h 19"/>
                  <a:gd name="T22" fmla="*/ 0 w 116"/>
                  <a:gd name="T23" fmla="*/ 0 h 19"/>
                  <a:gd name="T24" fmla="*/ 0 w 116"/>
                  <a:gd name="T25" fmla="*/ 0 h 19"/>
                  <a:gd name="T26" fmla="*/ 0 w 116"/>
                  <a:gd name="T27" fmla="*/ 0 h 19"/>
                  <a:gd name="T28" fmla="*/ 0 w 116"/>
                  <a:gd name="T29" fmla="*/ 0 h 19"/>
                  <a:gd name="T30" fmla="*/ 0 w 116"/>
                  <a:gd name="T31" fmla="*/ 0 h 19"/>
                  <a:gd name="T32" fmla="*/ 0 w 116"/>
                  <a:gd name="T33" fmla="*/ 0 h 19"/>
                  <a:gd name="T34" fmla="*/ 0 w 116"/>
                  <a:gd name="T35" fmla="*/ 0 h 19"/>
                  <a:gd name="T36" fmla="*/ 0 w 116"/>
                  <a:gd name="T37" fmla="*/ 0 h 19"/>
                  <a:gd name="T38" fmla="*/ 0 w 116"/>
                  <a:gd name="T39" fmla="*/ 0 h 19"/>
                  <a:gd name="T40" fmla="*/ 0 w 116"/>
                  <a:gd name="T41" fmla="*/ 0 h 19"/>
                  <a:gd name="T42" fmla="*/ 0 w 116"/>
                  <a:gd name="T43" fmla="*/ 0 h 19"/>
                  <a:gd name="T44" fmla="*/ 0 w 116"/>
                  <a:gd name="T45" fmla="*/ 0 h 19"/>
                  <a:gd name="T46" fmla="*/ 0 w 116"/>
                  <a:gd name="T47" fmla="*/ 0 h 19"/>
                  <a:gd name="T48" fmla="*/ 0 w 116"/>
                  <a:gd name="T49" fmla="*/ 0 h 19"/>
                  <a:gd name="T50" fmla="*/ 0 w 116"/>
                  <a:gd name="T51" fmla="*/ 0 h 19"/>
                  <a:gd name="T52" fmla="*/ 0 w 116"/>
                  <a:gd name="T53" fmla="*/ 0 h 19"/>
                  <a:gd name="T54" fmla="*/ 0 w 116"/>
                  <a:gd name="T55" fmla="*/ 0 h 19"/>
                  <a:gd name="T56" fmla="*/ 0 w 116"/>
                  <a:gd name="T57" fmla="*/ 0 h 19"/>
                  <a:gd name="T58" fmla="*/ 0 w 116"/>
                  <a:gd name="T59" fmla="*/ 0 h 19"/>
                  <a:gd name="T60" fmla="*/ 0 w 116"/>
                  <a:gd name="T61" fmla="*/ 0 h 19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</a:gdLst>
                <a:ahLst/>
                <a:cxnLst>
                  <a:cxn ang="T62">
                    <a:pos x="T0" y="T1"/>
                  </a:cxn>
                  <a:cxn ang="T63">
                    <a:pos x="T2" y="T3"/>
                  </a:cxn>
                  <a:cxn ang="T64">
                    <a:pos x="T4" y="T5"/>
                  </a:cxn>
                  <a:cxn ang="T65">
                    <a:pos x="T6" y="T7"/>
                  </a:cxn>
                  <a:cxn ang="T66">
                    <a:pos x="T8" y="T9"/>
                  </a:cxn>
                  <a:cxn ang="T67">
                    <a:pos x="T10" y="T11"/>
                  </a:cxn>
                  <a:cxn ang="T68">
                    <a:pos x="T12" y="T13"/>
                  </a:cxn>
                  <a:cxn ang="T69">
                    <a:pos x="T14" y="T15"/>
                  </a:cxn>
                  <a:cxn ang="T70">
                    <a:pos x="T16" y="T17"/>
                  </a:cxn>
                  <a:cxn ang="T71">
                    <a:pos x="T18" y="T19"/>
                  </a:cxn>
                  <a:cxn ang="T72">
                    <a:pos x="T20" y="T21"/>
                  </a:cxn>
                  <a:cxn ang="T73">
                    <a:pos x="T22" y="T23"/>
                  </a:cxn>
                  <a:cxn ang="T74">
                    <a:pos x="T24" y="T25"/>
                  </a:cxn>
                  <a:cxn ang="T75">
                    <a:pos x="T26" y="T27"/>
                  </a:cxn>
                  <a:cxn ang="T76">
                    <a:pos x="T28" y="T29"/>
                  </a:cxn>
                  <a:cxn ang="T77">
                    <a:pos x="T30" y="T31"/>
                  </a:cxn>
                  <a:cxn ang="T78">
                    <a:pos x="T32" y="T33"/>
                  </a:cxn>
                  <a:cxn ang="T79">
                    <a:pos x="T34" y="T35"/>
                  </a:cxn>
                  <a:cxn ang="T80">
                    <a:pos x="T36" y="T37"/>
                  </a:cxn>
                  <a:cxn ang="T81">
                    <a:pos x="T38" y="T39"/>
                  </a:cxn>
                  <a:cxn ang="T82">
                    <a:pos x="T40" y="T41"/>
                  </a:cxn>
                  <a:cxn ang="T83">
                    <a:pos x="T42" y="T43"/>
                  </a:cxn>
                  <a:cxn ang="T84">
                    <a:pos x="T44" y="T45"/>
                  </a:cxn>
                  <a:cxn ang="T85">
                    <a:pos x="T46" y="T47"/>
                  </a:cxn>
                  <a:cxn ang="T86">
                    <a:pos x="T48" y="T49"/>
                  </a:cxn>
                  <a:cxn ang="T87">
                    <a:pos x="T50" y="T51"/>
                  </a:cxn>
                  <a:cxn ang="T88">
                    <a:pos x="T52" y="T53"/>
                  </a:cxn>
                  <a:cxn ang="T89">
                    <a:pos x="T54" y="T55"/>
                  </a:cxn>
                  <a:cxn ang="T90">
                    <a:pos x="T56" y="T57"/>
                  </a:cxn>
                  <a:cxn ang="T91">
                    <a:pos x="T58" y="T59"/>
                  </a:cxn>
                  <a:cxn ang="T92">
                    <a:pos x="T60" y="T61"/>
                  </a:cxn>
                </a:cxnLst>
                <a:rect l="0" t="0" r="r" b="b"/>
                <a:pathLst>
                  <a:path w="116" h="19">
                    <a:moveTo>
                      <a:pt x="0" y="19"/>
                    </a:moveTo>
                    <a:lnTo>
                      <a:pt x="0" y="19"/>
                    </a:lnTo>
                    <a:lnTo>
                      <a:pt x="3" y="17"/>
                    </a:lnTo>
                    <a:lnTo>
                      <a:pt x="6" y="15"/>
                    </a:lnTo>
                    <a:lnTo>
                      <a:pt x="10" y="13"/>
                    </a:lnTo>
                    <a:lnTo>
                      <a:pt x="13" y="11"/>
                    </a:lnTo>
                    <a:lnTo>
                      <a:pt x="17" y="9"/>
                    </a:lnTo>
                    <a:lnTo>
                      <a:pt x="20" y="8"/>
                    </a:lnTo>
                    <a:lnTo>
                      <a:pt x="24" y="6"/>
                    </a:lnTo>
                    <a:lnTo>
                      <a:pt x="27" y="5"/>
                    </a:lnTo>
                    <a:lnTo>
                      <a:pt x="31" y="4"/>
                    </a:lnTo>
                    <a:lnTo>
                      <a:pt x="35" y="3"/>
                    </a:lnTo>
                    <a:lnTo>
                      <a:pt x="38" y="2"/>
                    </a:lnTo>
                    <a:lnTo>
                      <a:pt x="42" y="2"/>
                    </a:lnTo>
                    <a:lnTo>
                      <a:pt x="46" y="1"/>
                    </a:lnTo>
                    <a:lnTo>
                      <a:pt x="50" y="1"/>
                    </a:lnTo>
                    <a:lnTo>
                      <a:pt x="54" y="0"/>
                    </a:lnTo>
                    <a:lnTo>
                      <a:pt x="58" y="0"/>
                    </a:lnTo>
                    <a:lnTo>
                      <a:pt x="62" y="0"/>
                    </a:lnTo>
                    <a:lnTo>
                      <a:pt x="66" y="1"/>
                    </a:lnTo>
                    <a:lnTo>
                      <a:pt x="70" y="1"/>
                    </a:lnTo>
                    <a:lnTo>
                      <a:pt x="73" y="2"/>
                    </a:lnTo>
                    <a:lnTo>
                      <a:pt x="92" y="6"/>
                    </a:lnTo>
                    <a:lnTo>
                      <a:pt x="96" y="8"/>
                    </a:lnTo>
                    <a:lnTo>
                      <a:pt x="99" y="9"/>
                    </a:lnTo>
                    <a:lnTo>
                      <a:pt x="103" y="11"/>
                    </a:lnTo>
                    <a:lnTo>
                      <a:pt x="106" y="13"/>
                    </a:lnTo>
                    <a:lnTo>
                      <a:pt x="109" y="15"/>
                    </a:lnTo>
                    <a:lnTo>
                      <a:pt x="112" y="17"/>
                    </a:lnTo>
                    <a:lnTo>
                      <a:pt x="116" y="19"/>
                    </a:lnTo>
                  </a:path>
                </a:pathLst>
              </a:custGeom>
              <a:solidFill>
                <a:srgbClr val="E866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65" name="未知"/>
              <p:cNvSpPr>
                <a:spLocks/>
              </p:cNvSpPr>
              <p:nvPr/>
            </p:nvSpPr>
            <p:spPr bwMode="auto">
              <a:xfrm>
                <a:off x="1050" y="1222"/>
                <a:ext cx="63" cy="64"/>
              </a:xfrm>
              <a:custGeom>
                <a:avLst/>
                <a:gdLst>
                  <a:gd name="T0" fmla="*/ 0 w 159"/>
                  <a:gd name="T1" fmla="*/ 0 h 160"/>
                  <a:gd name="T2" fmla="*/ 0 w 159"/>
                  <a:gd name="T3" fmla="*/ 0 h 160"/>
                  <a:gd name="T4" fmla="*/ 0 w 159"/>
                  <a:gd name="T5" fmla="*/ 0 h 160"/>
                  <a:gd name="T6" fmla="*/ 0 w 159"/>
                  <a:gd name="T7" fmla="*/ 0 h 160"/>
                  <a:gd name="T8" fmla="*/ 0 w 159"/>
                  <a:gd name="T9" fmla="*/ 0 h 160"/>
                  <a:gd name="T10" fmla="*/ 0 w 159"/>
                  <a:gd name="T11" fmla="*/ 0 h 160"/>
                  <a:gd name="T12" fmla="*/ 0 w 159"/>
                  <a:gd name="T13" fmla="*/ 0 h 160"/>
                  <a:gd name="T14" fmla="*/ 0 w 159"/>
                  <a:gd name="T15" fmla="*/ 0 h 160"/>
                  <a:gd name="T16" fmla="*/ 0 w 159"/>
                  <a:gd name="T17" fmla="*/ 0 h 160"/>
                  <a:gd name="T18" fmla="*/ 0 w 159"/>
                  <a:gd name="T19" fmla="*/ 0 h 160"/>
                  <a:gd name="T20" fmla="*/ 0 w 159"/>
                  <a:gd name="T21" fmla="*/ 0 h 160"/>
                  <a:gd name="T22" fmla="*/ 0 w 159"/>
                  <a:gd name="T23" fmla="*/ 0 h 160"/>
                  <a:gd name="T24" fmla="*/ 0 w 159"/>
                  <a:gd name="T25" fmla="*/ 0 h 160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159" h="160">
                    <a:moveTo>
                      <a:pt x="136" y="136"/>
                    </a:moveTo>
                    <a:lnTo>
                      <a:pt x="80" y="160"/>
                    </a:lnTo>
                    <a:lnTo>
                      <a:pt x="77" y="160"/>
                    </a:lnTo>
                    <a:lnTo>
                      <a:pt x="21" y="134"/>
                    </a:lnTo>
                    <a:lnTo>
                      <a:pt x="0" y="80"/>
                    </a:lnTo>
                    <a:lnTo>
                      <a:pt x="0" y="77"/>
                    </a:lnTo>
                    <a:lnTo>
                      <a:pt x="26" y="21"/>
                    </a:lnTo>
                    <a:lnTo>
                      <a:pt x="80" y="0"/>
                    </a:lnTo>
                    <a:lnTo>
                      <a:pt x="83" y="0"/>
                    </a:lnTo>
                    <a:lnTo>
                      <a:pt x="141" y="28"/>
                    </a:lnTo>
                    <a:lnTo>
                      <a:pt x="159" y="80"/>
                    </a:lnTo>
                    <a:lnTo>
                      <a:pt x="159" y="86"/>
                    </a:lnTo>
                    <a:lnTo>
                      <a:pt x="136" y="136"/>
                    </a:lnTo>
                    <a:close/>
                  </a:path>
                </a:pathLst>
              </a:custGeom>
              <a:noFill/>
              <a:ln w="63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66" name="未知"/>
              <p:cNvSpPr>
                <a:spLocks/>
              </p:cNvSpPr>
              <p:nvPr/>
            </p:nvSpPr>
            <p:spPr bwMode="auto">
              <a:xfrm>
                <a:off x="1042" y="1214"/>
                <a:ext cx="79" cy="79"/>
              </a:xfrm>
              <a:custGeom>
                <a:avLst/>
                <a:gdLst>
                  <a:gd name="T0" fmla="*/ 0 w 197"/>
                  <a:gd name="T1" fmla="*/ 0 h 197"/>
                  <a:gd name="T2" fmla="*/ 0 w 197"/>
                  <a:gd name="T3" fmla="*/ 0 h 197"/>
                  <a:gd name="T4" fmla="*/ 0 w 197"/>
                  <a:gd name="T5" fmla="*/ 0 h 197"/>
                  <a:gd name="T6" fmla="*/ 0 w 197"/>
                  <a:gd name="T7" fmla="*/ 0 h 197"/>
                  <a:gd name="T8" fmla="*/ 0 w 197"/>
                  <a:gd name="T9" fmla="*/ 0 h 197"/>
                  <a:gd name="T10" fmla="*/ 0 w 197"/>
                  <a:gd name="T11" fmla="*/ 0 h 197"/>
                  <a:gd name="T12" fmla="*/ 0 w 197"/>
                  <a:gd name="T13" fmla="*/ 0 h 197"/>
                  <a:gd name="T14" fmla="*/ 0 w 197"/>
                  <a:gd name="T15" fmla="*/ 0 h 197"/>
                  <a:gd name="T16" fmla="*/ 0 w 197"/>
                  <a:gd name="T17" fmla="*/ 0 h 197"/>
                  <a:gd name="T18" fmla="*/ 0 w 197"/>
                  <a:gd name="T19" fmla="*/ 0 h 197"/>
                  <a:gd name="T20" fmla="*/ 0 w 197"/>
                  <a:gd name="T21" fmla="*/ 0 h 197"/>
                  <a:gd name="T22" fmla="*/ 0 w 197"/>
                  <a:gd name="T23" fmla="*/ 0 h 197"/>
                  <a:gd name="T24" fmla="*/ 0 w 197"/>
                  <a:gd name="T25" fmla="*/ 0 h 197"/>
                  <a:gd name="T26" fmla="*/ 0 w 197"/>
                  <a:gd name="T27" fmla="*/ 0 h 197"/>
                  <a:gd name="T28" fmla="*/ 0 w 197"/>
                  <a:gd name="T29" fmla="*/ 0 h 197"/>
                  <a:gd name="T30" fmla="*/ 0 w 197"/>
                  <a:gd name="T31" fmla="*/ 0 h 197"/>
                  <a:gd name="T32" fmla="*/ 0 w 197"/>
                  <a:gd name="T33" fmla="*/ 0 h 197"/>
                  <a:gd name="T34" fmla="*/ 0 w 197"/>
                  <a:gd name="T35" fmla="*/ 0 h 197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197" h="197">
                    <a:moveTo>
                      <a:pt x="169" y="29"/>
                    </a:moveTo>
                    <a:lnTo>
                      <a:pt x="114" y="2"/>
                    </a:lnTo>
                    <a:lnTo>
                      <a:pt x="99" y="0"/>
                    </a:lnTo>
                    <a:lnTo>
                      <a:pt x="95" y="0"/>
                    </a:lnTo>
                    <a:lnTo>
                      <a:pt x="38" y="21"/>
                    </a:lnTo>
                    <a:lnTo>
                      <a:pt x="3" y="76"/>
                    </a:lnTo>
                    <a:lnTo>
                      <a:pt x="0" y="99"/>
                    </a:lnTo>
                    <a:lnTo>
                      <a:pt x="1" y="106"/>
                    </a:lnTo>
                    <a:lnTo>
                      <a:pt x="24" y="163"/>
                    </a:lnTo>
                    <a:lnTo>
                      <a:pt x="76" y="195"/>
                    </a:lnTo>
                    <a:lnTo>
                      <a:pt x="99" y="197"/>
                    </a:lnTo>
                    <a:lnTo>
                      <a:pt x="103" y="197"/>
                    </a:lnTo>
                    <a:lnTo>
                      <a:pt x="160" y="176"/>
                    </a:lnTo>
                    <a:lnTo>
                      <a:pt x="194" y="126"/>
                    </a:lnTo>
                    <a:lnTo>
                      <a:pt x="197" y="99"/>
                    </a:lnTo>
                    <a:lnTo>
                      <a:pt x="197" y="95"/>
                    </a:lnTo>
                    <a:lnTo>
                      <a:pt x="176" y="38"/>
                    </a:lnTo>
                    <a:lnTo>
                      <a:pt x="169" y="29"/>
                    </a:lnTo>
                    <a:close/>
                  </a:path>
                </a:pathLst>
              </a:custGeom>
              <a:noFill/>
              <a:ln w="63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67" name="未知"/>
              <p:cNvSpPr>
                <a:spLocks/>
              </p:cNvSpPr>
              <p:nvPr/>
            </p:nvSpPr>
            <p:spPr bwMode="auto">
              <a:xfrm>
                <a:off x="1070" y="1264"/>
                <a:ext cx="23" cy="5"/>
              </a:xfrm>
              <a:custGeom>
                <a:avLst/>
                <a:gdLst>
                  <a:gd name="T0" fmla="*/ 0 w 56"/>
                  <a:gd name="T1" fmla="*/ 0 h 13"/>
                  <a:gd name="T2" fmla="*/ 0 w 56"/>
                  <a:gd name="T3" fmla="*/ 0 h 13"/>
                  <a:gd name="T4" fmla="*/ 0 w 56"/>
                  <a:gd name="T5" fmla="*/ 0 h 13"/>
                  <a:gd name="T6" fmla="*/ 0 w 56"/>
                  <a:gd name="T7" fmla="*/ 0 h 13"/>
                  <a:gd name="T8" fmla="*/ 0 w 56"/>
                  <a:gd name="T9" fmla="*/ 0 h 13"/>
                  <a:gd name="T10" fmla="*/ 0 w 56"/>
                  <a:gd name="T11" fmla="*/ 0 h 13"/>
                  <a:gd name="T12" fmla="*/ 0 w 56"/>
                  <a:gd name="T13" fmla="*/ 0 h 13"/>
                  <a:gd name="T14" fmla="*/ 0 w 56"/>
                  <a:gd name="T15" fmla="*/ 0 h 13"/>
                  <a:gd name="T16" fmla="*/ 0 w 56"/>
                  <a:gd name="T17" fmla="*/ 0 h 13"/>
                  <a:gd name="T18" fmla="*/ 0 w 56"/>
                  <a:gd name="T19" fmla="*/ 0 h 13"/>
                  <a:gd name="T20" fmla="*/ 0 w 56"/>
                  <a:gd name="T21" fmla="*/ 0 h 13"/>
                  <a:gd name="T22" fmla="*/ 0 w 56"/>
                  <a:gd name="T23" fmla="*/ 0 h 13"/>
                  <a:gd name="T24" fmla="*/ 0 w 56"/>
                  <a:gd name="T25" fmla="*/ 0 h 13"/>
                  <a:gd name="T26" fmla="*/ 0 w 56"/>
                  <a:gd name="T27" fmla="*/ 0 h 13"/>
                  <a:gd name="T28" fmla="*/ 0 w 56"/>
                  <a:gd name="T29" fmla="*/ 0 h 13"/>
                  <a:gd name="T30" fmla="*/ 0 w 56"/>
                  <a:gd name="T31" fmla="*/ 0 h 13"/>
                  <a:gd name="T32" fmla="*/ 0 w 56"/>
                  <a:gd name="T33" fmla="*/ 0 h 13"/>
                  <a:gd name="T34" fmla="*/ 0 w 56"/>
                  <a:gd name="T35" fmla="*/ 0 h 13"/>
                  <a:gd name="T36" fmla="*/ 0 w 56"/>
                  <a:gd name="T37" fmla="*/ 0 h 13"/>
                  <a:gd name="T38" fmla="*/ 0 w 56"/>
                  <a:gd name="T39" fmla="*/ 0 h 13"/>
                  <a:gd name="T40" fmla="*/ 0 w 56"/>
                  <a:gd name="T41" fmla="*/ 0 h 13"/>
                  <a:gd name="T42" fmla="*/ 0 w 56"/>
                  <a:gd name="T43" fmla="*/ 0 h 13"/>
                  <a:gd name="T44" fmla="*/ 0 w 56"/>
                  <a:gd name="T45" fmla="*/ 0 h 13"/>
                  <a:gd name="T46" fmla="*/ 0 w 56"/>
                  <a:gd name="T47" fmla="*/ 0 h 13"/>
                  <a:gd name="T48" fmla="*/ 0 w 56"/>
                  <a:gd name="T49" fmla="*/ 0 h 13"/>
                  <a:gd name="T50" fmla="*/ 0 w 56"/>
                  <a:gd name="T51" fmla="*/ 0 h 13"/>
                  <a:gd name="T52" fmla="*/ 0 w 56"/>
                  <a:gd name="T53" fmla="*/ 0 h 13"/>
                  <a:gd name="T54" fmla="*/ 0 w 56"/>
                  <a:gd name="T55" fmla="*/ 0 h 13"/>
                  <a:gd name="T56" fmla="*/ 0 w 56"/>
                  <a:gd name="T57" fmla="*/ 0 h 13"/>
                  <a:gd name="T58" fmla="*/ 0 w 56"/>
                  <a:gd name="T59" fmla="*/ 0 h 13"/>
                  <a:gd name="T60" fmla="*/ 0 w 56"/>
                  <a:gd name="T61" fmla="*/ 0 h 13"/>
                  <a:gd name="T62" fmla="*/ 0 w 56"/>
                  <a:gd name="T63" fmla="*/ 0 h 13"/>
                  <a:gd name="T64" fmla="*/ 0 w 56"/>
                  <a:gd name="T65" fmla="*/ 0 h 13"/>
                  <a:gd name="T66" fmla="*/ 0 w 56"/>
                  <a:gd name="T67" fmla="*/ 0 h 13"/>
                  <a:gd name="T68" fmla="*/ 0 w 56"/>
                  <a:gd name="T69" fmla="*/ 0 h 13"/>
                  <a:gd name="T70" fmla="*/ 0 w 56"/>
                  <a:gd name="T71" fmla="*/ 0 h 13"/>
                  <a:gd name="T72" fmla="*/ 0 w 56"/>
                  <a:gd name="T73" fmla="*/ 0 h 13"/>
                  <a:gd name="T74" fmla="*/ 0 w 56"/>
                  <a:gd name="T75" fmla="*/ 0 h 13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0" t="0" r="r" b="b"/>
                <a:pathLst>
                  <a:path w="56" h="13">
                    <a:moveTo>
                      <a:pt x="28" y="13"/>
                    </a:moveTo>
                    <a:lnTo>
                      <a:pt x="26" y="13"/>
                    </a:lnTo>
                    <a:lnTo>
                      <a:pt x="25" y="13"/>
                    </a:lnTo>
                    <a:lnTo>
                      <a:pt x="23" y="12"/>
                    </a:lnTo>
                    <a:lnTo>
                      <a:pt x="22" y="12"/>
                    </a:lnTo>
                    <a:lnTo>
                      <a:pt x="21" y="12"/>
                    </a:lnTo>
                    <a:lnTo>
                      <a:pt x="19" y="12"/>
                    </a:lnTo>
                    <a:lnTo>
                      <a:pt x="18" y="11"/>
                    </a:lnTo>
                    <a:lnTo>
                      <a:pt x="16" y="11"/>
                    </a:lnTo>
                    <a:lnTo>
                      <a:pt x="15" y="10"/>
                    </a:lnTo>
                    <a:lnTo>
                      <a:pt x="14" y="10"/>
                    </a:lnTo>
                    <a:lnTo>
                      <a:pt x="12" y="9"/>
                    </a:lnTo>
                    <a:lnTo>
                      <a:pt x="11" y="9"/>
                    </a:lnTo>
                    <a:lnTo>
                      <a:pt x="10" y="8"/>
                    </a:lnTo>
                    <a:lnTo>
                      <a:pt x="9" y="7"/>
                    </a:lnTo>
                    <a:lnTo>
                      <a:pt x="4" y="4"/>
                    </a:lnTo>
                    <a:lnTo>
                      <a:pt x="3" y="3"/>
                    </a:lnTo>
                    <a:lnTo>
                      <a:pt x="2" y="2"/>
                    </a:lnTo>
                    <a:lnTo>
                      <a:pt x="1" y="1"/>
                    </a:lnTo>
                    <a:lnTo>
                      <a:pt x="0" y="0"/>
                    </a:lnTo>
                    <a:lnTo>
                      <a:pt x="56" y="0"/>
                    </a:lnTo>
                    <a:lnTo>
                      <a:pt x="55" y="1"/>
                    </a:lnTo>
                    <a:lnTo>
                      <a:pt x="54" y="2"/>
                    </a:lnTo>
                    <a:lnTo>
                      <a:pt x="53" y="3"/>
                    </a:lnTo>
                    <a:lnTo>
                      <a:pt x="52" y="4"/>
                    </a:lnTo>
                    <a:lnTo>
                      <a:pt x="51" y="5"/>
                    </a:lnTo>
                    <a:lnTo>
                      <a:pt x="47" y="7"/>
                    </a:lnTo>
                    <a:lnTo>
                      <a:pt x="46" y="8"/>
                    </a:lnTo>
                    <a:lnTo>
                      <a:pt x="44" y="9"/>
                    </a:lnTo>
                    <a:lnTo>
                      <a:pt x="43" y="9"/>
                    </a:lnTo>
                    <a:lnTo>
                      <a:pt x="42" y="10"/>
                    </a:lnTo>
                    <a:lnTo>
                      <a:pt x="41" y="10"/>
                    </a:lnTo>
                    <a:lnTo>
                      <a:pt x="39" y="11"/>
                    </a:lnTo>
                    <a:lnTo>
                      <a:pt x="34" y="12"/>
                    </a:lnTo>
                    <a:lnTo>
                      <a:pt x="32" y="12"/>
                    </a:lnTo>
                    <a:lnTo>
                      <a:pt x="31" y="13"/>
                    </a:lnTo>
                    <a:lnTo>
                      <a:pt x="29" y="13"/>
                    </a:lnTo>
                    <a:lnTo>
                      <a:pt x="28" y="13"/>
                    </a:lnTo>
                    <a:close/>
                  </a:path>
                </a:pathLst>
              </a:custGeom>
              <a:solidFill>
                <a:srgbClr val="E866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68" name="未知"/>
              <p:cNvSpPr>
                <a:spLocks/>
              </p:cNvSpPr>
              <p:nvPr/>
            </p:nvSpPr>
            <p:spPr bwMode="auto">
              <a:xfrm>
                <a:off x="1067" y="1244"/>
                <a:ext cx="15" cy="20"/>
              </a:xfrm>
              <a:custGeom>
                <a:avLst/>
                <a:gdLst>
                  <a:gd name="T0" fmla="*/ 0 w 37"/>
                  <a:gd name="T1" fmla="*/ 0 h 48"/>
                  <a:gd name="T2" fmla="*/ 0 w 37"/>
                  <a:gd name="T3" fmla="*/ 0 h 48"/>
                  <a:gd name="T4" fmla="*/ 0 w 37"/>
                  <a:gd name="T5" fmla="*/ 0 h 48"/>
                  <a:gd name="T6" fmla="*/ 0 w 37"/>
                  <a:gd name="T7" fmla="*/ 0 h 48"/>
                  <a:gd name="T8" fmla="*/ 0 w 37"/>
                  <a:gd name="T9" fmla="*/ 0 h 48"/>
                  <a:gd name="T10" fmla="*/ 0 w 37"/>
                  <a:gd name="T11" fmla="*/ 0 h 48"/>
                  <a:gd name="T12" fmla="*/ 0 w 37"/>
                  <a:gd name="T13" fmla="*/ 0 h 48"/>
                  <a:gd name="T14" fmla="*/ 0 w 37"/>
                  <a:gd name="T15" fmla="*/ 0 h 48"/>
                  <a:gd name="T16" fmla="*/ 0 w 37"/>
                  <a:gd name="T17" fmla="*/ 0 h 48"/>
                  <a:gd name="T18" fmla="*/ 0 w 37"/>
                  <a:gd name="T19" fmla="*/ 0 h 48"/>
                  <a:gd name="T20" fmla="*/ 0 w 37"/>
                  <a:gd name="T21" fmla="*/ 0 h 48"/>
                  <a:gd name="T22" fmla="*/ 0 w 37"/>
                  <a:gd name="T23" fmla="*/ 0 h 48"/>
                  <a:gd name="T24" fmla="*/ 0 w 37"/>
                  <a:gd name="T25" fmla="*/ 0 h 48"/>
                  <a:gd name="T26" fmla="*/ 0 w 37"/>
                  <a:gd name="T27" fmla="*/ 0 h 48"/>
                  <a:gd name="T28" fmla="*/ 0 w 37"/>
                  <a:gd name="T29" fmla="*/ 0 h 48"/>
                  <a:gd name="T30" fmla="*/ 0 w 37"/>
                  <a:gd name="T31" fmla="*/ 0 h 48"/>
                  <a:gd name="T32" fmla="*/ 0 w 37"/>
                  <a:gd name="T33" fmla="*/ 0 h 48"/>
                  <a:gd name="T34" fmla="*/ 0 w 37"/>
                  <a:gd name="T35" fmla="*/ 0 h 48"/>
                  <a:gd name="T36" fmla="*/ 0 w 37"/>
                  <a:gd name="T37" fmla="*/ 0 h 48"/>
                  <a:gd name="T38" fmla="*/ 0 w 37"/>
                  <a:gd name="T39" fmla="*/ 0 h 48"/>
                  <a:gd name="T40" fmla="*/ 0 w 37"/>
                  <a:gd name="T41" fmla="*/ 0 h 48"/>
                  <a:gd name="T42" fmla="*/ 0 w 37"/>
                  <a:gd name="T43" fmla="*/ 0 h 48"/>
                  <a:gd name="T44" fmla="*/ 0 w 37"/>
                  <a:gd name="T45" fmla="*/ 0 h 48"/>
                  <a:gd name="T46" fmla="*/ 0 w 37"/>
                  <a:gd name="T47" fmla="*/ 0 h 48"/>
                  <a:gd name="T48" fmla="*/ 0 w 37"/>
                  <a:gd name="T49" fmla="*/ 0 h 48"/>
                  <a:gd name="T50" fmla="*/ 0 w 37"/>
                  <a:gd name="T51" fmla="*/ 0 h 48"/>
                  <a:gd name="T52" fmla="*/ 0 w 37"/>
                  <a:gd name="T53" fmla="*/ 0 h 48"/>
                  <a:gd name="T54" fmla="*/ 0 w 37"/>
                  <a:gd name="T55" fmla="*/ 0 h 48"/>
                  <a:gd name="T56" fmla="*/ 0 w 37"/>
                  <a:gd name="T57" fmla="*/ 0 h 48"/>
                  <a:gd name="T58" fmla="*/ 0 w 37"/>
                  <a:gd name="T59" fmla="*/ 0 h 48"/>
                  <a:gd name="T60" fmla="*/ 0 w 37"/>
                  <a:gd name="T61" fmla="*/ 0 h 48"/>
                  <a:gd name="T62" fmla="*/ 0 w 37"/>
                  <a:gd name="T63" fmla="*/ 0 h 48"/>
                  <a:gd name="T64" fmla="*/ 0 w 37"/>
                  <a:gd name="T65" fmla="*/ 0 h 48"/>
                  <a:gd name="T66" fmla="*/ 0 w 37"/>
                  <a:gd name="T67" fmla="*/ 0 h 48"/>
                  <a:gd name="T68" fmla="*/ 0 w 37"/>
                  <a:gd name="T69" fmla="*/ 0 h 48"/>
                  <a:gd name="T70" fmla="*/ 0 w 37"/>
                  <a:gd name="T71" fmla="*/ 0 h 48"/>
                  <a:gd name="T72" fmla="*/ 0 w 37"/>
                  <a:gd name="T73" fmla="*/ 0 h 48"/>
                  <a:gd name="T74" fmla="*/ 0 w 37"/>
                  <a:gd name="T75" fmla="*/ 0 h 48"/>
                  <a:gd name="T76" fmla="*/ 0 w 37"/>
                  <a:gd name="T77" fmla="*/ 0 h 48"/>
                  <a:gd name="T78" fmla="*/ 0 w 37"/>
                  <a:gd name="T79" fmla="*/ 0 h 48"/>
                  <a:gd name="T80" fmla="*/ 0 w 37"/>
                  <a:gd name="T81" fmla="*/ 0 h 48"/>
                  <a:gd name="T82" fmla="*/ 0 w 37"/>
                  <a:gd name="T83" fmla="*/ 0 h 48"/>
                  <a:gd name="T84" fmla="*/ 0 w 37"/>
                  <a:gd name="T85" fmla="*/ 0 h 48"/>
                  <a:gd name="T86" fmla="*/ 0 w 37"/>
                  <a:gd name="T87" fmla="*/ 0 h 48"/>
                  <a:gd name="T88" fmla="*/ 0 w 37"/>
                  <a:gd name="T89" fmla="*/ 0 h 48"/>
                  <a:gd name="T90" fmla="*/ 0 w 37"/>
                  <a:gd name="T91" fmla="*/ 0 h 48"/>
                  <a:gd name="T92" fmla="*/ 0 w 37"/>
                  <a:gd name="T93" fmla="*/ 0 h 48"/>
                  <a:gd name="T94" fmla="*/ 0 w 37"/>
                  <a:gd name="T95" fmla="*/ 0 h 48"/>
                  <a:gd name="T96" fmla="*/ 0 w 37"/>
                  <a:gd name="T97" fmla="*/ 0 h 48"/>
                  <a:gd name="T98" fmla="*/ 0 w 37"/>
                  <a:gd name="T99" fmla="*/ 0 h 48"/>
                  <a:gd name="T100" fmla="*/ 0 w 37"/>
                  <a:gd name="T101" fmla="*/ 0 h 48"/>
                  <a:gd name="T102" fmla="*/ 0 w 37"/>
                  <a:gd name="T103" fmla="*/ 0 h 48"/>
                  <a:gd name="T104" fmla="*/ 0 w 37"/>
                  <a:gd name="T105" fmla="*/ 0 h 48"/>
                  <a:gd name="T106" fmla="*/ 0 w 37"/>
                  <a:gd name="T107" fmla="*/ 0 h 48"/>
                  <a:gd name="T108" fmla="*/ 0 w 37"/>
                  <a:gd name="T109" fmla="*/ 0 h 48"/>
                  <a:gd name="T110" fmla="*/ 0 w 37"/>
                  <a:gd name="T111" fmla="*/ 0 h 48"/>
                  <a:gd name="T112" fmla="*/ 0 w 37"/>
                  <a:gd name="T113" fmla="*/ 0 h 48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</a:gdLst>
                <a:ahLst/>
                <a:cxnLst>
                  <a:cxn ang="T114">
                    <a:pos x="T0" y="T1"/>
                  </a:cxn>
                  <a:cxn ang="T115">
                    <a:pos x="T2" y="T3"/>
                  </a:cxn>
                  <a:cxn ang="T116">
                    <a:pos x="T4" y="T5"/>
                  </a:cxn>
                  <a:cxn ang="T117">
                    <a:pos x="T6" y="T7"/>
                  </a:cxn>
                  <a:cxn ang="T118">
                    <a:pos x="T8" y="T9"/>
                  </a:cxn>
                  <a:cxn ang="T119">
                    <a:pos x="T10" y="T11"/>
                  </a:cxn>
                  <a:cxn ang="T120">
                    <a:pos x="T12" y="T13"/>
                  </a:cxn>
                  <a:cxn ang="T121">
                    <a:pos x="T14" y="T15"/>
                  </a:cxn>
                  <a:cxn ang="T122">
                    <a:pos x="T16" y="T17"/>
                  </a:cxn>
                  <a:cxn ang="T123">
                    <a:pos x="T18" y="T19"/>
                  </a:cxn>
                  <a:cxn ang="T124">
                    <a:pos x="T20" y="T21"/>
                  </a:cxn>
                  <a:cxn ang="T125">
                    <a:pos x="T22" y="T23"/>
                  </a:cxn>
                  <a:cxn ang="T126">
                    <a:pos x="T24" y="T25"/>
                  </a:cxn>
                  <a:cxn ang="T127">
                    <a:pos x="T26" y="T27"/>
                  </a:cxn>
                  <a:cxn ang="T128">
                    <a:pos x="T28" y="T29"/>
                  </a:cxn>
                  <a:cxn ang="T129">
                    <a:pos x="T30" y="T31"/>
                  </a:cxn>
                  <a:cxn ang="T130">
                    <a:pos x="T32" y="T33"/>
                  </a:cxn>
                  <a:cxn ang="T131">
                    <a:pos x="T34" y="T35"/>
                  </a:cxn>
                  <a:cxn ang="T132">
                    <a:pos x="T36" y="T37"/>
                  </a:cxn>
                  <a:cxn ang="T133">
                    <a:pos x="T38" y="T39"/>
                  </a:cxn>
                  <a:cxn ang="T134">
                    <a:pos x="T40" y="T41"/>
                  </a:cxn>
                  <a:cxn ang="T135">
                    <a:pos x="T42" y="T43"/>
                  </a:cxn>
                  <a:cxn ang="T136">
                    <a:pos x="T44" y="T45"/>
                  </a:cxn>
                  <a:cxn ang="T137">
                    <a:pos x="T46" y="T47"/>
                  </a:cxn>
                  <a:cxn ang="T138">
                    <a:pos x="T48" y="T49"/>
                  </a:cxn>
                  <a:cxn ang="T139">
                    <a:pos x="T50" y="T51"/>
                  </a:cxn>
                  <a:cxn ang="T140">
                    <a:pos x="T52" y="T53"/>
                  </a:cxn>
                  <a:cxn ang="T141">
                    <a:pos x="T54" y="T55"/>
                  </a:cxn>
                  <a:cxn ang="T142">
                    <a:pos x="T56" y="T57"/>
                  </a:cxn>
                  <a:cxn ang="T143">
                    <a:pos x="T58" y="T59"/>
                  </a:cxn>
                  <a:cxn ang="T144">
                    <a:pos x="T60" y="T61"/>
                  </a:cxn>
                  <a:cxn ang="T145">
                    <a:pos x="T62" y="T63"/>
                  </a:cxn>
                  <a:cxn ang="T146">
                    <a:pos x="T64" y="T65"/>
                  </a:cxn>
                  <a:cxn ang="T147">
                    <a:pos x="T66" y="T67"/>
                  </a:cxn>
                  <a:cxn ang="T148">
                    <a:pos x="T68" y="T69"/>
                  </a:cxn>
                  <a:cxn ang="T149">
                    <a:pos x="T70" y="T71"/>
                  </a:cxn>
                  <a:cxn ang="T150">
                    <a:pos x="T72" y="T73"/>
                  </a:cxn>
                  <a:cxn ang="T151">
                    <a:pos x="T74" y="T75"/>
                  </a:cxn>
                  <a:cxn ang="T152">
                    <a:pos x="T76" y="T77"/>
                  </a:cxn>
                  <a:cxn ang="T153">
                    <a:pos x="T78" y="T79"/>
                  </a:cxn>
                  <a:cxn ang="T154">
                    <a:pos x="T80" y="T81"/>
                  </a:cxn>
                  <a:cxn ang="T155">
                    <a:pos x="T82" y="T83"/>
                  </a:cxn>
                  <a:cxn ang="T156">
                    <a:pos x="T84" y="T85"/>
                  </a:cxn>
                  <a:cxn ang="T157">
                    <a:pos x="T86" y="T87"/>
                  </a:cxn>
                  <a:cxn ang="T158">
                    <a:pos x="T88" y="T89"/>
                  </a:cxn>
                  <a:cxn ang="T159">
                    <a:pos x="T90" y="T91"/>
                  </a:cxn>
                  <a:cxn ang="T160">
                    <a:pos x="T92" y="T93"/>
                  </a:cxn>
                  <a:cxn ang="T161">
                    <a:pos x="T94" y="T95"/>
                  </a:cxn>
                  <a:cxn ang="T162">
                    <a:pos x="T96" y="T97"/>
                  </a:cxn>
                  <a:cxn ang="T163">
                    <a:pos x="T98" y="T99"/>
                  </a:cxn>
                  <a:cxn ang="T164">
                    <a:pos x="T100" y="T101"/>
                  </a:cxn>
                  <a:cxn ang="T165">
                    <a:pos x="T102" y="T103"/>
                  </a:cxn>
                  <a:cxn ang="T166">
                    <a:pos x="T104" y="T105"/>
                  </a:cxn>
                  <a:cxn ang="T167">
                    <a:pos x="T106" y="T107"/>
                  </a:cxn>
                  <a:cxn ang="T168">
                    <a:pos x="T108" y="T109"/>
                  </a:cxn>
                  <a:cxn ang="T169">
                    <a:pos x="T110" y="T111"/>
                  </a:cxn>
                  <a:cxn ang="T170">
                    <a:pos x="T112" y="T113"/>
                  </a:cxn>
                </a:cxnLst>
                <a:rect l="0" t="0" r="r" b="b"/>
                <a:pathLst>
                  <a:path w="37" h="48">
                    <a:moveTo>
                      <a:pt x="9" y="48"/>
                    </a:moveTo>
                    <a:lnTo>
                      <a:pt x="9" y="48"/>
                    </a:lnTo>
                    <a:lnTo>
                      <a:pt x="9" y="47"/>
                    </a:lnTo>
                    <a:lnTo>
                      <a:pt x="8" y="47"/>
                    </a:lnTo>
                    <a:lnTo>
                      <a:pt x="8" y="46"/>
                    </a:lnTo>
                    <a:lnTo>
                      <a:pt x="7" y="46"/>
                    </a:lnTo>
                    <a:lnTo>
                      <a:pt x="7" y="45"/>
                    </a:lnTo>
                    <a:lnTo>
                      <a:pt x="6" y="45"/>
                    </a:lnTo>
                    <a:lnTo>
                      <a:pt x="6" y="44"/>
                    </a:lnTo>
                    <a:lnTo>
                      <a:pt x="6" y="43"/>
                    </a:lnTo>
                    <a:lnTo>
                      <a:pt x="5" y="43"/>
                    </a:lnTo>
                    <a:lnTo>
                      <a:pt x="5" y="42"/>
                    </a:lnTo>
                    <a:lnTo>
                      <a:pt x="4" y="41"/>
                    </a:lnTo>
                    <a:lnTo>
                      <a:pt x="4" y="40"/>
                    </a:lnTo>
                    <a:lnTo>
                      <a:pt x="3" y="39"/>
                    </a:lnTo>
                    <a:lnTo>
                      <a:pt x="3" y="38"/>
                    </a:lnTo>
                    <a:lnTo>
                      <a:pt x="3" y="37"/>
                    </a:lnTo>
                    <a:lnTo>
                      <a:pt x="2" y="37"/>
                    </a:lnTo>
                    <a:lnTo>
                      <a:pt x="2" y="36"/>
                    </a:lnTo>
                    <a:lnTo>
                      <a:pt x="2" y="35"/>
                    </a:lnTo>
                    <a:lnTo>
                      <a:pt x="2" y="34"/>
                    </a:lnTo>
                    <a:lnTo>
                      <a:pt x="1" y="33"/>
                    </a:lnTo>
                    <a:lnTo>
                      <a:pt x="1" y="32"/>
                    </a:lnTo>
                    <a:lnTo>
                      <a:pt x="1" y="31"/>
                    </a:lnTo>
                    <a:lnTo>
                      <a:pt x="1" y="30"/>
                    </a:lnTo>
                    <a:lnTo>
                      <a:pt x="0" y="29"/>
                    </a:lnTo>
                    <a:lnTo>
                      <a:pt x="0" y="28"/>
                    </a:lnTo>
                    <a:lnTo>
                      <a:pt x="0" y="27"/>
                    </a:lnTo>
                    <a:lnTo>
                      <a:pt x="0" y="26"/>
                    </a:lnTo>
                    <a:lnTo>
                      <a:pt x="0" y="25"/>
                    </a:lnTo>
                    <a:lnTo>
                      <a:pt x="0" y="24"/>
                    </a:lnTo>
                    <a:lnTo>
                      <a:pt x="0" y="23"/>
                    </a:lnTo>
                    <a:lnTo>
                      <a:pt x="0" y="22"/>
                    </a:lnTo>
                    <a:lnTo>
                      <a:pt x="0" y="21"/>
                    </a:lnTo>
                    <a:lnTo>
                      <a:pt x="0" y="20"/>
                    </a:lnTo>
                    <a:lnTo>
                      <a:pt x="0" y="19"/>
                    </a:lnTo>
                    <a:lnTo>
                      <a:pt x="1" y="18"/>
                    </a:lnTo>
                    <a:lnTo>
                      <a:pt x="1" y="17"/>
                    </a:lnTo>
                    <a:lnTo>
                      <a:pt x="1" y="16"/>
                    </a:lnTo>
                    <a:lnTo>
                      <a:pt x="1" y="15"/>
                    </a:lnTo>
                    <a:lnTo>
                      <a:pt x="2" y="14"/>
                    </a:lnTo>
                    <a:lnTo>
                      <a:pt x="2" y="13"/>
                    </a:lnTo>
                    <a:lnTo>
                      <a:pt x="2" y="12"/>
                    </a:lnTo>
                    <a:lnTo>
                      <a:pt x="2" y="11"/>
                    </a:lnTo>
                    <a:lnTo>
                      <a:pt x="3" y="11"/>
                    </a:lnTo>
                    <a:lnTo>
                      <a:pt x="3" y="10"/>
                    </a:lnTo>
                    <a:lnTo>
                      <a:pt x="3" y="9"/>
                    </a:lnTo>
                    <a:lnTo>
                      <a:pt x="4" y="8"/>
                    </a:lnTo>
                    <a:lnTo>
                      <a:pt x="4" y="7"/>
                    </a:lnTo>
                    <a:lnTo>
                      <a:pt x="5" y="6"/>
                    </a:lnTo>
                    <a:lnTo>
                      <a:pt x="6" y="4"/>
                    </a:lnTo>
                    <a:lnTo>
                      <a:pt x="6" y="3"/>
                    </a:lnTo>
                    <a:lnTo>
                      <a:pt x="7" y="3"/>
                    </a:lnTo>
                    <a:lnTo>
                      <a:pt x="7" y="2"/>
                    </a:lnTo>
                    <a:lnTo>
                      <a:pt x="8" y="2"/>
                    </a:lnTo>
                    <a:lnTo>
                      <a:pt x="8" y="1"/>
                    </a:lnTo>
                    <a:lnTo>
                      <a:pt x="9" y="0"/>
                    </a:lnTo>
                    <a:lnTo>
                      <a:pt x="37" y="0"/>
                    </a:lnTo>
                    <a:lnTo>
                      <a:pt x="36" y="0"/>
                    </a:lnTo>
                    <a:lnTo>
                      <a:pt x="35" y="0"/>
                    </a:lnTo>
                    <a:lnTo>
                      <a:pt x="22" y="5"/>
                    </a:lnTo>
                    <a:lnTo>
                      <a:pt x="21" y="6"/>
                    </a:lnTo>
                    <a:lnTo>
                      <a:pt x="20" y="6"/>
                    </a:lnTo>
                    <a:lnTo>
                      <a:pt x="20" y="7"/>
                    </a:lnTo>
                    <a:lnTo>
                      <a:pt x="19" y="7"/>
                    </a:lnTo>
                    <a:lnTo>
                      <a:pt x="18" y="8"/>
                    </a:lnTo>
                    <a:lnTo>
                      <a:pt x="18" y="9"/>
                    </a:lnTo>
                    <a:lnTo>
                      <a:pt x="17" y="10"/>
                    </a:lnTo>
                    <a:lnTo>
                      <a:pt x="17" y="11"/>
                    </a:lnTo>
                    <a:lnTo>
                      <a:pt x="14" y="16"/>
                    </a:lnTo>
                    <a:lnTo>
                      <a:pt x="14" y="17"/>
                    </a:lnTo>
                    <a:lnTo>
                      <a:pt x="13" y="18"/>
                    </a:lnTo>
                    <a:lnTo>
                      <a:pt x="13" y="19"/>
                    </a:lnTo>
                    <a:lnTo>
                      <a:pt x="13" y="20"/>
                    </a:lnTo>
                    <a:lnTo>
                      <a:pt x="13" y="21"/>
                    </a:lnTo>
                    <a:lnTo>
                      <a:pt x="13" y="22"/>
                    </a:lnTo>
                    <a:lnTo>
                      <a:pt x="13" y="23"/>
                    </a:lnTo>
                    <a:lnTo>
                      <a:pt x="13" y="24"/>
                    </a:lnTo>
                    <a:lnTo>
                      <a:pt x="13" y="25"/>
                    </a:lnTo>
                    <a:lnTo>
                      <a:pt x="13" y="26"/>
                    </a:lnTo>
                    <a:lnTo>
                      <a:pt x="13" y="27"/>
                    </a:lnTo>
                    <a:lnTo>
                      <a:pt x="15" y="35"/>
                    </a:lnTo>
                    <a:lnTo>
                      <a:pt x="16" y="36"/>
                    </a:lnTo>
                    <a:lnTo>
                      <a:pt x="16" y="37"/>
                    </a:lnTo>
                    <a:lnTo>
                      <a:pt x="17" y="37"/>
                    </a:lnTo>
                    <a:lnTo>
                      <a:pt x="17" y="38"/>
                    </a:lnTo>
                    <a:lnTo>
                      <a:pt x="18" y="39"/>
                    </a:lnTo>
                    <a:lnTo>
                      <a:pt x="18" y="40"/>
                    </a:lnTo>
                    <a:lnTo>
                      <a:pt x="19" y="40"/>
                    </a:lnTo>
                    <a:lnTo>
                      <a:pt x="20" y="41"/>
                    </a:lnTo>
                    <a:lnTo>
                      <a:pt x="26" y="45"/>
                    </a:lnTo>
                    <a:lnTo>
                      <a:pt x="33" y="48"/>
                    </a:lnTo>
                    <a:lnTo>
                      <a:pt x="34" y="48"/>
                    </a:lnTo>
                    <a:lnTo>
                      <a:pt x="35" y="48"/>
                    </a:lnTo>
                    <a:lnTo>
                      <a:pt x="36" y="48"/>
                    </a:lnTo>
                    <a:lnTo>
                      <a:pt x="37" y="48"/>
                    </a:lnTo>
                  </a:path>
                </a:pathLst>
              </a:custGeom>
              <a:solidFill>
                <a:srgbClr val="E866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69" name="未知"/>
              <p:cNvSpPr>
                <a:spLocks/>
              </p:cNvSpPr>
              <p:nvPr/>
            </p:nvSpPr>
            <p:spPr bwMode="auto">
              <a:xfrm>
                <a:off x="1082" y="1244"/>
                <a:ext cx="14" cy="20"/>
              </a:xfrm>
              <a:custGeom>
                <a:avLst/>
                <a:gdLst>
                  <a:gd name="T0" fmla="*/ 0 w 37"/>
                  <a:gd name="T1" fmla="*/ 0 h 48"/>
                  <a:gd name="T2" fmla="*/ 0 w 37"/>
                  <a:gd name="T3" fmla="*/ 0 h 48"/>
                  <a:gd name="T4" fmla="*/ 0 w 37"/>
                  <a:gd name="T5" fmla="*/ 0 h 48"/>
                  <a:gd name="T6" fmla="*/ 0 w 37"/>
                  <a:gd name="T7" fmla="*/ 0 h 48"/>
                  <a:gd name="T8" fmla="*/ 0 w 37"/>
                  <a:gd name="T9" fmla="*/ 0 h 48"/>
                  <a:gd name="T10" fmla="*/ 0 w 37"/>
                  <a:gd name="T11" fmla="*/ 0 h 48"/>
                  <a:gd name="T12" fmla="*/ 0 w 37"/>
                  <a:gd name="T13" fmla="*/ 0 h 48"/>
                  <a:gd name="T14" fmla="*/ 0 w 37"/>
                  <a:gd name="T15" fmla="*/ 0 h 48"/>
                  <a:gd name="T16" fmla="*/ 0 w 37"/>
                  <a:gd name="T17" fmla="*/ 0 h 48"/>
                  <a:gd name="T18" fmla="*/ 0 w 37"/>
                  <a:gd name="T19" fmla="*/ 0 h 48"/>
                  <a:gd name="T20" fmla="*/ 0 w 37"/>
                  <a:gd name="T21" fmla="*/ 0 h 48"/>
                  <a:gd name="T22" fmla="*/ 0 w 37"/>
                  <a:gd name="T23" fmla="*/ 0 h 48"/>
                  <a:gd name="T24" fmla="*/ 0 w 37"/>
                  <a:gd name="T25" fmla="*/ 0 h 48"/>
                  <a:gd name="T26" fmla="*/ 0 w 37"/>
                  <a:gd name="T27" fmla="*/ 0 h 48"/>
                  <a:gd name="T28" fmla="*/ 0 w 37"/>
                  <a:gd name="T29" fmla="*/ 0 h 48"/>
                  <a:gd name="T30" fmla="*/ 0 w 37"/>
                  <a:gd name="T31" fmla="*/ 0 h 48"/>
                  <a:gd name="T32" fmla="*/ 0 w 37"/>
                  <a:gd name="T33" fmla="*/ 0 h 48"/>
                  <a:gd name="T34" fmla="*/ 0 w 37"/>
                  <a:gd name="T35" fmla="*/ 0 h 48"/>
                  <a:gd name="T36" fmla="*/ 0 w 37"/>
                  <a:gd name="T37" fmla="*/ 0 h 48"/>
                  <a:gd name="T38" fmla="*/ 0 w 37"/>
                  <a:gd name="T39" fmla="*/ 0 h 48"/>
                  <a:gd name="T40" fmla="*/ 0 w 37"/>
                  <a:gd name="T41" fmla="*/ 0 h 48"/>
                  <a:gd name="T42" fmla="*/ 0 w 37"/>
                  <a:gd name="T43" fmla="*/ 0 h 48"/>
                  <a:gd name="T44" fmla="*/ 0 w 37"/>
                  <a:gd name="T45" fmla="*/ 0 h 48"/>
                  <a:gd name="T46" fmla="*/ 0 w 37"/>
                  <a:gd name="T47" fmla="*/ 0 h 48"/>
                  <a:gd name="T48" fmla="*/ 0 w 37"/>
                  <a:gd name="T49" fmla="*/ 0 h 48"/>
                  <a:gd name="T50" fmla="*/ 0 w 37"/>
                  <a:gd name="T51" fmla="*/ 0 h 48"/>
                  <a:gd name="T52" fmla="*/ 0 w 37"/>
                  <a:gd name="T53" fmla="*/ 0 h 48"/>
                  <a:gd name="T54" fmla="*/ 0 w 37"/>
                  <a:gd name="T55" fmla="*/ 0 h 48"/>
                  <a:gd name="T56" fmla="*/ 0 w 37"/>
                  <a:gd name="T57" fmla="*/ 0 h 48"/>
                  <a:gd name="T58" fmla="*/ 0 w 37"/>
                  <a:gd name="T59" fmla="*/ 0 h 48"/>
                  <a:gd name="T60" fmla="*/ 0 w 37"/>
                  <a:gd name="T61" fmla="*/ 0 h 48"/>
                  <a:gd name="T62" fmla="*/ 0 w 37"/>
                  <a:gd name="T63" fmla="*/ 0 h 48"/>
                  <a:gd name="T64" fmla="*/ 0 w 37"/>
                  <a:gd name="T65" fmla="*/ 0 h 48"/>
                  <a:gd name="T66" fmla="*/ 0 w 37"/>
                  <a:gd name="T67" fmla="*/ 0 h 48"/>
                  <a:gd name="T68" fmla="*/ 0 w 37"/>
                  <a:gd name="T69" fmla="*/ 0 h 48"/>
                  <a:gd name="T70" fmla="*/ 0 w 37"/>
                  <a:gd name="T71" fmla="*/ 0 h 48"/>
                  <a:gd name="T72" fmla="*/ 0 w 37"/>
                  <a:gd name="T73" fmla="*/ 0 h 48"/>
                  <a:gd name="T74" fmla="*/ 0 w 37"/>
                  <a:gd name="T75" fmla="*/ 0 h 48"/>
                  <a:gd name="T76" fmla="*/ 0 w 37"/>
                  <a:gd name="T77" fmla="*/ 0 h 48"/>
                  <a:gd name="T78" fmla="*/ 0 w 37"/>
                  <a:gd name="T79" fmla="*/ 0 h 48"/>
                  <a:gd name="T80" fmla="*/ 0 w 37"/>
                  <a:gd name="T81" fmla="*/ 0 h 48"/>
                  <a:gd name="T82" fmla="*/ 0 w 37"/>
                  <a:gd name="T83" fmla="*/ 0 h 48"/>
                  <a:gd name="T84" fmla="*/ 0 w 37"/>
                  <a:gd name="T85" fmla="*/ 0 h 48"/>
                  <a:gd name="T86" fmla="*/ 0 w 37"/>
                  <a:gd name="T87" fmla="*/ 0 h 48"/>
                  <a:gd name="T88" fmla="*/ 0 w 37"/>
                  <a:gd name="T89" fmla="*/ 0 h 48"/>
                  <a:gd name="T90" fmla="*/ 0 w 37"/>
                  <a:gd name="T91" fmla="*/ 0 h 48"/>
                  <a:gd name="T92" fmla="*/ 0 w 37"/>
                  <a:gd name="T93" fmla="*/ 0 h 48"/>
                  <a:gd name="T94" fmla="*/ 0 w 37"/>
                  <a:gd name="T95" fmla="*/ 0 h 48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0" t="0" r="r" b="b"/>
                <a:pathLst>
                  <a:path w="37" h="48">
                    <a:moveTo>
                      <a:pt x="0" y="48"/>
                    </a:moveTo>
                    <a:lnTo>
                      <a:pt x="4" y="48"/>
                    </a:lnTo>
                    <a:lnTo>
                      <a:pt x="5" y="48"/>
                    </a:lnTo>
                    <a:lnTo>
                      <a:pt x="5" y="47"/>
                    </a:lnTo>
                    <a:lnTo>
                      <a:pt x="6" y="47"/>
                    </a:lnTo>
                    <a:lnTo>
                      <a:pt x="7" y="47"/>
                    </a:lnTo>
                    <a:lnTo>
                      <a:pt x="8" y="47"/>
                    </a:lnTo>
                    <a:lnTo>
                      <a:pt x="15" y="43"/>
                    </a:lnTo>
                    <a:lnTo>
                      <a:pt x="19" y="38"/>
                    </a:lnTo>
                    <a:lnTo>
                      <a:pt x="20" y="37"/>
                    </a:lnTo>
                    <a:lnTo>
                      <a:pt x="20" y="36"/>
                    </a:lnTo>
                    <a:lnTo>
                      <a:pt x="21" y="35"/>
                    </a:lnTo>
                    <a:lnTo>
                      <a:pt x="22" y="34"/>
                    </a:lnTo>
                    <a:lnTo>
                      <a:pt x="22" y="33"/>
                    </a:lnTo>
                    <a:lnTo>
                      <a:pt x="24" y="28"/>
                    </a:lnTo>
                    <a:lnTo>
                      <a:pt x="24" y="27"/>
                    </a:lnTo>
                    <a:lnTo>
                      <a:pt x="24" y="26"/>
                    </a:lnTo>
                    <a:lnTo>
                      <a:pt x="24" y="25"/>
                    </a:lnTo>
                    <a:lnTo>
                      <a:pt x="24" y="24"/>
                    </a:lnTo>
                    <a:lnTo>
                      <a:pt x="24" y="22"/>
                    </a:lnTo>
                    <a:lnTo>
                      <a:pt x="23" y="18"/>
                    </a:lnTo>
                    <a:lnTo>
                      <a:pt x="23" y="17"/>
                    </a:lnTo>
                    <a:lnTo>
                      <a:pt x="22" y="15"/>
                    </a:lnTo>
                    <a:lnTo>
                      <a:pt x="22" y="14"/>
                    </a:lnTo>
                    <a:lnTo>
                      <a:pt x="21" y="13"/>
                    </a:lnTo>
                    <a:lnTo>
                      <a:pt x="17" y="7"/>
                    </a:lnTo>
                    <a:lnTo>
                      <a:pt x="16" y="6"/>
                    </a:lnTo>
                    <a:lnTo>
                      <a:pt x="15" y="6"/>
                    </a:lnTo>
                    <a:lnTo>
                      <a:pt x="13" y="4"/>
                    </a:lnTo>
                    <a:lnTo>
                      <a:pt x="12" y="3"/>
                    </a:lnTo>
                    <a:lnTo>
                      <a:pt x="0" y="0"/>
                    </a:lnTo>
                    <a:lnTo>
                      <a:pt x="28" y="0"/>
                    </a:lnTo>
                    <a:lnTo>
                      <a:pt x="28" y="1"/>
                    </a:lnTo>
                    <a:lnTo>
                      <a:pt x="29" y="1"/>
                    </a:lnTo>
                    <a:lnTo>
                      <a:pt x="29" y="2"/>
                    </a:lnTo>
                    <a:lnTo>
                      <a:pt x="30" y="2"/>
                    </a:lnTo>
                    <a:lnTo>
                      <a:pt x="30" y="3"/>
                    </a:lnTo>
                    <a:lnTo>
                      <a:pt x="31" y="5"/>
                    </a:lnTo>
                    <a:lnTo>
                      <a:pt x="32" y="6"/>
                    </a:lnTo>
                    <a:lnTo>
                      <a:pt x="32" y="7"/>
                    </a:lnTo>
                    <a:lnTo>
                      <a:pt x="33" y="7"/>
                    </a:lnTo>
                    <a:lnTo>
                      <a:pt x="33" y="8"/>
                    </a:lnTo>
                    <a:lnTo>
                      <a:pt x="33" y="9"/>
                    </a:lnTo>
                    <a:lnTo>
                      <a:pt x="34" y="10"/>
                    </a:lnTo>
                    <a:lnTo>
                      <a:pt x="35" y="15"/>
                    </a:lnTo>
                    <a:lnTo>
                      <a:pt x="36" y="15"/>
                    </a:lnTo>
                    <a:lnTo>
                      <a:pt x="36" y="20"/>
                    </a:lnTo>
                    <a:lnTo>
                      <a:pt x="36" y="21"/>
                    </a:lnTo>
                    <a:lnTo>
                      <a:pt x="37" y="22"/>
                    </a:lnTo>
                    <a:lnTo>
                      <a:pt x="37" y="24"/>
                    </a:lnTo>
                    <a:lnTo>
                      <a:pt x="37" y="25"/>
                    </a:lnTo>
                    <a:lnTo>
                      <a:pt x="37" y="26"/>
                    </a:lnTo>
                    <a:lnTo>
                      <a:pt x="36" y="27"/>
                    </a:lnTo>
                    <a:lnTo>
                      <a:pt x="36" y="28"/>
                    </a:lnTo>
                    <a:lnTo>
                      <a:pt x="36" y="29"/>
                    </a:lnTo>
                    <a:lnTo>
                      <a:pt x="36" y="30"/>
                    </a:lnTo>
                    <a:lnTo>
                      <a:pt x="36" y="31"/>
                    </a:lnTo>
                    <a:lnTo>
                      <a:pt x="36" y="33"/>
                    </a:lnTo>
                    <a:lnTo>
                      <a:pt x="35" y="33"/>
                    </a:lnTo>
                    <a:lnTo>
                      <a:pt x="35" y="34"/>
                    </a:lnTo>
                    <a:lnTo>
                      <a:pt x="34" y="38"/>
                    </a:lnTo>
                    <a:lnTo>
                      <a:pt x="33" y="39"/>
                    </a:lnTo>
                    <a:lnTo>
                      <a:pt x="33" y="40"/>
                    </a:lnTo>
                    <a:lnTo>
                      <a:pt x="33" y="41"/>
                    </a:lnTo>
                    <a:lnTo>
                      <a:pt x="32" y="41"/>
                    </a:lnTo>
                    <a:lnTo>
                      <a:pt x="32" y="42"/>
                    </a:lnTo>
                    <a:lnTo>
                      <a:pt x="31" y="43"/>
                    </a:lnTo>
                    <a:lnTo>
                      <a:pt x="31" y="44"/>
                    </a:lnTo>
                    <a:lnTo>
                      <a:pt x="30" y="44"/>
                    </a:lnTo>
                    <a:lnTo>
                      <a:pt x="30" y="45"/>
                    </a:lnTo>
                    <a:lnTo>
                      <a:pt x="29" y="46"/>
                    </a:lnTo>
                    <a:lnTo>
                      <a:pt x="29" y="47"/>
                    </a:lnTo>
                    <a:lnTo>
                      <a:pt x="28" y="47"/>
                    </a:lnTo>
                    <a:lnTo>
                      <a:pt x="28" y="48"/>
                    </a:lnTo>
                  </a:path>
                </a:pathLst>
              </a:custGeom>
              <a:solidFill>
                <a:srgbClr val="E866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70" name="未知"/>
              <p:cNvSpPr>
                <a:spLocks/>
              </p:cNvSpPr>
              <p:nvPr/>
            </p:nvSpPr>
            <p:spPr bwMode="auto">
              <a:xfrm>
                <a:off x="1070" y="1239"/>
                <a:ext cx="23" cy="5"/>
              </a:xfrm>
              <a:custGeom>
                <a:avLst/>
                <a:gdLst>
                  <a:gd name="T0" fmla="*/ 0 w 56"/>
                  <a:gd name="T1" fmla="*/ 0 h 13"/>
                  <a:gd name="T2" fmla="*/ 0 w 56"/>
                  <a:gd name="T3" fmla="*/ 0 h 13"/>
                  <a:gd name="T4" fmla="*/ 0 w 56"/>
                  <a:gd name="T5" fmla="*/ 0 h 13"/>
                  <a:gd name="T6" fmla="*/ 0 w 56"/>
                  <a:gd name="T7" fmla="*/ 0 h 13"/>
                  <a:gd name="T8" fmla="*/ 0 w 56"/>
                  <a:gd name="T9" fmla="*/ 0 h 13"/>
                  <a:gd name="T10" fmla="*/ 0 w 56"/>
                  <a:gd name="T11" fmla="*/ 0 h 13"/>
                  <a:gd name="T12" fmla="*/ 0 w 56"/>
                  <a:gd name="T13" fmla="*/ 0 h 13"/>
                  <a:gd name="T14" fmla="*/ 0 w 56"/>
                  <a:gd name="T15" fmla="*/ 0 h 13"/>
                  <a:gd name="T16" fmla="*/ 0 w 56"/>
                  <a:gd name="T17" fmla="*/ 0 h 13"/>
                  <a:gd name="T18" fmla="*/ 0 w 56"/>
                  <a:gd name="T19" fmla="*/ 0 h 13"/>
                  <a:gd name="T20" fmla="*/ 0 w 56"/>
                  <a:gd name="T21" fmla="*/ 0 h 13"/>
                  <a:gd name="T22" fmla="*/ 0 w 56"/>
                  <a:gd name="T23" fmla="*/ 0 h 13"/>
                  <a:gd name="T24" fmla="*/ 0 w 56"/>
                  <a:gd name="T25" fmla="*/ 0 h 13"/>
                  <a:gd name="T26" fmla="*/ 0 w 56"/>
                  <a:gd name="T27" fmla="*/ 0 h 13"/>
                  <a:gd name="T28" fmla="*/ 0 w 56"/>
                  <a:gd name="T29" fmla="*/ 0 h 13"/>
                  <a:gd name="T30" fmla="*/ 0 w 56"/>
                  <a:gd name="T31" fmla="*/ 0 h 13"/>
                  <a:gd name="T32" fmla="*/ 0 w 56"/>
                  <a:gd name="T33" fmla="*/ 0 h 13"/>
                  <a:gd name="T34" fmla="*/ 0 w 56"/>
                  <a:gd name="T35" fmla="*/ 0 h 13"/>
                  <a:gd name="T36" fmla="*/ 0 w 56"/>
                  <a:gd name="T37" fmla="*/ 0 h 13"/>
                  <a:gd name="T38" fmla="*/ 0 w 56"/>
                  <a:gd name="T39" fmla="*/ 0 h 13"/>
                  <a:gd name="T40" fmla="*/ 0 w 56"/>
                  <a:gd name="T41" fmla="*/ 0 h 13"/>
                  <a:gd name="T42" fmla="*/ 0 w 56"/>
                  <a:gd name="T43" fmla="*/ 0 h 13"/>
                  <a:gd name="T44" fmla="*/ 0 w 56"/>
                  <a:gd name="T45" fmla="*/ 0 h 13"/>
                  <a:gd name="T46" fmla="*/ 0 w 56"/>
                  <a:gd name="T47" fmla="*/ 0 h 13"/>
                  <a:gd name="T48" fmla="*/ 0 w 56"/>
                  <a:gd name="T49" fmla="*/ 0 h 13"/>
                  <a:gd name="T50" fmla="*/ 0 w 56"/>
                  <a:gd name="T51" fmla="*/ 0 h 13"/>
                  <a:gd name="T52" fmla="*/ 0 w 56"/>
                  <a:gd name="T53" fmla="*/ 0 h 13"/>
                  <a:gd name="T54" fmla="*/ 0 w 56"/>
                  <a:gd name="T55" fmla="*/ 0 h 13"/>
                  <a:gd name="T56" fmla="*/ 0 w 56"/>
                  <a:gd name="T57" fmla="*/ 0 h 13"/>
                  <a:gd name="T58" fmla="*/ 0 w 56"/>
                  <a:gd name="T59" fmla="*/ 0 h 13"/>
                  <a:gd name="T60" fmla="*/ 0 w 56"/>
                  <a:gd name="T61" fmla="*/ 0 h 13"/>
                  <a:gd name="T62" fmla="*/ 0 w 56"/>
                  <a:gd name="T63" fmla="*/ 0 h 13"/>
                  <a:gd name="T64" fmla="*/ 0 w 56"/>
                  <a:gd name="T65" fmla="*/ 0 h 13"/>
                  <a:gd name="T66" fmla="*/ 0 w 56"/>
                  <a:gd name="T67" fmla="*/ 0 h 13"/>
                  <a:gd name="T68" fmla="*/ 0 w 56"/>
                  <a:gd name="T69" fmla="*/ 0 h 13"/>
                  <a:gd name="T70" fmla="*/ 0 w 56"/>
                  <a:gd name="T71" fmla="*/ 0 h 13"/>
                  <a:gd name="T72" fmla="*/ 0 w 56"/>
                  <a:gd name="T73" fmla="*/ 0 h 13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0" t="0" r="r" b="b"/>
                <a:pathLst>
                  <a:path w="56" h="13">
                    <a:moveTo>
                      <a:pt x="0" y="13"/>
                    </a:moveTo>
                    <a:lnTo>
                      <a:pt x="1" y="12"/>
                    </a:lnTo>
                    <a:lnTo>
                      <a:pt x="2" y="11"/>
                    </a:lnTo>
                    <a:lnTo>
                      <a:pt x="5" y="8"/>
                    </a:lnTo>
                    <a:lnTo>
                      <a:pt x="6" y="7"/>
                    </a:lnTo>
                    <a:lnTo>
                      <a:pt x="7" y="6"/>
                    </a:lnTo>
                    <a:lnTo>
                      <a:pt x="9" y="6"/>
                    </a:lnTo>
                    <a:lnTo>
                      <a:pt x="10" y="5"/>
                    </a:lnTo>
                    <a:lnTo>
                      <a:pt x="12" y="4"/>
                    </a:lnTo>
                    <a:lnTo>
                      <a:pt x="14" y="3"/>
                    </a:lnTo>
                    <a:lnTo>
                      <a:pt x="15" y="2"/>
                    </a:lnTo>
                    <a:lnTo>
                      <a:pt x="16" y="2"/>
                    </a:lnTo>
                    <a:lnTo>
                      <a:pt x="19" y="1"/>
                    </a:lnTo>
                    <a:lnTo>
                      <a:pt x="21" y="1"/>
                    </a:lnTo>
                    <a:lnTo>
                      <a:pt x="22" y="1"/>
                    </a:lnTo>
                    <a:lnTo>
                      <a:pt x="26" y="0"/>
                    </a:lnTo>
                    <a:lnTo>
                      <a:pt x="28" y="0"/>
                    </a:lnTo>
                    <a:lnTo>
                      <a:pt x="29" y="0"/>
                    </a:lnTo>
                    <a:lnTo>
                      <a:pt x="31" y="0"/>
                    </a:lnTo>
                    <a:lnTo>
                      <a:pt x="32" y="0"/>
                    </a:lnTo>
                    <a:lnTo>
                      <a:pt x="34" y="1"/>
                    </a:lnTo>
                    <a:lnTo>
                      <a:pt x="35" y="1"/>
                    </a:lnTo>
                    <a:lnTo>
                      <a:pt x="36" y="1"/>
                    </a:lnTo>
                    <a:lnTo>
                      <a:pt x="38" y="2"/>
                    </a:lnTo>
                    <a:lnTo>
                      <a:pt x="42" y="3"/>
                    </a:lnTo>
                    <a:lnTo>
                      <a:pt x="43" y="4"/>
                    </a:lnTo>
                    <a:lnTo>
                      <a:pt x="44" y="4"/>
                    </a:lnTo>
                    <a:lnTo>
                      <a:pt x="46" y="5"/>
                    </a:lnTo>
                    <a:lnTo>
                      <a:pt x="47" y="6"/>
                    </a:lnTo>
                    <a:lnTo>
                      <a:pt x="48" y="6"/>
                    </a:lnTo>
                    <a:lnTo>
                      <a:pt x="49" y="7"/>
                    </a:lnTo>
                    <a:lnTo>
                      <a:pt x="51" y="8"/>
                    </a:lnTo>
                    <a:lnTo>
                      <a:pt x="52" y="9"/>
                    </a:lnTo>
                    <a:lnTo>
                      <a:pt x="53" y="10"/>
                    </a:lnTo>
                    <a:lnTo>
                      <a:pt x="54" y="11"/>
                    </a:lnTo>
                    <a:lnTo>
                      <a:pt x="55" y="12"/>
                    </a:lnTo>
                    <a:lnTo>
                      <a:pt x="56" y="13"/>
                    </a:lnTo>
                  </a:path>
                </a:pathLst>
              </a:custGeom>
              <a:solidFill>
                <a:srgbClr val="E866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71" name="未知"/>
              <p:cNvSpPr>
                <a:spLocks/>
              </p:cNvSpPr>
              <p:nvPr/>
            </p:nvSpPr>
            <p:spPr bwMode="auto">
              <a:xfrm>
                <a:off x="1072" y="1244"/>
                <a:ext cx="19" cy="20"/>
              </a:xfrm>
              <a:custGeom>
                <a:avLst/>
                <a:gdLst>
                  <a:gd name="T0" fmla="*/ 0 w 48"/>
                  <a:gd name="T1" fmla="*/ 0 h 48"/>
                  <a:gd name="T2" fmla="*/ 0 w 48"/>
                  <a:gd name="T3" fmla="*/ 0 h 48"/>
                  <a:gd name="T4" fmla="*/ 0 w 48"/>
                  <a:gd name="T5" fmla="*/ 0 h 48"/>
                  <a:gd name="T6" fmla="*/ 0 w 48"/>
                  <a:gd name="T7" fmla="*/ 0 h 48"/>
                  <a:gd name="T8" fmla="*/ 0 w 48"/>
                  <a:gd name="T9" fmla="*/ 0 h 48"/>
                  <a:gd name="T10" fmla="*/ 0 w 48"/>
                  <a:gd name="T11" fmla="*/ 0 h 48"/>
                  <a:gd name="T12" fmla="*/ 0 w 48"/>
                  <a:gd name="T13" fmla="*/ 0 h 48"/>
                  <a:gd name="T14" fmla="*/ 0 w 48"/>
                  <a:gd name="T15" fmla="*/ 0 h 48"/>
                  <a:gd name="T16" fmla="*/ 0 w 48"/>
                  <a:gd name="T17" fmla="*/ 0 h 48"/>
                  <a:gd name="T18" fmla="*/ 0 w 48"/>
                  <a:gd name="T19" fmla="*/ 0 h 48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48" h="48">
                    <a:moveTo>
                      <a:pt x="41" y="41"/>
                    </a:moveTo>
                    <a:lnTo>
                      <a:pt x="24" y="48"/>
                    </a:lnTo>
                    <a:lnTo>
                      <a:pt x="23" y="48"/>
                    </a:lnTo>
                    <a:lnTo>
                      <a:pt x="0" y="24"/>
                    </a:lnTo>
                    <a:lnTo>
                      <a:pt x="0" y="23"/>
                    </a:lnTo>
                    <a:lnTo>
                      <a:pt x="24" y="0"/>
                    </a:lnTo>
                    <a:lnTo>
                      <a:pt x="25" y="0"/>
                    </a:lnTo>
                    <a:lnTo>
                      <a:pt x="48" y="24"/>
                    </a:lnTo>
                    <a:lnTo>
                      <a:pt x="48" y="26"/>
                    </a:lnTo>
                    <a:lnTo>
                      <a:pt x="41" y="41"/>
                    </a:lnTo>
                    <a:close/>
                  </a:path>
                </a:pathLst>
              </a:custGeom>
              <a:noFill/>
              <a:ln w="63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72" name="未知"/>
              <p:cNvSpPr>
                <a:spLocks/>
              </p:cNvSpPr>
              <p:nvPr/>
            </p:nvSpPr>
            <p:spPr bwMode="auto">
              <a:xfrm>
                <a:off x="1067" y="1239"/>
                <a:ext cx="29" cy="30"/>
              </a:xfrm>
              <a:custGeom>
                <a:avLst/>
                <a:gdLst>
                  <a:gd name="T0" fmla="*/ 0 w 74"/>
                  <a:gd name="T1" fmla="*/ 0 h 74"/>
                  <a:gd name="T2" fmla="*/ 0 w 74"/>
                  <a:gd name="T3" fmla="*/ 0 h 74"/>
                  <a:gd name="T4" fmla="*/ 0 w 74"/>
                  <a:gd name="T5" fmla="*/ 0 h 74"/>
                  <a:gd name="T6" fmla="*/ 0 w 74"/>
                  <a:gd name="T7" fmla="*/ 0 h 74"/>
                  <a:gd name="T8" fmla="*/ 0 w 74"/>
                  <a:gd name="T9" fmla="*/ 0 h 74"/>
                  <a:gd name="T10" fmla="*/ 0 w 74"/>
                  <a:gd name="T11" fmla="*/ 0 h 74"/>
                  <a:gd name="T12" fmla="*/ 0 w 74"/>
                  <a:gd name="T13" fmla="*/ 0 h 74"/>
                  <a:gd name="T14" fmla="*/ 0 w 74"/>
                  <a:gd name="T15" fmla="*/ 0 h 74"/>
                  <a:gd name="T16" fmla="*/ 0 w 74"/>
                  <a:gd name="T17" fmla="*/ 0 h 74"/>
                  <a:gd name="T18" fmla="*/ 0 w 74"/>
                  <a:gd name="T19" fmla="*/ 0 h 74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74" h="74">
                    <a:moveTo>
                      <a:pt x="63" y="11"/>
                    </a:moveTo>
                    <a:lnTo>
                      <a:pt x="37" y="0"/>
                    </a:lnTo>
                    <a:lnTo>
                      <a:pt x="35" y="0"/>
                    </a:lnTo>
                    <a:lnTo>
                      <a:pt x="0" y="37"/>
                    </a:lnTo>
                    <a:lnTo>
                      <a:pt x="0" y="40"/>
                    </a:lnTo>
                    <a:lnTo>
                      <a:pt x="37" y="74"/>
                    </a:lnTo>
                    <a:lnTo>
                      <a:pt x="38" y="74"/>
                    </a:lnTo>
                    <a:lnTo>
                      <a:pt x="74" y="37"/>
                    </a:lnTo>
                    <a:lnTo>
                      <a:pt x="74" y="35"/>
                    </a:lnTo>
                    <a:lnTo>
                      <a:pt x="63" y="11"/>
                    </a:lnTo>
                    <a:close/>
                  </a:path>
                </a:pathLst>
              </a:custGeom>
              <a:noFill/>
              <a:ln w="63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73" name="未知"/>
              <p:cNvSpPr>
                <a:spLocks/>
              </p:cNvSpPr>
              <p:nvPr/>
            </p:nvSpPr>
            <p:spPr bwMode="auto">
              <a:xfrm>
                <a:off x="1126" y="1162"/>
                <a:ext cx="43" cy="45"/>
              </a:xfrm>
              <a:custGeom>
                <a:avLst/>
                <a:gdLst>
                  <a:gd name="T0" fmla="*/ 0 w 109"/>
                  <a:gd name="T1" fmla="*/ 0 h 112"/>
                  <a:gd name="T2" fmla="*/ 0 w 109"/>
                  <a:gd name="T3" fmla="*/ 0 h 112"/>
                  <a:gd name="T4" fmla="*/ 0 w 109"/>
                  <a:gd name="T5" fmla="*/ 0 h 112"/>
                  <a:gd name="T6" fmla="*/ 0 w 109"/>
                  <a:gd name="T7" fmla="*/ 0 h 112"/>
                  <a:gd name="T8" fmla="*/ 0 w 109"/>
                  <a:gd name="T9" fmla="*/ 0 h 112"/>
                  <a:gd name="T10" fmla="*/ 0 w 109"/>
                  <a:gd name="T11" fmla="*/ 0 h 112"/>
                  <a:gd name="T12" fmla="*/ 0 w 109"/>
                  <a:gd name="T13" fmla="*/ 0 h 112"/>
                  <a:gd name="T14" fmla="*/ 0 w 109"/>
                  <a:gd name="T15" fmla="*/ 0 h 112"/>
                  <a:gd name="T16" fmla="*/ 0 w 109"/>
                  <a:gd name="T17" fmla="*/ 0 h 112"/>
                  <a:gd name="T18" fmla="*/ 0 w 109"/>
                  <a:gd name="T19" fmla="*/ 0 h 112"/>
                  <a:gd name="T20" fmla="*/ 0 w 109"/>
                  <a:gd name="T21" fmla="*/ 0 h 112"/>
                  <a:gd name="T22" fmla="*/ 0 w 109"/>
                  <a:gd name="T23" fmla="*/ 0 h 112"/>
                  <a:gd name="T24" fmla="*/ 0 w 109"/>
                  <a:gd name="T25" fmla="*/ 0 h 112"/>
                  <a:gd name="T26" fmla="*/ 0 w 109"/>
                  <a:gd name="T27" fmla="*/ 0 h 112"/>
                  <a:gd name="T28" fmla="*/ 0 w 109"/>
                  <a:gd name="T29" fmla="*/ 0 h 112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109" h="112">
                    <a:moveTo>
                      <a:pt x="25" y="86"/>
                    </a:moveTo>
                    <a:lnTo>
                      <a:pt x="66" y="40"/>
                    </a:lnTo>
                    <a:lnTo>
                      <a:pt x="67" y="37"/>
                    </a:lnTo>
                    <a:lnTo>
                      <a:pt x="109" y="112"/>
                    </a:lnTo>
                    <a:lnTo>
                      <a:pt x="67" y="37"/>
                    </a:lnTo>
                    <a:lnTo>
                      <a:pt x="67" y="36"/>
                    </a:lnTo>
                    <a:lnTo>
                      <a:pt x="67" y="35"/>
                    </a:lnTo>
                    <a:lnTo>
                      <a:pt x="66" y="35"/>
                    </a:lnTo>
                    <a:lnTo>
                      <a:pt x="65" y="35"/>
                    </a:lnTo>
                    <a:lnTo>
                      <a:pt x="64" y="35"/>
                    </a:lnTo>
                    <a:lnTo>
                      <a:pt x="18" y="74"/>
                    </a:lnTo>
                    <a:lnTo>
                      <a:pt x="0" y="0"/>
                    </a:lnTo>
                    <a:lnTo>
                      <a:pt x="18" y="74"/>
                    </a:lnTo>
                    <a:lnTo>
                      <a:pt x="24" y="86"/>
                    </a:lnTo>
                    <a:lnTo>
                      <a:pt x="25" y="86"/>
                    </a:lnTo>
                    <a:close/>
                  </a:path>
                </a:pathLst>
              </a:custGeom>
              <a:blipFill dpi="0" rotWithShape="0">
                <a:blip r:embed="rId7"/>
                <a:srcRect/>
                <a:stretch>
                  <a:fillRect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74" name="未知"/>
              <p:cNvSpPr>
                <a:spLocks/>
              </p:cNvSpPr>
              <p:nvPr/>
            </p:nvSpPr>
            <p:spPr bwMode="auto">
              <a:xfrm>
                <a:off x="1113" y="1175"/>
                <a:ext cx="27" cy="37"/>
              </a:xfrm>
              <a:custGeom>
                <a:avLst/>
                <a:gdLst>
                  <a:gd name="T0" fmla="*/ 0 w 66"/>
                  <a:gd name="T1" fmla="*/ 0 h 93"/>
                  <a:gd name="T2" fmla="*/ 0 w 66"/>
                  <a:gd name="T3" fmla="*/ 0 h 93"/>
                  <a:gd name="T4" fmla="*/ 0 w 66"/>
                  <a:gd name="T5" fmla="*/ 0 h 93"/>
                  <a:gd name="T6" fmla="*/ 0 w 66"/>
                  <a:gd name="T7" fmla="*/ 0 h 93"/>
                  <a:gd name="T8" fmla="*/ 0 w 66"/>
                  <a:gd name="T9" fmla="*/ 0 h 93"/>
                  <a:gd name="T10" fmla="*/ 0 w 66"/>
                  <a:gd name="T11" fmla="*/ 0 h 93"/>
                  <a:gd name="T12" fmla="*/ 0 w 66"/>
                  <a:gd name="T13" fmla="*/ 0 h 93"/>
                  <a:gd name="T14" fmla="*/ 0 w 66"/>
                  <a:gd name="T15" fmla="*/ 0 h 93"/>
                  <a:gd name="T16" fmla="*/ 0 w 66"/>
                  <a:gd name="T17" fmla="*/ 0 h 93"/>
                  <a:gd name="T18" fmla="*/ 0 w 66"/>
                  <a:gd name="T19" fmla="*/ 0 h 93"/>
                  <a:gd name="T20" fmla="*/ 0 w 66"/>
                  <a:gd name="T21" fmla="*/ 0 h 9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66" h="93">
                    <a:moveTo>
                      <a:pt x="46" y="58"/>
                    </a:moveTo>
                    <a:lnTo>
                      <a:pt x="55" y="54"/>
                    </a:lnTo>
                    <a:lnTo>
                      <a:pt x="66" y="93"/>
                    </a:lnTo>
                    <a:lnTo>
                      <a:pt x="55" y="54"/>
                    </a:lnTo>
                    <a:lnTo>
                      <a:pt x="49" y="42"/>
                    </a:lnTo>
                    <a:lnTo>
                      <a:pt x="42" y="56"/>
                    </a:lnTo>
                    <a:lnTo>
                      <a:pt x="0" y="0"/>
                    </a:lnTo>
                    <a:lnTo>
                      <a:pt x="42" y="56"/>
                    </a:lnTo>
                    <a:lnTo>
                      <a:pt x="43" y="56"/>
                    </a:lnTo>
                    <a:lnTo>
                      <a:pt x="45" y="58"/>
                    </a:lnTo>
                    <a:lnTo>
                      <a:pt x="46" y="58"/>
                    </a:lnTo>
                    <a:close/>
                  </a:path>
                </a:pathLst>
              </a:custGeom>
              <a:blipFill dpi="0" rotWithShape="0">
                <a:blip r:embed="rId8"/>
                <a:srcRect/>
                <a:stretch>
                  <a:fillRect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75" name="未知"/>
              <p:cNvSpPr>
                <a:spLocks/>
              </p:cNvSpPr>
              <p:nvPr/>
            </p:nvSpPr>
            <p:spPr bwMode="auto">
              <a:xfrm>
                <a:off x="1130" y="1176"/>
                <a:ext cx="22" cy="22"/>
              </a:xfrm>
              <a:custGeom>
                <a:avLst/>
                <a:gdLst>
                  <a:gd name="T0" fmla="*/ 0 w 56"/>
                  <a:gd name="T1" fmla="*/ 0 h 55"/>
                  <a:gd name="T2" fmla="*/ 0 w 56"/>
                  <a:gd name="T3" fmla="*/ 0 h 55"/>
                  <a:gd name="T4" fmla="*/ 0 w 56"/>
                  <a:gd name="T5" fmla="*/ 0 h 55"/>
                  <a:gd name="T6" fmla="*/ 0 w 56"/>
                  <a:gd name="T7" fmla="*/ 0 h 55"/>
                  <a:gd name="T8" fmla="*/ 0 w 56"/>
                  <a:gd name="T9" fmla="*/ 0 h 55"/>
                  <a:gd name="T10" fmla="*/ 0 w 56"/>
                  <a:gd name="T11" fmla="*/ 0 h 55"/>
                  <a:gd name="T12" fmla="*/ 0 w 56"/>
                  <a:gd name="T13" fmla="*/ 0 h 55"/>
                  <a:gd name="T14" fmla="*/ 0 w 56"/>
                  <a:gd name="T15" fmla="*/ 0 h 55"/>
                  <a:gd name="T16" fmla="*/ 0 w 56"/>
                  <a:gd name="T17" fmla="*/ 0 h 55"/>
                  <a:gd name="T18" fmla="*/ 0 w 56"/>
                  <a:gd name="T19" fmla="*/ 0 h 55"/>
                  <a:gd name="T20" fmla="*/ 0 w 56"/>
                  <a:gd name="T21" fmla="*/ 0 h 55"/>
                  <a:gd name="T22" fmla="*/ 0 w 56"/>
                  <a:gd name="T23" fmla="*/ 0 h 55"/>
                  <a:gd name="T24" fmla="*/ 0 w 56"/>
                  <a:gd name="T25" fmla="*/ 0 h 55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56" h="55">
                    <a:moveTo>
                      <a:pt x="30" y="37"/>
                    </a:moveTo>
                    <a:lnTo>
                      <a:pt x="3" y="55"/>
                    </a:lnTo>
                    <a:lnTo>
                      <a:pt x="2" y="55"/>
                    </a:lnTo>
                    <a:lnTo>
                      <a:pt x="0" y="53"/>
                    </a:lnTo>
                    <a:lnTo>
                      <a:pt x="1" y="52"/>
                    </a:lnTo>
                    <a:lnTo>
                      <a:pt x="41" y="7"/>
                    </a:lnTo>
                    <a:lnTo>
                      <a:pt x="54" y="0"/>
                    </a:lnTo>
                    <a:lnTo>
                      <a:pt x="55" y="0"/>
                    </a:lnTo>
                    <a:lnTo>
                      <a:pt x="56" y="0"/>
                    </a:lnTo>
                    <a:lnTo>
                      <a:pt x="56" y="1"/>
                    </a:lnTo>
                    <a:lnTo>
                      <a:pt x="56" y="2"/>
                    </a:lnTo>
                    <a:lnTo>
                      <a:pt x="56" y="3"/>
                    </a:lnTo>
                    <a:lnTo>
                      <a:pt x="30" y="37"/>
                    </a:lnTo>
                    <a:close/>
                  </a:path>
                </a:pathLst>
              </a:custGeom>
              <a:noFill/>
              <a:ln w="63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76" name="未知"/>
              <p:cNvSpPr>
                <a:spLocks/>
              </p:cNvSpPr>
              <p:nvPr/>
            </p:nvSpPr>
            <p:spPr bwMode="auto">
              <a:xfrm>
                <a:off x="1100" y="1156"/>
                <a:ext cx="111" cy="110"/>
              </a:xfrm>
              <a:custGeom>
                <a:avLst/>
                <a:gdLst>
                  <a:gd name="T0" fmla="*/ 0 w 276"/>
                  <a:gd name="T1" fmla="*/ 0 h 276"/>
                  <a:gd name="T2" fmla="*/ 0 w 276"/>
                  <a:gd name="T3" fmla="*/ 0 h 276"/>
                  <a:gd name="T4" fmla="*/ 0 w 276"/>
                  <a:gd name="T5" fmla="*/ 0 h 276"/>
                  <a:gd name="T6" fmla="*/ 0 w 276"/>
                  <a:gd name="T7" fmla="*/ 0 h 276"/>
                  <a:gd name="T8" fmla="*/ 0 w 276"/>
                  <a:gd name="T9" fmla="*/ 0 h 276"/>
                  <a:gd name="T10" fmla="*/ 0 w 276"/>
                  <a:gd name="T11" fmla="*/ 0 h 276"/>
                  <a:gd name="T12" fmla="*/ 0 w 276"/>
                  <a:gd name="T13" fmla="*/ 0 h 276"/>
                  <a:gd name="T14" fmla="*/ 0 w 276"/>
                  <a:gd name="T15" fmla="*/ 0 h 276"/>
                  <a:gd name="T16" fmla="*/ 0 w 276"/>
                  <a:gd name="T17" fmla="*/ 0 h 276"/>
                  <a:gd name="T18" fmla="*/ 0 w 276"/>
                  <a:gd name="T19" fmla="*/ 0 h 276"/>
                  <a:gd name="T20" fmla="*/ 0 w 276"/>
                  <a:gd name="T21" fmla="*/ 0 h 276"/>
                  <a:gd name="T22" fmla="*/ 0 w 276"/>
                  <a:gd name="T23" fmla="*/ 0 h 27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276" h="276">
                    <a:moveTo>
                      <a:pt x="243" y="243"/>
                    </a:moveTo>
                    <a:lnTo>
                      <a:pt x="256" y="232"/>
                    </a:lnTo>
                    <a:lnTo>
                      <a:pt x="276" y="276"/>
                    </a:lnTo>
                    <a:lnTo>
                      <a:pt x="256" y="232"/>
                    </a:lnTo>
                    <a:lnTo>
                      <a:pt x="44" y="20"/>
                    </a:lnTo>
                    <a:lnTo>
                      <a:pt x="33" y="34"/>
                    </a:lnTo>
                    <a:lnTo>
                      <a:pt x="0" y="0"/>
                    </a:lnTo>
                    <a:lnTo>
                      <a:pt x="33" y="34"/>
                    </a:lnTo>
                    <a:lnTo>
                      <a:pt x="33" y="36"/>
                    </a:lnTo>
                    <a:lnTo>
                      <a:pt x="222" y="233"/>
                    </a:lnTo>
                    <a:lnTo>
                      <a:pt x="242" y="243"/>
                    </a:lnTo>
                    <a:lnTo>
                      <a:pt x="243" y="243"/>
                    </a:lnTo>
                    <a:close/>
                  </a:path>
                </a:pathLst>
              </a:custGeom>
              <a:blipFill dpi="0" rotWithShape="0">
                <a:blip r:embed="rId9"/>
                <a:srcRect/>
                <a:stretch>
                  <a:fillRect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77" name="未知"/>
              <p:cNvSpPr>
                <a:spLocks/>
              </p:cNvSpPr>
              <p:nvPr/>
            </p:nvSpPr>
            <p:spPr bwMode="auto">
              <a:xfrm>
                <a:off x="1110" y="1152"/>
                <a:ext cx="105" cy="104"/>
              </a:xfrm>
              <a:custGeom>
                <a:avLst/>
                <a:gdLst>
                  <a:gd name="T0" fmla="*/ 0 w 262"/>
                  <a:gd name="T1" fmla="*/ 0 h 261"/>
                  <a:gd name="T2" fmla="*/ 0 w 262"/>
                  <a:gd name="T3" fmla="*/ 0 h 261"/>
                  <a:gd name="T4" fmla="*/ 0 w 262"/>
                  <a:gd name="T5" fmla="*/ 0 h 261"/>
                  <a:gd name="T6" fmla="*/ 0 w 262"/>
                  <a:gd name="T7" fmla="*/ 0 h 261"/>
                  <a:gd name="T8" fmla="*/ 0 w 262"/>
                  <a:gd name="T9" fmla="*/ 0 h 261"/>
                  <a:gd name="T10" fmla="*/ 0 w 262"/>
                  <a:gd name="T11" fmla="*/ 0 h 261"/>
                  <a:gd name="T12" fmla="*/ 0 w 262"/>
                  <a:gd name="T13" fmla="*/ 0 h 261"/>
                  <a:gd name="T14" fmla="*/ 0 w 262"/>
                  <a:gd name="T15" fmla="*/ 0 h 261"/>
                  <a:gd name="T16" fmla="*/ 0 w 262"/>
                  <a:gd name="T17" fmla="*/ 0 h 261"/>
                  <a:gd name="T18" fmla="*/ 0 w 262"/>
                  <a:gd name="T19" fmla="*/ 0 h 261"/>
                  <a:gd name="T20" fmla="*/ 0 w 262"/>
                  <a:gd name="T21" fmla="*/ 0 h 261"/>
                  <a:gd name="T22" fmla="*/ 0 w 262"/>
                  <a:gd name="T23" fmla="*/ 0 h 261"/>
                  <a:gd name="T24" fmla="*/ 0 w 262"/>
                  <a:gd name="T25" fmla="*/ 0 h 261"/>
                  <a:gd name="T26" fmla="*/ 0 w 262"/>
                  <a:gd name="T27" fmla="*/ 0 h 261"/>
                  <a:gd name="T28" fmla="*/ 0 w 262"/>
                  <a:gd name="T29" fmla="*/ 0 h 261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262" h="261">
                    <a:moveTo>
                      <a:pt x="233" y="241"/>
                    </a:moveTo>
                    <a:lnTo>
                      <a:pt x="233" y="239"/>
                    </a:lnTo>
                    <a:lnTo>
                      <a:pt x="233" y="238"/>
                    </a:lnTo>
                    <a:lnTo>
                      <a:pt x="262" y="261"/>
                    </a:lnTo>
                    <a:lnTo>
                      <a:pt x="233" y="238"/>
                    </a:lnTo>
                    <a:lnTo>
                      <a:pt x="233" y="236"/>
                    </a:lnTo>
                    <a:lnTo>
                      <a:pt x="44" y="38"/>
                    </a:lnTo>
                    <a:lnTo>
                      <a:pt x="24" y="29"/>
                    </a:lnTo>
                    <a:lnTo>
                      <a:pt x="23" y="29"/>
                    </a:lnTo>
                    <a:lnTo>
                      <a:pt x="21" y="29"/>
                    </a:lnTo>
                    <a:lnTo>
                      <a:pt x="20" y="30"/>
                    </a:lnTo>
                    <a:lnTo>
                      <a:pt x="0" y="0"/>
                    </a:lnTo>
                    <a:lnTo>
                      <a:pt x="20" y="30"/>
                    </a:lnTo>
                    <a:lnTo>
                      <a:pt x="232" y="242"/>
                    </a:lnTo>
                    <a:lnTo>
                      <a:pt x="233" y="241"/>
                    </a:lnTo>
                    <a:close/>
                  </a:path>
                </a:pathLst>
              </a:custGeom>
              <a:blipFill dpi="0" rotWithShape="0">
                <a:blip r:embed="rId10"/>
                <a:srcRect/>
                <a:stretch>
                  <a:fillRect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78" name="未知"/>
              <p:cNvSpPr>
                <a:spLocks/>
              </p:cNvSpPr>
              <p:nvPr/>
            </p:nvSpPr>
            <p:spPr bwMode="auto">
              <a:xfrm>
                <a:off x="1114" y="1163"/>
                <a:ext cx="89" cy="90"/>
              </a:xfrm>
              <a:custGeom>
                <a:avLst/>
                <a:gdLst>
                  <a:gd name="T0" fmla="*/ 0 w 224"/>
                  <a:gd name="T1" fmla="*/ 0 h 224"/>
                  <a:gd name="T2" fmla="*/ 0 w 224"/>
                  <a:gd name="T3" fmla="*/ 0 h 224"/>
                  <a:gd name="T4" fmla="*/ 0 w 224"/>
                  <a:gd name="T5" fmla="*/ 0 h 224"/>
                  <a:gd name="T6" fmla="*/ 0 w 224"/>
                  <a:gd name="T7" fmla="*/ 0 h 224"/>
                  <a:gd name="T8" fmla="*/ 0 w 224"/>
                  <a:gd name="T9" fmla="*/ 0 h 224"/>
                  <a:gd name="T10" fmla="*/ 0 w 224"/>
                  <a:gd name="T11" fmla="*/ 0 h 224"/>
                  <a:gd name="T12" fmla="*/ 0 w 224"/>
                  <a:gd name="T13" fmla="*/ 0 h 224"/>
                  <a:gd name="T14" fmla="*/ 0 w 224"/>
                  <a:gd name="T15" fmla="*/ 0 h 224"/>
                  <a:gd name="T16" fmla="*/ 0 w 224"/>
                  <a:gd name="T17" fmla="*/ 0 h 224"/>
                  <a:gd name="T18" fmla="*/ 0 w 224"/>
                  <a:gd name="T19" fmla="*/ 0 h 224"/>
                  <a:gd name="T20" fmla="*/ 0 w 224"/>
                  <a:gd name="T21" fmla="*/ 0 h 224"/>
                  <a:gd name="T22" fmla="*/ 0 w 224"/>
                  <a:gd name="T23" fmla="*/ 0 h 224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224" h="224">
                    <a:moveTo>
                      <a:pt x="220" y="220"/>
                    </a:moveTo>
                    <a:lnTo>
                      <a:pt x="224" y="209"/>
                    </a:lnTo>
                    <a:lnTo>
                      <a:pt x="224" y="207"/>
                    </a:lnTo>
                    <a:lnTo>
                      <a:pt x="35" y="9"/>
                    </a:lnTo>
                    <a:lnTo>
                      <a:pt x="15" y="0"/>
                    </a:lnTo>
                    <a:lnTo>
                      <a:pt x="14" y="0"/>
                    </a:lnTo>
                    <a:lnTo>
                      <a:pt x="0" y="15"/>
                    </a:lnTo>
                    <a:lnTo>
                      <a:pt x="0" y="17"/>
                    </a:lnTo>
                    <a:lnTo>
                      <a:pt x="189" y="214"/>
                    </a:lnTo>
                    <a:lnTo>
                      <a:pt x="209" y="224"/>
                    </a:lnTo>
                    <a:lnTo>
                      <a:pt x="210" y="224"/>
                    </a:lnTo>
                    <a:lnTo>
                      <a:pt x="220" y="220"/>
                    </a:lnTo>
                    <a:close/>
                  </a:path>
                </a:pathLst>
              </a:custGeom>
              <a:noFill/>
              <a:ln w="63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79" name="未知"/>
              <p:cNvSpPr>
                <a:spLocks/>
              </p:cNvSpPr>
              <p:nvPr/>
            </p:nvSpPr>
            <p:spPr bwMode="auto">
              <a:xfrm>
                <a:off x="1155" y="1195"/>
                <a:ext cx="2" cy="23"/>
              </a:xfrm>
              <a:custGeom>
                <a:avLst/>
                <a:gdLst>
                  <a:gd name="T0" fmla="*/ 0 w 5"/>
                  <a:gd name="T1" fmla="*/ 0 h 57"/>
                  <a:gd name="T2" fmla="*/ 0 w 5"/>
                  <a:gd name="T3" fmla="*/ 0 h 57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5" h="57">
                    <a:moveTo>
                      <a:pt x="5" y="0"/>
                    </a:moveTo>
                    <a:lnTo>
                      <a:pt x="0" y="57"/>
                    </a:lnTo>
                  </a:path>
                </a:pathLst>
              </a:custGeom>
              <a:noFill/>
              <a:ln w="3175" cmpd="sng">
                <a:solidFill>
                  <a:srgbClr val="6666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80" name="未知"/>
              <p:cNvSpPr>
                <a:spLocks/>
              </p:cNvSpPr>
              <p:nvPr/>
            </p:nvSpPr>
            <p:spPr bwMode="auto">
              <a:xfrm>
                <a:off x="1154" y="1195"/>
                <a:ext cx="2" cy="23"/>
              </a:xfrm>
              <a:custGeom>
                <a:avLst/>
                <a:gdLst>
                  <a:gd name="T0" fmla="*/ 0 w 5"/>
                  <a:gd name="T1" fmla="*/ 0 h 57"/>
                  <a:gd name="T2" fmla="*/ 0 w 5"/>
                  <a:gd name="T3" fmla="*/ 0 h 57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5" h="57">
                    <a:moveTo>
                      <a:pt x="5" y="0"/>
                    </a:moveTo>
                    <a:lnTo>
                      <a:pt x="0" y="57"/>
                    </a:lnTo>
                  </a:path>
                </a:pathLst>
              </a:custGeom>
              <a:noFill/>
              <a:ln w="3175" cmpd="sng">
                <a:solidFill>
                  <a:srgbClr val="BEBEBE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81" name="未知"/>
              <p:cNvSpPr>
                <a:spLocks/>
              </p:cNvSpPr>
              <p:nvPr/>
            </p:nvSpPr>
            <p:spPr bwMode="auto">
              <a:xfrm>
                <a:off x="1175" y="1215"/>
                <a:ext cx="3" cy="23"/>
              </a:xfrm>
              <a:custGeom>
                <a:avLst/>
                <a:gdLst>
                  <a:gd name="T0" fmla="*/ 1 w 6"/>
                  <a:gd name="T1" fmla="*/ 0 h 57"/>
                  <a:gd name="T2" fmla="*/ 0 w 6"/>
                  <a:gd name="T3" fmla="*/ 0 h 57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6" h="57">
                    <a:moveTo>
                      <a:pt x="6" y="0"/>
                    </a:moveTo>
                    <a:lnTo>
                      <a:pt x="0" y="57"/>
                    </a:lnTo>
                  </a:path>
                </a:pathLst>
              </a:custGeom>
              <a:noFill/>
              <a:ln w="3175" cmpd="sng">
                <a:solidFill>
                  <a:srgbClr val="6666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82" name="未知"/>
              <p:cNvSpPr>
                <a:spLocks/>
              </p:cNvSpPr>
              <p:nvPr/>
            </p:nvSpPr>
            <p:spPr bwMode="auto">
              <a:xfrm>
                <a:off x="1174" y="1215"/>
                <a:ext cx="2" cy="23"/>
              </a:xfrm>
              <a:custGeom>
                <a:avLst/>
                <a:gdLst>
                  <a:gd name="T0" fmla="*/ 0 w 6"/>
                  <a:gd name="T1" fmla="*/ 0 h 57"/>
                  <a:gd name="T2" fmla="*/ 0 w 6"/>
                  <a:gd name="T3" fmla="*/ 0 h 57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6" h="57">
                    <a:moveTo>
                      <a:pt x="6" y="0"/>
                    </a:moveTo>
                    <a:lnTo>
                      <a:pt x="0" y="57"/>
                    </a:lnTo>
                  </a:path>
                </a:pathLst>
              </a:custGeom>
              <a:noFill/>
              <a:ln w="3175" cmpd="sng">
                <a:solidFill>
                  <a:srgbClr val="BEBEBE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83" name="未知"/>
              <p:cNvSpPr>
                <a:spLocks/>
              </p:cNvSpPr>
              <p:nvPr/>
            </p:nvSpPr>
            <p:spPr bwMode="auto">
              <a:xfrm>
                <a:off x="1186" y="1225"/>
                <a:ext cx="2" cy="23"/>
              </a:xfrm>
              <a:custGeom>
                <a:avLst/>
                <a:gdLst>
                  <a:gd name="T0" fmla="*/ 0 w 5"/>
                  <a:gd name="T1" fmla="*/ 0 h 57"/>
                  <a:gd name="T2" fmla="*/ 0 w 5"/>
                  <a:gd name="T3" fmla="*/ 0 h 57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5" h="57">
                    <a:moveTo>
                      <a:pt x="5" y="0"/>
                    </a:moveTo>
                    <a:lnTo>
                      <a:pt x="0" y="57"/>
                    </a:lnTo>
                  </a:path>
                </a:pathLst>
              </a:custGeom>
              <a:noFill/>
              <a:ln w="3175" cmpd="sng">
                <a:solidFill>
                  <a:srgbClr val="6666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84" name="未知"/>
              <p:cNvSpPr>
                <a:spLocks/>
              </p:cNvSpPr>
              <p:nvPr/>
            </p:nvSpPr>
            <p:spPr bwMode="auto">
              <a:xfrm>
                <a:off x="1184" y="1225"/>
                <a:ext cx="2" cy="23"/>
              </a:xfrm>
              <a:custGeom>
                <a:avLst/>
                <a:gdLst>
                  <a:gd name="T0" fmla="*/ 0 w 5"/>
                  <a:gd name="T1" fmla="*/ 0 h 57"/>
                  <a:gd name="T2" fmla="*/ 0 w 5"/>
                  <a:gd name="T3" fmla="*/ 0 h 57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5" h="57">
                    <a:moveTo>
                      <a:pt x="5" y="0"/>
                    </a:moveTo>
                    <a:lnTo>
                      <a:pt x="0" y="57"/>
                    </a:lnTo>
                  </a:path>
                </a:pathLst>
              </a:custGeom>
              <a:noFill/>
              <a:ln w="3175" cmpd="sng">
                <a:solidFill>
                  <a:srgbClr val="BEBEBE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85" name="未知"/>
              <p:cNvSpPr>
                <a:spLocks/>
              </p:cNvSpPr>
              <p:nvPr/>
            </p:nvSpPr>
            <p:spPr bwMode="auto">
              <a:xfrm>
                <a:off x="1165" y="1205"/>
                <a:ext cx="2" cy="23"/>
              </a:xfrm>
              <a:custGeom>
                <a:avLst/>
                <a:gdLst>
                  <a:gd name="T0" fmla="*/ 0 w 5"/>
                  <a:gd name="T1" fmla="*/ 0 h 56"/>
                  <a:gd name="T2" fmla="*/ 0 w 5"/>
                  <a:gd name="T3" fmla="*/ 0 h 56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5" h="56">
                    <a:moveTo>
                      <a:pt x="5" y="0"/>
                    </a:moveTo>
                    <a:lnTo>
                      <a:pt x="0" y="56"/>
                    </a:lnTo>
                  </a:path>
                </a:pathLst>
              </a:custGeom>
              <a:noFill/>
              <a:ln w="3175" cmpd="sng">
                <a:solidFill>
                  <a:srgbClr val="6666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86" name="未知"/>
              <p:cNvSpPr>
                <a:spLocks/>
              </p:cNvSpPr>
              <p:nvPr/>
            </p:nvSpPr>
            <p:spPr bwMode="auto">
              <a:xfrm>
                <a:off x="1164" y="1205"/>
                <a:ext cx="2" cy="23"/>
              </a:xfrm>
              <a:custGeom>
                <a:avLst/>
                <a:gdLst>
                  <a:gd name="T0" fmla="*/ 0 w 6"/>
                  <a:gd name="T1" fmla="*/ 0 h 56"/>
                  <a:gd name="T2" fmla="*/ 0 w 6"/>
                  <a:gd name="T3" fmla="*/ 0 h 56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6" h="56">
                    <a:moveTo>
                      <a:pt x="6" y="0"/>
                    </a:moveTo>
                    <a:lnTo>
                      <a:pt x="0" y="56"/>
                    </a:lnTo>
                  </a:path>
                </a:pathLst>
              </a:custGeom>
              <a:noFill/>
              <a:ln w="3175" cmpd="sng">
                <a:solidFill>
                  <a:srgbClr val="BEBEBE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87" name="未知"/>
              <p:cNvSpPr>
                <a:spLocks/>
              </p:cNvSpPr>
              <p:nvPr/>
            </p:nvSpPr>
            <p:spPr bwMode="auto">
              <a:xfrm>
                <a:off x="1146" y="1186"/>
                <a:ext cx="2" cy="22"/>
              </a:xfrm>
              <a:custGeom>
                <a:avLst/>
                <a:gdLst>
                  <a:gd name="T0" fmla="*/ 0 w 5"/>
                  <a:gd name="T1" fmla="*/ 0 h 57"/>
                  <a:gd name="T2" fmla="*/ 0 w 5"/>
                  <a:gd name="T3" fmla="*/ 0 h 57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5" h="57">
                    <a:moveTo>
                      <a:pt x="5" y="0"/>
                    </a:moveTo>
                    <a:lnTo>
                      <a:pt x="0" y="57"/>
                    </a:lnTo>
                  </a:path>
                </a:pathLst>
              </a:custGeom>
              <a:noFill/>
              <a:ln w="3175" cmpd="sng">
                <a:solidFill>
                  <a:srgbClr val="6666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88" name="未知"/>
              <p:cNvSpPr>
                <a:spLocks/>
              </p:cNvSpPr>
              <p:nvPr/>
            </p:nvSpPr>
            <p:spPr bwMode="auto">
              <a:xfrm>
                <a:off x="1145" y="1186"/>
                <a:ext cx="2" cy="22"/>
              </a:xfrm>
              <a:custGeom>
                <a:avLst/>
                <a:gdLst>
                  <a:gd name="T0" fmla="*/ 0 w 5"/>
                  <a:gd name="T1" fmla="*/ 0 h 57"/>
                  <a:gd name="T2" fmla="*/ 0 w 5"/>
                  <a:gd name="T3" fmla="*/ 0 h 57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5" h="57">
                    <a:moveTo>
                      <a:pt x="5" y="0"/>
                    </a:moveTo>
                    <a:lnTo>
                      <a:pt x="0" y="57"/>
                    </a:lnTo>
                  </a:path>
                </a:pathLst>
              </a:custGeom>
              <a:noFill/>
              <a:ln w="3175" cmpd="sng">
                <a:solidFill>
                  <a:srgbClr val="BEBEBE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89" name="未知"/>
              <p:cNvSpPr>
                <a:spLocks/>
              </p:cNvSpPr>
              <p:nvPr/>
            </p:nvSpPr>
            <p:spPr bwMode="auto">
              <a:xfrm>
                <a:off x="1146" y="1223"/>
                <a:ext cx="251" cy="251"/>
              </a:xfrm>
              <a:custGeom>
                <a:avLst/>
                <a:gdLst>
                  <a:gd name="T0" fmla="*/ 0 w 627"/>
                  <a:gd name="T1" fmla="*/ 0 h 627"/>
                  <a:gd name="T2" fmla="*/ 0 w 627"/>
                  <a:gd name="T3" fmla="*/ 0 h 627"/>
                  <a:gd name="T4" fmla="*/ 0 w 627"/>
                  <a:gd name="T5" fmla="*/ 0 h 627"/>
                  <a:gd name="T6" fmla="*/ 0 w 627"/>
                  <a:gd name="T7" fmla="*/ 0 h 627"/>
                  <a:gd name="T8" fmla="*/ 0 w 627"/>
                  <a:gd name="T9" fmla="*/ 0 h 627"/>
                  <a:gd name="T10" fmla="*/ 0 w 627"/>
                  <a:gd name="T11" fmla="*/ 0 h 627"/>
                  <a:gd name="T12" fmla="*/ 0 w 627"/>
                  <a:gd name="T13" fmla="*/ 0 h 627"/>
                  <a:gd name="T14" fmla="*/ 0 w 627"/>
                  <a:gd name="T15" fmla="*/ 0 h 627"/>
                  <a:gd name="T16" fmla="*/ 0 w 627"/>
                  <a:gd name="T17" fmla="*/ 0 h 627"/>
                  <a:gd name="T18" fmla="*/ 0 w 627"/>
                  <a:gd name="T19" fmla="*/ 0 h 627"/>
                  <a:gd name="T20" fmla="*/ 0 w 627"/>
                  <a:gd name="T21" fmla="*/ 0 h 627"/>
                  <a:gd name="T22" fmla="*/ 0 w 627"/>
                  <a:gd name="T23" fmla="*/ 0 h 627"/>
                  <a:gd name="T24" fmla="*/ 0 w 627"/>
                  <a:gd name="T25" fmla="*/ 0 h 627"/>
                  <a:gd name="T26" fmla="*/ 0 w 627"/>
                  <a:gd name="T27" fmla="*/ 0 h 627"/>
                  <a:gd name="T28" fmla="*/ 0 w 627"/>
                  <a:gd name="T29" fmla="*/ 0 h 627"/>
                  <a:gd name="T30" fmla="*/ 0 w 627"/>
                  <a:gd name="T31" fmla="*/ 0 h 627"/>
                  <a:gd name="T32" fmla="*/ 0 w 627"/>
                  <a:gd name="T33" fmla="*/ 0 h 627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627" h="627">
                    <a:moveTo>
                      <a:pt x="540" y="547"/>
                    </a:moveTo>
                    <a:lnTo>
                      <a:pt x="591" y="512"/>
                    </a:lnTo>
                    <a:lnTo>
                      <a:pt x="594" y="490"/>
                    </a:lnTo>
                    <a:lnTo>
                      <a:pt x="627" y="627"/>
                    </a:lnTo>
                    <a:lnTo>
                      <a:pt x="594" y="490"/>
                    </a:lnTo>
                    <a:lnTo>
                      <a:pt x="594" y="487"/>
                    </a:lnTo>
                    <a:lnTo>
                      <a:pt x="180" y="68"/>
                    </a:lnTo>
                    <a:lnTo>
                      <a:pt x="129" y="32"/>
                    </a:lnTo>
                    <a:lnTo>
                      <a:pt x="127" y="32"/>
                    </a:lnTo>
                    <a:lnTo>
                      <a:pt x="80" y="72"/>
                    </a:lnTo>
                    <a:lnTo>
                      <a:pt x="79" y="82"/>
                    </a:lnTo>
                    <a:lnTo>
                      <a:pt x="0" y="0"/>
                    </a:lnTo>
                    <a:lnTo>
                      <a:pt x="79" y="82"/>
                    </a:lnTo>
                    <a:lnTo>
                      <a:pt x="79" y="85"/>
                    </a:lnTo>
                    <a:lnTo>
                      <a:pt x="499" y="534"/>
                    </a:lnTo>
                    <a:lnTo>
                      <a:pt x="537" y="547"/>
                    </a:lnTo>
                    <a:lnTo>
                      <a:pt x="540" y="547"/>
                    </a:lnTo>
                    <a:close/>
                  </a:path>
                </a:pathLst>
              </a:custGeom>
              <a:blipFill dpi="0" rotWithShape="0">
                <a:blip r:embed="rId11"/>
                <a:srcRect/>
                <a:stretch>
                  <a:fillRect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90" name="未知"/>
              <p:cNvSpPr>
                <a:spLocks/>
              </p:cNvSpPr>
              <p:nvPr/>
            </p:nvSpPr>
            <p:spPr bwMode="auto">
              <a:xfrm>
                <a:off x="1191" y="1204"/>
                <a:ext cx="225" cy="225"/>
              </a:xfrm>
              <a:custGeom>
                <a:avLst/>
                <a:gdLst>
                  <a:gd name="T0" fmla="*/ 0 w 563"/>
                  <a:gd name="T1" fmla="*/ 0 h 563"/>
                  <a:gd name="T2" fmla="*/ 0 w 563"/>
                  <a:gd name="T3" fmla="*/ 0 h 563"/>
                  <a:gd name="T4" fmla="*/ 0 w 563"/>
                  <a:gd name="T5" fmla="*/ 0 h 563"/>
                  <a:gd name="T6" fmla="*/ 0 w 563"/>
                  <a:gd name="T7" fmla="*/ 0 h 563"/>
                  <a:gd name="T8" fmla="*/ 0 w 563"/>
                  <a:gd name="T9" fmla="*/ 0 h 563"/>
                  <a:gd name="T10" fmla="*/ 0 w 563"/>
                  <a:gd name="T11" fmla="*/ 0 h 563"/>
                  <a:gd name="T12" fmla="*/ 0 w 563"/>
                  <a:gd name="T13" fmla="*/ 0 h 563"/>
                  <a:gd name="T14" fmla="*/ 0 w 563"/>
                  <a:gd name="T15" fmla="*/ 0 h 563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563" h="563">
                    <a:moveTo>
                      <a:pt x="481" y="528"/>
                    </a:moveTo>
                    <a:lnTo>
                      <a:pt x="68" y="116"/>
                    </a:lnTo>
                    <a:lnTo>
                      <a:pt x="0" y="0"/>
                    </a:lnTo>
                    <a:lnTo>
                      <a:pt x="68" y="116"/>
                    </a:lnTo>
                    <a:lnTo>
                      <a:pt x="481" y="529"/>
                    </a:lnTo>
                    <a:lnTo>
                      <a:pt x="563" y="563"/>
                    </a:lnTo>
                    <a:lnTo>
                      <a:pt x="481" y="529"/>
                    </a:lnTo>
                    <a:lnTo>
                      <a:pt x="481" y="528"/>
                    </a:lnTo>
                    <a:close/>
                  </a:path>
                </a:pathLst>
              </a:custGeom>
              <a:blipFill dpi="0" rotWithShape="0">
                <a:blip r:embed="rId12"/>
                <a:srcRect/>
                <a:stretch>
                  <a:fillRect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91" name="未知"/>
              <p:cNvSpPr>
                <a:spLocks/>
              </p:cNvSpPr>
              <p:nvPr/>
            </p:nvSpPr>
            <p:spPr bwMode="auto">
              <a:xfrm>
                <a:off x="1110" y="1209"/>
                <a:ext cx="101" cy="101"/>
              </a:xfrm>
              <a:custGeom>
                <a:avLst/>
                <a:gdLst>
                  <a:gd name="T0" fmla="*/ 0 w 253"/>
                  <a:gd name="T1" fmla="*/ 0 h 253"/>
                  <a:gd name="T2" fmla="*/ 0 w 253"/>
                  <a:gd name="T3" fmla="*/ 0 h 253"/>
                  <a:gd name="T4" fmla="*/ 0 w 253"/>
                  <a:gd name="T5" fmla="*/ 0 h 253"/>
                  <a:gd name="T6" fmla="*/ 0 w 253"/>
                  <a:gd name="T7" fmla="*/ 0 h 253"/>
                  <a:gd name="T8" fmla="*/ 0 w 253"/>
                  <a:gd name="T9" fmla="*/ 0 h 253"/>
                  <a:gd name="T10" fmla="*/ 0 w 253"/>
                  <a:gd name="T11" fmla="*/ 0 h 253"/>
                  <a:gd name="T12" fmla="*/ 0 w 253"/>
                  <a:gd name="T13" fmla="*/ 0 h 253"/>
                  <a:gd name="T14" fmla="*/ 0 w 253"/>
                  <a:gd name="T15" fmla="*/ 0 h 253"/>
                  <a:gd name="T16" fmla="*/ 0 w 253"/>
                  <a:gd name="T17" fmla="*/ 0 h 253"/>
                  <a:gd name="T18" fmla="*/ 0 w 253"/>
                  <a:gd name="T19" fmla="*/ 0 h 25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53" h="253">
                    <a:moveTo>
                      <a:pt x="144" y="124"/>
                    </a:moveTo>
                    <a:lnTo>
                      <a:pt x="234" y="97"/>
                    </a:lnTo>
                    <a:lnTo>
                      <a:pt x="253" y="253"/>
                    </a:lnTo>
                    <a:lnTo>
                      <a:pt x="234" y="97"/>
                    </a:lnTo>
                    <a:lnTo>
                      <a:pt x="158" y="21"/>
                    </a:lnTo>
                    <a:lnTo>
                      <a:pt x="21" y="152"/>
                    </a:lnTo>
                    <a:lnTo>
                      <a:pt x="0" y="0"/>
                    </a:lnTo>
                    <a:lnTo>
                      <a:pt x="21" y="152"/>
                    </a:lnTo>
                    <a:lnTo>
                      <a:pt x="47" y="170"/>
                    </a:lnTo>
                    <a:lnTo>
                      <a:pt x="144" y="124"/>
                    </a:lnTo>
                    <a:close/>
                  </a:path>
                </a:pathLst>
              </a:custGeom>
              <a:blipFill dpi="0" rotWithShape="0">
                <a:blip r:embed="rId13"/>
                <a:srcRect/>
                <a:stretch>
                  <a:fillRect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92" name="未知"/>
              <p:cNvSpPr>
                <a:spLocks/>
              </p:cNvSpPr>
              <p:nvPr/>
            </p:nvSpPr>
            <p:spPr bwMode="auto">
              <a:xfrm>
                <a:off x="1164" y="1186"/>
                <a:ext cx="70" cy="70"/>
              </a:xfrm>
              <a:custGeom>
                <a:avLst/>
                <a:gdLst>
                  <a:gd name="T0" fmla="*/ 0 w 175"/>
                  <a:gd name="T1" fmla="*/ 0 h 175"/>
                  <a:gd name="T2" fmla="*/ 0 w 175"/>
                  <a:gd name="T3" fmla="*/ 0 h 175"/>
                  <a:gd name="T4" fmla="*/ 0 w 175"/>
                  <a:gd name="T5" fmla="*/ 0 h 175"/>
                  <a:gd name="T6" fmla="*/ 0 w 175"/>
                  <a:gd name="T7" fmla="*/ 0 h 175"/>
                  <a:gd name="T8" fmla="*/ 0 w 175"/>
                  <a:gd name="T9" fmla="*/ 0 h 175"/>
                  <a:gd name="T10" fmla="*/ 0 w 175"/>
                  <a:gd name="T11" fmla="*/ 0 h 175"/>
                  <a:gd name="T12" fmla="*/ 0 w 175"/>
                  <a:gd name="T13" fmla="*/ 0 h 175"/>
                  <a:gd name="T14" fmla="*/ 0 w 175"/>
                  <a:gd name="T15" fmla="*/ 0 h 175"/>
                  <a:gd name="T16" fmla="*/ 0 w 175"/>
                  <a:gd name="T17" fmla="*/ 0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5" h="175">
                    <a:moveTo>
                      <a:pt x="110" y="142"/>
                    </a:moveTo>
                    <a:lnTo>
                      <a:pt x="175" y="175"/>
                    </a:lnTo>
                    <a:lnTo>
                      <a:pt x="110" y="142"/>
                    </a:lnTo>
                    <a:lnTo>
                      <a:pt x="47" y="55"/>
                    </a:lnTo>
                    <a:lnTo>
                      <a:pt x="21" y="80"/>
                    </a:lnTo>
                    <a:lnTo>
                      <a:pt x="0" y="0"/>
                    </a:lnTo>
                    <a:lnTo>
                      <a:pt x="21" y="80"/>
                    </a:lnTo>
                    <a:lnTo>
                      <a:pt x="97" y="156"/>
                    </a:lnTo>
                    <a:lnTo>
                      <a:pt x="110" y="142"/>
                    </a:lnTo>
                    <a:close/>
                  </a:path>
                </a:pathLst>
              </a:custGeom>
              <a:blipFill dpi="0" rotWithShape="0">
                <a:blip r:embed="rId14"/>
                <a:srcRect/>
                <a:stretch>
                  <a:fillRect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93" name="未知"/>
              <p:cNvSpPr>
                <a:spLocks/>
              </p:cNvSpPr>
              <p:nvPr/>
            </p:nvSpPr>
            <p:spPr bwMode="auto">
              <a:xfrm>
                <a:off x="1118" y="1208"/>
                <a:ext cx="90" cy="69"/>
              </a:xfrm>
              <a:custGeom>
                <a:avLst/>
                <a:gdLst>
                  <a:gd name="T0" fmla="*/ 0 w 226"/>
                  <a:gd name="T1" fmla="*/ 0 h 174"/>
                  <a:gd name="T2" fmla="*/ 0 w 226"/>
                  <a:gd name="T3" fmla="*/ 0 h 174"/>
                  <a:gd name="T4" fmla="*/ 0 w 226"/>
                  <a:gd name="T5" fmla="*/ 0 h 174"/>
                  <a:gd name="T6" fmla="*/ 0 w 226"/>
                  <a:gd name="T7" fmla="*/ 0 h 174"/>
                  <a:gd name="T8" fmla="*/ 0 w 226"/>
                  <a:gd name="T9" fmla="*/ 0 h 174"/>
                  <a:gd name="T10" fmla="*/ 0 w 226"/>
                  <a:gd name="T11" fmla="*/ 0 h 174"/>
                  <a:gd name="T12" fmla="*/ 0 w 226"/>
                  <a:gd name="T13" fmla="*/ 0 h 174"/>
                  <a:gd name="T14" fmla="*/ 0 w 226"/>
                  <a:gd name="T15" fmla="*/ 0 h 174"/>
                  <a:gd name="T16" fmla="*/ 0 w 226"/>
                  <a:gd name="T17" fmla="*/ 0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226" h="174">
                    <a:moveTo>
                      <a:pt x="226" y="87"/>
                    </a:moveTo>
                    <a:lnTo>
                      <a:pt x="175" y="142"/>
                    </a:lnTo>
                    <a:lnTo>
                      <a:pt x="170" y="141"/>
                    </a:lnTo>
                    <a:lnTo>
                      <a:pt x="165" y="140"/>
                    </a:lnTo>
                    <a:lnTo>
                      <a:pt x="123" y="128"/>
                    </a:lnTo>
                    <a:lnTo>
                      <a:pt x="26" y="174"/>
                    </a:lnTo>
                    <a:lnTo>
                      <a:pt x="0" y="156"/>
                    </a:lnTo>
                    <a:lnTo>
                      <a:pt x="163" y="0"/>
                    </a:lnTo>
                    <a:lnTo>
                      <a:pt x="226" y="87"/>
                    </a:lnTo>
                    <a:close/>
                  </a:path>
                </a:pathLst>
              </a:custGeom>
              <a:noFill/>
              <a:ln w="63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94" name="未知"/>
              <p:cNvSpPr>
                <a:spLocks/>
              </p:cNvSpPr>
              <p:nvPr/>
            </p:nvSpPr>
            <p:spPr bwMode="auto">
              <a:xfrm>
                <a:off x="1062" y="1212"/>
                <a:ext cx="6" cy="7"/>
              </a:xfrm>
              <a:custGeom>
                <a:avLst/>
                <a:gdLst>
                  <a:gd name="T0" fmla="*/ 0 w 15"/>
                  <a:gd name="T1" fmla="*/ 0 h 17"/>
                  <a:gd name="T2" fmla="*/ 0 w 15"/>
                  <a:gd name="T3" fmla="*/ 0 h 17"/>
                  <a:gd name="T4" fmla="*/ 0 w 15"/>
                  <a:gd name="T5" fmla="*/ 0 h 17"/>
                  <a:gd name="T6" fmla="*/ 0 w 15"/>
                  <a:gd name="T7" fmla="*/ 0 h 17"/>
                  <a:gd name="T8" fmla="*/ 0 w 15"/>
                  <a:gd name="T9" fmla="*/ 0 h 17"/>
                  <a:gd name="T10" fmla="*/ 0 w 15"/>
                  <a:gd name="T11" fmla="*/ 0 h 1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5" h="17">
                    <a:moveTo>
                      <a:pt x="14" y="17"/>
                    </a:moveTo>
                    <a:lnTo>
                      <a:pt x="15" y="16"/>
                    </a:lnTo>
                    <a:lnTo>
                      <a:pt x="0" y="0"/>
                    </a:lnTo>
                    <a:lnTo>
                      <a:pt x="1" y="2"/>
                    </a:lnTo>
                    <a:lnTo>
                      <a:pt x="14" y="1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95" name="未知"/>
              <p:cNvSpPr>
                <a:spLocks/>
              </p:cNvSpPr>
              <p:nvPr/>
            </p:nvSpPr>
            <p:spPr bwMode="auto">
              <a:xfrm>
                <a:off x="1039" y="1136"/>
                <a:ext cx="112" cy="112"/>
              </a:xfrm>
              <a:custGeom>
                <a:avLst/>
                <a:gdLst>
                  <a:gd name="T0" fmla="*/ 0 w 279"/>
                  <a:gd name="T1" fmla="*/ 0 h 279"/>
                  <a:gd name="T2" fmla="*/ 0 w 279"/>
                  <a:gd name="T3" fmla="*/ 0 h 279"/>
                  <a:gd name="T4" fmla="*/ 0 w 279"/>
                  <a:gd name="T5" fmla="*/ 0 h 279"/>
                  <a:gd name="T6" fmla="*/ 0 w 279"/>
                  <a:gd name="T7" fmla="*/ 0 h 279"/>
                  <a:gd name="T8" fmla="*/ 0 w 279"/>
                  <a:gd name="T9" fmla="*/ 0 h 279"/>
                  <a:gd name="T10" fmla="*/ 0 w 279"/>
                  <a:gd name="T11" fmla="*/ 0 h 279"/>
                  <a:gd name="T12" fmla="*/ 0 w 279"/>
                  <a:gd name="T13" fmla="*/ 0 h 279"/>
                  <a:gd name="T14" fmla="*/ 0 w 279"/>
                  <a:gd name="T15" fmla="*/ 0 h 279"/>
                  <a:gd name="T16" fmla="*/ 0 w 279"/>
                  <a:gd name="T17" fmla="*/ 0 h 279"/>
                  <a:gd name="T18" fmla="*/ 0 w 279"/>
                  <a:gd name="T19" fmla="*/ 0 h 279"/>
                  <a:gd name="T20" fmla="*/ 0 w 279"/>
                  <a:gd name="T21" fmla="*/ 0 h 279"/>
                  <a:gd name="T22" fmla="*/ 0 w 279"/>
                  <a:gd name="T23" fmla="*/ 0 h 279"/>
                  <a:gd name="T24" fmla="*/ 0 w 279"/>
                  <a:gd name="T25" fmla="*/ 0 h 279"/>
                  <a:gd name="T26" fmla="*/ 0 w 279"/>
                  <a:gd name="T27" fmla="*/ 0 h 279"/>
                  <a:gd name="T28" fmla="*/ 0 w 279"/>
                  <a:gd name="T29" fmla="*/ 0 h 279"/>
                  <a:gd name="T30" fmla="*/ 0 w 279"/>
                  <a:gd name="T31" fmla="*/ 0 h 279"/>
                  <a:gd name="T32" fmla="*/ 0 w 279"/>
                  <a:gd name="T33" fmla="*/ 0 h 279"/>
                  <a:gd name="T34" fmla="*/ 0 w 279"/>
                  <a:gd name="T35" fmla="*/ 0 h 279"/>
                  <a:gd name="T36" fmla="*/ 0 w 279"/>
                  <a:gd name="T37" fmla="*/ 0 h 279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0" t="0" r="r" b="b"/>
                <a:pathLst>
                  <a:path w="279" h="279">
                    <a:moveTo>
                      <a:pt x="73" y="206"/>
                    </a:moveTo>
                    <a:lnTo>
                      <a:pt x="115" y="160"/>
                    </a:lnTo>
                    <a:lnTo>
                      <a:pt x="165" y="115"/>
                    </a:lnTo>
                    <a:lnTo>
                      <a:pt x="181" y="108"/>
                    </a:lnTo>
                    <a:lnTo>
                      <a:pt x="230" y="157"/>
                    </a:lnTo>
                    <a:lnTo>
                      <a:pt x="261" y="125"/>
                    </a:lnTo>
                    <a:lnTo>
                      <a:pt x="279" y="279"/>
                    </a:lnTo>
                    <a:lnTo>
                      <a:pt x="261" y="125"/>
                    </a:lnTo>
                    <a:lnTo>
                      <a:pt x="165" y="29"/>
                    </a:lnTo>
                    <a:lnTo>
                      <a:pt x="157" y="35"/>
                    </a:lnTo>
                    <a:lnTo>
                      <a:pt x="147" y="43"/>
                    </a:lnTo>
                    <a:lnTo>
                      <a:pt x="103" y="88"/>
                    </a:lnTo>
                    <a:lnTo>
                      <a:pt x="64" y="141"/>
                    </a:lnTo>
                    <a:lnTo>
                      <a:pt x="50" y="176"/>
                    </a:lnTo>
                    <a:lnTo>
                      <a:pt x="0" y="0"/>
                    </a:lnTo>
                    <a:lnTo>
                      <a:pt x="50" y="176"/>
                    </a:lnTo>
                    <a:lnTo>
                      <a:pt x="50" y="178"/>
                    </a:lnTo>
                    <a:lnTo>
                      <a:pt x="72" y="207"/>
                    </a:lnTo>
                    <a:lnTo>
                      <a:pt x="73" y="206"/>
                    </a:lnTo>
                    <a:close/>
                  </a:path>
                </a:pathLst>
              </a:custGeom>
              <a:blipFill dpi="0" rotWithShape="0">
                <a:blip r:embed="rId15"/>
                <a:srcRect/>
                <a:stretch>
                  <a:fillRect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96" name="未知"/>
              <p:cNvSpPr>
                <a:spLocks/>
              </p:cNvSpPr>
              <p:nvPr/>
            </p:nvSpPr>
            <p:spPr bwMode="auto">
              <a:xfrm>
                <a:off x="1093" y="1113"/>
                <a:ext cx="81" cy="81"/>
              </a:xfrm>
              <a:custGeom>
                <a:avLst/>
                <a:gdLst>
                  <a:gd name="T0" fmla="*/ 0 w 202"/>
                  <a:gd name="T1" fmla="*/ 0 h 202"/>
                  <a:gd name="T2" fmla="*/ 0 w 202"/>
                  <a:gd name="T3" fmla="*/ 0 h 202"/>
                  <a:gd name="T4" fmla="*/ 0 w 202"/>
                  <a:gd name="T5" fmla="*/ 0 h 202"/>
                  <a:gd name="T6" fmla="*/ 0 w 202"/>
                  <a:gd name="T7" fmla="*/ 0 h 202"/>
                  <a:gd name="T8" fmla="*/ 0 w 202"/>
                  <a:gd name="T9" fmla="*/ 0 h 202"/>
                  <a:gd name="T10" fmla="*/ 0 w 202"/>
                  <a:gd name="T11" fmla="*/ 0 h 202"/>
                  <a:gd name="T12" fmla="*/ 0 w 202"/>
                  <a:gd name="T13" fmla="*/ 0 h 202"/>
                  <a:gd name="T14" fmla="*/ 0 w 202"/>
                  <a:gd name="T15" fmla="*/ 0 h 202"/>
                  <a:gd name="T16" fmla="*/ 0 w 202"/>
                  <a:gd name="T17" fmla="*/ 0 h 202"/>
                  <a:gd name="T18" fmla="*/ 0 w 202"/>
                  <a:gd name="T19" fmla="*/ 0 h 202"/>
                  <a:gd name="T20" fmla="*/ 0 w 202"/>
                  <a:gd name="T21" fmla="*/ 0 h 202"/>
                  <a:gd name="T22" fmla="*/ 0 w 202"/>
                  <a:gd name="T23" fmla="*/ 0 h 202"/>
                  <a:gd name="T24" fmla="*/ 0 w 202"/>
                  <a:gd name="T25" fmla="*/ 0 h 202"/>
                  <a:gd name="T26" fmla="*/ 0 w 202"/>
                  <a:gd name="T27" fmla="*/ 0 h 202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202" h="202">
                    <a:moveTo>
                      <a:pt x="148" y="160"/>
                    </a:moveTo>
                    <a:lnTo>
                      <a:pt x="202" y="202"/>
                    </a:lnTo>
                    <a:lnTo>
                      <a:pt x="148" y="160"/>
                    </a:lnTo>
                    <a:lnTo>
                      <a:pt x="123" y="105"/>
                    </a:lnTo>
                    <a:lnTo>
                      <a:pt x="68" y="69"/>
                    </a:lnTo>
                    <a:lnTo>
                      <a:pt x="60" y="71"/>
                    </a:lnTo>
                    <a:lnTo>
                      <a:pt x="50" y="75"/>
                    </a:lnTo>
                    <a:lnTo>
                      <a:pt x="41" y="80"/>
                    </a:lnTo>
                    <a:lnTo>
                      <a:pt x="31" y="86"/>
                    </a:lnTo>
                    <a:lnTo>
                      <a:pt x="30" y="87"/>
                    </a:lnTo>
                    <a:lnTo>
                      <a:pt x="0" y="0"/>
                    </a:lnTo>
                    <a:lnTo>
                      <a:pt x="30" y="87"/>
                    </a:lnTo>
                    <a:lnTo>
                      <a:pt x="126" y="183"/>
                    </a:lnTo>
                    <a:lnTo>
                      <a:pt x="148" y="160"/>
                    </a:lnTo>
                    <a:close/>
                  </a:path>
                </a:pathLst>
              </a:custGeom>
              <a:blipFill dpi="0" rotWithShape="0">
                <a:blip r:embed="rId16"/>
                <a:srcRect/>
                <a:stretch>
                  <a:fillRect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97" name="未知"/>
              <p:cNvSpPr>
                <a:spLocks/>
              </p:cNvSpPr>
              <p:nvPr/>
            </p:nvSpPr>
            <p:spPr bwMode="auto">
              <a:xfrm>
                <a:off x="1059" y="1140"/>
                <a:ext cx="93" cy="79"/>
              </a:xfrm>
              <a:custGeom>
                <a:avLst/>
                <a:gdLst>
                  <a:gd name="T0" fmla="*/ 0 w 233"/>
                  <a:gd name="T1" fmla="*/ 0 h 197"/>
                  <a:gd name="T2" fmla="*/ 0 w 233"/>
                  <a:gd name="T3" fmla="*/ 0 h 197"/>
                  <a:gd name="T4" fmla="*/ 0 w 233"/>
                  <a:gd name="T5" fmla="*/ 0 h 197"/>
                  <a:gd name="T6" fmla="*/ 0 w 233"/>
                  <a:gd name="T7" fmla="*/ 0 h 197"/>
                  <a:gd name="T8" fmla="*/ 0 w 233"/>
                  <a:gd name="T9" fmla="*/ 0 h 197"/>
                  <a:gd name="T10" fmla="*/ 0 w 233"/>
                  <a:gd name="T11" fmla="*/ 0 h 197"/>
                  <a:gd name="T12" fmla="*/ 0 w 233"/>
                  <a:gd name="T13" fmla="*/ 0 h 197"/>
                  <a:gd name="T14" fmla="*/ 0 w 233"/>
                  <a:gd name="T15" fmla="*/ 0 h 197"/>
                  <a:gd name="T16" fmla="*/ 0 w 233"/>
                  <a:gd name="T17" fmla="*/ 0 h 197"/>
                  <a:gd name="T18" fmla="*/ 0 w 233"/>
                  <a:gd name="T19" fmla="*/ 0 h 197"/>
                  <a:gd name="T20" fmla="*/ 0 w 233"/>
                  <a:gd name="T21" fmla="*/ 0 h 197"/>
                  <a:gd name="T22" fmla="*/ 0 w 233"/>
                  <a:gd name="T23" fmla="*/ 0 h 197"/>
                  <a:gd name="T24" fmla="*/ 0 w 233"/>
                  <a:gd name="T25" fmla="*/ 0 h 197"/>
                  <a:gd name="T26" fmla="*/ 0 w 233"/>
                  <a:gd name="T27" fmla="*/ 0 h 197"/>
                  <a:gd name="T28" fmla="*/ 0 w 233"/>
                  <a:gd name="T29" fmla="*/ 0 h 197"/>
                  <a:gd name="T30" fmla="*/ 0 w 233"/>
                  <a:gd name="T31" fmla="*/ 0 h 197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233" h="197">
                    <a:moveTo>
                      <a:pt x="21" y="197"/>
                    </a:moveTo>
                    <a:lnTo>
                      <a:pt x="0" y="165"/>
                    </a:lnTo>
                    <a:lnTo>
                      <a:pt x="0" y="164"/>
                    </a:lnTo>
                    <a:lnTo>
                      <a:pt x="31" y="105"/>
                    </a:lnTo>
                    <a:lnTo>
                      <a:pt x="70" y="58"/>
                    </a:lnTo>
                    <a:lnTo>
                      <a:pt x="116" y="17"/>
                    </a:lnTo>
                    <a:lnTo>
                      <a:pt x="153" y="0"/>
                    </a:lnTo>
                    <a:lnTo>
                      <a:pt x="162" y="0"/>
                    </a:lnTo>
                    <a:lnTo>
                      <a:pt x="213" y="44"/>
                    </a:lnTo>
                    <a:lnTo>
                      <a:pt x="233" y="91"/>
                    </a:lnTo>
                    <a:lnTo>
                      <a:pt x="180" y="146"/>
                    </a:lnTo>
                    <a:lnTo>
                      <a:pt x="131" y="97"/>
                    </a:lnTo>
                    <a:lnTo>
                      <a:pt x="126" y="98"/>
                    </a:lnTo>
                    <a:lnTo>
                      <a:pt x="72" y="141"/>
                    </a:lnTo>
                    <a:lnTo>
                      <a:pt x="29" y="187"/>
                    </a:lnTo>
                    <a:lnTo>
                      <a:pt x="21" y="197"/>
                    </a:lnTo>
                    <a:close/>
                  </a:path>
                </a:pathLst>
              </a:custGeom>
              <a:noFill/>
              <a:ln w="63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98" name="未知"/>
              <p:cNvSpPr>
                <a:spLocks/>
              </p:cNvSpPr>
              <p:nvPr/>
            </p:nvSpPr>
            <p:spPr bwMode="auto">
              <a:xfrm>
                <a:off x="1152" y="1218"/>
                <a:ext cx="70" cy="70"/>
              </a:xfrm>
              <a:custGeom>
                <a:avLst/>
                <a:gdLst>
                  <a:gd name="T0" fmla="*/ 0 w 175"/>
                  <a:gd name="T1" fmla="*/ 0 h 174"/>
                  <a:gd name="T2" fmla="*/ 0 w 175"/>
                  <a:gd name="T3" fmla="*/ 0 h 174"/>
                  <a:gd name="T4" fmla="*/ 0 w 175"/>
                  <a:gd name="T5" fmla="*/ 0 h 174"/>
                  <a:gd name="T6" fmla="*/ 0 w 175"/>
                  <a:gd name="T7" fmla="*/ 0 h 174"/>
                  <a:gd name="T8" fmla="*/ 0 w 175"/>
                  <a:gd name="T9" fmla="*/ 0 h 174"/>
                  <a:gd name="T10" fmla="*/ 0 w 175"/>
                  <a:gd name="T11" fmla="*/ 0 h 174"/>
                  <a:gd name="T12" fmla="*/ 0 w 175"/>
                  <a:gd name="T13" fmla="*/ 0 h 174"/>
                  <a:gd name="T14" fmla="*/ 0 w 175"/>
                  <a:gd name="T15" fmla="*/ 0 h 174"/>
                  <a:gd name="T16" fmla="*/ 0 w 175"/>
                  <a:gd name="T17" fmla="*/ 0 h 174"/>
                  <a:gd name="T18" fmla="*/ 0 w 175"/>
                  <a:gd name="T19" fmla="*/ 0 h 174"/>
                  <a:gd name="T20" fmla="*/ 0 w 175"/>
                  <a:gd name="T21" fmla="*/ 0 h 174"/>
                  <a:gd name="T22" fmla="*/ 0 w 175"/>
                  <a:gd name="T23" fmla="*/ 0 h 174"/>
                  <a:gd name="T24" fmla="*/ 0 w 175"/>
                  <a:gd name="T25" fmla="*/ 0 h 174"/>
                  <a:gd name="T26" fmla="*/ 0 w 175"/>
                  <a:gd name="T27" fmla="*/ 0 h 174"/>
                  <a:gd name="T28" fmla="*/ 0 w 175"/>
                  <a:gd name="T29" fmla="*/ 0 h 174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175" h="174">
                    <a:moveTo>
                      <a:pt x="75" y="127"/>
                    </a:moveTo>
                    <a:lnTo>
                      <a:pt x="136" y="75"/>
                    </a:lnTo>
                    <a:lnTo>
                      <a:pt x="144" y="57"/>
                    </a:lnTo>
                    <a:lnTo>
                      <a:pt x="175" y="174"/>
                    </a:lnTo>
                    <a:lnTo>
                      <a:pt x="144" y="57"/>
                    </a:lnTo>
                    <a:lnTo>
                      <a:pt x="144" y="55"/>
                    </a:lnTo>
                    <a:lnTo>
                      <a:pt x="118" y="31"/>
                    </a:lnTo>
                    <a:lnTo>
                      <a:pt x="116" y="31"/>
                    </a:lnTo>
                    <a:lnTo>
                      <a:pt x="55" y="83"/>
                    </a:lnTo>
                    <a:lnTo>
                      <a:pt x="47" y="101"/>
                    </a:lnTo>
                    <a:lnTo>
                      <a:pt x="0" y="0"/>
                    </a:lnTo>
                    <a:lnTo>
                      <a:pt x="47" y="101"/>
                    </a:lnTo>
                    <a:lnTo>
                      <a:pt x="47" y="103"/>
                    </a:lnTo>
                    <a:lnTo>
                      <a:pt x="73" y="127"/>
                    </a:lnTo>
                    <a:lnTo>
                      <a:pt x="75" y="127"/>
                    </a:lnTo>
                    <a:close/>
                  </a:path>
                </a:pathLst>
              </a:custGeom>
              <a:blipFill dpi="0" rotWithShape="0">
                <a:blip r:embed="rId17"/>
                <a:srcRect/>
                <a:stretch>
                  <a:fillRect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99" name="未知"/>
              <p:cNvSpPr>
                <a:spLocks/>
              </p:cNvSpPr>
              <p:nvPr/>
            </p:nvSpPr>
            <p:spPr bwMode="auto">
              <a:xfrm>
                <a:off x="1349" y="1409"/>
                <a:ext cx="17" cy="17"/>
              </a:xfrm>
              <a:custGeom>
                <a:avLst/>
                <a:gdLst>
                  <a:gd name="T0" fmla="*/ 0 w 41"/>
                  <a:gd name="T1" fmla="*/ 0 h 42"/>
                  <a:gd name="T2" fmla="*/ 0 w 41"/>
                  <a:gd name="T3" fmla="*/ 0 h 42"/>
                  <a:gd name="T4" fmla="*/ 0 w 41"/>
                  <a:gd name="T5" fmla="*/ 0 h 42"/>
                  <a:gd name="T6" fmla="*/ 0 w 41"/>
                  <a:gd name="T7" fmla="*/ 0 h 42"/>
                  <a:gd name="T8" fmla="*/ 0 w 41"/>
                  <a:gd name="T9" fmla="*/ 0 h 42"/>
                  <a:gd name="T10" fmla="*/ 0 w 41"/>
                  <a:gd name="T11" fmla="*/ 0 h 42"/>
                  <a:gd name="T12" fmla="*/ 0 w 41"/>
                  <a:gd name="T13" fmla="*/ 0 h 42"/>
                  <a:gd name="T14" fmla="*/ 0 w 41"/>
                  <a:gd name="T15" fmla="*/ 0 h 42"/>
                  <a:gd name="T16" fmla="*/ 0 w 41"/>
                  <a:gd name="T17" fmla="*/ 0 h 42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41" h="42">
                    <a:moveTo>
                      <a:pt x="23" y="0"/>
                    </a:moveTo>
                    <a:lnTo>
                      <a:pt x="41" y="22"/>
                    </a:lnTo>
                    <a:lnTo>
                      <a:pt x="41" y="23"/>
                    </a:lnTo>
                    <a:lnTo>
                      <a:pt x="20" y="42"/>
                    </a:lnTo>
                    <a:lnTo>
                      <a:pt x="18" y="42"/>
                    </a:lnTo>
                    <a:lnTo>
                      <a:pt x="0" y="21"/>
                    </a:lnTo>
                    <a:lnTo>
                      <a:pt x="0" y="19"/>
                    </a:lnTo>
                    <a:lnTo>
                      <a:pt x="21" y="0"/>
                    </a:lnTo>
                    <a:lnTo>
                      <a:pt x="2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00" name="未知"/>
              <p:cNvSpPr>
                <a:spLocks/>
              </p:cNvSpPr>
              <p:nvPr/>
            </p:nvSpPr>
            <p:spPr bwMode="auto">
              <a:xfrm>
                <a:off x="1349" y="1409"/>
                <a:ext cx="17" cy="17"/>
              </a:xfrm>
              <a:custGeom>
                <a:avLst/>
                <a:gdLst>
                  <a:gd name="T0" fmla="*/ 0 w 41"/>
                  <a:gd name="T1" fmla="*/ 0 h 42"/>
                  <a:gd name="T2" fmla="*/ 0 w 41"/>
                  <a:gd name="T3" fmla="*/ 0 h 42"/>
                  <a:gd name="T4" fmla="*/ 0 w 41"/>
                  <a:gd name="T5" fmla="*/ 0 h 42"/>
                  <a:gd name="T6" fmla="*/ 0 w 41"/>
                  <a:gd name="T7" fmla="*/ 0 h 42"/>
                  <a:gd name="T8" fmla="*/ 0 w 41"/>
                  <a:gd name="T9" fmla="*/ 0 h 42"/>
                  <a:gd name="T10" fmla="*/ 0 w 41"/>
                  <a:gd name="T11" fmla="*/ 0 h 42"/>
                  <a:gd name="T12" fmla="*/ 0 w 41"/>
                  <a:gd name="T13" fmla="*/ 0 h 42"/>
                  <a:gd name="T14" fmla="*/ 0 w 41"/>
                  <a:gd name="T15" fmla="*/ 0 h 42"/>
                  <a:gd name="T16" fmla="*/ 0 w 41"/>
                  <a:gd name="T17" fmla="*/ 0 h 42"/>
                  <a:gd name="T18" fmla="*/ 0 w 41"/>
                  <a:gd name="T19" fmla="*/ 0 h 4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41" h="42">
                    <a:moveTo>
                      <a:pt x="35" y="36"/>
                    </a:moveTo>
                    <a:lnTo>
                      <a:pt x="20" y="42"/>
                    </a:lnTo>
                    <a:lnTo>
                      <a:pt x="18" y="42"/>
                    </a:lnTo>
                    <a:lnTo>
                      <a:pt x="0" y="21"/>
                    </a:lnTo>
                    <a:lnTo>
                      <a:pt x="0" y="19"/>
                    </a:lnTo>
                    <a:lnTo>
                      <a:pt x="21" y="0"/>
                    </a:lnTo>
                    <a:lnTo>
                      <a:pt x="23" y="0"/>
                    </a:lnTo>
                    <a:lnTo>
                      <a:pt x="41" y="22"/>
                    </a:lnTo>
                    <a:lnTo>
                      <a:pt x="41" y="23"/>
                    </a:lnTo>
                    <a:lnTo>
                      <a:pt x="35" y="36"/>
                    </a:lnTo>
                    <a:close/>
                  </a:path>
                </a:pathLst>
              </a:custGeom>
              <a:noFill/>
              <a:ln w="6350" cmpd="sng">
                <a:solidFill>
                  <a:srgbClr val="252525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01" name="未知"/>
              <p:cNvSpPr>
                <a:spLocks/>
              </p:cNvSpPr>
              <p:nvPr/>
            </p:nvSpPr>
            <p:spPr bwMode="auto">
              <a:xfrm>
                <a:off x="679" y="1670"/>
                <a:ext cx="21" cy="21"/>
              </a:xfrm>
              <a:custGeom>
                <a:avLst/>
                <a:gdLst>
                  <a:gd name="T0" fmla="*/ 0 w 52"/>
                  <a:gd name="T1" fmla="*/ 0 h 52"/>
                  <a:gd name="T2" fmla="*/ 0 w 52"/>
                  <a:gd name="T3" fmla="*/ 0 h 52"/>
                  <a:gd name="T4" fmla="*/ 0 w 52"/>
                  <a:gd name="T5" fmla="*/ 0 h 52"/>
                  <a:gd name="T6" fmla="*/ 0 w 52"/>
                  <a:gd name="T7" fmla="*/ 0 h 52"/>
                  <a:gd name="T8" fmla="*/ 0 w 52"/>
                  <a:gd name="T9" fmla="*/ 0 h 5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52" h="52">
                    <a:moveTo>
                      <a:pt x="52" y="43"/>
                    </a:moveTo>
                    <a:lnTo>
                      <a:pt x="43" y="52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52" y="43"/>
                    </a:lnTo>
                    <a:close/>
                  </a:path>
                </a:pathLst>
              </a:custGeom>
              <a:solidFill>
                <a:srgbClr val="E866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02" name="未知"/>
              <p:cNvSpPr>
                <a:spLocks/>
              </p:cNvSpPr>
              <p:nvPr/>
            </p:nvSpPr>
            <p:spPr bwMode="auto">
              <a:xfrm>
                <a:off x="679" y="1670"/>
                <a:ext cx="21" cy="21"/>
              </a:xfrm>
              <a:custGeom>
                <a:avLst/>
                <a:gdLst>
                  <a:gd name="T0" fmla="*/ 0 w 52"/>
                  <a:gd name="T1" fmla="*/ 0 h 52"/>
                  <a:gd name="T2" fmla="*/ 0 w 52"/>
                  <a:gd name="T3" fmla="*/ 0 h 52"/>
                  <a:gd name="T4" fmla="*/ 0 w 52"/>
                  <a:gd name="T5" fmla="*/ 0 h 52"/>
                  <a:gd name="T6" fmla="*/ 0 w 52"/>
                  <a:gd name="T7" fmla="*/ 0 h 52"/>
                  <a:gd name="T8" fmla="*/ 0 w 52"/>
                  <a:gd name="T9" fmla="*/ 0 h 5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52" h="52">
                    <a:moveTo>
                      <a:pt x="0" y="9"/>
                    </a:moveTo>
                    <a:lnTo>
                      <a:pt x="43" y="52"/>
                    </a:lnTo>
                    <a:lnTo>
                      <a:pt x="52" y="43"/>
                    </a:lnTo>
                    <a:lnTo>
                      <a:pt x="9" y="0"/>
                    </a:lnTo>
                    <a:lnTo>
                      <a:pt x="0" y="9"/>
                    </a:lnTo>
                    <a:close/>
                  </a:path>
                </a:pathLst>
              </a:custGeom>
              <a:noFill/>
              <a:ln w="63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03" name="Rectangle 310"/>
              <p:cNvSpPr>
                <a:spLocks noChangeArrowheads="1"/>
              </p:cNvSpPr>
              <p:nvPr/>
            </p:nvSpPr>
            <p:spPr bwMode="auto">
              <a:xfrm>
                <a:off x="684" y="1660"/>
                <a:ext cx="24" cy="6"/>
              </a:xfrm>
              <a:prstGeom prst="rect">
                <a:avLst/>
              </a:prstGeom>
              <a:solidFill>
                <a:srgbClr val="E866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1pPr>
                <a:lvl2pPr marL="742950" indent="-28575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2pPr>
                <a:lvl3pPr marL="11430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3pPr>
                <a:lvl4pPr marL="16002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4pPr>
                <a:lvl5pPr marL="20574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1004" name="Rectangle 311"/>
              <p:cNvSpPr>
                <a:spLocks/>
              </p:cNvSpPr>
              <p:nvPr/>
            </p:nvSpPr>
            <p:spPr bwMode="auto">
              <a:xfrm>
                <a:off x="684" y="1660"/>
                <a:ext cx="24" cy="6"/>
              </a:xfrm>
              <a:prstGeom prst="rect">
                <a:avLst/>
              </a:prstGeom>
              <a:noFill/>
              <a:ln w="635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1pPr>
                <a:lvl2pPr marL="742950" indent="-28575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2pPr>
                <a:lvl3pPr marL="11430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3pPr>
                <a:lvl4pPr marL="16002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4pPr>
                <a:lvl5pPr marL="20574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1005" name="未知"/>
              <p:cNvSpPr>
                <a:spLocks/>
              </p:cNvSpPr>
              <p:nvPr/>
            </p:nvSpPr>
            <p:spPr bwMode="auto">
              <a:xfrm>
                <a:off x="679" y="1636"/>
                <a:ext cx="21" cy="21"/>
              </a:xfrm>
              <a:custGeom>
                <a:avLst/>
                <a:gdLst>
                  <a:gd name="T0" fmla="*/ 0 w 52"/>
                  <a:gd name="T1" fmla="*/ 0 h 52"/>
                  <a:gd name="T2" fmla="*/ 0 w 52"/>
                  <a:gd name="T3" fmla="*/ 0 h 52"/>
                  <a:gd name="T4" fmla="*/ 0 w 52"/>
                  <a:gd name="T5" fmla="*/ 0 h 52"/>
                  <a:gd name="T6" fmla="*/ 0 w 52"/>
                  <a:gd name="T7" fmla="*/ 0 h 52"/>
                  <a:gd name="T8" fmla="*/ 0 w 52"/>
                  <a:gd name="T9" fmla="*/ 0 h 5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52" h="52">
                    <a:moveTo>
                      <a:pt x="52" y="9"/>
                    </a:moveTo>
                    <a:lnTo>
                      <a:pt x="9" y="52"/>
                    </a:lnTo>
                    <a:lnTo>
                      <a:pt x="0" y="43"/>
                    </a:lnTo>
                    <a:lnTo>
                      <a:pt x="43" y="0"/>
                    </a:lnTo>
                    <a:lnTo>
                      <a:pt x="52" y="9"/>
                    </a:lnTo>
                    <a:close/>
                  </a:path>
                </a:pathLst>
              </a:custGeom>
              <a:solidFill>
                <a:srgbClr val="E866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06" name="未知"/>
              <p:cNvSpPr>
                <a:spLocks/>
              </p:cNvSpPr>
              <p:nvPr/>
            </p:nvSpPr>
            <p:spPr bwMode="auto">
              <a:xfrm>
                <a:off x="679" y="1636"/>
                <a:ext cx="21" cy="21"/>
              </a:xfrm>
              <a:custGeom>
                <a:avLst/>
                <a:gdLst>
                  <a:gd name="T0" fmla="*/ 0 w 52"/>
                  <a:gd name="T1" fmla="*/ 0 h 52"/>
                  <a:gd name="T2" fmla="*/ 0 w 52"/>
                  <a:gd name="T3" fmla="*/ 0 h 52"/>
                  <a:gd name="T4" fmla="*/ 0 w 52"/>
                  <a:gd name="T5" fmla="*/ 0 h 52"/>
                  <a:gd name="T6" fmla="*/ 0 w 52"/>
                  <a:gd name="T7" fmla="*/ 0 h 52"/>
                  <a:gd name="T8" fmla="*/ 0 w 52"/>
                  <a:gd name="T9" fmla="*/ 0 h 5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52" h="52">
                    <a:moveTo>
                      <a:pt x="9" y="52"/>
                    </a:moveTo>
                    <a:lnTo>
                      <a:pt x="52" y="9"/>
                    </a:lnTo>
                    <a:lnTo>
                      <a:pt x="43" y="0"/>
                    </a:lnTo>
                    <a:lnTo>
                      <a:pt x="0" y="43"/>
                    </a:lnTo>
                    <a:lnTo>
                      <a:pt x="9" y="52"/>
                    </a:lnTo>
                    <a:close/>
                  </a:path>
                </a:pathLst>
              </a:custGeom>
              <a:noFill/>
              <a:ln w="63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07" name="Rectangle 314"/>
              <p:cNvSpPr>
                <a:spLocks noChangeArrowheads="1"/>
              </p:cNvSpPr>
              <p:nvPr/>
            </p:nvSpPr>
            <p:spPr bwMode="auto">
              <a:xfrm>
                <a:off x="669" y="1627"/>
                <a:ext cx="6" cy="25"/>
              </a:xfrm>
              <a:prstGeom prst="rect">
                <a:avLst/>
              </a:prstGeom>
              <a:solidFill>
                <a:srgbClr val="E866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1pPr>
                <a:lvl2pPr marL="742950" indent="-28575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2pPr>
                <a:lvl3pPr marL="11430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3pPr>
                <a:lvl4pPr marL="16002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4pPr>
                <a:lvl5pPr marL="20574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1008" name="Rectangle 315"/>
              <p:cNvSpPr>
                <a:spLocks/>
              </p:cNvSpPr>
              <p:nvPr/>
            </p:nvSpPr>
            <p:spPr bwMode="auto">
              <a:xfrm>
                <a:off x="669" y="1627"/>
                <a:ext cx="6" cy="25"/>
              </a:xfrm>
              <a:prstGeom prst="rect">
                <a:avLst/>
              </a:prstGeom>
              <a:noFill/>
              <a:ln w="635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1pPr>
                <a:lvl2pPr marL="742950" indent="-28575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2pPr>
                <a:lvl3pPr marL="11430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3pPr>
                <a:lvl4pPr marL="16002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4pPr>
                <a:lvl5pPr marL="20574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1009" name="Rectangle 316"/>
              <p:cNvSpPr>
                <a:spLocks noChangeArrowheads="1"/>
              </p:cNvSpPr>
              <p:nvPr/>
            </p:nvSpPr>
            <p:spPr bwMode="auto">
              <a:xfrm>
                <a:off x="636" y="1660"/>
                <a:ext cx="24" cy="6"/>
              </a:xfrm>
              <a:prstGeom prst="rect">
                <a:avLst/>
              </a:prstGeom>
              <a:solidFill>
                <a:srgbClr val="E866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1pPr>
                <a:lvl2pPr marL="742950" indent="-28575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2pPr>
                <a:lvl3pPr marL="11430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3pPr>
                <a:lvl4pPr marL="16002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4pPr>
                <a:lvl5pPr marL="20574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1010" name="Rectangle 317"/>
              <p:cNvSpPr>
                <a:spLocks/>
              </p:cNvSpPr>
              <p:nvPr/>
            </p:nvSpPr>
            <p:spPr bwMode="auto">
              <a:xfrm>
                <a:off x="636" y="1660"/>
                <a:ext cx="24" cy="6"/>
              </a:xfrm>
              <a:prstGeom prst="rect">
                <a:avLst/>
              </a:prstGeom>
              <a:noFill/>
              <a:ln w="635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1pPr>
                <a:lvl2pPr marL="742950" indent="-28575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2pPr>
                <a:lvl3pPr marL="11430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3pPr>
                <a:lvl4pPr marL="16002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4pPr>
                <a:lvl5pPr marL="20574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1011" name="未知"/>
              <p:cNvSpPr>
                <a:spLocks/>
              </p:cNvSpPr>
              <p:nvPr/>
            </p:nvSpPr>
            <p:spPr bwMode="auto">
              <a:xfrm>
                <a:off x="644" y="1670"/>
                <a:ext cx="21" cy="21"/>
              </a:xfrm>
              <a:custGeom>
                <a:avLst/>
                <a:gdLst>
                  <a:gd name="T0" fmla="*/ 0 w 52"/>
                  <a:gd name="T1" fmla="*/ 0 h 52"/>
                  <a:gd name="T2" fmla="*/ 0 w 52"/>
                  <a:gd name="T3" fmla="*/ 0 h 52"/>
                  <a:gd name="T4" fmla="*/ 0 w 52"/>
                  <a:gd name="T5" fmla="*/ 0 h 52"/>
                  <a:gd name="T6" fmla="*/ 0 w 52"/>
                  <a:gd name="T7" fmla="*/ 0 h 52"/>
                  <a:gd name="T8" fmla="*/ 0 w 52"/>
                  <a:gd name="T9" fmla="*/ 0 h 5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52" h="52">
                    <a:moveTo>
                      <a:pt x="52" y="9"/>
                    </a:moveTo>
                    <a:lnTo>
                      <a:pt x="9" y="52"/>
                    </a:lnTo>
                    <a:lnTo>
                      <a:pt x="0" y="43"/>
                    </a:lnTo>
                    <a:lnTo>
                      <a:pt x="43" y="0"/>
                    </a:lnTo>
                    <a:lnTo>
                      <a:pt x="52" y="9"/>
                    </a:lnTo>
                    <a:close/>
                  </a:path>
                </a:pathLst>
              </a:custGeom>
              <a:solidFill>
                <a:srgbClr val="E866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12" name="未知"/>
              <p:cNvSpPr>
                <a:spLocks/>
              </p:cNvSpPr>
              <p:nvPr/>
            </p:nvSpPr>
            <p:spPr bwMode="auto">
              <a:xfrm>
                <a:off x="644" y="1670"/>
                <a:ext cx="21" cy="21"/>
              </a:xfrm>
              <a:custGeom>
                <a:avLst/>
                <a:gdLst>
                  <a:gd name="T0" fmla="*/ 0 w 52"/>
                  <a:gd name="T1" fmla="*/ 0 h 52"/>
                  <a:gd name="T2" fmla="*/ 0 w 52"/>
                  <a:gd name="T3" fmla="*/ 0 h 52"/>
                  <a:gd name="T4" fmla="*/ 0 w 52"/>
                  <a:gd name="T5" fmla="*/ 0 h 52"/>
                  <a:gd name="T6" fmla="*/ 0 w 52"/>
                  <a:gd name="T7" fmla="*/ 0 h 52"/>
                  <a:gd name="T8" fmla="*/ 0 w 52"/>
                  <a:gd name="T9" fmla="*/ 0 h 5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52" h="52">
                    <a:moveTo>
                      <a:pt x="43" y="0"/>
                    </a:moveTo>
                    <a:lnTo>
                      <a:pt x="0" y="43"/>
                    </a:lnTo>
                    <a:lnTo>
                      <a:pt x="9" y="52"/>
                    </a:lnTo>
                    <a:lnTo>
                      <a:pt x="52" y="9"/>
                    </a:lnTo>
                    <a:lnTo>
                      <a:pt x="43" y="0"/>
                    </a:lnTo>
                    <a:close/>
                  </a:path>
                </a:pathLst>
              </a:custGeom>
              <a:noFill/>
              <a:ln w="63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13" name="Rectangle 320"/>
              <p:cNvSpPr>
                <a:spLocks noChangeArrowheads="1"/>
              </p:cNvSpPr>
              <p:nvPr/>
            </p:nvSpPr>
            <p:spPr bwMode="auto">
              <a:xfrm>
                <a:off x="669" y="1675"/>
                <a:ext cx="6" cy="25"/>
              </a:xfrm>
              <a:prstGeom prst="rect">
                <a:avLst/>
              </a:prstGeom>
              <a:solidFill>
                <a:srgbClr val="E866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1pPr>
                <a:lvl2pPr marL="742950" indent="-28575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2pPr>
                <a:lvl3pPr marL="11430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3pPr>
                <a:lvl4pPr marL="16002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4pPr>
                <a:lvl5pPr marL="20574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1014" name="Rectangle 321"/>
              <p:cNvSpPr>
                <a:spLocks/>
              </p:cNvSpPr>
              <p:nvPr/>
            </p:nvSpPr>
            <p:spPr bwMode="auto">
              <a:xfrm>
                <a:off x="669" y="1675"/>
                <a:ext cx="6" cy="25"/>
              </a:xfrm>
              <a:prstGeom prst="rect">
                <a:avLst/>
              </a:prstGeom>
              <a:noFill/>
              <a:ln w="635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1pPr>
                <a:lvl2pPr marL="742950" indent="-28575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2pPr>
                <a:lvl3pPr marL="11430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3pPr>
                <a:lvl4pPr marL="16002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4pPr>
                <a:lvl5pPr marL="20574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1015" name="未知"/>
              <p:cNvSpPr>
                <a:spLocks/>
              </p:cNvSpPr>
              <p:nvPr/>
            </p:nvSpPr>
            <p:spPr bwMode="auto">
              <a:xfrm>
                <a:off x="644" y="1636"/>
                <a:ext cx="21" cy="20"/>
              </a:xfrm>
              <a:custGeom>
                <a:avLst/>
                <a:gdLst>
                  <a:gd name="T0" fmla="*/ 0 w 52"/>
                  <a:gd name="T1" fmla="*/ 0 h 51"/>
                  <a:gd name="T2" fmla="*/ 0 w 52"/>
                  <a:gd name="T3" fmla="*/ 0 h 51"/>
                  <a:gd name="T4" fmla="*/ 0 w 52"/>
                  <a:gd name="T5" fmla="*/ 0 h 51"/>
                  <a:gd name="T6" fmla="*/ 0 w 52"/>
                  <a:gd name="T7" fmla="*/ 0 h 51"/>
                  <a:gd name="T8" fmla="*/ 0 w 52"/>
                  <a:gd name="T9" fmla="*/ 0 h 5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52" h="51">
                    <a:moveTo>
                      <a:pt x="52" y="43"/>
                    </a:moveTo>
                    <a:lnTo>
                      <a:pt x="43" y="51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52" y="43"/>
                    </a:lnTo>
                    <a:close/>
                  </a:path>
                </a:pathLst>
              </a:custGeom>
              <a:solidFill>
                <a:srgbClr val="E866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16" name="未知"/>
              <p:cNvSpPr>
                <a:spLocks/>
              </p:cNvSpPr>
              <p:nvPr/>
            </p:nvSpPr>
            <p:spPr bwMode="auto">
              <a:xfrm>
                <a:off x="644" y="1636"/>
                <a:ext cx="21" cy="20"/>
              </a:xfrm>
              <a:custGeom>
                <a:avLst/>
                <a:gdLst>
                  <a:gd name="T0" fmla="*/ 0 w 52"/>
                  <a:gd name="T1" fmla="*/ 0 h 51"/>
                  <a:gd name="T2" fmla="*/ 0 w 52"/>
                  <a:gd name="T3" fmla="*/ 0 h 51"/>
                  <a:gd name="T4" fmla="*/ 0 w 52"/>
                  <a:gd name="T5" fmla="*/ 0 h 51"/>
                  <a:gd name="T6" fmla="*/ 0 w 52"/>
                  <a:gd name="T7" fmla="*/ 0 h 51"/>
                  <a:gd name="T8" fmla="*/ 0 w 52"/>
                  <a:gd name="T9" fmla="*/ 0 h 5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52" h="51">
                    <a:moveTo>
                      <a:pt x="52" y="43"/>
                    </a:moveTo>
                    <a:lnTo>
                      <a:pt x="9" y="0"/>
                    </a:lnTo>
                    <a:lnTo>
                      <a:pt x="0" y="9"/>
                    </a:lnTo>
                    <a:lnTo>
                      <a:pt x="43" y="51"/>
                    </a:lnTo>
                    <a:lnTo>
                      <a:pt x="52" y="43"/>
                    </a:lnTo>
                    <a:close/>
                  </a:path>
                </a:pathLst>
              </a:custGeom>
              <a:noFill/>
              <a:ln w="63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17" name="未知"/>
              <p:cNvSpPr>
                <a:spLocks/>
              </p:cNvSpPr>
              <p:nvPr/>
            </p:nvSpPr>
            <p:spPr bwMode="auto">
              <a:xfrm>
                <a:off x="649" y="1695"/>
                <a:ext cx="46" cy="8"/>
              </a:xfrm>
              <a:custGeom>
                <a:avLst/>
                <a:gdLst>
                  <a:gd name="T0" fmla="*/ 0 w 116"/>
                  <a:gd name="T1" fmla="*/ 0 h 19"/>
                  <a:gd name="T2" fmla="*/ 0 w 116"/>
                  <a:gd name="T3" fmla="*/ 0 h 19"/>
                  <a:gd name="T4" fmla="*/ 0 w 116"/>
                  <a:gd name="T5" fmla="*/ 0 h 19"/>
                  <a:gd name="T6" fmla="*/ 0 w 116"/>
                  <a:gd name="T7" fmla="*/ 0 h 19"/>
                  <a:gd name="T8" fmla="*/ 0 w 116"/>
                  <a:gd name="T9" fmla="*/ 0 h 19"/>
                  <a:gd name="T10" fmla="*/ 0 w 116"/>
                  <a:gd name="T11" fmla="*/ 0 h 19"/>
                  <a:gd name="T12" fmla="*/ 0 w 116"/>
                  <a:gd name="T13" fmla="*/ 0 h 19"/>
                  <a:gd name="T14" fmla="*/ 0 w 116"/>
                  <a:gd name="T15" fmla="*/ 0 h 19"/>
                  <a:gd name="T16" fmla="*/ 0 w 116"/>
                  <a:gd name="T17" fmla="*/ 0 h 19"/>
                  <a:gd name="T18" fmla="*/ 0 w 116"/>
                  <a:gd name="T19" fmla="*/ 0 h 19"/>
                  <a:gd name="T20" fmla="*/ 0 w 116"/>
                  <a:gd name="T21" fmla="*/ 0 h 19"/>
                  <a:gd name="T22" fmla="*/ 0 w 116"/>
                  <a:gd name="T23" fmla="*/ 0 h 19"/>
                  <a:gd name="T24" fmla="*/ 0 w 116"/>
                  <a:gd name="T25" fmla="*/ 0 h 19"/>
                  <a:gd name="T26" fmla="*/ 0 w 116"/>
                  <a:gd name="T27" fmla="*/ 0 h 19"/>
                  <a:gd name="T28" fmla="*/ 0 w 116"/>
                  <a:gd name="T29" fmla="*/ 0 h 19"/>
                  <a:gd name="T30" fmla="*/ 0 w 116"/>
                  <a:gd name="T31" fmla="*/ 0 h 19"/>
                  <a:gd name="T32" fmla="*/ 0 w 116"/>
                  <a:gd name="T33" fmla="*/ 0 h 19"/>
                  <a:gd name="T34" fmla="*/ 0 w 116"/>
                  <a:gd name="T35" fmla="*/ 0 h 19"/>
                  <a:gd name="T36" fmla="*/ 0 w 116"/>
                  <a:gd name="T37" fmla="*/ 0 h 19"/>
                  <a:gd name="T38" fmla="*/ 0 w 116"/>
                  <a:gd name="T39" fmla="*/ 0 h 19"/>
                  <a:gd name="T40" fmla="*/ 0 w 116"/>
                  <a:gd name="T41" fmla="*/ 0 h 19"/>
                  <a:gd name="T42" fmla="*/ 0 w 116"/>
                  <a:gd name="T43" fmla="*/ 0 h 19"/>
                  <a:gd name="T44" fmla="*/ 0 w 116"/>
                  <a:gd name="T45" fmla="*/ 0 h 19"/>
                  <a:gd name="T46" fmla="*/ 0 w 116"/>
                  <a:gd name="T47" fmla="*/ 0 h 19"/>
                  <a:gd name="T48" fmla="*/ 0 w 116"/>
                  <a:gd name="T49" fmla="*/ 0 h 19"/>
                  <a:gd name="T50" fmla="*/ 0 w 116"/>
                  <a:gd name="T51" fmla="*/ 0 h 19"/>
                  <a:gd name="T52" fmla="*/ 0 w 116"/>
                  <a:gd name="T53" fmla="*/ 0 h 19"/>
                  <a:gd name="T54" fmla="*/ 0 w 116"/>
                  <a:gd name="T55" fmla="*/ 0 h 19"/>
                  <a:gd name="T56" fmla="*/ 0 w 116"/>
                  <a:gd name="T57" fmla="*/ 0 h 19"/>
                  <a:gd name="T58" fmla="*/ 0 w 116"/>
                  <a:gd name="T59" fmla="*/ 0 h 19"/>
                  <a:gd name="T60" fmla="*/ 0 w 116"/>
                  <a:gd name="T61" fmla="*/ 0 h 19"/>
                  <a:gd name="T62" fmla="*/ 0 w 116"/>
                  <a:gd name="T63" fmla="*/ 0 h 19"/>
                  <a:gd name="T64" fmla="*/ 0 w 116"/>
                  <a:gd name="T65" fmla="*/ 0 h 19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0" t="0" r="r" b="b"/>
                <a:pathLst>
                  <a:path w="116" h="19">
                    <a:moveTo>
                      <a:pt x="58" y="19"/>
                    </a:moveTo>
                    <a:lnTo>
                      <a:pt x="54" y="19"/>
                    </a:lnTo>
                    <a:lnTo>
                      <a:pt x="50" y="19"/>
                    </a:lnTo>
                    <a:lnTo>
                      <a:pt x="46" y="19"/>
                    </a:lnTo>
                    <a:lnTo>
                      <a:pt x="42" y="18"/>
                    </a:lnTo>
                    <a:lnTo>
                      <a:pt x="39" y="17"/>
                    </a:lnTo>
                    <a:lnTo>
                      <a:pt x="35" y="17"/>
                    </a:lnTo>
                    <a:lnTo>
                      <a:pt x="31" y="16"/>
                    </a:lnTo>
                    <a:lnTo>
                      <a:pt x="28" y="14"/>
                    </a:lnTo>
                    <a:lnTo>
                      <a:pt x="24" y="13"/>
                    </a:lnTo>
                    <a:lnTo>
                      <a:pt x="20" y="12"/>
                    </a:lnTo>
                    <a:lnTo>
                      <a:pt x="17" y="10"/>
                    </a:lnTo>
                    <a:lnTo>
                      <a:pt x="13" y="9"/>
                    </a:lnTo>
                    <a:lnTo>
                      <a:pt x="10" y="7"/>
                    </a:lnTo>
                    <a:lnTo>
                      <a:pt x="7" y="5"/>
                    </a:lnTo>
                    <a:lnTo>
                      <a:pt x="3" y="3"/>
                    </a:lnTo>
                    <a:lnTo>
                      <a:pt x="0" y="1"/>
                    </a:lnTo>
                    <a:lnTo>
                      <a:pt x="0" y="0"/>
                    </a:lnTo>
                    <a:lnTo>
                      <a:pt x="116" y="0"/>
                    </a:lnTo>
                    <a:lnTo>
                      <a:pt x="116" y="1"/>
                    </a:lnTo>
                    <a:lnTo>
                      <a:pt x="113" y="3"/>
                    </a:lnTo>
                    <a:lnTo>
                      <a:pt x="99" y="10"/>
                    </a:lnTo>
                    <a:lnTo>
                      <a:pt x="96" y="12"/>
                    </a:lnTo>
                    <a:lnTo>
                      <a:pt x="92" y="13"/>
                    </a:lnTo>
                    <a:lnTo>
                      <a:pt x="89" y="14"/>
                    </a:lnTo>
                    <a:lnTo>
                      <a:pt x="85" y="16"/>
                    </a:lnTo>
                    <a:lnTo>
                      <a:pt x="81" y="17"/>
                    </a:lnTo>
                    <a:lnTo>
                      <a:pt x="77" y="17"/>
                    </a:lnTo>
                    <a:lnTo>
                      <a:pt x="74" y="18"/>
                    </a:lnTo>
                    <a:lnTo>
                      <a:pt x="70" y="19"/>
                    </a:lnTo>
                    <a:lnTo>
                      <a:pt x="66" y="19"/>
                    </a:lnTo>
                    <a:lnTo>
                      <a:pt x="62" y="19"/>
                    </a:lnTo>
                    <a:lnTo>
                      <a:pt x="58" y="19"/>
                    </a:lnTo>
                    <a:close/>
                  </a:path>
                </a:pathLst>
              </a:custGeom>
              <a:solidFill>
                <a:srgbClr val="E866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18" name="未知"/>
              <p:cNvSpPr>
                <a:spLocks/>
              </p:cNvSpPr>
              <p:nvPr/>
            </p:nvSpPr>
            <p:spPr bwMode="auto">
              <a:xfrm>
                <a:off x="633" y="1632"/>
                <a:ext cx="39" cy="63"/>
              </a:xfrm>
              <a:custGeom>
                <a:avLst/>
                <a:gdLst>
                  <a:gd name="T0" fmla="*/ 0 w 98"/>
                  <a:gd name="T1" fmla="*/ 0 h 159"/>
                  <a:gd name="T2" fmla="*/ 0 w 98"/>
                  <a:gd name="T3" fmla="*/ 0 h 159"/>
                  <a:gd name="T4" fmla="*/ 0 w 98"/>
                  <a:gd name="T5" fmla="*/ 0 h 159"/>
                  <a:gd name="T6" fmla="*/ 0 w 98"/>
                  <a:gd name="T7" fmla="*/ 0 h 159"/>
                  <a:gd name="T8" fmla="*/ 0 w 98"/>
                  <a:gd name="T9" fmla="*/ 0 h 159"/>
                  <a:gd name="T10" fmla="*/ 0 w 98"/>
                  <a:gd name="T11" fmla="*/ 0 h 159"/>
                  <a:gd name="T12" fmla="*/ 0 w 98"/>
                  <a:gd name="T13" fmla="*/ 0 h 159"/>
                  <a:gd name="T14" fmla="*/ 0 w 98"/>
                  <a:gd name="T15" fmla="*/ 0 h 159"/>
                  <a:gd name="T16" fmla="*/ 0 w 98"/>
                  <a:gd name="T17" fmla="*/ 0 h 159"/>
                  <a:gd name="T18" fmla="*/ 0 w 98"/>
                  <a:gd name="T19" fmla="*/ 0 h 159"/>
                  <a:gd name="T20" fmla="*/ 0 w 98"/>
                  <a:gd name="T21" fmla="*/ 0 h 159"/>
                  <a:gd name="T22" fmla="*/ 0 w 98"/>
                  <a:gd name="T23" fmla="*/ 0 h 159"/>
                  <a:gd name="T24" fmla="*/ 0 w 98"/>
                  <a:gd name="T25" fmla="*/ 0 h 159"/>
                  <a:gd name="T26" fmla="*/ 0 w 98"/>
                  <a:gd name="T27" fmla="*/ 0 h 159"/>
                  <a:gd name="T28" fmla="*/ 0 w 98"/>
                  <a:gd name="T29" fmla="*/ 0 h 159"/>
                  <a:gd name="T30" fmla="*/ 0 w 98"/>
                  <a:gd name="T31" fmla="*/ 0 h 159"/>
                  <a:gd name="T32" fmla="*/ 0 w 98"/>
                  <a:gd name="T33" fmla="*/ 0 h 159"/>
                  <a:gd name="T34" fmla="*/ 0 w 98"/>
                  <a:gd name="T35" fmla="*/ 0 h 159"/>
                  <a:gd name="T36" fmla="*/ 0 w 98"/>
                  <a:gd name="T37" fmla="*/ 0 h 159"/>
                  <a:gd name="T38" fmla="*/ 0 w 98"/>
                  <a:gd name="T39" fmla="*/ 0 h 159"/>
                  <a:gd name="T40" fmla="*/ 0 w 98"/>
                  <a:gd name="T41" fmla="*/ 0 h 159"/>
                  <a:gd name="T42" fmla="*/ 0 w 98"/>
                  <a:gd name="T43" fmla="*/ 0 h 159"/>
                  <a:gd name="T44" fmla="*/ 0 w 98"/>
                  <a:gd name="T45" fmla="*/ 0 h 159"/>
                  <a:gd name="T46" fmla="*/ 0 w 98"/>
                  <a:gd name="T47" fmla="*/ 0 h 159"/>
                  <a:gd name="T48" fmla="*/ 0 w 98"/>
                  <a:gd name="T49" fmla="*/ 0 h 159"/>
                  <a:gd name="T50" fmla="*/ 0 w 98"/>
                  <a:gd name="T51" fmla="*/ 0 h 159"/>
                  <a:gd name="T52" fmla="*/ 0 w 98"/>
                  <a:gd name="T53" fmla="*/ 0 h 159"/>
                  <a:gd name="T54" fmla="*/ 0 w 98"/>
                  <a:gd name="T55" fmla="*/ 0 h 159"/>
                  <a:gd name="T56" fmla="*/ 0 w 98"/>
                  <a:gd name="T57" fmla="*/ 0 h 159"/>
                  <a:gd name="T58" fmla="*/ 0 w 98"/>
                  <a:gd name="T59" fmla="*/ 0 h 159"/>
                  <a:gd name="T60" fmla="*/ 0 w 98"/>
                  <a:gd name="T61" fmla="*/ 0 h 159"/>
                  <a:gd name="T62" fmla="*/ 0 w 98"/>
                  <a:gd name="T63" fmla="*/ 0 h 159"/>
                  <a:gd name="T64" fmla="*/ 0 w 98"/>
                  <a:gd name="T65" fmla="*/ 0 h 159"/>
                  <a:gd name="T66" fmla="*/ 0 w 98"/>
                  <a:gd name="T67" fmla="*/ 0 h 159"/>
                  <a:gd name="T68" fmla="*/ 0 w 98"/>
                  <a:gd name="T69" fmla="*/ 0 h 159"/>
                  <a:gd name="T70" fmla="*/ 0 w 98"/>
                  <a:gd name="T71" fmla="*/ 0 h 159"/>
                  <a:gd name="T72" fmla="*/ 0 w 98"/>
                  <a:gd name="T73" fmla="*/ 0 h 159"/>
                  <a:gd name="T74" fmla="*/ 0 w 98"/>
                  <a:gd name="T75" fmla="*/ 0 h 159"/>
                  <a:gd name="T76" fmla="*/ 0 w 98"/>
                  <a:gd name="T77" fmla="*/ 0 h 159"/>
                  <a:gd name="T78" fmla="*/ 0 w 98"/>
                  <a:gd name="T79" fmla="*/ 0 h 159"/>
                  <a:gd name="T80" fmla="*/ 0 w 98"/>
                  <a:gd name="T81" fmla="*/ 0 h 159"/>
                  <a:gd name="T82" fmla="*/ 0 w 98"/>
                  <a:gd name="T83" fmla="*/ 0 h 159"/>
                  <a:gd name="T84" fmla="*/ 0 w 98"/>
                  <a:gd name="T85" fmla="*/ 0 h 159"/>
                  <a:gd name="T86" fmla="*/ 0 w 98"/>
                  <a:gd name="T87" fmla="*/ 0 h 159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0" t="0" r="r" b="b"/>
                <a:pathLst>
                  <a:path w="98" h="159">
                    <a:moveTo>
                      <a:pt x="40" y="159"/>
                    </a:moveTo>
                    <a:lnTo>
                      <a:pt x="40" y="159"/>
                    </a:lnTo>
                    <a:lnTo>
                      <a:pt x="39" y="159"/>
                    </a:lnTo>
                    <a:lnTo>
                      <a:pt x="39" y="158"/>
                    </a:lnTo>
                    <a:lnTo>
                      <a:pt x="38" y="158"/>
                    </a:lnTo>
                    <a:lnTo>
                      <a:pt x="37" y="157"/>
                    </a:lnTo>
                    <a:lnTo>
                      <a:pt x="36" y="156"/>
                    </a:lnTo>
                    <a:lnTo>
                      <a:pt x="35" y="155"/>
                    </a:lnTo>
                    <a:lnTo>
                      <a:pt x="34" y="155"/>
                    </a:lnTo>
                    <a:lnTo>
                      <a:pt x="34" y="154"/>
                    </a:lnTo>
                    <a:lnTo>
                      <a:pt x="33" y="153"/>
                    </a:lnTo>
                    <a:lnTo>
                      <a:pt x="31" y="152"/>
                    </a:lnTo>
                    <a:lnTo>
                      <a:pt x="30" y="151"/>
                    </a:lnTo>
                    <a:lnTo>
                      <a:pt x="28" y="149"/>
                    </a:lnTo>
                    <a:lnTo>
                      <a:pt x="27" y="148"/>
                    </a:lnTo>
                    <a:lnTo>
                      <a:pt x="25" y="146"/>
                    </a:lnTo>
                    <a:lnTo>
                      <a:pt x="24" y="144"/>
                    </a:lnTo>
                    <a:lnTo>
                      <a:pt x="23" y="143"/>
                    </a:lnTo>
                    <a:lnTo>
                      <a:pt x="22" y="142"/>
                    </a:lnTo>
                    <a:lnTo>
                      <a:pt x="20" y="140"/>
                    </a:lnTo>
                    <a:lnTo>
                      <a:pt x="19" y="138"/>
                    </a:lnTo>
                    <a:lnTo>
                      <a:pt x="18" y="137"/>
                    </a:lnTo>
                    <a:lnTo>
                      <a:pt x="17" y="136"/>
                    </a:lnTo>
                    <a:lnTo>
                      <a:pt x="11" y="126"/>
                    </a:lnTo>
                    <a:lnTo>
                      <a:pt x="10" y="124"/>
                    </a:lnTo>
                    <a:lnTo>
                      <a:pt x="9" y="121"/>
                    </a:lnTo>
                    <a:lnTo>
                      <a:pt x="8" y="119"/>
                    </a:lnTo>
                    <a:lnTo>
                      <a:pt x="7" y="117"/>
                    </a:lnTo>
                    <a:lnTo>
                      <a:pt x="6" y="116"/>
                    </a:lnTo>
                    <a:lnTo>
                      <a:pt x="5" y="113"/>
                    </a:lnTo>
                    <a:lnTo>
                      <a:pt x="4" y="110"/>
                    </a:lnTo>
                    <a:lnTo>
                      <a:pt x="4" y="107"/>
                    </a:lnTo>
                    <a:lnTo>
                      <a:pt x="3" y="104"/>
                    </a:lnTo>
                    <a:lnTo>
                      <a:pt x="2" y="102"/>
                    </a:lnTo>
                    <a:lnTo>
                      <a:pt x="2" y="101"/>
                    </a:lnTo>
                    <a:lnTo>
                      <a:pt x="1" y="98"/>
                    </a:lnTo>
                    <a:lnTo>
                      <a:pt x="0" y="86"/>
                    </a:lnTo>
                    <a:lnTo>
                      <a:pt x="0" y="83"/>
                    </a:lnTo>
                    <a:lnTo>
                      <a:pt x="0" y="80"/>
                    </a:lnTo>
                    <a:lnTo>
                      <a:pt x="0" y="77"/>
                    </a:lnTo>
                    <a:lnTo>
                      <a:pt x="0" y="73"/>
                    </a:lnTo>
                    <a:lnTo>
                      <a:pt x="0" y="72"/>
                    </a:lnTo>
                    <a:lnTo>
                      <a:pt x="0" y="70"/>
                    </a:lnTo>
                    <a:lnTo>
                      <a:pt x="0" y="67"/>
                    </a:lnTo>
                    <a:lnTo>
                      <a:pt x="1" y="65"/>
                    </a:lnTo>
                    <a:lnTo>
                      <a:pt x="1" y="64"/>
                    </a:lnTo>
                    <a:lnTo>
                      <a:pt x="1" y="61"/>
                    </a:lnTo>
                    <a:lnTo>
                      <a:pt x="2" y="58"/>
                    </a:lnTo>
                    <a:lnTo>
                      <a:pt x="2" y="57"/>
                    </a:lnTo>
                    <a:lnTo>
                      <a:pt x="3" y="55"/>
                    </a:lnTo>
                    <a:lnTo>
                      <a:pt x="4" y="52"/>
                    </a:lnTo>
                    <a:lnTo>
                      <a:pt x="4" y="50"/>
                    </a:lnTo>
                    <a:lnTo>
                      <a:pt x="4" y="49"/>
                    </a:lnTo>
                    <a:lnTo>
                      <a:pt x="5" y="46"/>
                    </a:lnTo>
                    <a:lnTo>
                      <a:pt x="6" y="44"/>
                    </a:lnTo>
                    <a:lnTo>
                      <a:pt x="7" y="43"/>
                    </a:lnTo>
                    <a:lnTo>
                      <a:pt x="8" y="41"/>
                    </a:lnTo>
                    <a:lnTo>
                      <a:pt x="9" y="38"/>
                    </a:lnTo>
                    <a:lnTo>
                      <a:pt x="10" y="36"/>
                    </a:lnTo>
                    <a:lnTo>
                      <a:pt x="11" y="33"/>
                    </a:lnTo>
                    <a:lnTo>
                      <a:pt x="13" y="30"/>
                    </a:lnTo>
                    <a:lnTo>
                      <a:pt x="14" y="29"/>
                    </a:lnTo>
                    <a:lnTo>
                      <a:pt x="14" y="28"/>
                    </a:lnTo>
                    <a:lnTo>
                      <a:pt x="16" y="26"/>
                    </a:lnTo>
                    <a:lnTo>
                      <a:pt x="17" y="23"/>
                    </a:lnTo>
                    <a:lnTo>
                      <a:pt x="18" y="22"/>
                    </a:lnTo>
                    <a:lnTo>
                      <a:pt x="19" y="21"/>
                    </a:lnTo>
                    <a:lnTo>
                      <a:pt x="20" y="19"/>
                    </a:lnTo>
                    <a:lnTo>
                      <a:pt x="22" y="17"/>
                    </a:lnTo>
                    <a:lnTo>
                      <a:pt x="23" y="16"/>
                    </a:lnTo>
                    <a:lnTo>
                      <a:pt x="24" y="15"/>
                    </a:lnTo>
                    <a:lnTo>
                      <a:pt x="25" y="13"/>
                    </a:lnTo>
                    <a:lnTo>
                      <a:pt x="27" y="12"/>
                    </a:lnTo>
                    <a:lnTo>
                      <a:pt x="28" y="10"/>
                    </a:lnTo>
                    <a:lnTo>
                      <a:pt x="30" y="9"/>
                    </a:lnTo>
                    <a:lnTo>
                      <a:pt x="31" y="7"/>
                    </a:lnTo>
                    <a:lnTo>
                      <a:pt x="33" y="6"/>
                    </a:lnTo>
                    <a:lnTo>
                      <a:pt x="34" y="5"/>
                    </a:lnTo>
                    <a:lnTo>
                      <a:pt x="35" y="4"/>
                    </a:lnTo>
                    <a:lnTo>
                      <a:pt x="36" y="3"/>
                    </a:lnTo>
                    <a:lnTo>
                      <a:pt x="37" y="2"/>
                    </a:lnTo>
                    <a:lnTo>
                      <a:pt x="40" y="0"/>
                    </a:lnTo>
                    <a:lnTo>
                      <a:pt x="98" y="0"/>
                    </a:lnTo>
                    <a:lnTo>
                      <a:pt x="95" y="0"/>
                    </a:lnTo>
                    <a:lnTo>
                      <a:pt x="92" y="0"/>
                    </a:lnTo>
                    <a:lnTo>
                      <a:pt x="89" y="1"/>
                    </a:lnTo>
                    <a:lnTo>
                      <a:pt x="85" y="1"/>
                    </a:lnTo>
                    <a:lnTo>
                      <a:pt x="82" y="2"/>
                    </a:lnTo>
                    <a:lnTo>
                      <a:pt x="80" y="2"/>
                    </a:lnTo>
                    <a:lnTo>
                      <a:pt x="76" y="3"/>
                    </a:lnTo>
                    <a:lnTo>
                      <a:pt x="73" y="4"/>
                    </a:lnTo>
                    <a:lnTo>
                      <a:pt x="71" y="5"/>
                    </a:lnTo>
                    <a:lnTo>
                      <a:pt x="70" y="5"/>
                    </a:lnTo>
                    <a:lnTo>
                      <a:pt x="68" y="6"/>
                    </a:lnTo>
                    <a:lnTo>
                      <a:pt x="65" y="7"/>
                    </a:lnTo>
                    <a:lnTo>
                      <a:pt x="62" y="9"/>
                    </a:lnTo>
                    <a:lnTo>
                      <a:pt x="59" y="10"/>
                    </a:lnTo>
                    <a:lnTo>
                      <a:pt x="37" y="29"/>
                    </a:lnTo>
                    <a:lnTo>
                      <a:pt x="35" y="30"/>
                    </a:lnTo>
                    <a:lnTo>
                      <a:pt x="34" y="33"/>
                    </a:lnTo>
                    <a:lnTo>
                      <a:pt x="32" y="36"/>
                    </a:lnTo>
                    <a:lnTo>
                      <a:pt x="30" y="38"/>
                    </a:lnTo>
                    <a:lnTo>
                      <a:pt x="28" y="41"/>
                    </a:lnTo>
                    <a:lnTo>
                      <a:pt x="28" y="43"/>
                    </a:lnTo>
                    <a:lnTo>
                      <a:pt x="27" y="44"/>
                    </a:lnTo>
                    <a:lnTo>
                      <a:pt x="26" y="46"/>
                    </a:lnTo>
                    <a:lnTo>
                      <a:pt x="24" y="49"/>
                    </a:lnTo>
                    <a:lnTo>
                      <a:pt x="24" y="50"/>
                    </a:lnTo>
                    <a:lnTo>
                      <a:pt x="23" y="52"/>
                    </a:lnTo>
                    <a:lnTo>
                      <a:pt x="22" y="55"/>
                    </a:lnTo>
                    <a:lnTo>
                      <a:pt x="22" y="57"/>
                    </a:lnTo>
                    <a:lnTo>
                      <a:pt x="21" y="58"/>
                    </a:lnTo>
                    <a:lnTo>
                      <a:pt x="18" y="80"/>
                    </a:lnTo>
                    <a:lnTo>
                      <a:pt x="22" y="102"/>
                    </a:lnTo>
                    <a:lnTo>
                      <a:pt x="22" y="104"/>
                    </a:lnTo>
                    <a:lnTo>
                      <a:pt x="23" y="107"/>
                    </a:lnTo>
                    <a:lnTo>
                      <a:pt x="24" y="110"/>
                    </a:lnTo>
                    <a:lnTo>
                      <a:pt x="43" y="137"/>
                    </a:lnTo>
                    <a:lnTo>
                      <a:pt x="44" y="138"/>
                    </a:lnTo>
                    <a:lnTo>
                      <a:pt x="59" y="149"/>
                    </a:lnTo>
                    <a:lnTo>
                      <a:pt x="62" y="151"/>
                    </a:lnTo>
                    <a:lnTo>
                      <a:pt x="80" y="157"/>
                    </a:lnTo>
                    <a:lnTo>
                      <a:pt x="82" y="158"/>
                    </a:lnTo>
                    <a:lnTo>
                      <a:pt x="85" y="158"/>
                    </a:lnTo>
                    <a:lnTo>
                      <a:pt x="89" y="159"/>
                    </a:lnTo>
                    <a:lnTo>
                      <a:pt x="92" y="159"/>
                    </a:lnTo>
                    <a:lnTo>
                      <a:pt x="95" y="159"/>
                    </a:lnTo>
                    <a:lnTo>
                      <a:pt x="98" y="159"/>
                    </a:lnTo>
                  </a:path>
                </a:pathLst>
              </a:custGeom>
              <a:solidFill>
                <a:srgbClr val="E866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19" name="未知"/>
              <p:cNvSpPr>
                <a:spLocks/>
              </p:cNvSpPr>
              <p:nvPr/>
            </p:nvSpPr>
            <p:spPr bwMode="auto">
              <a:xfrm>
                <a:off x="672" y="1632"/>
                <a:ext cx="40" cy="63"/>
              </a:xfrm>
              <a:custGeom>
                <a:avLst/>
                <a:gdLst>
                  <a:gd name="T0" fmla="*/ 0 w 99"/>
                  <a:gd name="T1" fmla="*/ 0 h 159"/>
                  <a:gd name="T2" fmla="*/ 0 w 99"/>
                  <a:gd name="T3" fmla="*/ 0 h 159"/>
                  <a:gd name="T4" fmla="*/ 0 w 99"/>
                  <a:gd name="T5" fmla="*/ 0 h 159"/>
                  <a:gd name="T6" fmla="*/ 0 w 99"/>
                  <a:gd name="T7" fmla="*/ 0 h 159"/>
                  <a:gd name="T8" fmla="*/ 0 w 99"/>
                  <a:gd name="T9" fmla="*/ 0 h 159"/>
                  <a:gd name="T10" fmla="*/ 0 w 99"/>
                  <a:gd name="T11" fmla="*/ 0 h 159"/>
                  <a:gd name="T12" fmla="*/ 0 w 99"/>
                  <a:gd name="T13" fmla="*/ 0 h 159"/>
                  <a:gd name="T14" fmla="*/ 0 w 99"/>
                  <a:gd name="T15" fmla="*/ 0 h 159"/>
                  <a:gd name="T16" fmla="*/ 0 w 99"/>
                  <a:gd name="T17" fmla="*/ 0 h 159"/>
                  <a:gd name="T18" fmla="*/ 0 w 99"/>
                  <a:gd name="T19" fmla="*/ 0 h 159"/>
                  <a:gd name="T20" fmla="*/ 0 w 99"/>
                  <a:gd name="T21" fmla="*/ 0 h 159"/>
                  <a:gd name="T22" fmla="*/ 0 w 99"/>
                  <a:gd name="T23" fmla="*/ 0 h 159"/>
                  <a:gd name="T24" fmla="*/ 0 w 99"/>
                  <a:gd name="T25" fmla="*/ 0 h 159"/>
                  <a:gd name="T26" fmla="*/ 0 w 99"/>
                  <a:gd name="T27" fmla="*/ 0 h 159"/>
                  <a:gd name="T28" fmla="*/ 0 w 99"/>
                  <a:gd name="T29" fmla="*/ 0 h 159"/>
                  <a:gd name="T30" fmla="*/ 0 w 99"/>
                  <a:gd name="T31" fmla="*/ 0 h 159"/>
                  <a:gd name="T32" fmla="*/ 0 w 99"/>
                  <a:gd name="T33" fmla="*/ 0 h 159"/>
                  <a:gd name="T34" fmla="*/ 0 w 99"/>
                  <a:gd name="T35" fmla="*/ 0 h 159"/>
                  <a:gd name="T36" fmla="*/ 0 w 99"/>
                  <a:gd name="T37" fmla="*/ 0 h 159"/>
                  <a:gd name="T38" fmla="*/ 0 w 99"/>
                  <a:gd name="T39" fmla="*/ 0 h 159"/>
                  <a:gd name="T40" fmla="*/ 0 w 99"/>
                  <a:gd name="T41" fmla="*/ 0 h 159"/>
                  <a:gd name="T42" fmla="*/ 0 w 99"/>
                  <a:gd name="T43" fmla="*/ 0 h 159"/>
                  <a:gd name="T44" fmla="*/ 0 w 99"/>
                  <a:gd name="T45" fmla="*/ 0 h 159"/>
                  <a:gd name="T46" fmla="*/ 0 w 99"/>
                  <a:gd name="T47" fmla="*/ 0 h 159"/>
                  <a:gd name="T48" fmla="*/ 0 w 99"/>
                  <a:gd name="T49" fmla="*/ 0 h 159"/>
                  <a:gd name="T50" fmla="*/ 0 w 99"/>
                  <a:gd name="T51" fmla="*/ 0 h 159"/>
                  <a:gd name="T52" fmla="*/ 0 w 99"/>
                  <a:gd name="T53" fmla="*/ 0 h 159"/>
                  <a:gd name="T54" fmla="*/ 0 w 99"/>
                  <a:gd name="T55" fmla="*/ 0 h 159"/>
                  <a:gd name="T56" fmla="*/ 0 w 99"/>
                  <a:gd name="T57" fmla="*/ 0 h 159"/>
                  <a:gd name="T58" fmla="*/ 0 w 99"/>
                  <a:gd name="T59" fmla="*/ 0 h 159"/>
                  <a:gd name="T60" fmla="*/ 0 w 99"/>
                  <a:gd name="T61" fmla="*/ 0 h 159"/>
                  <a:gd name="T62" fmla="*/ 0 w 99"/>
                  <a:gd name="T63" fmla="*/ 0 h 159"/>
                  <a:gd name="T64" fmla="*/ 0 w 99"/>
                  <a:gd name="T65" fmla="*/ 0 h 159"/>
                  <a:gd name="T66" fmla="*/ 0 w 99"/>
                  <a:gd name="T67" fmla="*/ 0 h 159"/>
                  <a:gd name="T68" fmla="*/ 0 w 99"/>
                  <a:gd name="T69" fmla="*/ 0 h 159"/>
                  <a:gd name="T70" fmla="*/ 0 w 99"/>
                  <a:gd name="T71" fmla="*/ 0 h 159"/>
                  <a:gd name="T72" fmla="*/ 0 w 99"/>
                  <a:gd name="T73" fmla="*/ 0 h 159"/>
                  <a:gd name="T74" fmla="*/ 0 w 99"/>
                  <a:gd name="T75" fmla="*/ 0 h 159"/>
                  <a:gd name="T76" fmla="*/ 0 w 99"/>
                  <a:gd name="T77" fmla="*/ 0 h 159"/>
                  <a:gd name="T78" fmla="*/ 0 w 99"/>
                  <a:gd name="T79" fmla="*/ 0 h 159"/>
                  <a:gd name="T80" fmla="*/ 0 w 99"/>
                  <a:gd name="T81" fmla="*/ 0 h 159"/>
                  <a:gd name="T82" fmla="*/ 0 w 99"/>
                  <a:gd name="T83" fmla="*/ 0 h 159"/>
                  <a:gd name="T84" fmla="*/ 0 w 99"/>
                  <a:gd name="T85" fmla="*/ 0 h 159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0" t="0" r="r" b="b"/>
                <a:pathLst>
                  <a:path w="99" h="159">
                    <a:moveTo>
                      <a:pt x="0" y="159"/>
                    </a:moveTo>
                    <a:lnTo>
                      <a:pt x="55" y="137"/>
                    </a:lnTo>
                    <a:lnTo>
                      <a:pt x="56" y="136"/>
                    </a:lnTo>
                    <a:lnTo>
                      <a:pt x="58" y="134"/>
                    </a:lnTo>
                    <a:lnTo>
                      <a:pt x="61" y="131"/>
                    </a:lnTo>
                    <a:lnTo>
                      <a:pt x="63" y="128"/>
                    </a:lnTo>
                    <a:lnTo>
                      <a:pt x="65" y="126"/>
                    </a:lnTo>
                    <a:lnTo>
                      <a:pt x="66" y="124"/>
                    </a:lnTo>
                    <a:lnTo>
                      <a:pt x="68" y="121"/>
                    </a:lnTo>
                    <a:lnTo>
                      <a:pt x="70" y="117"/>
                    </a:lnTo>
                    <a:lnTo>
                      <a:pt x="71" y="115"/>
                    </a:lnTo>
                    <a:lnTo>
                      <a:pt x="72" y="114"/>
                    </a:lnTo>
                    <a:lnTo>
                      <a:pt x="74" y="110"/>
                    </a:lnTo>
                    <a:lnTo>
                      <a:pt x="75" y="107"/>
                    </a:lnTo>
                    <a:lnTo>
                      <a:pt x="76" y="104"/>
                    </a:lnTo>
                    <a:lnTo>
                      <a:pt x="76" y="103"/>
                    </a:lnTo>
                    <a:lnTo>
                      <a:pt x="77" y="99"/>
                    </a:lnTo>
                    <a:lnTo>
                      <a:pt x="78" y="98"/>
                    </a:lnTo>
                    <a:lnTo>
                      <a:pt x="78" y="95"/>
                    </a:lnTo>
                    <a:lnTo>
                      <a:pt x="79" y="92"/>
                    </a:lnTo>
                    <a:lnTo>
                      <a:pt x="79" y="91"/>
                    </a:lnTo>
                    <a:lnTo>
                      <a:pt x="79" y="88"/>
                    </a:lnTo>
                    <a:lnTo>
                      <a:pt x="79" y="86"/>
                    </a:lnTo>
                    <a:lnTo>
                      <a:pt x="80" y="84"/>
                    </a:lnTo>
                    <a:lnTo>
                      <a:pt x="80" y="80"/>
                    </a:lnTo>
                    <a:lnTo>
                      <a:pt x="74" y="49"/>
                    </a:lnTo>
                    <a:lnTo>
                      <a:pt x="72" y="46"/>
                    </a:lnTo>
                    <a:lnTo>
                      <a:pt x="71" y="44"/>
                    </a:lnTo>
                    <a:lnTo>
                      <a:pt x="70" y="42"/>
                    </a:lnTo>
                    <a:lnTo>
                      <a:pt x="68" y="39"/>
                    </a:lnTo>
                    <a:lnTo>
                      <a:pt x="66" y="35"/>
                    </a:lnTo>
                    <a:lnTo>
                      <a:pt x="65" y="33"/>
                    </a:lnTo>
                    <a:lnTo>
                      <a:pt x="63" y="32"/>
                    </a:lnTo>
                    <a:lnTo>
                      <a:pt x="61" y="28"/>
                    </a:lnTo>
                    <a:lnTo>
                      <a:pt x="58" y="25"/>
                    </a:lnTo>
                    <a:lnTo>
                      <a:pt x="56" y="23"/>
                    </a:lnTo>
                    <a:lnTo>
                      <a:pt x="55" y="22"/>
                    </a:lnTo>
                    <a:lnTo>
                      <a:pt x="54" y="21"/>
                    </a:lnTo>
                    <a:lnTo>
                      <a:pt x="52" y="19"/>
                    </a:lnTo>
                    <a:lnTo>
                      <a:pt x="51" y="19"/>
                    </a:lnTo>
                    <a:lnTo>
                      <a:pt x="49" y="17"/>
                    </a:lnTo>
                    <a:lnTo>
                      <a:pt x="48" y="16"/>
                    </a:lnTo>
                    <a:lnTo>
                      <a:pt x="47" y="15"/>
                    </a:lnTo>
                    <a:lnTo>
                      <a:pt x="44" y="13"/>
                    </a:lnTo>
                    <a:lnTo>
                      <a:pt x="43" y="13"/>
                    </a:lnTo>
                    <a:lnTo>
                      <a:pt x="42" y="12"/>
                    </a:lnTo>
                    <a:lnTo>
                      <a:pt x="39" y="10"/>
                    </a:lnTo>
                    <a:lnTo>
                      <a:pt x="36" y="9"/>
                    </a:lnTo>
                    <a:lnTo>
                      <a:pt x="33" y="7"/>
                    </a:lnTo>
                    <a:lnTo>
                      <a:pt x="0" y="0"/>
                    </a:lnTo>
                    <a:lnTo>
                      <a:pt x="58" y="0"/>
                    </a:lnTo>
                    <a:lnTo>
                      <a:pt x="59" y="1"/>
                    </a:lnTo>
                    <a:lnTo>
                      <a:pt x="60" y="2"/>
                    </a:lnTo>
                    <a:lnTo>
                      <a:pt x="61" y="2"/>
                    </a:lnTo>
                    <a:lnTo>
                      <a:pt x="62" y="3"/>
                    </a:lnTo>
                    <a:lnTo>
                      <a:pt x="63" y="4"/>
                    </a:lnTo>
                    <a:lnTo>
                      <a:pt x="64" y="5"/>
                    </a:lnTo>
                    <a:lnTo>
                      <a:pt x="66" y="6"/>
                    </a:lnTo>
                    <a:lnTo>
                      <a:pt x="67" y="7"/>
                    </a:lnTo>
                    <a:lnTo>
                      <a:pt x="68" y="9"/>
                    </a:lnTo>
                    <a:lnTo>
                      <a:pt x="70" y="10"/>
                    </a:lnTo>
                    <a:lnTo>
                      <a:pt x="71" y="12"/>
                    </a:lnTo>
                    <a:lnTo>
                      <a:pt x="72" y="13"/>
                    </a:lnTo>
                    <a:lnTo>
                      <a:pt x="73" y="13"/>
                    </a:lnTo>
                    <a:lnTo>
                      <a:pt x="75" y="15"/>
                    </a:lnTo>
                    <a:lnTo>
                      <a:pt x="75" y="16"/>
                    </a:lnTo>
                    <a:lnTo>
                      <a:pt x="76" y="17"/>
                    </a:lnTo>
                    <a:lnTo>
                      <a:pt x="78" y="19"/>
                    </a:lnTo>
                    <a:lnTo>
                      <a:pt x="79" y="21"/>
                    </a:lnTo>
                    <a:lnTo>
                      <a:pt x="80" y="22"/>
                    </a:lnTo>
                    <a:lnTo>
                      <a:pt x="81" y="23"/>
                    </a:lnTo>
                    <a:lnTo>
                      <a:pt x="82" y="25"/>
                    </a:lnTo>
                    <a:lnTo>
                      <a:pt x="84" y="28"/>
                    </a:lnTo>
                    <a:lnTo>
                      <a:pt x="86" y="32"/>
                    </a:lnTo>
                    <a:lnTo>
                      <a:pt x="87" y="33"/>
                    </a:lnTo>
                    <a:lnTo>
                      <a:pt x="88" y="35"/>
                    </a:lnTo>
                    <a:lnTo>
                      <a:pt x="94" y="50"/>
                    </a:lnTo>
                    <a:lnTo>
                      <a:pt x="95" y="53"/>
                    </a:lnTo>
                    <a:lnTo>
                      <a:pt x="96" y="56"/>
                    </a:lnTo>
                    <a:lnTo>
                      <a:pt x="96" y="57"/>
                    </a:lnTo>
                    <a:lnTo>
                      <a:pt x="97" y="60"/>
                    </a:lnTo>
                    <a:lnTo>
                      <a:pt x="97" y="61"/>
                    </a:lnTo>
                    <a:lnTo>
                      <a:pt x="97" y="64"/>
                    </a:lnTo>
                    <a:lnTo>
                      <a:pt x="98" y="67"/>
                    </a:lnTo>
                    <a:lnTo>
                      <a:pt x="98" y="68"/>
                    </a:lnTo>
                    <a:lnTo>
                      <a:pt x="98" y="72"/>
                    </a:lnTo>
                    <a:lnTo>
                      <a:pt x="98" y="74"/>
                    </a:lnTo>
                    <a:lnTo>
                      <a:pt x="99" y="76"/>
                    </a:lnTo>
                    <a:lnTo>
                      <a:pt x="99" y="80"/>
                    </a:lnTo>
                    <a:lnTo>
                      <a:pt x="96" y="104"/>
                    </a:lnTo>
                    <a:lnTo>
                      <a:pt x="95" y="107"/>
                    </a:lnTo>
                    <a:lnTo>
                      <a:pt x="94" y="110"/>
                    </a:lnTo>
                    <a:lnTo>
                      <a:pt x="93" y="114"/>
                    </a:lnTo>
                    <a:lnTo>
                      <a:pt x="92" y="115"/>
                    </a:lnTo>
                    <a:lnTo>
                      <a:pt x="91" y="117"/>
                    </a:lnTo>
                    <a:lnTo>
                      <a:pt x="90" y="121"/>
                    </a:lnTo>
                    <a:lnTo>
                      <a:pt x="88" y="124"/>
                    </a:lnTo>
                    <a:lnTo>
                      <a:pt x="87" y="126"/>
                    </a:lnTo>
                    <a:lnTo>
                      <a:pt x="86" y="128"/>
                    </a:lnTo>
                    <a:lnTo>
                      <a:pt x="84" y="131"/>
                    </a:lnTo>
                    <a:lnTo>
                      <a:pt x="82" y="134"/>
                    </a:lnTo>
                    <a:lnTo>
                      <a:pt x="81" y="136"/>
                    </a:lnTo>
                    <a:lnTo>
                      <a:pt x="80" y="137"/>
                    </a:lnTo>
                    <a:lnTo>
                      <a:pt x="79" y="138"/>
                    </a:lnTo>
                    <a:lnTo>
                      <a:pt x="78" y="140"/>
                    </a:lnTo>
                    <a:lnTo>
                      <a:pt x="78" y="141"/>
                    </a:lnTo>
                    <a:lnTo>
                      <a:pt x="76" y="142"/>
                    </a:lnTo>
                    <a:lnTo>
                      <a:pt x="75" y="144"/>
                    </a:lnTo>
                    <a:lnTo>
                      <a:pt x="68" y="151"/>
                    </a:lnTo>
                    <a:lnTo>
                      <a:pt x="67" y="152"/>
                    </a:lnTo>
                    <a:lnTo>
                      <a:pt x="66" y="153"/>
                    </a:lnTo>
                    <a:lnTo>
                      <a:pt x="64" y="154"/>
                    </a:lnTo>
                    <a:lnTo>
                      <a:pt x="64" y="155"/>
                    </a:lnTo>
                    <a:lnTo>
                      <a:pt x="63" y="155"/>
                    </a:lnTo>
                    <a:lnTo>
                      <a:pt x="62" y="156"/>
                    </a:lnTo>
                    <a:lnTo>
                      <a:pt x="61" y="157"/>
                    </a:lnTo>
                    <a:lnTo>
                      <a:pt x="60" y="158"/>
                    </a:lnTo>
                    <a:lnTo>
                      <a:pt x="59" y="158"/>
                    </a:lnTo>
                    <a:lnTo>
                      <a:pt x="59" y="159"/>
                    </a:lnTo>
                    <a:lnTo>
                      <a:pt x="58" y="159"/>
                    </a:lnTo>
                  </a:path>
                </a:pathLst>
              </a:custGeom>
              <a:solidFill>
                <a:srgbClr val="E866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20" name="未知"/>
              <p:cNvSpPr>
                <a:spLocks/>
              </p:cNvSpPr>
              <p:nvPr/>
            </p:nvSpPr>
            <p:spPr bwMode="auto">
              <a:xfrm>
                <a:off x="649" y="1624"/>
                <a:ext cx="46" cy="8"/>
              </a:xfrm>
              <a:custGeom>
                <a:avLst/>
                <a:gdLst>
                  <a:gd name="T0" fmla="*/ 0 w 116"/>
                  <a:gd name="T1" fmla="*/ 0 h 19"/>
                  <a:gd name="T2" fmla="*/ 0 w 116"/>
                  <a:gd name="T3" fmla="*/ 0 h 19"/>
                  <a:gd name="T4" fmla="*/ 0 w 116"/>
                  <a:gd name="T5" fmla="*/ 0 h 19"/>
                  <a:gd name="T6" fmla="*/ 0 w 116"/>
                  <a:gd name="T7" fmla="*/ 0 h 19"/>
                  <a:gd name="T8" fmla="*/ 0 w 116"/>
                  <a:gd name="T9" fmla="*/ 0 h 19"/>
                  <a:gd name="T10" fmla="*/ 0 w 116"/>
                  <a:gd name="T11" fmla="*/ 0 h 19"/>
                  <a:gd name="T12" fmla="*/ 0 w 116"/>
                  <a:gd name="T13" fmla="*/ 0 h 19"/>
                  <a:gd name="T14" fmla="*/ 0 w 116"/>
                  <a:gd name="T15" fmla="*/ 0 h 19"/>
                  <a:gd name="T16" fmla="*/ 0 w 116"/>
                  <a:gd name="T17" fmla="*/ 0 h 19"/>
                  <a:gd name="T18" fmla="*/ 0 w 116"/>
                  <a:gd name="T19" fmla="*/ 0 h 19"/>
                  <a:gd name="T20" fmla="*/ 0 w 116"/>
                  <a:gd name="T21" fmla="*/ 0 h 19"/>
                  <a:gd name="T22" fmla="*/ 0 w 116"/>
                  <a:gd name="T23" fmla="*/ 0 h 19"/>
                  <a:gd name="T24" fmla="*/ 0 w 116"/>
                  <a:gd name="T25" fmla="*/ 0 h 19"/>
                  <a:gd name="T26" fmla="*/ 0 w 116"/>
                  <a:gd name="T27" fmla="*/ 0 h 19"/>
                  <a:gd name="T28" fmla="*/ 0 w 116"/>
                  <a:gd name="T29" fmla="*/ 0 h 19"/>
                  <a:gd name="T30" fmla="*/ 0 w 116"/>
                  <a:gd name="T31" fmla="*/ 0 h 19"/>
                  <a:gd name="T32" fmla="*/ 0 w 116"/>
                  <a:gd name="T33" fmla="*/ 0 h 19"/>
                  <a:gd name="T34" fmla="*/ 0 w 116"/>
                  <a:gd name="T35" fmla="*/ 0 h 19"/>
                  <a:gd name="T36" fmla="*/ 0 w 116"/>
                  <a:gd name="T37" fmla="*/ 0 h 19"/>
                  <a:gd name="T38" fmla="*/ 0 w 116"/>
                  <a:gd name="T39" fmla="*/ 0 h 19"/>
                  <a:gd name="T40" fmla="*/ 0 w 116"/>
                  <a:gd name="T41" fmla="*/ 0 h 19"/>
                  <a:gd name="T42" fmla="*/ 0 w 116"/>
                  <a:gd name="T43" fmla="*/ 0 h 19"/>
                  <a:gd name="T44" fmla="*/ 0 w 116"/>
                  <a:gd name="T45" fmla="*/ 0 h 19"/>
                  <a:gd name="T46" fmla="*/ 0 w 116"/>
                  <a:gd name="T47" fmla="*/ 0 h 19"/>
                  <a:gd name="T48" fmla="*/ 0 w 116"/>
                  <a:gd name="T49" fmla="*/ 0 h 19"/>
                  <a:gd name="T50" fmla="*/ 0 w 116"/>
                  <a:gd name="T51" fmla="*/ 0 h 19"/>
                  <a:gd name="T52" fmla="*/ 0 w 116"/>
                  <a:gd name="T53" fmla="*/ 0 h 19"/>
                  <a:gd name="T54" fmla="*/ 0 w 116"/>
                  <a:gd name="T55" fmla="*/ 0 h 19"/>
                  <a:gd name="T56" fmla="*/ 0 w 116"/>
                  <a:gd name="T57" fmla="*/ 0 h 19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0" t="0" r="r" b="b"/>
                <a:pathLst>
                  <a:path w="116" h="19">
                    <a:moveTo>
                      <a:pt x="0" y="19"/>
                    </a:moveTo>
                    <a:lnTo>
                      <a:pt x="0" y="19"/>
                    </a:lnTo>
                    <a:lnTo>
                      <a:pt x="3" y="17"/>
                    </a:lnTo>
                    <a:lnTo>
                      <a:pt x="7" y="15"/>
                    </a:lnTo>
                    <a:lnTo>
                      <a:pt x="10" y="13"/>
                    </a:lnTo>
                    <a:lnTo>
                      <a:pt x="13" y="11"/>
                    </a:lnTo>
                    <a:lnTo>
                      <a:pt x="17" y="9"/>
                    </a:lnTo>
                    <a:lnTo>
                      <a:pt x="20" y="8"/>
                    </a:lnTo>
                    <a:lnTo>
                      <a:pt x="24" y="6"/>
                    </a:lnTo>
                    <a:lnTo>
                      <a:pt x="28" y="5"/>
                    </a:lnTo>
                    <a:lnTo>
                      <a:pt x="31" y="4"/>
                    </a:lnTo>
                    <a:lnTo>
                      <a:pt x="43" y="1"/>
                    </a:lnTo>
                    <a:lnTo>
                      <a:pt x="46" y="1"/>
                    </a:lnTo>
                    <a:lnTo>
                      <a:pt x="50" y="0"/>
                    </a:lnTo>
                    <a:lnTo>
                      <a:pt x="54" y="0"/>
                    </a:lnTo>
                    <a:lnTo>
                      <a:pt x="58" y="0"/>
                    </a:lnTo>
                    <a:lnTo>
                      <a:pt x="62" y="0"/>
                    </a:lnTo>
                    <a:lnTo>
                      <a:pt x="66" y="0"/>
                    </a:lnTo>
                    <a:lnTo>
                      <a:pt x="70" y="1"/>
                    </a:lnTo>
                    <a:lnTo>
                      <a:pt x="74" y="1"/>
                    </a:lnTo>
                    <a:lnTo>
                      <a:pt x="77" y="2"/>
                    </a:lnTo>
                    <a:lnTo>
                      <a:pt x="81" y="3"/>
                    </a:lnTo>
                    <a:lnTo>
                      <a:pt x="85" y="4"/>
                    </a:lnTo>
                    <a:lnTo>
                      <a:pt x="96" y="8"/>
                    </a:lnTo>
                    <a:lnTo>
                      <a:pt x="99" y="9"/>
                    </a:lnTo>
                    <a:lnTo>
                      <a:pt x="109" y="15"/>
                    </a:lnTo>
                    <a:lnTo>
                      <a:pt x="113" y="17"/>
                    </a:lnTo>
                    <a:lnTo>
                      <a:pt x="116" y="19"/>
                    </a:lnTo>
                  </a:path>
                </a:pathLst>
              </a:custGeom>
              <a:solidFill>
                <a:srgbClr val="E866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21" name="未知"/>
              <p:cNvSpPr>
                <a:spLocks/>
              </p:cNvSpPr>
              <p:nvPr/>
            </p:nvSpPr>
            <p:spPr bwMode="auto">
              <a:xfrm>
                <a:off x="640" y="1632"/>
                <a:ext cx="64" cy="63"/>
              </a:xfrm>
              <a:custGeom>
                <a:avLst/>
                <a:gdLst>
                  <a:gd name="T0" fmla="*/ 0 w 160"/>
                  <a:gd name="T1" fmla="*/ 0 h 159"/>
                  <a:gd name="T2" fmla="*/ 0 w 160"/>
                  <a:gd name="T3" fmla="*/ 0 h 159"/>
                  <a:gd name="T4" fmla="*/ 0 w 160"/>
                  <a:gd name="T5" fmla="*/ 0 h 159"/>
                  <a:gd name="T6" fmla="*/ 0 w 160"/>
                  <a:gd name="T7" fmla="*/ 0 h 159"/>
                  <a:gd name="T8" fmla="*/ 0 w 160"/>
                  <a:gd name="T9" fmla="*/ 0 h 159"/>
                  <a:gd name="T10" fmla="*/ 0 w 160"/>
                  <a:gd name="T11" fmla="*/ 0 h 159"/>
                  <a:gd name="T12" fmla="*/ 0 w 160"/>
                  <a:gd name="T13" fmla="*/ 0 h 159"/>
                  <a:gd name="T14" fmla="*/ 0 w 160"/>
                  <a:gd name="T15" fmla="*/ 0 h 159"/>
                  <a:gd name="T16" fmla="*/ 0 w 160"/>
                  <a:gd name="T17" fmla="*/ 0 h 159"/>
                  <a:gd name="T18" fmla="*/ 0 w 160"/>
                  <a:gd name="T19" fmla="*/ 0 h 159"/>
                  <a:gd name="T20" fmla="*/ 0 w 160"/>
                  <a:gd name="T21" fmla="*/ 0 h 159"/>
                  <a:gd name="T22" fmla="*/ 0 w 160"/>
                  <a:gd name="T23" fmla="*/ 0 h 159"/>
                  <a:gd name="T24" fmla="*/ 0 w 160"/>
                  <a:gd name="T25" fmla="*/ 0 h 159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160" h="159">
                    <a:moveTo>
                      <a:pt x="136" y="136"/>
                    </a:moveTo>
                    <a:lnTo>
                      <a:pt x="80" y="159"/>
                    </a:lnTo>
                    <a:lnTo>
                      <a:pt x="77" y="159"/>
                    </a:lnTo>
                    <a:lnTo>
                      <a:pt x="22" y="134"/>
                    </a:lnTo>
                    <a:lnTo>
                      <a:pt x="0" y="80"/>
                    </a:lnTo>
                    <a:lnTo>
                      <a:pt x="0" y="77"/>
                    </a:lnTo>
                    <a:lnTo>
                      <a:pt x="26" y="21"/>
                    </a:lnTo>
                    <a:lnTo>
                      <a:pt x="80" y="0"/>
                    </a:lnTo>
                    <a:lnTo>
                      <a:pt x="83" y="0"/>
                    </a:lnTo>
                    <a:lnTo>
                      <a:pt x="141" y="28"/>
                    </a:lnTo>
                    <a:lnTo>
                      <a:pt x="160" y="80"/>
                    </a:lnTo>
                    <a:lnTo>
                      <a:pt x="159" y="86"/>
                    </a:lnTo>
                    <a:lnTo>
                      <a:pt x="136" y="136"/>
                    </a:lnTo>
                    <a:close/>
                  </a:path>
                </a:pathLst>
              </a:custGeom>
              <a:noFill/>
              <a:ln w="63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22" name="未知"/>
              <p:cNvSpPr>
                <a:spLocks/>
              </p:cNvSpPr>
              <p:nvPr/>
            </p:nvSpPr>
            <p:spPr bwMode="auto">
              <a:xfrm>
                <a:off x="633" y="1624"/>
                <a:ext cx="79" cy="79"/>
              </a:xfrm>
              <a:custGeom>
                <a:avLst/>
                <a:gdLst>
                  <a:gd name="T0" fmla="*/ 0 w 197"/>
                  <a:gd name="T1" fmla="*/ 0 h 197"/>
                  <a:gd name="T2" fmla="*/ 0 w 197"/>
                  <a:gd name="T3" fmla="*/ 0 h 197"/>
                  <a:gd name="T4" fmla="*/ 0 w 197"/>
                  <a:gd name="T5" fmla="*/ 0 h 197"/>
                  <a:gd name="T6" fmla="*/ 0 w 197"/>
                  <a:gd name="T7" fmla="*/ 0 h 197"/>
                  <a:gd name="T8" fmla="*/ 0 w 197"/>
                  <a:gd name="T9" fmla="*/ 0 h 197"/>
                  <a:gd name="T10" fmla="*/ 0 w 197"/>
                  <a:gd name="T11" fmla="*/ 0 h 197"/>
                  <a:gd name="T12" fmla="*/ 0 w 197"/>
                  <a:gd name="T13" fmla="*/ 0 h 197"/>
                  <a:gd name="T14" fmla="*/ 0 w 197"/>
                  <a:gd name="T15" fmla="*/ 0 h 197"/>
                  <a:gd name="T16" fmla="*/ 0 w 197"/>
                  <a:gd name="T17" fmla="*/ 0 h 197"/>
                  <a:gd name="T18" fmla="*/ 0 w 197"/>
                  <a:gd name="T19" fmla="*/ 0 h 197"/>
                  <a:gd name="T20" fmla="*/ 0 w 197"/>
                  <a:gd name="T21" fmla="*/ 0 h 197"/>
                  <a:gd name="T22" fmla="*/ 0 w 197"/>
                  <a:gd name="T23" fmla="*/ 0 h 197"/>
                  <a:gd name="T24" fmla="*/ 0 w 197"/>
                  <a:gd name="T25" fmla="*/ 0 h 197"/>
                  <a:gd name="T26" fmla="*/ 0 w 197"/>
                  <a:gd name="T27" fmla="*/ 0 h 197"/>
                  <a:gd name="T28" fmla="*/ 0 w 197"/>
                  <a:gd name="T29" fmla="*/ 0 h 197"/>
                  <a:gd name="T30" fmla="*/ 0 w 197"/>
                  <a:gd name="T31" fmla="*/ 0 h 197"/>
                  <a:gd name="T32" fmla="*/ 0 w 197"/>
                  <a:gd name="T33" fmla="*/ 0 h 197"/>
                  <a:gd name="T34" fmla="*/ 0 w 197"/>
                  <a:gd name="T35" fmla="*/ 0 h 197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197" h="197">
                    <a:moveTo>
                      <a:pt x="168" y="29"/>
                    </a:moveTo>
                    <a:lnTo>
                      <a:pt x="114" y="1"/>
                    </a:lnTo>
                    <a:lnTo>
                      <a:pt x="98" y="0"/>
                    </a:lnTo>
                    <a:lnTo>
                      <a:pt x="94" y="0"/>
                    </a:lnTo>
                    <a:lnTo>
                      <a:pt x="37" y="21"/>
                    </a:lnTo>
                    <a:lnTo>
                      <a:pt x="2" y="76"/>
                    </a:lnTo>
                    <a:lnTo>
                      <a:pt x="0" y="99"/>
                    </a:lnTo>
                    <a:lnTo>
                      <a:pt x="0" y="106"/>
                    </a:lnTo>
                    <a:lnTo>
                      <a:pt x="23" y="162"/>
                    </a:lnTo>
                    <a:lnTo>
                      <a:pt x="75" y="195"/>
                    </a:lnTo>
                    <a:lnTo>
                      <a:pt x="98" y="197"/>
                    </a:lnTo>
                    <a:lnTo>
                      <a:pt x="102" y="197"/>
                    </a:lnTo>
                    <a:lnTo>
                      <a:pt x="159" y="176"/>
                    </a:lnTo>
                    <a:lnTo>
                      <a:pt x="193" y="126"/>
                    </a:lnTo>
                    <a:lnTo>
                      <a:pt x="197" y="99"/>
                    </a:lnTo>
                    <a:lnTo>
                      <a:pt x="197" y="95"/>
                    </a:lnTo>
                    <a:lnTo>
                      <a:pt x="176" y="38"/>
                    </a:lnTo>
                    <a:lnTo>
                      <a:pt x="168" y="29"/>
                    </a:lnTo>
                    <a:close/>
                  </a:path>
                </a:pathLst>
              </a:custGeom>
              <a:noFill/>
              <a:ln w="63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23" name="未知"/>
              <p:cNvSpPr>
                <a:spLocks/>
              </p:cNvSpPr>
              <p:nvPr/>
            </p:nvSpPr>
            <p:spPr bwMode="auto">
              <a:xfrm>
                <a:off x="661" y="1673"/>
                <a:ext cx="22" cy="5"/>
              </a:xfrm>
              <a:custGeom>
                <a:avLst/>
                <a:gdLst>
                  <a:gd name="T0" fmla="*/ 0 w 56"/>
                  <a:gd name="T1" fmla="*/ 0 h 12"/>
                  <a:gd name="T2" fmla="*/ 0 w 56"/>
                  <a:gd name="T3" fmla="*/ 0 h 12"/>
                  <a:gd name="T4" fmla="*/ 0 w 56"/>
                  <a:gd name="T5" fmla="*/ 0 h 12"/>
                  <a:gd name="T6" fmla="*/ 0 w 56"/>
                  <a:gd name="T7" fmla="*/ 0 h 12"/>
                  <a:gd name="T8" fmla="*/ 0 w 56"/>
                  <a:gd name="T9" fmla="*/ 0 h 12"/>
                  <a:gd name="T10" fmla="*/ 0 w 56"/>
                  <a:gd name="T11" fmla="*/ 0 h 12"/>
                  <a:gd name="T12" fmla="*/ 0 w 56"/>
                  <a:gd name="T13" fmla="*/ 0 h 12"/>
                  <a:gd name="T14" fmla="*/ 0 w 56"/>
                  <a:gd name="T15" fmla="*/ 0 h 12"/>
                  <a:gd name="T16" fmla="*/ 0 w 56"/>
                  <a:gd name="T17" fmla="*/ 0 h 12"/>
                  <a:gd name="T18" fmla="*/ 0 w 56"/>
                  <a:gd name="T19" fmla="*/ 0 h 12"/>
                  <a:gd name="T20" fmla="*/ 0 w 56"/>
                  <a:gd name="T21" fmla="*/ 0 h 12"/>
                  <a:gd name="T22" fmla="*/ 0 w 56"/>
                  <a:gd name="T23" fmla="*/ 0 h 12"/>
                  <a:gd name="T24" fmla="*/ 0 w 56"/>
                  <a:gd name="T25" fmla="*/ 0 h 12"/>
                  <a:gd name="T26" fmla="*/ 0 w 56"/>
                  <a:gd name="T27" fmla="*/ 0 h 12"/>
                  <a:gd name="T28" fmla="*/ 0 w 56"/>
                  <a:gd name="T29" fmla="*/ 0 h 12"/>
                  <a:gd name="T30" fmla="*/ 0 w 56"/>
                  <a:gd name="T31" fmla="*/ 0 h 12"/>
                  <a:gd name="T32" fmla="*/ 0 w 56"/>
                  <a:gd name="T33" fmla="*/ 0 h 12"/>
                  <a:gd name="T34" fmla="*/ 0 w 56"/>
                  <a:gd name="T35" fmla="*/ 0 h 12"/>
                  <a:gd name="T36" fmla="*/ 0 w 56"/>
                  <a:gd name="T37" fmla="*/ 0 h 12"/>
                  <a:gd name="T38" fmla="*/ 0 w 56"/>
                  <a:gd name="T39" fmla="*/ 0 h 12"/>
                  <a:gd name="T40" fmla="*/ 0 w 56"/>
                  <a:gd name="T41" fmla="*/ 0 h 12"/>
                  <a:gd name="T42" fmla="*/ 0 w 56"/>
                  <a:gd name="T43" fmla="*/ 0 h 12"/>
                  <a:gd name="T44" fmla="*/ 0 w 56"/>
                  <a:gd name="T45" fmla="*/ 0 h 12"/>
                  <a:gd name="T46" fmla="*/ 0 w 56"/>
                  <a:gd name="T47" fmla="*/ 0 h 12"/>
                  <a:gd name="T48" fmla="*/ 0 w 56"/>
                  <a:gd name="T49" fmla="*/ 0 h 12"/>
                  <a:gd name="T50" fmla="*/ 0 w 56"/>
                  <a:gd name="T51" fmla="*/ 0 h 12"/>
                  <a:gd name="T52" fmla="*/ 0 w 56"/>
                  <a:gd name="T53" fmla="*/ 0 h 12"/>
                  <a:gd name="T54" fmla="*/ 0 w 56"/>
                  <a:gd name="T55" fmla="*/ 0 h 12"/>
                  <a:gd name="T56" fmla="*/ 0 w 56"/>
                  <a:gd name="T57" fmla="*/ 0 h 12"/>
                  <a:gd name="T58" fmla="*/ 0 w 56"/>
                  <a:gd name="T59" fmla="*/ 0 h 12"/>
                  <a:gd name="T60" fmla="*/ 0 w 56"/>
                  <a:gd name="T61" fmla="*/ 0 h 12"/>
                  <a:gd name="T62" fmla="*/ 0 w 56"/>
                  <a:gd name="T63" fmla="*/ 0 h 12"/>
                  <a:gd name="T64" fmla="*/ 0 w 56"/>
                  <a:gd name="T65" fmla="*/ 0 h 12"/>
                  <a:gd name="T66" fmla="*/ 0 w 56"/>
                  <a:gd name="T67" fmla="*/ 0 h 12"/>
                  <a:gd name="T68" fmla="*/ 0 w 56"/>
                  <a:gd name="T69" fmla="*/ 0 h 12"/>
                  <a:gd name="T70" fmla="*/ 0 w 56"/>
                  <a:gd name="T71" fmla="*/ 0 h 12"/>
                  <a:gd name="T72" fmla="*/ 0 w 56"/>
                  <a:gd name="T73" fmla="*/ 0 h 12"/>
                  <a:gd name="T74" fmla="*/ 0 w 56"/>
                  <a:gd name="T75" fmla="*/ 0 h 12"/>
                  <a:gd name="T76" fmla="*/ 0 w 56"/>
                  <a:gd name="T77" fmla="*/ 0 h 12"/>
                  <a:gd name="T78" fmla="*/ 0 w 56"/>
                  <a:gd name="T79" fmla="*/ 0 h 12"/>
                  <a:gd name="T80" fmla="*/ 0 w 56"/>
                  <a:gd name="T81" fmla="*/ 0 h 12"/>
                  <a:gd name="T82" fmla="*/ 0 w 56"/>
                  <a:gd name="T83" fmla="*/ 0 h 12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0" t="0" r="r" b="b"/>
                <a:pathLst>
                  <a:path w="56" h="12">
                    <a:moveTo>
                      <a:pt x="28" y="12"/>
                    </a:moveTo>
                    <a:lnTo>
                      <a:pt x="27" y="12"/>
                    </a:lnTo>
                    <a:lnTo>
                      <a:pt x="25" y="12"/>
                    </a:lnTo>
                    <a:lnTo>
                      <a:pt x="24" y="12"/>
                    </a:lnTo>
                    <a:lnTo>
                      <a:pt x="22" y="12"/>
                    </a:lnTo>
                    <a:lnTo>
                      <a:pt x="21" y="12"/>
                    </a:lnTo>
                    <a:lnTo>
                      <a:pt x="15" y="10"/>
                    </a:lnTo>
                    <a:lnTo>
                      <a:pt x="14" y="10"/>
                    </a:lnTo>
                    <a:lnTo>
                      <a:pt x="13" y="9"/>
                    </a:lnTo>
                    <a:lnTo>
                      <a:pt x="11" y="8"/>
                    </a:lnTo>
                    <a:lnTo>
                      <a:pt x="10" y="8"/>
                    </a:lnTo>
                    <a:lnTo>
                      <a:pt x="9" y="7"/>
                    </a:lnTo>
                    <a:lnTo>
                      <a:pt x="8" y="6"/>
                    </a:lnTo>
                    <a:lnTo>
                      <a:pt x="7" y="5"/>
                    </a:lnTo>
                    <a:lnTo>
                      <a:pt x="5" y="5"/>
                    </a:lnTo>
                    <a:lnTo>
                      <a:pt x="4" y="4"/>
                    </a:lnTo>
                    <a:lnTo>
                      <a:pt x="3" y="3"/>
                    </a:lnTo>
                    <a:lnTo>
                      <a:pt x="2" y="2"/>
                    </a:lnTo>
                    <a:lnTo>
                      <a:pt x="1" y="1"/>
                    </a:lnTo>
                    <a:lnTo>
                      <a:pt x="0" y="0"/>
                    </a:lnTo>
                    <a:lnTo>
                      <a:pt x="56" y="0"/>
                    </a:lnTo>
                    <a:lnTo>
                      <a:pt x="55" y="1"/>
                    </a:lnTo>
                    <a:lnTo>
                      <a:pt x="54" y="2"/>
                    </a:lnTo>
                    <a:lnTo>
                      <a:pt x="53" y="3"/>
                    </a:lnTo>
                    <a:lnTo>
                      <a:pt x="52" y="4"/>
                    </a:lnTo>
                    <a:lnTo>
                      <a:pt x="51" y="5"/>
                    </a:lnTo>
                    <a:lnTo>
                      <a:pt x="50" y="5"/>
                    </a:lnTo>
                    <a:lnTo>
                      <a:pt x="48" y="6"/>
                    </a:lnTo>
                    <a:lnTo>
                      <a:pt x="47" y="7"/>
                    </a:lnTo>
                    <a:lnTo>
                      <a:pt x="46" y="8"/>
                    </a:lnTo>
                    <a:lnTo>
                      <a:pt x="45" y="8"/>
                    </a:lnTo>
                    <a:lnTo>
                      <a:pt x="43" y="9"/>
                    </a:lnTo>
                    <a:lnTo>
                      <a:pt x="42" y="10"/>
                    </a:lnTo>
                    <a:lnTo>
                      <a:pt x="41" y="10"/>
                    </a:lnTo>
                    <a:lnTo>
                      <a:pt x="39" y="11"/>
                    </a:lnTo>
                    <a:lnTo>
                      <a:pt x="38" y="11"/>
                    </a:lnTo>
                    <a:lnTo>
                      <a:pt x="37" y="11"/>
                    </a:lnTo>
                    <a:lnTo>
                      <a:pt x="34" y="12"/>
                    </a:lnTo>
                    <a:lnTo>
                      <a:pt x="32" y="12"/>
                    </a:lnTo>
                    <a:lnTo>
                      <a:pt x="31" y="12"/>
                    </a:lnTo>
                    <a:lnTo>
                      <a:pt x="30" y="12"/>
                    </a:lnTo>
                    <a:lnTo>
                      <a:pt x="28" y="12"/>
                    </a:lnTo>
                    <a:close/>
                  </a:path>
                </a:pathLst>
              </a:custGeom>
              <a:solidFill>
                <a:srgbClr val="E866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24" name="未知"/>
              <p:cNvSpPr>
                <a:spLocks/>
              </p:cNvSpPr>
              <p:nvPr/>
            </p:nvSpPr>
            <p:spPr bwMode="auto">
              <a:xfrm>
                <a:off x="657" y="1654"/>
                <a:ext cx="15" cy="19"/>
              </a:xfrm>
              <a:custGeom>
                <a:avLst/>
                <a:gdLst>
                  <a:gd name="T0" fmla="*/ 0 w 37"/>
                  <a:gd name="T1" fmla="*/ 0 h 48"/>
                  <a:gd name="T2" fmla="*/ 0 w 37"/>
                  <a:gd name="T3" fmla="*/ 0 h 48"/>
                  <a:gd name="T4" fmla="*/ 0 w 37"/>
                  <a:gd name="T5" fmla="*/ 0 h 48"/>
                  <a:gd name="T6" fmla="*/ 0 w 37"/>
                  <a:gd name="T7" fmla="*/ 0 h 48"/>
                  <a:gd name="T8" fmla="*/ 0 w 37"/>
                  <a:gd name="T9" fmla="*/ 0 h 48"/>
                  <a:gd name="T10" fmla="*/ 0 w 37"/>
                  <a:gd name="T11" fmla="*/ 0 h 48"/>
                  <a:gd name="T12" fmla="*/ 0 w 37"/>
                  <a:gd name="T13" fmla="*/ 0 h 48"/>
                  <a:gd name="T14" fmla="*/ 0 w 37"/>
                  <a:gd name="T15" fmla="*/ 0 h 48"/>
                  <a:gd name="T16" fmla="*/ 0 w 37"/>
                  <a:gd name="T17" fmla="*/ 0 h 48"/>
                  <a:gd name="T18" fmla="*/ 0 w 37"/>
                  <a:gd name="T19" fmla="*/ 0 h 48"/>
                  <a:gd name="T20" fmla="*/ 0 w 37"/>
                  <a:gd name="T21" fmla="*/ 0 h 48"/>
                  <a:gd name="T22" fmla="*/ 0 w 37"/>
                  <a:gd name="T23" fmla="*/ 0 h 48"/>
                  <a:gd name="T24" fmla="*/ 0 w 37"/>
                  <a:gd name="T25" fmla="*/ 0 h 48"/>
                  <a:gd name="T26" fmla="*/ 0 w 37"/>
                  <a:gd name="T27" fmla="*/ 0 h 48"/>
                  <a:gd name="T28" fmla="*/ 0 w 37"/>
                  <a:gd name="T29" fmla="*/ 0 h 48"/>
                  <a:gd name="T30" fmla="*/ 0 w 37"/>
                  <a:gd name="T31" fmla="*/ 0 h 48"/>
                  <a:gd name="T32" fmla="*/ 0 w 37"/>
                  <a:gd name="T33" fmla="*/ 0 h 48"/>
                  <a:gd name="T34" fmla="*/ 0 w 37"/>
                  <a:gd name="T35" fmla="*/ 0 h 48"/>
                  <a:gd name="T36" fmla="*/ 0 w 37"/>
                  <a:gd name="T37" fmla="*/ 0 h 48"/>
                  <a:gd name="T38" fmla="*/ 0 w 37"/>
                  <a:gd name="T39" fmla="*/ 0 h 48"/>
                  <a:gd name="T40" fmla="*/ 0 w 37"/>
                  <a:gd name="T41" fmla="*/ 0 h 48"/>
                  <a:gd name="T42" fmla="*/ 0 w 37"/>
                  <a:gd name="T43" fmla="*/ 0 h 48"/>
                  <a:gd name="T44" fmla="*/ 0 w 37"/>
                  <a:gd name="T45" fmla="*/ 0 h 48"/>
                  <a:gd name="T46" fmla="*/ 0 w 37"/>
                  <a:gd name="T47" fmla="*/ 0 h 48"/>
                  <a:gd name="T48" fmla="*/ 0 w 37"/>
                  <a:gd name="T49" fmla="*/ 0 h 48"/>
                  <a:gd name="T50" fmla="*/ 0 w 37"/>
                  <a:gd name="T51" fmla="*/ 0 h 48"/>
                  <a:gd name="T52" fmla="*/ 0 w 37"/>
                  <a:gd name="T53" fmla="*/ 0 h 48"/>
                  <a:gd name="T54" fmla="*/ 0 w 37"/>
                  <a:gd name="T55" fmla="*/ 0 h 48"/>
                  <a:gd name="T56" fmla="*/ 0 w 37"/>
                  <a:gd name="T57" fmla="*/ 0 h 48"/>
                  <a:gd name="T58" fmla="*/ 0 w 37"/>
                  <a:gd name="T59" fmla="*/ 0 h 48"/>
                  <a:gd name="T60" fmla="*/ 0 w 37"/>
                  <a:gd name="T61" fmla="*/ 0 h 48"/>
                  <a:gd name="T62" fmla="*/ 0 w 37"/>
                  <a:gd name="T63" fmla="*/ 0 h 48"/>
                  <a:gd name="T64" fmla="*/ 0 w 37"/>
                  <a:gd name="T65" fmla="*/ 0 h 48"/>
                  <a:gd name="T66" fmla="*/ 0 w 37"/>
                  <a:gd name="T67" fmla="*/ 0 h 48"/>
                  <a:gd name="T68" fmla="*/ 0 w 37"/>
                  <a:gd name="T69" fmla="*/ 0 h 48"/>
                  <a:gd name="T70" fmla="*/ 0 w 37"/>
                  <a:gd name="T71" fmla="*/ 0 h 48"/>
                  <a:gd name="T72" fmla="*/ 0 w 37"/>
                  <a:gd name="T73" fmla="*/ 0 h 48"/>
                  <a:gd name="T74" fmla="*/ 0 w 37"/>
                  <a:gd name="T75" fmla="*/ 0 h 48"/>
                  <a:gd name="T76" fmla="*/ 0 w 37"/>
                  <a:gd name="T77" fmla="*/ 0 h 48"/>
                  <a:gd name="T78" fmla="*/ 0 w 37"/>
                  <a:gd name="T79" fmla="*/ 0 h 48"/>
                  <a:gd name="T80" fmla="*/ 0 w 37"/>
                  <a:gd name="T81" fmla="*/ 0 h 48"/>
                  <a:gd name="T82" fmla="*/ 0 w 37"/>
                  <a:gd name="T83" fmla="*/ 0 h 48"/>
                  <a:gd name="T84" fmla="*/ 0 w 37"/>
                  <a:gd name="T85" fmla="*/ 0 h 48"/>
                  <a:gd name="T86" fmla="*/ 0 w 37"/>
                  <a:gd name="T87" fmla="*/ 0 h 48"/>
                  <a:gd name="T88" fmla="*/ 0 w 37"/>
                  <a:gd name="T89" fmla="*/ 0 h 48"/>
                  <a:gd name="T90" fmla="*/ 0 w 37"/>
                  <a:gd name="T91" fmla="*/ 0 h 48"/>
                  <a:gd name="T92" fmla="*/ 0 w 37"/>
                  <a:gd name="T93" fmla="*/ 0 h 48"/>
                  <a:gd name="T94" fmla="*/ 0 w 37"/>
                  <a:gd name="T95" fmla="*/ 0 h 48"/>
                  <a:gd name="T96" fmla="*/ 0 w 37"/>
                  <a:gd name="T97" fmla="*/ 0 h 48"/>
                  <a:gd name="T98" fmla="*/ 0 w 37"/>
                  <a:gd name="T99" fmla="*/ 0 h 48"/>
                  <a:gd name="T100" fmla="*/ 0 w 37"/>
                  <a:gd name="T101" fmla="*/ 0 h 48"/>
                  <a:gd name="T102" fmla="*/ 0 w 37"/>
                  <a:gd name="T103" fmla="*/ 0 h 48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</a:gdLst>
                <a:ahLst/>
                <a:cxnLst>
                  <a:cxn ang="T104">
                    <a:pos x="T0" y="T1"/>
                  </a:cxn>
                  <a:cxn ang="T105">
                    <a:pos x="T2" y="T3"/>
                  </a:cxn>
                  <a:cxn ang="T106">
                    <a:pos x="T4" y="T5"/>
                  </a:cxn>
                  <a:cxn ang="T107">
                    <a:pos x="T6" y="T7"/>
                  </a:cxn>
                  <a:cxn ang="T108">
                    <a:pos x="T8" y="T9"/>
                  </a:cxn>
                  <a:cxn ang="T109">
                    <a:pos x="T10" y="T11"/>
                  </a:cxn>
                  <a:cxn ang="T110">
                    <a:pos x="T12" y="T13"/>
                  </a:cxn>
                  <a:cxn ang="T111">
                    <a:pos x="T14" y="T15"/>
                  </a:cxn>
                  <a:cxn ang="T112">
                    <a:pos x="T16" y="T17"/>
                  </a:cxn>
                  <a:cxn ang="T113">
                    <a:pos x="T18" y="T19"/>
                  </a:cxn>
                  <a:cxn ang="T114">
                    <a:pos x="T20" y="T21"/>
                  </a:cxn>
                  <a:cxn ang="T115">
                    <a:pos x="T22" y="T23"/>
                  </a:cxn>
                  <a:cxn ang="T116">
                    <a:pos x="T24" y="T25"/>
                  </a:cxn>
                  <a:cxn ang="T117">
                    <a:pos x="T26" y="T27"/>
                  </a:cxn>
                  <a:cxn ang="T118">
                    <a:pos x="T28" y="T29"/>
                  </a:cxn>
                  <a:cxn ang="T119">
                    <a:pos x="T30" y="T31"/>
                  </a:cxn>
                  <a:cxn ang="T120">
                    <a:pos x="T32" y="T33"/>
                  </a:cxn>
                  <a:cxn ang="T121">
                    <a:pos x="T34" y="T35"/>
                  </a:cxn>
                  <a:cxn ang="T122">
                    <a:pos x="T36" y="T37"/>
                  </a:cxn>
                  <a:cxn ang="T123">
                    <a:pos x="T38" y="T39"/>
                  </a:cxn>
                  <a:cxn ang="T124">
                    <a:pos x="T40" y="T41"/>
                  </a:cxn>
                  <a:cxn ang="T125">
                    <a:pos x="T42" y="T43"/>
                  </a:cxn>
                  <a:cxn ang="T126">
                    <a:pos x="T44" y="T45"/>
                  </a:cxn>
                  <a:cxn ang="T127">
                    <a:pos x="T46" y="T47"/>
                  </a:cxn>
                  <a:cxn ang="T128">
                    <a:pos x="T48" y="T49"/>
                  </a:cxn>
                  <a:cxn ang="T129">
                    <a:pos x="T50" y="T51"/>
                  </a:cxn>
                  <a:cxn ang="T130">
                    <a:pos x="T52" y="T53"/>
                  </a:cxn>
                  <a:cxn ang="T131">
                    <a:pos x="T54" y="T55"/>
                  </a:cxn>
                  <a:cxn ang="T132">
                    <a:pos x="T56" y="T57"/>
                  </a:cxn>
                  <a:cxn ang="T133">
                    <a:pos x="T58" y="T59"/>
                  </a:cxn>
                  <a:cxn ang="T134">
                    <a:pos x="T60" y="T61"/>
                  </a:cxn>
                  <a:cxn ang="T135">
                    <a:pos x="T62" y="T63"/>
                  </a:cxn>
                  <a:cxn ang="T136">
                    <a:pos x="T64" y="T65"/>
                  </a:cxn>
                  <a:cxn ang="T137">
                    <a:pos x="T66" y="T67"/>
                  </a:cxn>
                  <a:cxn ang="T138">
                    <a:pos x="T68" y="T69"/>
                  </a:cxn>
                  <a:cxn ang="T139">
                    <a:pos x="T70" y="T71"/>
                  </a:cxn>
                  <a:cxn ang="T140">
                    <a:pos x="T72" y="T73"/>
                  </a:cxn>
                  <a:cxn ang="T141">
                    <a:pos x="T74" y="T75"/>
                  </a:cxn>
                  <a:cxn ang="T142">
                    <a:pos x="T76" y="T77"/>
                  </a:cxn>
                  <a:cxn ang="T143">
                    <a:pos x="T78" y="T79"/>
                  </a:cxn>
                  <a:cxn ang="T144">
                    <a:pos x="T80" y="T81"/>
                  </a:cxn>
                  <a:cxn ang="T145">
                    <a:pos x="T82" y="T83"/>
                  </a:cxn>
                  <a:cxn ang="T146">
                    <a:pos x="T84" y="T85"/>
                  </a:cxn>
                  <a:cxn ang="T147">
                    <a:pos x="T86" y="T87"/>
                  </a:cxn>
                  <a:cxn ang="T148">
                    <a:pos x="T88" y="T89"/>
                  </a:cxn>
                  <a:cxn ang="T149">
                    <a:pos x="T90" y="T91"/>
                  </a:cxn>
                  <a:cxn ang="T150">
                    <a:pos x="T92" y="T93"/>
                  </a:cxn>
                  <a:cxn ang="T151">
                    <a:pos x="T94" y="T95"/>
                  </a:cxn>
                  <a:cxn ang="T152">
                    <a:pos x="T96" y="T97"/>
                  </a:cxn>
                  <a:cxn ang="T153">
                    <a:pos x="T98" y="T99"/>
                  </a:cxn>
                  <a:cxn ang="T154">
                    <a:pos x="T100" y="T101"/>
                  </a:cxn>
                  <a:cxn ang="T155">
                    <a:pos x="T102" y="T103"/>
                  </a:cxn>
                </a:cxnLst>
                <a:rect l="0" t="0" r="r" b="b"/>
                <a:pathLst>
                  <a:path w="37" h="48">
                    <a:moveTo>
                      <a:pt x="9" y="48"/>
                    </a:moveTo>
                    <a:lnTo>
                      <a:pt x="9" y="48"/>
                    </a:lnTo>
                    <a:lnTo>
                      <a:pt x="9" y="47"/>
                    </a:lnTo>
                    <a:lnTo>
                      <a:pt x="8" y="47"/>
                    </a:lnTo>
                    <a:lnTo>
                      <a:pt x="8" y="46"/>
                    </a:lnTo>
                    <a:lnTo>
                      <a:pt x="7" y="45"/>
                    </a:lnTo>
                    <a:lnTo>
                      <a:pt x="7" y="44"/>
                    </a:lnTo>
                    <a:lnTo>
                      <a:pt x="6" y="44"/>
                    </a:lnTo>
                    <a:lnTo>
                      <a:pt x="6" y="43"/>
                    </a:lnTo>
                    <a:lnTo>
                      <a:pt x="5" y="42"/>
                    </a:lnTo>
                    <a:lnTo>
                      <a:pt x="5" y="41"/>
                    </a:lnTo>
                    <a:lnTo>
                      <a:pt x="4" y="40"/>
                    </a:lnTo>
                    <a:lnTo>
                      <a:pt x="4" y="39"/>
                    </a:lnTo>
                    <a:lnTo>
                      <a:pt x="3" y="38"/>
                    </a:lnTo>
                    <a:lnTo>
                      <a:pt x="3" y="37"/>
                    </a:lnTo>
                    <a:lnTo>
                      <a:pt x="3" y="36"/>
                    </a:lnTo>
                    <a:lnTo>
                      <a:pt x="2" y="35"/>
                    </a:lnTo>
                    <a:lnTo>
                      <a:pt x="2" y="34"/>
                    </a:lnTo>
                    <a:lnTo>
                      <a:pt x="2" y="33"/>
                    </a:lnTo>
                    <a:lnTo>
                      <a:pt x="1" y="32"/>
                    </a:lnTo>
                    <a:lnTo>
                      <a:pt x="1" y="28"/>
                    </a:lnTo>
                    <a:lnTo>
                      <a:pt x="1" y="27"/>
                    </a:lnTo>
                    <a:lnTo>
                      <a:pt x="0" y="27"/>
                    </a:lnTo>
                    <a:lnTo>
                      <a:pt x="0" y="26"/>
                    </a:lnTo>
                    <a:lnTo>
                      <a:pt x="0" y="25"/>
                    </a:lnTo>
                    <a:lnTo>
                      <a:pt x="0" y="24"/>
                    </a:lnTo>
                    <a:lnTo>
                      <a:pt x="0" y="23"/>
                    </a:lnTo>
                    <a:lnTo>
                      <a:pt x="0" y="22"/>
                    </a:lnTo>
                    <a:lnTo>
                      <a:pt x="0" y="21"/>
                    </a:lnTo>
                    <a:lnTo>
                      <a:pt x="1" y="20"/>
                    </a:lnTo>
                    <a:lnTo>
                      <a:pt x="1" y="19"/>
                    </a:lnTo>
                    <a:lnTo>
                      <a:pt x="1" y="15"/>
                    </a:lnTo>
                    <a:lnTo>
                      <a:pt x="2" y="14"/>
                    </a:lnTo>
                    <a:lnTo>
                      <a:pt x="2" y="13"/>
                    </a:lnTo>
                    <a:lnTo>
                      <a:pt x="2" y="12"/>
                    </a:lnTo>
                    <a:lnTo>
                      <a:pt x="3" y="11"/>
                    </a:lnTo>
                    <a:lnTo>
                      <a:pt x="3" y="10"/>
                    </a:lnTo>
                    <a:lnTo>
                      <a:pt x="4" y="9"/>
                    </a:lnTo>
                    <a:lnTo>
                      <a:pt x="4" y="8"/>
                    </a:lnTo>
                    <a:lnTo>
                      <a:pt x="4" y="7"/>
                    </a:lnTo>
                    <a:lnTo>
                      <a:pt x="5" y="7"/>
                    </a:lnTo>
                    <a:lnTo>
                      <a:pt x="5" y="6"/>
                    </a:lnTo>
                    <a:lnTo>
                      <a:pt x="5" y="5"/>
                    </a:lnTo>
                    <a:lnTo>
                      <a:pt x="6" y="5"/>
                    </a:lnTo>
                    <a:lnTo>
                      <a:pt x="6" y="4"/>
                    </a:lnTo>
                    <a:lnTo>
                      <a:pt x="7" y="3"/>
                    </a:lnTo>
                    <a:lnTo>
                      <a:pt x="7" y="2"/>
                    </a:lnTo>
                    <a:lnTo>
                      <a:pt x="8" y="2"/>
                    </a:lnTo>
                    <a:lnTo>
                      <a:pt x="8" y="1"/>
                    </a:lnTo>
                    <a:lnTo>
                      <a:pt x="9" y="0"/>
                    </a:lnTo>
                    <a:lnTo>
                      <a:pt x="37" y="0"/>
                    </a:lnTo>
                    <a:lnTo>
                      <a:pt x="36" y="0"/>
                    </a:lnTo>
                    <a:lnTo>
                      <a:pt x="35" y="0"/>
                    </a:lnTo>
                    <a:lnTo>
                      <a:pt x="34" y="0"/>
                    </a:lnTo>
                    <a:lnTo>
                      <a:pt x="33" y="0"/>
                    </a:lnTo>
                    <a:lnTo>
                      <a:pt x="32" y="0"/>
                    </a:lnTo>
                    <a:lnTo>
                      <a:pt x="26" y="2"/>
                    </a:lnTo>
                    <a:lnTo>
                      <a:pt x="25" y="3"/>
                    </a:lnTo>
                    <a:lnTo>
                      <a:pt x="19" y="7"/>
                    </a:lnTo>
                    <a:lnTo>
                      <a:pt x="14" y="15"/>
                    </a:lnTo>
                    <a:lnTo>
                      <a:pt x="13" y="21"/>
                    </a:lnTo>
                    <a:lnTo>
                      <a:pt x="13" y="22"/>
                    </a:lnTo>
                    <a:lnTo>
                      <a:pt x="13" y="23"/>
                    </a:lnTo>
                    <a:lnTo>
                      <a:pt x="13" y="24"/>
                    </a:lnTo>
                    <a:lnTo>
                      <a:pt x="13" y="25"/>
                    </a:lnTo>
                    <a:lnTo>
                      <a:pt x="13" y="26"/>
                    </a:lnTo>
                    <a:lnTo>
                      <a:pt x="13" y="27"/>
                    </a:lnTo>
                    <a:lnTo>
                      <a:pt x="17" y="38"/>
                    </a:lnTo>
                    <a:lnTo>
                      <a:pt x="18" y="38"/>
                    </a:lnTo>
                    <a:lnTo>
                      <a:pt x="18" y="39"/>
                    </a:lnTo>
                    <a:lnTo>
                      <a:pt x="19" y="39"/>
                    </a:lnTo>
                    <a:lnTo>
                      <a:pt x="19" y="40"/>
                    </a:lnTo>
                    <a:lnTo>
                      <a:pt x="20" y="41"/>
                    </a:lnTo>
                    <a:lnTo>
                      <a:pt x="21" y="41"/>
                    </a:lnTo>
                    <a:lnTo>
                      <a:pt x="21" y="42"/>
                    </a:lnTo>
                    <a:lnTo>
                      <a:pt x="22" y="43"/>
                    </a:lnTo>
                    <a:lnTo>
                      <a:pt x="26" y="45"/>
                    </a:lnTo>
                    <a:lnTo>
                      <a:pt x="33" y="47"/>
                    </a:lnTo>
                    <a:lnTo>
                      <a:pt x="33" y="48"/>
                    </a:lnTo>
                    <a:lnTo>
                      <a:pt x="34" y="48"/>
                    </a:lnTo>
                    <a:lnTo>
                      <a:pt x="35" y="48"/>
                    </a:lnTo>
                    <a:lnTo>
                      <a:pt x="36" y="48"/>
                    </a:lnTo>
                    <a:lnTo>
                      <a:pt x="37" y="48"/>
                    </a:lnTo>
                  </a:path>
                </a:pathLst>
              </a:custGeom>
              <a:solidFill>
                <a:srgbClr val="E866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25" name="未知"/>
              <p:cNvSpPr>
                <a:spLocks/>
              </p:cNvSpPr>
              <p:nvPr/>
            </p:nvSpPr>
            <p:spPr bwMode="auto">
              <a:xfrm>
                <a:off x="672" y="1654"/>
                <a:ext cx="15" cy="19"/>
              </a:xfrm>
              <a:custGeom>
                <a:avLst/>
                <a:gdLst>
                  <a:gd name="T0" fmla="*/ 0 w 37"/>
                  <a:gd name="T1" fmla="*/ 0 h 48"/>
                  <a:gd name="T2" fmla="*/ 0 w 37"/>
                  <a:gd name="T3" fmla="*/ 0 h 48"/>
                  <a:gd name="T4" fmla="*/ 0 w 37"/>
                  <a:gd name="T5" fmla="*/ 0 h 48"/>
                  <a:gd name="T6" fmla="*/ 0 w 37"/>
                  <a:gd name="T7" fmla="*/ 0 h 48"/>
                  <a:gd name="T8" fmla="*/ 0 w 37"/>
                  <a:gd name="T9" fmla="*/ 0 h 48"/>
                  <a:gd name="T10" fmla="*/ 0 w 37"/>
                  <a:gd name="T11" fmla="*/ 0 h 48"/>
                  <a:gd name="T12" fmla="*/ 0 w 37"/>
                  <a:gd name="T13" fmla="*/ 0 h 48"/>
                  <a:gd name="T14" fmla="*/ 0 w 37"/>
                  <a:gd name="T15" fmla="*/ 0 h 48"/>
                  <a:gd name="T16" fmla="*/ 0 w 37"/>
                  <a:gd name="T17" fmla="*/ 0 h 48"/>
                  <a:gd name="T18" fmla="*/ 0 w 37"/>
                  <a:gd name="T19" fmla="*/ 0 h 48"/>
                  <a:gd name="T20" fmla="*/ 0 w 37"/>
                  <a:gd name="T21" fmla="*/ 0 h 48"/>
                  <a:gd name="T22" fmla="*/ 0 w 37"/>
                  <a:gd name="T23" fmla="*/ 0 h 48"/>
                  <a:gd name="T24" fmla="*/ 0 w 37"/>
                  <a:gd name="T25" fmla="*/ 0 h 48"/>
                  <a:gd name="T26" fmla="*/ 0 w 37"/>
                  <a:gd name="T27" fmla="*/ 0 h 48"/>
                  <a:gd name="T28" fmla="*/ 0 w 37"/>
                  <a:gd name="T29" fmla="*/ 0 h 48"/>
                  <a:gd name="T30" fmla="*/ 0 w 37"/>
                  <a:gd name="T31" fmla="*/ 0 h 48"/>
                  <a:gd name="T32" fmla="*/ 0 w 37"/>
                  <a:gd name="T33" fmla="*/ 0 h 48"/>
                  <a:gd name="T34" fmla="*/ 0 w 37"/>
                  <a:gd name="T35" fmla="*/ 0 h 48"/>
                  <a:gd name="T36" fmla="*/ 0 w 37"/>
                  <a:gd name="T37" fmla="*/ 0 h 48"/>
                  <a:gd name="T38" fmla="*/ 0 w 37"/>
                  <a:gd name="T39" fmla="*/ 0 h 48"/>
                  <a:gd name="T40" fmla="*/ 0 w 37"/>
                  <a:gd name="T41" fmla="*/ 0 h 48"/>
                  <a:gd name="T42" fmla="*/ 0 w 37"/>
                  <a:gd name="T43" fmla="*/ 0 h 48"/>
                  <a:gd name="T44" fmla="*/ 0 w 37"/>
                  <a:gd name="T45" fmla="*/ 0 h 48"/>
                  <a:gd name="T46" fmla="*/ 0 w 37"/>
                  <a:gd name="T47" fmla="*/ 0 h 48"/>
                  <a:gd name="T48" fmla="*/ 0 w 37"/>
                  <a:gd name="T49" fmla="*/ 0 h 48"/>
                  <a:gd name="T50" fmla="*/ 0 w 37"/>
                  <a:gd name="T51" fmla="*/ 0 h 48"/>
                  <a:gd name="T52" fmla="*/ 0 w 37"/>
                  <a:gd name="T53" fmla="*/ 0 h 48"/>
                  <a:gd name="T54" fmla="*/ 0 w 37"/>
                  <a:gd name="T55" fmla="*/ 0 h 48"/>
                  <a:gd name="T56" fmla="*/ 0 w 37"/>
                  <a:gd name="T57" fmla="*/ 0 h 48"/>
                  <a:gd name="T58" fmla="*/ 0 w 37"/>
                  <a:gd name="T59" fmla="*/ 0 h 48"/>
                  <a:gd name="T60" fmla="*/ 0 w 37"/>
                  <a:gd name="T61" fmla="*/ 0 h 48"/>
                  <a:gd name="T62" fmla="*/ 0 w 37"/>
                  <a:gd name="T63" fmla="*/ 0 h 48"/>
                  <a:gd name="T64" fmla="*/ 0 w 37"/>
                  <a:gd name="T65" fmla="*/ 0 h 48"/>
                  <a:gd name="T66" fmla="*/ 0 w 37"/>
                  <a:gd name="T67" fmla="*/ 0 h 48"/>
                  <a:gd name="T68" fmla="*/ 0 w 37"/>
                  <a:gd name="T69" fmla="*/ 0 h 48"/>
                  <a:gd name="T70" fmla="*/ 0 w 37"/>
                  <a:gd name="T71" fmla="*/ 0 h 48"/>
                  <a:gd name="T72" fmla="*/ 0 w 37"/>
                  <a:gd name="T73" fmla="*/ 0 h 48"/>
                  <a:gd name="T74" fmla="*/ 0 w 37"/>
                  <a:gd name="T75" fmla="*/ 0 h 48"/>
                  <a:gd name="T76" fmla="*/ 0 w 37"/>
                  <a:gd name="T77" fmla="*/ 0 h 48"/>
                  <a:gd name="T78" fmla="*/ 0 w 37"/>
                  <a:gd name="T79" fmla="*/ 0 h 48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</a:gdLst>
                <a:ahLst/>
                <a:cxnLst>
                  <a:cxn ang="T80">
                    <a:pos x="T0" y="T1"/>
                  </a:cxn>
                  <a:cxn ang="T81">
                    <a:pos x="T2" y="T3"/>
                  </a:cxn>
                  <a:cxn ang="T82">
                    <a:pos x="T4" y="T5"/>
                  </a:cxn>
                  <a:cxn ang="T83">
                    <a:pos x="T6" y="T7"/>
                  </a:cxn>
                  <a:cxn ang="T84">
                    <a:pos x="T8" y="T9"/>
                  </a:cxn>
                  <a:cxn ang="T85">
                    <a:pos x="T10" y="T11"/>
                  </a:cxn>
                  <a:cxn ang="T86">
                    <a:pos x="T12" y="T13"/>
                  </a:cxn>
                  <a:cxn ang="T87">
                    <a:pos x="T14" y="T15"/>
                  </a:cxn>
                  <a:cxn ang="T88">
                    <a:pos x="T16" y="T17"/>
                  </a:cxn>
                  <a:cxn ang="T89">
                    <a:pos x="T18" y="T19"/>
                  </a:cxn>
                  <a:cxn ang="T90">
                    <a:pos x="T20" y="T21"/>
                  </a:cxn>
                  <a:cxn ang="T91">
                    <a:pos x="T22" y="T23"/>
                  </a:cxn>
                  <a:cxn ang="T92">
                    <a:pos x="T24" y="T25"/>
                  </a:cxn>
                  <a:cxn ang="T93">
                    <a:pos x="T26" y="T27"/>
                  </a:cxn>
                  <a:cxn ang="T94">
                    <a:pos x="T28" y="T29"/>
                  </a:cxn>
                  <a:cxn ang="T95">
                    <a:pos x="T30" y="T31"/>
                  </a:cxn>
                  <a:cxn ang="T96">
                    <a:pos x="T32" y="T33"/>
                  </a:cxn>
                  <a:cxn ang="T97">
                    <a:pos x="T34" y="T35"/>
                  </a:cxn>
                  <a:cxn ang="T98">
                    <a:pos x="T36" y="T37"/>
                  </a:cxn>
                  <a:cxn ang="T99">
                    <a:pos x="T38" y="T39"/>
                  </a:cxn>
                  <a:cxn ang="T100">
                    <a:pos x="T40" y="T41"/>
                  </a:cxn>
                  <a:cxn ang="T101">
                    <a:pos x="T42" y="T43"/>
                  </a:cxn>
                  <a:cxn ang="T102">
                    <a:pos x="T44" y="T45"/>
                  </a:cxn>
                  <a:cxn ang="T103">
                    <a:pos x="T46" y="T47"/>
                  </a:cxn>
                  <a:cxn ang="T104">
                    <a:pos x="T48" y="T49"/>
                  </a:cxn>
                  <a:cxn ang="T105">
                    <a:pos x="T50" y="T51"/>
                  </a:cxn>
                  <a:cxn ang="T106">
                    <a:pos x="T52" y="T53"/>
                  </a:cxn>
                  <a:cxn ang="T107">
                    <a:pos x="T54" y="T55"/>
                  </a:cxn>
                  <a:cxn ang="T108">
                    <a:pos x="T56" y="T57"/>
                  </a:cxn>
                  <a:cxn ang="T109">
                    <a:pos x="T58" y="T59"/>
                  </a:cxn>
                  <a:cxn ang="T110">
                    <a:pos x="T60" y="T61"/>
                  </a:cxn>
                  <a:cxn ang="T111">
                    <a:pos x="T62" y="T63"/>
                  </a:cxn>
                  <a:cxn ang="T112">
                    <a:pos x="T64" y="T65"/>
                  </a:cxn>
                  <a:cxn ang="T113">
                    <a:pos x="T66" y="T67"/>
                  </a:cxn>
                  <a:cxn ang="T114">
                    <a:pos x="T68" y="T69"/>
                  </a:cxn>
                  <a:cxn ang="T115">
                    <a:pos x="T70" y="T71"/>
                  </a:cxn>
                  <a:cxn ang="T116">
                    <a:pos x="T72" y="T73"/>
                  </a:cxn>
                  <a:cxn ang="T117">
                    <a:pos x="T74" y="T75"/>
                  </a:cxn>
                  <a:cxn ang="T118">
                    <a:pos x="T76" y="T77"/>
                  </a:cxn>
                  <a:cxn ang="T119">
                    <a:pos x="T78" y="T79"/>
                  </a:cxn>
                </a:cxnLst>
                <a:rect l="0" t="0" r="r" b="b"/>
                <a:pathLst>
                  <a:path w="37" h="48">
                    <a:moveTo>
                      <a:pt x="0" y="48"/>
                    </a:moveTo>
                    <a:lnTo>
                      <a:pt x="8" y="46"/>
                    </a:lnTo>
                    <a:lnTo>
                      <a:pt x="18" y="40"/>
                    </a:lnTo>
                    <a:lnTo>
                      <a:pt x="18" y="39"/>
                    </a:lnTo>
                    <a:lnTo>
                      <a:pt x="19" y="39"/>
                    </a:lnTo>
                    <a:lnTo>
                      <a:pt x="20" y="38"/>
                    </a:lnTo>
                    <a:lnTo>
                      <a:pt x="21" y="36"/>
                    </a:lnTo>
                    <a:lnTo>
                      <a:pt x="21" y="35"/>
                    </a:lnTo>
                    <a:lnTo>
                      <a:pt x="22" y="34"/>
                    </a:lnTo>
                    <a:lnTo>
                      <a:pt x="22" y="33"/>
                    </a:lnTo>
                    <a:lnTo>
                      <a:pt x="23" y="32"/>
                    </a:lnTo>
                    <a:lnTo>
                      <a:pt x="23" y="31"/>
                    </a:lnTo>
                    <a:lnTo>
                      <a:pt x="23" y="29"/>
                    </a:lnTo>
                    <a:lnTo>
                      <a:pt x="24" y="24"/>
                    </a:lnTo>
                    <a:lnTo>
                      <a:pt x="24" y="22"/>
                    </a:lnTo>
                    <a:lnTo>
                      <a:pt x="24" y="21"/>
                    </a:lnTo>
                    <a:lnTo>
                      <a:pt x="24" y="20"/>
                    </a:lnTo>
                    <a:lnTo>
                      <a:pt x="24" y="19"/>
                    </a:lnTo>
                    <a:lnTo>
                      <a:pt x="24" y="18"/>
                    </a:lnTo>
                    <a:lnTo>
                      <a:pt x="23" y="18"/>
                    </a:lnTo>
                    <a:lnTo>
                      <a:pt x="23" y="16"/>
                    </a:lnTo>
                    <a:lnTo>
                      <a:pt x="23" y="15"/>
                    </a:lnTo>
                    <a:lnTo>
                      <a:pt x="22" y="15"/>
                    </a:lnTo>
                    <a:lnTo>
                      <a:pt x="22" y="14"/>
                    </a:lnTo>
                    <a:lnTo>
                      <a:pt x="22" y="13"/>
                    </a:lnTo>
                    <a:lnTo>
                      <a:pt x="21" y="12"/>
                    </a:lnTo>
                    <a:lnTo>
                      <a:pt x="21" y="11"/>
                    </a:lnTo>
                    <a:lnTo>
                      <a:pt x="16" y="6"/>
                    </a:lnTo>
                    <a:lnTo>
                      <a:pt x="16" y="5"/>
                    </a:lnTo>
                    <a:lnTo>
                      <a:pt x="15" y="5"/>
                    </a:lnTo>
                    <a:lnTo>
                      <a:pt x="14" y="4"/>
                    </a:lnTo>
                    <a:lnTo>
                      <a:pt x="0" y="0"/>
                    </a:lnTo>
                    <a:lnTo>
                      <a:pt x="28" y="0"/>
                    </a:lnTo>
                    <a:lnTo>
                      <a:pt x="29" y="0"/>
                    </a:lnTo>
                    <a:lnTo>
                      <a:pt x="29" y="1"/>
                    </a:lnTo>
                    <a:lnTo>
                      <a:pt x="30" y="2"/>
                    </a:lnTo>
                    <a:lnTo>
                      <a:pt x="32" y="5"/>
                    </a:lnTo>
                    <a:lnTo>
                      <a:pt x="32" y="6"/>
                    </a:lnTo>
                    <a:lnTo>
                      <a:pt x="33" y="7"/>
                    </a:lnTo>
                    <a:lnTo>
                      <a:pt x="36" y="15"/>
                    </a:lnTo>
                    <a:lnTo>
                      <a:pt x="37" y="24"/>
                    </a:lnTo>
                    <a:lnTo>
                      <a:pt x="37" y="25"/>
                    </a:lnTo>
                    <a:lnTo>
                      <a:pt x="37" y="26"/>
                    </a:lnTo>
                    <a:lnTo>
                      <a:pt x="37" y="27"/>
                    </a:lnTo>
                    <a:lnTo>
                      <a:pt x="35" y="36"/>
                    </a:lnTo>
                    <a:lnTo>
                      <a:pt x="34" y="38"/>
                    </a:lnTo>
                    <a:lnTo>
                      <a:pt x="33" y="39"/>
                    </a:lnTo>
                    <a:lnTo>
                      <a:pt x="33" y="40"/>
                    </a:lnTo>
                    <a:lnTo>
                      <a:pt x="33" y="41"/>
                    </a:lnTo>
                    <a:lnTo>
                      <a:pt x="32" y="41"/>
                    </a:lnTo>
                    <a:lnTo>
                      <a:pt x="32" y="42"/>
                    </a:lnTo>
                    <a:lnTo>
                      <a:pt x="32" y="43"/>
                    </a:lnTo>
                    <a:lnTo>
                      <a:pt x="31" y="43"/>
                    </a:lnTo>
                    <a:lnTo>
                      <a:pt x="31" y="44"/>
                    </a:lnTo>
                    <a:lnTo>
                      <a:pt x="30" y="44"/>
                    </a:lnTo>
                    <a:lnTo>
                      <a:pt x="30" y="45"/>
                    </a:lnTo>
                    <a:lnTo>
                      <a:pt x="30" y="46"/>
                    </a:lnTo>
                    <a:lnTo>
                      <a:pt x="29" y="46"/>
                    </a:lnTo>
                    <a:lnTo>
                      <a:pt x="29" y="47"/>
                    </a:lnTo>
                    <a:lnTo>
                      <a:pt x="28" y="47"/>
                    </a:lnTo>
                    <a:lnTo>
                      <a:pt x="28" y="48"/>
                    </a:lnTo>
                  </a:path>
                </a:pathLst>
              </a:custGeom>
              <a:solidFill>
                <a:srgbClr val="E866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26" name="未知"/>
              <p:cNvSpPr>
                <a:spLocks/>
              </p:cNvSpPr>
              <p:nvPr/>
            </p:nvSpPr>
            <p:spPr bwMode="auto">
              <a:xfrm>
                <a:off x="661" y="1649"/>
                <a:ext cx="22" cy="5"/>
              </a:xfrm>
              <a:custGeom>
                <a:avLst/>
                <a:gdLst>
                  <a:gd name="T0" fmla="*/ 0 w 56"/>
                  <a:gd name="T1" fmla="*/ 0 h 13"/>
                  <a:gd name="T2" fmla="*/ 0 w 56"/>
                  <a:gd name="T3" fmla="*/ 0 h 13"/>
                  <a:gd name="T4" fmla="*/ 0 w 56"/>
                  <a:gd name="T5" fmla="*/ 0 h 13"/>
                  <a:gd name="T6" fmla="*/ 0 w 56"/>
                  <a:gd name="T7" fmla="*/ 0 h 13"/>
                  <a:gd name="T8" fmla="*/ 0 w 56"/>
                  <a:gd name="T9" fmla="*/ 0 h 13"/>
                  <a:gd name="T10" fmla="*/ 0 w 56"/>
                  <a:gd name="T11" fmla="*/ 0 h 13"/>
                  <a:gd name="T12" fmla="*/ 0 w 56"/>
                  <a:gd name="T13" fmla="*/ 0 h 13"/>
                  <a:gd name="T14" fmla="*/ 0 w 56"/>
                  <a:gd name="T15" fmla="*/ 0 h 13"/>
                  <a:gd name="T16" fmla="*/ 0 w 56"/>
                  <a:gd name="T17" fmla="*/ 0 h 13"/>
                  <a:gd name="T18" fmla="*/ 0 w 56"/>
                  <a:gd name="T19" fmla="*/ 0 h 13"/>
                  <a:gd name="T20" fmla="*/ 0 w 56"/>
                  <a:gd name="T21" fmla="*/ 0 h 13"/>
                  <a:gd name="T22" fmla="*/ 0 w 56"/>
                  <a:gd name="T23" fmla="*/ 0 h 13"/>
                  <a:gd name="T24" fmla="*/ 0 w 56"/>
                  <a:gd name="T25" fmla="*/ 0 h 13"/>
                  <a:gd name="T26" fmla="*/ 0 w 56"/>
                  <a:gd name="T27" fmla="*/ 0 h 13"/>
                  <a:gd name="T28" fmla="*/ 0 w 56"/>
                  <a:gd name="T29" fmla="*/ 0 h 13"/>
                  <a:gd name="T30" fmla="*/ 0 w 56"/>
                  <a:gd name="T31" fmla="*/ 0 h 13"/>
                  <a:gd name="T32" fmla="*/ 0 w 56"/>
                  <a:gd name="T33" fmla="*/ 0 h 13"/>
                  <a:gd name="T34" fmla="*/ 0 w 56"/>
                  <a:gd name="T35" fmla="*/ 0 h 13"/>
                  <a:gd name="T36" fmla="*/ 0 w 56"/>
                  <a:gd name="T37" fmla="*/ 0 h 13"/>
                  <a:gd name="T38" fmla="*/ 0 w 56"/>
                  <a:gd name="T39" fmla="*/ 0 h 13"/>
                  <a:gd name="T40" fmla="*/ 0 w 56"/>
                  <a:gd name="T41" fmla="*/ 0 h 13"/>
                  <a:gd name="T42" fmla="*/ 0 w 56"/>
                  <a:gd name="T43" fmla="*/ 0 h 13"/>
                  <a:gd name="T44" fmla="*/ 0 w 56"/>
                  <a:gd name="T45" fmla="*/ 0 h 13"/>
                  <a:gd name="T46" fmla="*/ 0 w 56"/>
                  <a:gd name="T47" fmla="*/ 0 h 13"/>
                  <a:gd name="T48" fmla="*/ 0 w 56"/>
                  <a:gd name="T49" fmla="*/ 0 h 13"/>
                  <a:gd name="T50" fmla="*/ 0 w 56"/>
                  <a:gd name="T51" fmla="*/ 0 h 13"/>
                  <a:gd name="T52" fmla="*/ 0 w 56"/>
                  <a:gd name="T53" fmla="*/ 0 h 13"/>
                  <a:gd name="T54" fmla="*/ 0 w 56"/>
                  <a:gd name="T55" fmla="*/ 0 h 13"/>
                  <a:gd name="T56" fmla="*/ 0 w 56"/>
                  <a:gd name="T57" fmla="*/ 0 h 13"/>
                  <a:gd name="T58" fmla="*/ 0 w 56"/>
                  <a:gd name="T59" fmla="*/ 0 h 13"/>
                  <a:gd name="T60" fmla="*/ 0 w 56"/>
                  <a:gd name="T61" fmla="*/ 0 h 13"/>
                  <a:gd name="T62" fmla="*/ 0 w 56"/>
                  <a:gd name="T63" fmla="*/ 0 h 13"/>
                  <a:gd name="T64" fmla="*/ 0 w 56"/>
                  <a:gd name="T65" fmla="*/ 0 h 13"/>
                  <a:gd name="T66" fmla="*/ 0 w 56"/>
                  <a:gd name="T67" fmla="*/ 0 h 13"/>
                  <a:gd name="T68" fmla="*/ 0 w 56"/>
                  <a:gd name="T69" fmla="*/ 0 h 13"/>
                  <a:gd name="T70" fmla="*/ 0 w 56"/>
                  <a:gd name="T71" fmla="*/ 0 h 13"/>
                  <a:gd name="T72" fmla="*/ 0 w 56"/>
                  <a:gd name="T73" fmla="*/ 0 h 13"/>
                  <a:gd name="T74" fmla="*/ 0 w 56"/>
                  <a:gd name="T75" fmla="*/ 0 h 13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0" t="0" r="r" b="b"/>
                <a:pathLst>
                  <a:path w="56" h="13">
                    <a:moveTo>
                      <a:pt x="0" y="13"/>
                    </a:moveTo>
                    <a:lnTo>
                      <a:pt x="1" y="12"/>
                    </a:lnTo>
                    <a:lnTo>
                      <a:pt x="2" y="11"/>
                    </a:lnTo>
                    <a:lnTo>
                      <a:pt x="3" y="10"/>
                    </a:lnTo>
                    <a:lnTo>
                      <a:pt x="4" y="9"/>
                    </a:lnTo>
                    <a:lnTo>
                      <a:pt x="5" y="8"/>
                    </a:lnTo>
                    <a:lnTo>
                      <a:pt x="7" y="7"/>
                    </a:lnTo>
                    <a:lnTo>
                      <a:pt x="8" y="6"/>
                    </a:lnTo>
                    <a:lnTo>
                      <a:pt x="9" y="5"/>
                    </a:lnTo>
                    <a:lnTo>
                      <a:pt x="10" y="5"/>
                    </a:lnTo>
                    <a:lnTo>
                      <a:pt x="11" y="4"/>
                    </a:lnTo>
                    <a:lnTo>
                      <a:pt x="13" y="3"/>
                    </a:lnTo>
                    <a:lnTo>
                      <a:pt x="19" y="1"/>
                    </a:lnTo>
                    <a:lnTo>
                      <a:pt x="21" y="1"/>
                    </a:lnTo>
                    <a:lnTo>
                      <a:pt x="22" y="0"/>
                    </a:lnTo>
                    <a:lnTo>
                      <a:pt x="24" y="0"/>
                    </a:lnTo>
                    <a:lnTo>
                      <a:pt x="25" y="0"/>
                    </a:lnTo>
                    <a:lnTo>
                      <a:pt x="27" y="0"/>
                    </a:lnTo>
                    <a:lnTo>
                      <a:pt x="28" y="0"/>
                    </a:lnTo>
                    <a:lnTo>
                      <a:pt x="30" y="0"/>
                    </a:lnTo>
                    <a:lnTo>
                      <a:pt x="31" y="0"/>
                    </a:lnTo>
                    <a:lnTo>
                      <a:pt x="32" y="0"/>
                    </a:lnTo>
                    <a:lnTo>
                      <a:pt x="34" y="0"/>
                    </a:lnTo>
                    <a:lnTo>
                      <a:pt x="39" y="2"/>
                    </a:lnTo>
                    <a:lnTo>
                      <a:pt x="41" y="2"/>
                    </a:lnTo>
                    <a:lnTo>
                      <a:pt x="42" y="3"/>
                    </a:lnTo>
                    <a:lnTo>
                      <a:pt x="43" y="3"/>
                    </a:lnTo>
                    <a:lnTo>
                      <a:pt x="45" y="4"/>
                    </a:lnTo>
                    <a:lnTo>
                      <a:pt x="46" y="5"/>
                    </a:lnTo>
                    <a:lnTo>
                      <a:pt x="47" y="5"/>
                    </a:lnTo>
                    <a:lnTo>
                      <a:pt x="48" y="6"/>
                    </a:lnTo>
                    <a:lnTo>
                      <a:pt x="50" y="7"/>
                    </a:lnTo>
                    <a:lnTo>
                      <a:pt x="51" y="8"/>
                    </a:lnTo>
                    <a:lnTo>
                      <a:pt x="52" y="9"/>
                    </a:lnTo>
                    <a:lnTo>
                      <a:pt x="53" y="10"/>
                    </a:lnTo>
                    <a:lnTo>
                      <a:pt x="54" y="11"/>
                    </a:lnTo>
                    <a:lnTo>
                      <a:pt x="55" y="12"/>
                    </a:lnTo>
                    <a:lnTo>
                      <a:pt x="56" y="13"/>
                    </a:lnTo>
                  </a:path>
                </a:pathLst>
              </a:custGeom>
              <a:solidFill>
                <a:srgbClr val="E866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27" name="未知"/>
              <p:cNvSpPr>
                <a:spLocks/>
              </p:cNvSpPr>
              <p:nvPr/>
            </p:nvSpPr>
            <p:spPr bwMode="auto">
              <a:xfrm>
                <a:off x="662" y="1654"/>
                <a:ext cx="20" cy="19"/>
              </a:xfrm>
              <a:custGeom>
                <a:avLst/>
                <a:gdLst>
                  <a:gd name="T0" fmla="*/ 0 w 48"/>
                  <a:gd name="T1" fmla="*/ 0 h 48"/>
                  <a:gd name="T2" fmla="*/ 0 w 48"/>
                  <a:gd name="T3" fmla="*/ 0 h 48"/>
                  <a:gd name="T4" fmla="*/ 0 w 48"/>
                  <a:gd name="T5" fmla="*/ 0 h 48"/>
                  <a:gd name="T6" fmla="*/ 0 w 48"/>
                  <a:gd name="T7" fmla="*/ 0 h 48"/>
                  <a:gd name="T8" fmla="*/ 0 w 48"/>
                  <a:gd name="T9" fmla="*/ 0 h 48"/>
                  <a:gd name="T10" fmla="*/ 0 w 48"/>
                  <a:gd name="T11" fmla="*/ 0 h 48"/>
                  <a:gd name="T12" fmla="*/ 0 w 48"/>
                  <a:gd name="T13" fmla="*/ 0 h 48"/>
                  <a:gd name="T14" fmla="*/ 0 w 48"/>
                  <a:gd name="T15" fmla="*/ 0 h 48"/>
                  <a:gd name="T16" fmla="*/ 0 w 48"/>
                  <a:gd name="T17" fmla="*/ 0 h 48"/>
                  <a:gd name="T18" fmla="*/ 0 w 48"/>
                  <a:gd name="T19" fmla="*/ 0 h 48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48" h="48">
                    <a:moveTo>
                      <a:pt x="41" y="41"/>
                    </a:moveTo>
                    <a:lnTo>
                      <a:pt x="24" y="48"/>
                    </a:lnTo>
                    <a:lnTo>
                      <a:pt x="23" y="48"/>
                    </a:lnTo>
                    <a:lnTo>
                      <a:pt x="0" y="24"/>
                    </a:lnTo>
                    <a:lnTo>
                      <a:pt x="0" y="23"/>
                    </a:lnTo>
                    <a:lnTo>
                      <a:pt x="24" y="0"/>
                    </a:lnTo>
                    <a:lnTo>
                      <a:pt x="25" y="0"/>
                    </a:lnTo>
                    <a:lnTo>
                      <a:pt x="48" y="24"/>
                    </a:lnTo>
                    <a:lnTo>
                      <a:pt x="48" y="26"/>
                    </a:lnTo>
                    <a:lnTo>
                      <a:pt x="41" y="41"/>
                    </a:lnTo>
                    <a:close/>
                  </a:path>
                </a:pathLst>
              </a:custGeom>
              <a:noFill/>
              <a:ln w="63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28" name="未知"/>
              <p:cNvSpPr>
                <a:spLocks/>
              </p:cNvSpPr>
              <p:nvPr/>
            </p:nvSpPr>
            <p:spPr bwMode="auto">
              <a:xfrm>
                <a:off x="657" y="1649"/>
                <a:ext cx="30" cy="29"/>
              </a:xfrm>
              <a:custGeom>
                <a:avLst/>
                <a:gdLst>
                  <a:gd name="T0" fmla="*/ 0 w 74"/>
                  <a:gd name="T1" fmla="*/ 0 h 73"/>
                  <a:gd name="T2" fmla="*/ 0 w 74"/>
                  <a:gd name="T3" fmla="*/ 0 h 73"/>
                  <a:gd name="T4" fmla="*/ 0 w 74"/>
                  <a:gd name="T5" fmla="*/ 0 h 73"/>
                  <a:gd name="T6" fmla="*/ 0 w 74"/>
                  <a:gd name="T7" fmla="*/ 0 h 73"/>
                  <a:gd name="T8" fmla="*/ 0 w 74"/>
                  <a:gd name="T9" fmla="*/ 0 h 73"/>
                  <a:gd name="T10" fmla="*/ 0 w 74"/>
                  <a:gd name="T11" fmla="*/ 0 h 73"/>
                  <a:gd name="T12" fmla="*/ 0 w 74"/>
                  <a:gd name="T13" fmla="*/ 0 h 73"/>
                  <a:gd name="T14" fmla="*/ 0 w 74"/>
                  <a:gd name="T15" fmla="*/ 0 h 73"/>
                  <a:gd name="T16" fmla="*/ 0 w 74"/>
                  <a:gd name="T17" fmla="*/ 0 h 73"/>
                  <a:gd name="T18" fmla="*/ 0 w 74"/>
                  <a:gd name="T19" fmla="*/ 0 h 7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74" h="73">
                    <a:moveTo>
                      <a:pt x="63" y="11"/>
                    </a:moveTo>
                    <a:lnTo>
                      <a:pt x="37" y="0"/>
                    </a:lnTo>
                    <a:lnTo>
                      <a:pt x="36" y="0"/>
                    </a:lnTo>
                    <a:lnTo>
                      <a:pt x="0" y="37"/>
                    </a:lnTo>
                    <a:lnTo>
                      <a:pt x="0" y="40"/>
                    </a:lnTo>
                    <a:lnTo>
                      <a:pt x="37" y="73"/>
                    </a:lnTo>
                    <a:lnTo>
                      <a:pt x="39" y="73"/>
                    </a:lnTo>
                    <a:lnTo>
                      <a:pt x="74" y="37"/>
                    </a:lnTo>
                    <a:lnTo>
                      <a:pt x="74" y="35"/>
                    </a:lnTo>
                    <a:lnTo>
                      <a:pt x="63" y="11"/>
                    </a:lnTo>
                    <a:close/>
                  </a:path>
                </a:pathLst>
              </a:custGeom>
              <a:noFill/>
              <a:ln w="63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29" name="未知"/>
              <p:cNvSpPr>
                <a:spLocks/>
              </p:cNvSpPr>
              <p:nvPr/>
            </p:nvSpPr>
            <p:spPr bwMode="auto">
              <a:xfrm>
                <a:off x="716" y="1572"/>
                <a:ext cx="44" cy="45"/>
              </a:xfrm>
              <a:custGeom>
                <a:avLst/>
                <a:gdLst>
                  <a:gd name="T0" fmla="*/ 0 w 108"/>
                  <a:gd name="T1" fmla="*/ 0 h 112"/>
                  <a:gd name="T2" fmla="*/ 0 w 108"/>
                  <a:gd name="T3" fmla="*/ 0 h 112"/>
                  <a:gd name="T4" fmla="*/ 0 w 108"/>
                  <a:gd name="T5" fmla="*/ 0 h 112"/>
                  <a:gd name="T6" fmla="*/ 0 w 108"/>
                  <a:gd name="T7" fmla="*/ 0 h 112"/>
                  <a:gd name="T8" fmla="*/ 0 w 108"/>
                  <a:gd name="T9" fmla="*/ 0 h 112"/>
                  <a:gd name="T10" fmla="*/ 0 w 108"/>
                  <a:gd name="T11" fmla="*/ 0 h 112"/>
                  <a:gd name="T12" fmla="*/ 0 w 108"/>
                  <a:gd name="T13" fmla="*/ 0 h 112"/>
                  <a:gd name="T14" fmla="*/ 0 w 108"/>
                  <a:gd name="T15" fmla="*/ 0 h 112"/>
                  <a:gd name="T16" fmla="*/ 0 w 108"/>
                  <a:gd name="T17" fmla="*/ 0 h 112"/>
                  <a:gd name="T18" fmla="*/ 0 w 108"/>
                  <a:gd name="T19" fmla="*/ 0 h 112"/>
                  <a:gd name="T20" fmla="*/ 0 w 108"/>
                  <a:gd name="T21" fmla="*/ 0 h 112"/>
                  <a:gd name="T22" fmla="*/ 0 w 108"/>
                  <a:gd name="T23" fmla="*/ 0 h 112"/>
                  <a:gd name="T24" fmla="*/ 0 w 108"/>
                  <a:gd name="T25" fmla="*/ 0 h 112"/>
                  <a:gd name="T26" fmla="*/ 0 w 108"/>
                  <a:gd name="T27" fmla="*/ 0 h 112"/>
                  <a:gd name="T28" fmla="*/ 0 w 108"/>
                  <a:gd name="T29" fmla="*/ 0 h 112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108" h="112">
                    <a:moveTo>
                      <a:pt x="24" y="85"/>
                    </a:moveTo>
                    <a:lnTo>
                      <a:pt x="65" y="40"/>
                    </a:lnTo>
                    <a:lnTo>
                      <a:pt x="66" y="36"/>
                    </a:lnTo>
                    <a:lnTo>
                      <a:pt x="108" y="112"/>
                    </a:lnTo>
                    <a:lnTo>
                      <a:pt x="66" y="36"/>
                    </a:lnTo>
                    <a:lnTo>
                      <a:pt x="66" y="35"/>
                    </a:lnTo>
                    <a:lnTo>
                      <a:pt x="65" y="35"/>
                    </a:lnTo>
                    <a:lnTo>
                      <a:pt x="64" y="35"/>
                    </a:lnTo>
                    <a:lnTo>
                      <a:pt x="63" y="35"/>
                    </a:lnTo>
                    <a:lnTo>
                      <a:pt x="18" y="74"/>
                    </a:lnTo>
                    <a:lnTo>
                      <a:pt x="0" y="0"/>
                    </a:lnTo>
                    <a:lnTo>
                      <a:pt x="18" y="74"/>
                    </a:lnTo>
                    <a:lnTo>
                      <a:pt x="23" y="86"/>
                    </a:lnTo>
                    <a:lnTo>
                      <a:pt x="24" y="85"/>
                    </a:lnTo>
                    <a:close/>
                  </a:path>
                </a:pathLst>
              </a:custGeom>
              <a:blipFill dpi="0" rotWithShape="0">
                <a:blip r:embed="rId7"/>
                <a:srcRect/>
                <a:stretch>
                  <a:fillRect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30" name="未知"/>
              <p:cNvSpPr>
                <a:spLocks/>
              </p:cNvSpPr>
              <p:nvPr/>
            </p:nvSpPr>
            <p:spPr bwMode="auto">
              <a:xfrm>
                <a:off x="704" y="1585"/>
                <a:ext cx="26" cy="37"/>
              </a:xfrm>
              <a:custGeom>
                <a:avLst/>
                <a:gdLst>
                  <a:gd name="T0" fmla="*/ 0 w 66"/>
                  <a:gd name="T1" fmla="*/ 0 h 93"/>
                  <a:gd name="T2" fmla="*/ 0 w 66"/>
                  <a:gd name="T3" fmla="*/ 0 h 93"/>
                  <a:gd name="T4" fmla="*/ 0 w 66"/>
                  <a:gd name="T5" fmla="*/ 0 h 93"/>
                  <a:gd name="T6" fmla="*/ 0 w 66"/>
                  <a:gd name="T7" fmla="*/ 0 h 93"/>
                  <a:gd name="T8" fmla="*/ 0 w 66"/>
                  <a:gd name="T9" fmla="*/ 0 h 93"/>
                  <a:gd name="T10" fmla="*/ 0 w 66"/>
                  <a:gd name="T11" fmla="*/ 0 h 93"/>
                  <a:gd name="T12" fmla="*/ 0 w 66"/>
                  <a:gd name="T13" fmla="*/ 0 h 93"/>
                  <a:gd name="T14" fmla="*/ 0 w 66"/>
                  <a:gd name="T15" fmla="*/ 0 h 93"/>
                  <a:gd name="T16" fmla="*/ 0 w 66"/>
                  <a:gd name="T17" fmla="*/ 0 h 93"/>
                  <a:gd name="T18" fmla="*/ 0 w 66"/>
                  <a:gd name="T19" fmla="*/ 0 h 93"/>
                  <a:gd name="T20" fmla="*/ 0 w 66"/>
                  <a:gd name="T21" fmla="*/ 0 h 9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66" h="93">
                    <a:moveTo>
                      <a:pt x="46" y="58"/>
                    </a:moveTo>
                    <a:lnTo>
                      <a:pt x="55" y="54"/>
                    </a:lnTo>
                    <a:lnTo>
                      <a:pt x="66" y="93"/>
                    </a:lnTo>
                    <a:lnTo>
                      <a:pt x="55" y="54"/>
                    </a:lnTo>
                    <a:lnTo>
                      <a:pt x="50" y="42"/>
                    </a:lnTo>
                    <a:lnTo>
                      <a:pt x="43" y="55"/>
                    </a:lnTo>
                    <a:lnTo>
                      <a:pt x="0" y="0"/>
                    </a:lnTo>
                    <a:lnTo>
                      <a:pt x="43" y="55"/>
                    </a:lnTo>
                    <a:lnTo>
                      <a:pt x="43" y="56"/>
                    </a:lnTo>
                    <a:lnTo>
                      <a:pt x="45" y="58"/>
                    </a:lnTo>
                    <a:lnTo>
                      <a:pt x="46" y="58"/>
                    </a:lnTo>
                    <a:close/>
                  </a:path>
                </a:pathLst>
              </a:custGeom>
              <a:blipFill dpi="0" rotWithShape="0">
                <a:blip r:embed="rId8"/>
                <a:srcRect/>
                <a:stretch>
                  <a:fillRect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31" name="未知"/>
              <p:cNvSpPr>
                <a:spLocks/>
              </p:cNvSpPr>
              <p:nvPr/>
            </p:nvSpPr>
            <p:spPr bwMode="auto">
              <a:xfrm>
                <a:off x="721" y="1586"/>
                <a:ext cx="22" cy="22"/>
              </a:xfrm>
              <a:custGeom>
                <a:avLst/>
                <a:gdLst>
                  <a:gd name="T0" fmla="*/ 0 w 55"/>
                  <a:gd name="T1" fmla="*/ 0 h 55"/>
                  <a:gd name="T2" fmla="*/ 0 w 55"/>
                  <a:gd name="T3" fmla="*/ 0 h 55"/>
                  <a:gd name="T4" fmla="*/ 0 w 55"/>
                  <a:gd name="T5" fmla="*/ 0 h 55"/>
                  <a:gd name="T6" fmla="*/ 0 w 55"/>
                  <a:gd name="T7" fmla="*/ 0 h 55"/>
                  <a:gd name="T8" fmla="*/ 0 w 55"/>
                  <a:gd name="T9" fmla="*/ 0 h 55"/>
                  <a:gd name="T10" fmla="*/ 0 w 55"/>
                  <a:gd name="T11" fmla="*/ 0 h 55"/>
                  <a:gd name="T12" fmla="*/ 0 w 55"/>
                  <a:gd name="T13" fmla="*/ 0 h 55"/>
                  <a:gd name="T14" fmla="*/ 0 w 55"/>
                  <a:gd name="T15" fmla="*/ 0 h 55"/>
                  <a:gd name="T16" fmla="*/ 0 w 55"/>
                  <a:gd name="T17" fmla="*/ 0 h 55"/>
                  <a:gd name="T18" fmla="*/ 0 w 55"/>
                  <a:gd name="T19" fmla="*/ 0 h 55"/>
                  <a:gd name="T20" fmla="*/ 0 w 55"/>
                  <a:gd name="T21" fmla="*/ 0 h 55"/>
                  <a:gd name="T22" fmla="*/ 0 w 55"/>
                  <a:gd name="T23" fmla="*/ 0 h 55"/>
                  <a:gd name="T24" fmla="*/ 0 w 55"/>
                  <a:gd name="T25" fmla="*/ 0 h 55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55" h="55">
                    <a:moveTo>
                      <a:pt x="30" y="36"/>
                    </a:moveTo>
                    <a:lnTo>
                      <a:pt x="2" y="55"/>
                    </a:lnTo>
                    <a:lnTo>
                      <a:pt x="0" y="52"/>
                    </a:lnTo>
                    <a:lnTo>
                      <a:pt x="0" y="51"/>
                    </a:lnTo>
                    <a:lnTo>
                      <a:pt x="40" y="7"/>
                    </a:lnTo>
                    <a:lnTo>
                      <a:pt x="53" y="0"/>
                    </a:lnTo>
                    <a:lnTo>
                      <a:pt x="54" y="0"/>
                    </a:lnTo>
                    <a:lnTo>
                      <a:pt x="55" y="0"/>
                    </a:lnTo>
                    <a:lnTo>
                      <a:pt x="55" y="1"/>
                    </a:lnTo>
                    <a:lnTo>
                      <a:pt x="55" y="2"/>
                    </a:lnTo>
                    <a:lnTo>
                      <a:pt x="30" y="36"/>
                    </a:lnTo>
                    <a:close/>
                  </a:path>
                </a:pathLst>
              </a:custGeom>
              <a:noFill/>
              <a:ln w="63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32" name="未知"/>
              <p:cNvSpPr>
                <a:spLocks/>
              </p:cNvSpPr>
              <p:nvPr/>
            </p:nvSpPr>
            <p:spPr bwMode="auto">
              <a:xfrm>
                <a:off x="691" y="1565"/>
                <a:ext cx="110" cy="111"/>
              </a:xfrm>
              <a:custGeom>
                <a:avLst/>
                <a:gdLst>
                  <a:gd name="T0" fmla="*/ 0 w 276"/>
                  <a:gd name="T1" fmla="*/ 0 h 276"/>
                  <a:gd name="T2" fmla="*/ 0 w 276"/>
                  <a:gd name="T3" fmla="*/ 0 h 276"/>
                  <a:gd name="T4" fmla="*/ 0 w 276"/>
                  <a:gd name="T5" fmla="*/ 0 h 276"/>
                  <a:gd name="T6" fmla="*/ 0 w 276"/>
                  <a:gd name="T7" fmla="*/ 0 h 276"/>
                  <a:gd name="T8" fmla="*/ 0 w 276"/>
                  <a:gd name="T9" fmla="*/ 0 h 276"/>
                  <a:gd name="T10" fmla="*/ 0 w 276"/>
                  <a:gd name="T11" fmla="*/ 0 h 276"/>
                  <a:gd name="T12" fmla="*/ 0 w 276"/>
                  <a:gd name="T13" fmla="*/ 0 h 276"/>
                  <a:gd name="T14" fmla="*/ 0 w 276"/>
                  <a:gd name="T15" fmla="*/ 0 h 276"/>
                  <a:gd name="T16" fmla="*/ 0 w 276"/>
                  <a:gd name="T17" fmla="*/ 0 h 276"/>
                  <a:gd name="T18" fmla="*/ 0 w 276"/>
                  <a:gd name="T19" fmla="*/ 0 h 276"/>
                  <a:gd name="T20" fmla="*/ 0 w 276"/>
                  <a:gd name="T21" fmla="*/ 0 h 276"/>
                  <a:gd name="T22" fmla="*/ 0 w 276"/>
                  <a:gd name="T23" fmla="*/ 0 h 27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276" h="276">
                    <a:moveTo>
                      <a:pt x="244" y="242"/>
                    </a:moveTo>
                    <a:lnTo>
                      <a:pt x="257" y="232"/>
                    </a:lnTo>
                    <a:lnTo>
                      <a:pt x="276" y="276"/>
                    </a:lnTo>
                    <a:lnTo>
                      <a:pt x="257" y="232"/>
                    </a:lnTo>
                    <a:lnTo>
                      <a:pt x="44" y="19"/>
                    </a:lnTo>
                    <a:lnTo>
                      <a:pt x="33" y="34"/>
                    </a:lnTo>
                    <a:lnTo>
                      <a:pt x="0" y="0"/>
                    </a:lnTo>
                    <a:lnTo>
                      <a:pt x="33" y="34"/>
                    </a:lnTo>
                    <a:lnTo>
                      <a:pt x="34" y="36"/>
                    </a:lnTo>
                    <a:lnTo>
                      <a:pt x="222" y="233"/>
                    </a:lnTo>
                    <a:lnTo>
                      <a:pt x="242" y="242"/>
                    </a:lnTo>
                    <a:lnTo>
                      <a:pt x="244" y="242"/>
                    </a:lnTo>
                    <a:close/>
                  </a:path>
                </a:pathLst>
              </a:custGeom>
              <a:blipFill dpi="0" rotWithShape="0">
                <a:blip r:embed="rId9"/>
                <a:srcRect/>
                <a:stretch>
                  <a:fillRect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33" name="未知"/>
              <p:cNvSpPr>
                <a:spLocks/>
              </p:cNvSpPr>
              <p:nvPr/>
            </p:nvSpPr>
            <p:spPr bwMode="auto">
              <a:xfrm>
                <a:off x="701" y="1561"/>
                <a:ext cx="104" cy="105"/>
              </a:xfrm>
              <a:custGeom>
                <a:avLst/>
                <a:gdLst>
                  <a:gd name="T0" fmla="*/ 0 w 261"/>
                  <a:gd name="T1" fmla="*/ 0 h 262"/>
                  <a:gd name="T2" fmla="*/ 0 w 261"/>
                  <a:gd name="T3" fmla="*/ 0 h 262"/>
                  <a:gd name="T4" fmla="*/ 0 w 261"/>
                  <a:gd name="T5" fmla="*/ 0 h 262"/>
                  <a:gd name="T6" fmla="*/ 0 w 261"/>
                  <a:gd name="T7" fmla="*/ 0 h 262"/>
                  <a:gd name="T8" fmla="*/ 0 w 261"/>
                  <a:gd name="T9" fmla="*/ 0 h 262"/>
                  <a:gd name="T10" fmla="*/ 0 w 261"/>
                  <a:gd name="T11" fmla="*/ 0 h 262"/>
                  <a:gd name="T12" fmla="*/ 0 w 261"/>
                  <a:gd name="T13" fmla="*/ 0 h 262"/>
                  <a:gd name="T14" fmla="*/ 0 w 261"/>
                  <a:gd name="T15" fmla="*/ 0 h 262"/>
                  <a:gd name="T16" fmla="*/ 0 w 261"/>
                  <a:gd name="T17" fmla="*/ 0 h 262"/>
                  <a:gd name="T18" fmla="*/ 0 w 261"/>
                  <a:gd name="T19" fmla="*/ 0 h 262"/>
                  <a:gd name="T20" fmla="*/ 0 w 261"/>
                  <a:gd name="T21" fmla="*/ 0 h 262"/>
                  <a:gd name="T22" fmla="*/ 0 w 261"/>
                  <a:gd name="T23" fmla="*/ 0 h 262"/>
                  <a:gd name="T24" fmla="*/ 0 w 261"/>
                  <a:gd name="T25" fmla="*/ 0 h 262"/>
                  <a:gd name="T26" fmla="*/ 0 w 261"/>
                  <a:gd name="T27" fmla="*/ 0 h 262"/>
                  <a:gd name="T28" fmla="*/ 0 w 261"/>
                  <a:gd name="T29" fmla="*/ 0 h 262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261" h="262">
                    <a:moveTo>
                      <a:pt x="232" y="242"/>
                    </a:moveTo>
                    <a:lnTo>
                      <a:pt x="232" y="240"/>
                    </a:lnTo>
                    <a:lnTo>
                      <a:pt x="232" y="238"/>
                    </a:lnTo>
                    <a:lnTo>
                      <a:pt x="261" y="262"/>
                    </a:lnTo>
                    <a:lnTo>
                      <a:pt x="232" y="238"/>
                    </a:lnTo>
                    <a:lnTo>
                      <a:pt x="232" y="237"/>
                    </a:lnTo>
                    <a:lnTo>
                      <a:pt x="43" y="39"/>
                    </a:lnTo>
                    <a:lnTo>
                      <a:pt x="23" y="30"/>
                    </a:lnTo>
                    <a:lnTo>
                      <a:pt x="22" y="30"/>
                    </a:lnTo>
                    <a:lnTo>
                      <a:pt x="20" y="30"/>
                    </a:lnTo>
                    <a:lnTo>
                      <a:pt x="19" y="30"/>
                    </a:lnTo>
                    <a:lnTo>
                      <a:pt x="0" y="0"/>
                    </a:lnTo>
                    <a:lnTo>
                      <a:pt x="19" y="30"/>
                    </a:lnTo>
                    <a:lnTo>
                      <a:pt x="232" y="243"/>
                    </a:lnTo>
                    <a:lnTo>
                      <a:pt x="232" y="242"/>
                    </a:lnTo>
                    <a:close/>
                  </a:path>
                </a:pathLst>
              </a:custGeom>
              <a:blipFill dpi="0" rotWithShape="0">
                <a:blip r:embed="rId10"/>
                <a:srcRect/>
                <a:stretch>
                  <a:fillRect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34" name="未知"/>
              <p:cNvSpPr>
                <a:spLocks/>
              </p:cNvSpPr>
              <p:nvPr/>
            </p:nvSpPr>
            <p:spPr bwMode="auto">
              <a:xfrm>
                <a:off x="704" y="1573"/>
                <a:ext cx="90" cy="89"/>
              </a:xfrm>
              <a:custGeom>
                <a:avLst/>
                <a:gdLst>
                  <a:gd name="T0" fmla="*/ 0 w 224"/>
                  <a:gd name="T1" fmla="*/ 0 h 223"/>
                  <a:gd name="T2" fmla="*/ 0 w 224"/>
                  <a:gd name="T3" fmla="*/ 0 h 223"/>
                  <a:gd name="T4" fmla="*/ 0 w 224"/>
                  <a:gd name="T5" fmla="*/ 0 h 223"/>
                  <a:gd name="T6" fmla="*/ 0 w 224"/>
                  <a:gd name="T7" fmla="*/ 0 h 223"/>
                  <a:gd name="T8" fmla="*/ 0 w 224"/>
                  <a:gd name="T9" fmla="*/ 0 h 223"/>
                  <a:gd name="T10" fmla="*/ 0 w 224"/>
                  <a:gd name="T11" fmla="*/ 0 h 223"/>
                  <a:gd name="T12" fmla="*/ 0 w 224"/>
                  <a:gd name="T13" fmla="*/ 0 h 223"/>
                  <a:gd name="T14" fmla="*/ 0 w 224"/>
                  <a:gd name="T15" fmla="*/ 0 h 223"/>
                  <a:gd name="T16" fmla="*/ 0 w 224"/>
                  <a:gd name="T17" fmla="*/ 0 h 223"/>
                  <a:gd name="T18" fmla="*/ 0 w 224"/>
                  <a:gd name="T19" fmla="*/ 0 h 223"/>
                  <a:gd name="T20" fmla="*/ 0 w 224"/>
                  <a:gd name="T21" fmla="*/ 0 h 223"/>
                  <a:gd name="T22" fmla="*/ 0 w 224"/>
                  <a:gd name="T23" fmla="*/ 0 h 223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224" h="223">
                    <a:moveTo>
                      <a:pt x="220" y="219"/>
                    </a:moveTo>
                    <a:lnTo>
                      <a:pt x="224" y="208"/>
                    </a:lnTo>
                    <a:lnTo>
                      <a:pt x="224" y="207"/>
                    </a:lnTo>
                    <a:lnTo>
                      <a:pt x="35" y="9"/>
                    </a:lnTo>
                    <a:lnTo>
                      <a:pt x="15" y="0"/>
                    </a:lnTo>
                    <a:lnTo>
                      <a:pt x="14" y="0"/>
                    </a:lnTo>
                    <a:lnTo>
                      <a:pt x="0" y="15"/>
                    </a:lnTo>
                    <a:lnTo>
                      <a:pt x="1" y="17"/>
                    </a:lnTo>
                    <a:lnTo>
                      <a:pt x="189" y="214"/>
                    </a:lnTo>
                    <a:lnTo>
                      <a:pt x="209" y="223"/>
                    </a:lnTo>
                    <a:lnTo>
                      <a:pt x="211" y="223"/>
                    </a:lnTo>
                    <a:lnTo>
                      <a:pt x="220" y="219"/>
                    </a:lnTo>
                    <a:close/>
                  </a:path>
                </a:pathLst>
              </a:custGeom>
              <a:noFill/>
              <a:ln w="63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35" name="未知"/>
              <p:cNvSpPr>
                <a:spLocks/>
              </p:cNvSpPr>
              <p:nvPr/>
            </p:nvSpPr>
            <p:spPr bwMode="auto">
              <a:xfrm>
                <a:off x="746" y="1604"/>
                <a:ext cx="2" cy="23"/>
              </a:xfrm>
              <a:custGeom>
                <a:avLst/>
                <a:gdLst>
                  <a:gd name="T0" fmla="*/ 0 w 5"/>
                  <a:gd name="T1" fmla="*/ 0 h 57"/>
                  <a:gd name="T2" fmla="*/ 0 w 5"/>
                  <a:gd name="T3" fmla="*/ 0 h 57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5" h="57">
                    <a:moveTo>
                      <a:pt x="5" y="0"/>
                    </a:moveTo>
                    <a:lnTo>
                      <a:pt x="0" y="57"/>
                    </a:lnTo>
                  </a:path>
                </a:pathLst>
              </a:custGeom>
              <a:noFill/>
              <a:ln w="3175" cmpd="sng">
                <a:solidFill>
                  <a:srgbClr val="6666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36" name="未知"/>
              <p:cNvSpPr>
                <a:spLocks/>
              </p:cNvSpPr>
              <p:nvPr/>
            </p:nvSpPr>
            <p:spPr bwMode="auto">
              <a:xfrm>
                <a:off x="744" y="1604"/>
                <a:ext cx="2" cy="23"/>
              </a:xfrm>
              <a:custGeom>
                <a:avLst/>
                <a:gdLst>
                  <a:gd name="T0" fmla="*/ 0 w 5"/>
                  <a:gd name="T1" fmla="*/ 0 h 57"/>
                  <a:gd name="T2" fmla="*/ 0 w 5"/>
                  <a:gd name="T3" fmla="*/ 0 h 57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5" h="57">
                    <a:moveTo>
                      <a:pt x="5" y="0"/>
                    </a:moveTo>
                    <a:lnTo>
                      <a:pt x="0" y="57"/>
                    </a:lnTo>
                  </a:path>
                </a:pathLst>
              </a:custGeom>
              <a:noFill/>
              <a:ln w="3175" cmpd="sng">
                <a:solidFill>
                  <a:srgbClr val="BEBEBE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37" name="未知"/>
              <p:cNvSpPr>
                <a:spLocks/>
              </p:cNvSpPr>
              <p:nvPr/>
            </p:nvSpPr>
            <p:spPr bwMode="auto">
              <a:xfrm>
                <a:off x="766" y="1624"/>
                <a:ext cx="2" cy="23"/>
              </a:xfrm>
              <a:custGeom>
                <a:avLst/>
                <a:gdLst>
                  <a:gd name="T0" fmla="*/ 0 w 5"/>
                  <a:gd name="T1" fmla="*/ 0 h 57"/>
                  <a:gd name="T2" fmla="*/ 0 w 5"/>
                  <a:gd name="T3" fmla="*/ 0 h 57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5" h="57">
                    <a:moveTo>
                      <a:pt x="5" y="0"/>
                    </a:moveTo>
                    <a:lnTo>
                      <a:pt x="0" y="57"/>
                    </a:lnTo>
                  </a:path>
                </a:pathLst>
              </a:custGeom>
              <a:noFill/>
              <a:ln w="3175" cmpd="sng">
                <a:solidFill>
                  <a:srgbClr val="6666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38" name="未知"/>
              <p:cNvSpPr>
                <a:spLocks/>
              </p:cNvSpPr>
              <p:nvPr/>
            </p:nvSpPr>
            <p:spPr bwMode="auto">
              <a:xfrm>
                <a:off x="765" y="1624"/>
                <a:ext cx="2" cy="23"/>
              </a:xfrm>
              <a:custGeom>
                <a:avLst/>
                <a:gdLst>
                  <a:gd name="T0" fmla="*/ 0 w 5"/>
                  <a:gd name="T1" fmla="*/ 0 h 57"/>
                  <a:gd name="T2" fmla="*/ 0 w 5"/>
                  <a:gd name="T3" fmla="*/ 0 h 57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5" h="57">
                    <a:moveTo>
                      <a:pt x="5" y="0"/>
                    </a:moveTo>
                    <a:lnTo>
                      <a:pt x="0" y="57"/>
                    </a:lnTo>
                  </a:path>
                </a:pathLst>
              </a:custGeom>
              <a:noFill/>
              <a:ln w="3175" cmpd="sng">
                <a:solidFill>
                  <a:srgbClr val="BEBEBE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39" name="未知"/>
              <p:cNvSpPr>
                <a:spLocks/>
              </p:cNvSpPr>
              <p:nvPr/>
            </p:nvSpPr>
            <p:spPr bwMode="auto">
              <a:xfrm>
                <a:off x="776" y="1635"/>
                <a:ext cx="2" cy="23"/>
              </a:xfrm>
              <a:custGeom>
                <a:avLst/>
                <a:gdLst>
                  <a:gd name="T0" fmla="*/ 0 w 5"/>
                  <a:gd name="T1" fmla="*/ 0 h 57"/>
                  <a:gd name="T2" fmla="*/ 0 w 5"/>
                  <a:gd name="T3" fmla="*/ 0 h 57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5" h="57">
                    <a:moveTo>
                      <a:pt x="5" y="0"/>
                    </a:moveTo>
                    <a:lnTo>
                      <a:pt x="0" y="57"/>
                    </a:lnTo>
                  </a:path>
                </a:pathLst>
              </a:custGeom>
              <a:noFill/>
              <a:ln w="3175" cmpd="sng">
                <a:solidFill>
                  <a:srgbClr val="6666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40" name="未知"/>
              <p:cNvSpPr>
                <a:spLocks/>
              </p:cNvSpPr>
              <p:nvPr/>
            </p:nvSpPr>
            <p:spPr bwMode="auto">
              <a:xfrm>
                <a:off x="775" y="1635"/>
                <a:ext cx="2" cy="23"/>
              </a:xfrm>
              <a:custGeom>
                <a:avLst/>
                <a:gdLst>
                  <a:gd name="T0" fmla="*/ 0 w 6"/>
                  <a:gd name="T1" fmla="*/ 0 h 57"/>
                  <a:gd name="T2" fmla="*/ 0 w 6"/>
                  <a:gd name="T3" fmla="*/ 0 h 57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6" h="57">
                    <a:moveTo>
                      <a:pt x="6" y="0"/>
                    </a:moveTo>
                    <a:lnTo>
                      <a:pt x="0" y="57"/>
                    </a:lnTo>
                  </a:path>
                </a:pathLst>
              </a:custGeom>
              <a:noFill/>
              <a:ln w="3175" cmpd="sng">
                <a:solidFill>
                  <a:srgbClr val="BEBEBE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41" name="未知"/>
              <p:cNvSpPr>
                <a:spLocks/>
              </p:cNvSpPr>
              <p:nvPr/>
            </p:nvSpPr>
            <p:spPr bwMode="auto">
              <a:xfrm>
                <a:off x="756" y="1614"/>
                <a:ext cx="2" cy="23"/>
              </a:xfrm>
              <a:custGeom>
                <a:avLst/>
                <a:gdLst>
                  <a:gd name="T0" fmla="*/ 0 w 6"/>
                  <a:gd name="T1" fmla="*/ 0 h 57"/>
                  <a:gd name="T2" fmla="*/ 0 w 6"/>
                  <a:gd name="T3" fmla="*/ 0 h 57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6" h="57">
                    <a:moveTo>
                      <a:pt x="6" y="0"/>
                    </a:moveTo>
                    <a:lnTo>
                      <a:pt x="0" y="57"/>
                    </a:lnTo>
                  </a:path>
                </a:pathLst>
              </a:custGeom>
              <a:noFill/>
              <a:ln w="3175" cmpd="sng">
                <a:solidFill>
                  <a:srgbClr val="6666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42" name="未知"/>
              <p:cNvSpPr>
                <a:spLocks/>
              </p:cNvSpPr>
              <p:nvPr/>
            </p:nvSpPr>
            <p:spPr bwMode="auto">
              <a:xfrm>
                <a:off x="755" y="1614"/>
                <a:ext cx="2" cy="23"/>
              </a:xfrm>
              <a:custGeom>
                <a:avLst/>
                <a:gdLst>
                  <a:gd name="T0" fmla="*/ 0 w 5"/>
                  <a:gd name="T1" fmla="*/ 0 h 57"/>
                  <a:gd name="T2" fmla="*/ 0 w 5"/>
                  <a:gd name="T3" fmla="*/ 0 h 57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5" h="57">
                    <a:moveTo>
                      <a:pt x="5" y="0"/>
                    </a:moveTo>
                    <a:lnTo>
                      <a:pt x="0" y="57"/>
                    </a:lnTo>
                  </a:path>
                </a:pathLst>
              </a:custGeom>
              <a:noFill/>
              <a:ln w="3175" cmpd="sng">
                <a:solidFill>
                  <a:srgbClr val="BEBEBE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43" name="未知"/>
              <p:cNvSpPr>
                <a:spLocks/>
              </p:cNvSpPr>
              <p:nvPr/>
            </p:nvSpPr>
            <p:spPr bwMode="auto">
              <a:xfrm>
                <a:off x="736" y="1595"/>
                <a:ext cx="2" cy="23"/>
              </a:xfrm>
              <a:custGeom>
                <a:avLst/>
                <a:gdLst>
                  <a:gd name="T0" fmla="*/ 0 w 5"/>
                  <a:gd name="T1" fmla="*/ 0 h 57"/>
                  <a:gd name="T2" fmla="*/ 0 w 5"/>
                  <a:gd name="T3" fmla="*/ 0 h 57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5" h="57">
                    <a:moveTo>
                      <a:pt x="5" y="0"/>
                    </a:moveTo>
                    <a:lnTo>
                      <a:pt x="0" y="57"/>
                    </a:lnTo>
                  </a:path>
                </a:pathLst>
              </a:custGeom>
              <a:noFill/>
              <a:ln w="3175" cmpd="sng">
                <a:solidFill>
                  <a:srgbClr val="6666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44" name="未知"/>
              <p:cNvSpPr>
                <a:spLocks/>
              </p:cNvSpPr>
              <p:nvPr/>
            </p:nvSpPr>
            <p:spPr bwMode="auto">
              <a:xfrm>
                <a:off x="735" y="1595"/>
                <a:ext cx="2" cy="23"/>
              </a:xfrm>
              <a:custGeom>
                <a:avLst/>
                <a:gdLst>
                  <a:gd name="T0" fmla="*/ 0 w 5"/>
                  <a:gd name="T1" fmla="*/ 0 h 57"/>
                  <a:gd name="T2" fmla="*/ 0 w 5"/>
                  <a:gd name="T3" fmla="*/ 0 h 57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5" h="57">
                    <a:moveTo>
                      <a:pt x="5" y="0"/>
                    </a:moveTo>
                    <a:lnTo>
                      <a:pt x="0" y="57"/>
                    </a:lnTo>
                  </a:path>
                </a:pathLst>
              </a:custGeom>
              <a:noFill/>
              <a:ln w="3175" cmpd="sng">
                <a:solidFill>
                  <a:srgbClr val="BEBEBE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45" name="未知"/>
              <p:cNvSpPr>
                <a:spLocks/>
              </p:cNvSpPr>
              <p:nvPr/>
            </p:nvSpPr>
            <p:spPr bwMode="auto">
              <a:xfrm>
                <a:off x="736" y="1632"/>
                <a:ext cx="251" cy="251"/>
              </a:xfrm>
              <a:custGeom>
                <a:avLst/>
                <a:gdLst>
                  <a:gd name="T0" fmla="*/ 0 w 627"/>
                  <a:gd name="T1" fmla="*/ 0 h 627"/>
                  <a:gd name="T2" fmla="*/ 0 w 627"/>
                  <a:gd name="T3" fmla="*/ 0 h 627"/>
                  <a:gd name="T4" fmla="*/ 0 w 627"/>
                  <a:gd name="T5" fmla="*/ 0 h 627"/>
                  <a:gd name="T6" fmla="*/ 0 w 627"/>
                  <a:gd name="T7" fmla="*/ 0 h 627"/>
                  <a:gd name="T8" fmla="*/ 0 w 627"/>
                  <a:gd name="T9" fmla="*/ 0 h 627"/>
                  <a:gd name="T10" fmla="*/ 0 w 627"/>
                  <a:gd name="T11" fmla="*/ 0 h 627"/>
                  <a:gd name="T12" fmla="*/ 0 w 627"/>
                  <a:gd name="T13" fmla="*/ 0 h 627"/>
                  <a:gd name="T14" fmla="*/ 0 w 627"/>
                  <a:gd name="T15" fmla="*/ 0 h 627"/>
                  <a:gd name="T16" fmla="*/ 0 w 627"/>
                  <a:gd name="T17" fmla="*/ 0 h 627"/>
                  <a:gd name="T18" fmla="*/ 0 w 627"/>
                  <a:gd name="T19" fmla="*/ 0 h 627"/>
                  <a:gd name="T20" fmla="*/ 0 w 627"/>
                  <a:gd name="T21" fmla="*/ 0 h 627"/>
                  <a:gd name="T22" fmla="*/ 0 w 627"/>
                  <a:gd name="T23" fmla="*/ 0 h 627"/>
                  <a:gd name="T24" fmla="*/ 0 w 627"/>
                  <a:gd name="T25" fmla="*/ 0 h 627"/>
                  <a:gd name="T26" fmla="*/ 0 w 627"/>
                  <a:gd name="T27" fmla="*/ 0 h 627"/>
                  <a:gd name="T28" fmla="*/ 0 w 627"/>
                  <a:gd name="T29" fmla="*/ 0 h 627"/>
                  <a:gd name="T30" fmla="*/ 0 w 627"/>
                  <a:gd name="T31" fmla="*/ 0 h 627"/>
                  <a:gd name="T32" fmla="*/ 0 w 627"/>
                  <a:gd name="T33" fmla="*/ 0 h 627"/>
                  <a:gd name="T34" fmla="*/ 0 w 627"/>
                  <a:gd name="T35" fmla="*/ 0 h 627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627" h="627">
                    <a:moveTo>
                      <a:pt x="541" y="546"/>
                    </a:moveTo>
                    <a:lnTo>
                      <a:pt x="592" y="511"/>
                    </a:lnTo>
                    <a:lnTo>
                      <a:pt x="594" y="490"/>
                    </a:lnTo>
                    <a:lnTo>
                      <a:pt x="627" y="627"/>
                    </a:lnTo>
                    <a:lnTo>
                      <a:pt x="594" y="490"/>
                    </a:lnTo>
                    <a:lnTo>
                      <a:pt x="594" y="486"/>
                    </a:lnTo>
                    <a:lnTo>
                      <a:pt x="180" y="68"/>
                    </a:lnTo>
                    <a:lnTo>
                      <a:pt x="132" y="32"/>
                    </a:lnTo>
                    <a:lnTo>
                      <a:pt x="129" y="32"/>
                    </a:lnTo>
                    <a:lnTo>
                      <a:pt x="127" y="32"/>
                    </a:lnTo>
                    <a:lnTo>
                      <a:pt x="80" y="72"/>
                    </a:lnTo>
                    <a:lnTo>
                      <a:pt x="79" y="82"/>
                    </a:lnTo>
                    <a:lnTo>
                      <a:pt x="0" y="0"/>
                    </a:lnTo>
                    <a:lnTo>
                      <a:pt x="79" y="82"/>
                    </a:lnTo>
                    <a:lnTo>
                      <a:pt x="79" y="85"/>
                    </a:lnTo>
                    <a:lnTo>
                      <a:pt x="499" y="534"/>
                    </a:lnTo>
                    <a:lnTo>
                      <a:pt x="537" y="546"/>
                    </a:lnTo>
                    <a:lnTo>
                      <a:pt x="541" y="546"/>
                    </a:lnTo>
                    <a:close/>
                  </a:path>
                </a:pathLst>
              </a:custGeom>
              <a:blipFill dpi="0" rotWithShape="0">
                <a:blip r:embed="rId11"/>
                <a:srcRect/>
                <a:stretch>
                  <a:fillRect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46" name="未知"/>
              <p:cNvSpPr>
                <a:spLocks/>
              </p:cNvSpPr>
              <p:nvPr/>
            </p:nvSpPr>
            <p:spPr bwMode="auto">
              <a:xfrm>
                <a:off x="781" y="1613"/>
                <a:ext cx="225" cy="225"/>
              </a:xfrm>
              <a:custGeom>
                <a:avLst/>
                <a:gdLst>
                  <a:gd name="T0" fmla="*/ 0 w 563"/>
                  <a:gd name="T1" fmla="*/ 0 h 563"/>
                  <a:gd name="T2" fmla="*/ 0 w 563"/>
                  <a:gd name="T3" fmla="*/ 0 h 563"/>
                  <a:gd name="T4" fmla="*/ 0 w 563"/>
                  <a:gd name="T5" fmla="*/ 0 h 563"/>
                  <a:gd name="T6" fmla="*/ 0 w 563"/>
                  <a:gd name="T7" fmla="*/ 0 h 563"/>
                  <a:gd name="T8" fmla="*/ 0 w 563"/>
                  <a:gd name="T9" fmla="*/ 0 h 563"/>
                  <a:gd name="T10" fmla="*/ 0 w 563"/>
                  <a:gd name="T11" fmla="*/ 0 h 563"/>
                  <a:gd name="T12" fmla="*/ 0 w 563"/>
                  <a:gd name="T13" fmla="*/ 0 h 563"/>
                  <a:gd name="T14" fmla="*/ 0 w 563"/>
                  <a:gd name="T15" fmla="*/ 0 h 563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563" h="563">
                    <a:moveTo>
                      <a:pt x="481" y="528"/>
                    </a:moveTo>
                    <a:lnTo>
                      <a:pt x="68" y="116"/>
                    </a:lnTo>
                    <a:lnTo>
                      <a:pt x="0" y="0"/>
                    </a:lnTo>
                    <a:lnTo>
                      <a:pt x="68" y="116"/>
                    </a:lnTo>
                    <a:lnTo>
                      <a:pt x="481" y="529"/>
                    </a:lnTo>
                    <a:lnTo>
                      <a:pt x="563" y="563"/>
                    </a:lnTo>
                    <a:lnTo>
                      <a:pt x="481" y="529"/>
                    </a:lnTo>
                    <a:lnTo>
                      <a:pt x="481" y="528"/>
                    </a:lnTo>
                    <a:close/>
                  </a:path>
                </a:pathLst>
              </a:custGeom>
              <a:blipFill dpi="0" rotWithShape="0">
                <a:blip r:embed="rId12"/>
                <a:srcRect/>
                <a:stretch>
                  <a:fillRect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47" name="未知"/>
              <p:cNvSpPr>
                <a:spLocks/>
              </p:cNvSpPr>
              <p:nvPr/>
            </p:nvSpPr>
            <p:spPr bwMode="auto">
              <a:xfrm>
                <a:off x="700" y="1618"/>
                <a:ext cx="101" cy="102"/>
              </a:xfrm>
              <a:custGeom>
                <a:avLst/>
                <a:gdLst>
                  <a:gd name="T0" fmla="*/ 0 w 252"/>
                  <a:gd name="T1" fmla="*/ 0 h 253"/>
                  <a:gd name="T2" fmla="*/ 0 w 252"/>
                  <a:gd name="T3" fmla="*/ 0 h 253"/>
                  <a:gd name="T4" fmla="*/ 0 w 252"/>
                  <a:gd name="T5" fmla="*/ 0 h 253"/>
                  <a:gd name="T6" fmla="*/ 0 w 252"/>
                  <a:gd name="T7" fmla="*/ 0 h 253"/>
                  <a:gd name="T8" fmla="*/ 0 w 252"/>
                  <a:gd name="T9" fmla="*/ 0 h 253"/>
                  <a:gd name="T10" fmla="*/ 0 w 252"/>
                  <a:gd name="T11" fmla="*/ 0 h 253"/>
                  <a:gd name="T12" fmla="*/ 0 w 252"/>
                  <a:gd name="T13" fmla="*/ 0 h 253"/>
                  <a:gd name="T14" fmla="*/ 0 w 252"/>
                  <a:gd name="T15" fmla="*/ 0 h 253"/>
                  <a:gd name="T16" fmla="*/ 0 w 252"/>
                  <a:gd name="T17" fmla="*/ 0 h 253"/>
                  <a:gd name="T18" fmla="*/ 0 w 252"/>
                  <a:gd name="T19" fmla="*/ 0 h 25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52" h="253">
                    <a:moveTo>
                      <a:pt x="143" y="125"/>
                    </a:moveTo>
                    <a:lnTo>
                      <a:pt x="233" y="97"/>
                    </a:lnTo>
                    <a:lnTo>
                      <a:pt x="252" y="253"/>
                    </a:lnTo>
                    <a:lnTo>
                      <a:pt x="233" y="97"/>
                    </a:lnTo>
                    <a:lnTo>
                      <a:pt x="157" y="22"/>
                    </a:lnTo>
                    <a:lnTo>
                      <a:pt x="20" y="152"/>
                    </a:lnTo>
                    <a:lnTo>
                      <a:pt x="0" y="0"/>
                    </a:lnTo>
                    <a:lnTo>
                      <a:pt x="20" y="152"/>
                    </a:lnTo>
                    <a:lnTo>
                      <a:pt x="47" y="171"/>
                    </a:lnTo>
                    <a:lnTo>
                      <a:pt x="143" y="125"/>
                    </a:lnTo>
                    <a:close/>
                  </a:path>
                </a:pathLst>
              </a:custGeom>
              <a:blipFill dpi="0" rotWithShape="0">
                <a:blip r:embed="rId13"/>
                <a:srcRect/>
                <a:stretch>
                  <a:fillRect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48" name="未知"/>
              <p:cNvSpPr>
                <a:spLocks/>
              </p:cNvSpPr>
              <p:nvPr/>
            </p:nvSpPr>
            <p:spPr bwMode="auto">
              <a:xfrm>
                <a:off x="755" y="1595"/>
                <a:ext cx="70" cy="70"/>
              </a:xfrm>
              <a:custGeom>
                <a:avLst/>
                <a:gdLst>
                  <a:gd name="T0" fmla="*/ 0 w 175"/>
                  <a:gd name="T1" fmla="*/ 0 h 175"/>
                  <a:gd name="T2" fmla="*/ 0 w 175"/>
                  <a:gd name="T3" fmla="*/ 0 h 175"/>
                  <a:gd name="T4" fmla="*/ 0 w 175"/>
                  <a:gd name="T5" fmla="*/ 0 h 175"/>
                  <a:gd name="T6" fmla="*/ 0 w 175"/>
                  <a:gd name="T7" fmla="*/ 0 h 175"/>
                  <a:gd name="T8" fmla="*/ 0 w 175"/>
                  <a:gd name="T9" fmla="*/ 0 h 175"/>
                  <a:gd name="T10" fmla="*/ 0 w 175"/>
                  <a:gd name="T11" fmla="*/ 0 h 175"/>
                  <a:gd name="T12" fmla="*/ 0 w 175"/>
                  <a:gd name="T13" fmla="*/ 0 h 175"/>
                  <a:gd name="T14" fmla="*/ 0 w 175"/>
                  <a:gd name="T15" fmla="*/ 0 h 175"/>
                  <a:gd name="T16" fmla="*/ 0 w 175"/>
                  <a:gd name="T17" fmla="*/ 0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5" h="175">
                    <a:moveTo>
                      <a:pt x="110" y="142"/>
                    </a:moveTo>
                    <a:lnTo>
                      <a:pt x="175" y="175"/>
                    </a:lnTo>
                    <a:lnTo>
                      <a:pt x="110" y="142"/>
                    </a:lnTo>
                    <a:lnTo>
                      <a:pt x="48" y="55"/>
                    </a:lnTo>
                    <a:lnTo>
                      <a:pt x="21" y="80"/>
                    </a:lnTo>
                    <a:lnTo>
                      <a:pt x="0" y="0"/>
                    </a:lnTo>
                    <a:lnTo>
                      <a:pt x="21" y="80"/>
                    </a:lnTo>
                    <a:lnTo>
                      <a:pt x="97" y="155"/>
                    </a:lnTo>
                    <a:lnTo>
                      <a:pt x="110" y="142"/>
                    </a:lnTo>
                    <a:close/>
                  </a:path>
                </a:pathLst>
              </a:custGeom>
              <a:blipFill dpi="0" rotWithShape="0">
                <a:blip r:embed="rId14"/>
                <a:srcRect/>
                <a:stretch>
                  <a:fillRect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49" name="未知"/>
              <p:cNvSpPr>
                <a:spLocks/>
              </p:cNvSpPr>
              <p:nvPr/>
            </p:nvSpPr>
            <p:spPr bwMode="auto">
              <a:xfrm>
                <a:off x="708" y="1617"/>
                <a:ext cx="91" cy="70"/>
              </a:xfrm>
              <a:custGeom>
                <a:avLst/>
                <a:gdLst>
                  <a:gd name="T0" fmla="*/ 0 w 226"/>
                  <a:gd name="T1" fmla="*/ 0 h 174"/>
                  <a:gd name="T2" fmla="*/ 0 w 226"/>
                  <a:gd name="T3" fmla="*/ 0 h 174"/>
                  <a:gd name="T4" fmla="*/ 0 w 226"/>
                  <a:gd name="T5" fmla="*/ 0 h 174"/>
                  <a:gd name="T6" fmla="*/ 0 w 226"/>
                  <a:gd name="T7" fmla="*/ 0 h 174"/>
                  <a:gd name="T8" fmla="*/ 0 w 226"/>
                  <a:gd name="T9" fmla="*/ 0 h 174"/>
                  <a:gd name="T10" fmla="*/ 0 w 226"/>
                  <a:gd name="T11" fmla="*/ 0 h 174"/>
                  <a:gd name="T12" fmla="*/ 0 w 226"/>
                  <a:gd name="T13" fmla="*/ 0 h 174"/>
                  <a:gd name="T14" fmla="*/ 0 w 226"/>
                  <a:gd name="T15" fmla="*/ 0 h 174"/>
                  <a:gd name="T16" fmla="*/ 0 w 226"/>
                  <a:gd name="T17" fmla="*/ 0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226" h="174">
                    <a:moveTo>
                      <a:pt x="226" y="87"/>
                    </a:moveTo>
                    <a:lnTo>
                      <a:pt x="175" y="142"/>
                    </a:lnTo>
                    <a:lnTo>
                      <a:pt x="170" y="141"/>
                    </a:lnTo>
                    <a:lnTo>
                      <a:pt x="165" y="140"/>
                    </a:lnTo>
                    <a:lnTo>
                      <a:pt x="123" y="128"/>
                    </a:lnTo>
                    <a:lnTo>
                      <a:pt x="27" y="174"/>
                    </a:lnTo>
                    <a:lnTo>
                      <a:pt x="0" y="155"/>
                    </a:lnTo>
                    <a:lnTo>
                      <a:pt x="164" y="0"/>
                    </a:lnTo>
                    <a:lnTo>
                      <a:pt x="226" y="87"/>
                    </a:lnTo>
                    <a:close/>
                  </a:path>
                </a:pathLst>
              </a:custGeom>
              <a:noFill/>
              <a:ln w="63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50" name="未知"/>
              <p:cNvSpPr>
                <a:spLocks/>
              </p:cNvSpPr>
              <p:nvPr/>
            </p:nvSpPr>
            <p:spPr bwMode="auto">
              <a:xfrm>
                <a:off x="652" y="1622"/>
                <a:ext cx="6" cy="7"/>
              </a:xfrm>
              <a:custGeom>
                <a:avLst/>
                <a:gdLst>
                  <a:gd name="T0" fmla="*/ 0 w 15"/>
                  <a:gd name="T1" fmla="*/ 0 h 17"/>
                  <a:gd name="T2" fmla="*/ 0 w 15"/>
                  <a:gd name="T3" fmla="*/ 0 h 17"/>
                  <a:gd name="T4" fmla="*/ 0 w 15"/>
                  <a:gd name="T5" fmla="*/ 0 h 17"/>
                  <a:gd name="T6" fmla="*/ 0 w 15"/>
                  <a:gd name="T7" fmla="*/ 0 h 17"/>
                  <a:gd name="T8" fmla="*/ 0 w 15"/>
                  <a:gd name="T9" fmla="*/ 0 h 17"/>
                  <a:gd name="T10" fmla="*/ 0 w 15"/>
                  <a:gd name="T11" fmla="*/ 0 h 1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5" h="17">
                    <a:moveTo>
                      <a:pt x="15" y="16"/>
                    </a:moveTo>
                    <a:lnTo>
                      <a:pt x="15" y="15"/>
                    </a:lnTo>
                    <a:lnTo>
                      <a:pt x="0" y="0"/>
                    </a:lnTo>
                    <a:lnTo>
                      <a:pt x="1" y="2"/>
                    </a:lnTo>
                    <a:lnTo>
                      <a:pt x="14" y="17"/>
                    </a:lnTo>
                    <a:lnTo>
                      <a:pt x="15" y="1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51" name="未知"/>
              <p:cNvSpPr>
                <a:spLocks/>
              </p:cNvSpPr>
              <p:nvPr/>
            </p:nvSpPr>
            <p:spPr bwMode="auto">
              <a:xfrm>
                <a:off x="630" y="1546"/>
                <a:ext cx="111" cy="111"/>
              </a:xfrm>
              <a:custGeom>
                <a:avLst/>
                <a:gdLst>
                  <a:gd name="T0" fmla="*/ 0 w 278"/>
                  <a:gd name="T1" fmla="*/ 0 h 279"/>
                  <a:gd name="T2" fmla="*/ 0 w 278"/>
                  <a:gd name="T3" fmla="*/ 0 h 279"/>
                  <a:gd name="T4" fmla="*/ 0 w 278"/>
                  <a:gd name="T5" fmla="*/ 0 h 279"/>
                  <a:gd name="T6" fmla="*/ 0 w 278"/>
                  <a:gd name="T7" fmla="*/ 0 h 279"/>
                  <a:gd name="T8" fmla="*/ 0 w 278"/>
                  <a:gd name="T9" fmla="*/ 0 h 279"/>
                  <a:gd name="T10" fmla="*/ 0 w 278"/>
                  <a:gd name="T11" fmla="*/ 0 h 279"/>
                  <a:gd name="T12" fmla="*/ 0 w 278"/>
                  <a:gd name="T13" fmla="*/ 0 h 279"/>
                  <a:gd name="T14" fmla="*/ 0 w 278"/>
                  <a:gd name="T15" fmla="*/ 0 h 279"/>
                  <a:gd name="T16" fmla="*/ 0 w 278"/>
                  <a:gd name="T17" fmla="*/ 0 h 279"/>
                  <a:gd name="T18" fmla="*/ 0 w 278"/>
                  <a:gd name="T19" fmla="*/ 0 h 279"/>
                  <a:gd name="T20" fmla="*/ 0 w 278"/>
                  <a:gd name="T21" fmla="*/ 0 h 279"/>
                  <a:gd name="T22" fmla="*/ 0 w 278"/>
                  <a:gd name="T23" fmla="*/ 0 h 279"/>
                  <a:gd name="T24" fmla="*/ 0 w 278"/>
                  <a:gd name="T25" fmla="*/ 0 h 279"/>
                  <a:gd name="T26" fmla="*/ 0 w 278"/>
                  <a:gd name="T27" fmla="*/ 0 h 279"/>
                  <a:gd name="T28" fmla="*/ 0 w 278"/>
                  <a:gd name="T29" fmla="*/ 0 h 279"/>
                  <a:gd name="T30" fmla="*/ 0 w 278"/>
                  <a:gd name="T31" fmla="*/ 0 h 279"/>
                  <a:gd name="T32" fmla="*/ 0 w 278"/>
                  <a:gd name="T33" fmla="*/ 0 h 279"/>
                  <a:gd name="T34" fmla="*/ 0 w 278"/>
                  <a:gd name="T35" fmla="*/ 0 h 279"/>
                  <a:gd name="T36" fmla="*/ 0 w 278"/>
                  <a:gd name="T37" fmla="*/ 0 h 279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0" t="0" r="r" b="b"/>
                <a:pathLst>
                  <a:path w="278" h="279">
                    <a:moveTo>
                      <a:pt x="72" y="205"/>
                    </a:moveTo>
                    <a:lnTo>
                      <a:pt x="114" y="159"/>
                    </a:lnTo>
                    <a:lnTo>
                      <a:pt x="164" y="115"/>
                    </a:lnTo>
                    <a:lnTo>
                      <a:pt x="181" y="108"/>
                    </a:lnTo>
                    <a:lnTo>
                      <a:pt x="230" y="157"/>
                    </a:lnTo>
                    <a:lnTo>
                      <a:pt x="260" y="125"/>
                    </a:lnTo>
                    <a:lnTo>
                      <a:pt x="278" y="279"/>
                    </a:lnTo>
                    <a:lnTo>
                      <a:pt x="260" y="125"/>
                    </a:lnTo>
                    <a:lnTo>
                      <a:pt x="164" y="29"/>
                    </a:lnTo>
                    <a:lnTo>
                      <a:pt x="156" y="35"/>
                    </a:lnTo>
                    <a:lnTo>
                      <a:pt x="146" y="43"/>
                    </a:lnTo>
                    <a:lnTo>
                      <a:pt x="102" y="87"/>
                    </a:lnTo>
                    <a:lnTo>
                      <a:pt x="63" y="141"/>
                    </a:lnTo>
                    <a:lnTo>
                      <a:pt x="49" y="176"/>
                    </a:lnTo>
                    <a:lnTo>
                      <a:pt x="0" y="0"/>
                    </a:lnTo>
                    <a:lnTo>
                      <a:pt x="49" y="176"/>
                    </a:lnTo>
                    <a:lnTo>
                      <a:pt x="49" y="177"/>
                    </a:lnTo>
                    <a:lnTo>
                      <a:pt x="71" y="206"/>
                    </a:lnTo>
                    <a:lnTo>
                      <a:pt x="72" y="205"/>
                    </a:lnTo>
                    <a:close/>
                  </a:path>
                </a:pathLst>
              </a:custGeom>
              <a:blipFill dpi="0" rotWithShape="0">
                <a:blip r:embed="rId15"/>
                <a:srcRect/>
                <a:stretch>
                  <a:fillRect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52" name="未知"/>
              <p:cNvSpPr>
                <a:spLocks/>
              </p:cNvSpPr>
              <p:nvPr/>
            </p:nvSpPr>
            <p:spPr bwMode="auto">
              <a:xfrm>
                <a:off x="684" y="1522"/>
                <a:ext cx="80" cy="81"/>
              </a:xfrm>
              <a:custGeom>
                <a:avLst/>
                <a:gdLst>
                  <a:gd name="T0" fmla="*/ 0 w 201"/>
                  <a:gd name="T1" fmla="*/ 0 h 202"/>
                  <a:gd name="T2" fmla="*/ 0 w 201"/>
                  <a:gd name="T3" fmla="*/ 0 h 202"/>
                  <a:gd name="T4" fmla="*/ 0 w 201"/>
                  <a:gd name="T5" fmla="*/ 0 h 202"/>
                  <a:gd name="T6" fmla="*/ 0 w 201"/>
                  <a:gd name="T7" fmla="*/ 0 h 202"/>
                  <a:gd name="T8" fmla="*/ 0 w 201"/>
                  <a:gd name="T9" fmla="*/ 0 h 202"/>
                  <a:gd name="T10" fmla="*/ 0 w 201"/>
                  <a:gd name="T11" fmla="*/ 0 h 202"/>
                  <a:gd name="T12" fmla="*/ 0 w 201"/>
                  <a:gd name="T13" fmla="*/ 0 h 202"/>
                  <a:gd name="T14" fmla="*/ 0 w 201"/>
                  <a:gd name="T15" fmla="*/ 0 h 202"/>
                  <a:gd name="T16" fmla="*/ 0 w 201"/>
                  <a:gd name="T17" fmla="*/ 0 h 202"/>
                  <a:gd name="T18" fmla="*/ 0 w 201"/>
                  <a:gd name="T19" fmla="*/ 0 h 202"/>
                  <a:gd name="T20" fmla="*/ 0 w 201"/>
                  <a:gd name="T21" fmla="*/ 0 h 202"/>
                  <a:gd name="T22" fmla="*/ 0 w 201"/>
                  <a:gd name="T23" fmla="*/ 0 h 202"/>
                  <a:gd name="T24" fmla="*/ 0 w 201"/>
                  <a:gd name="T25" fmla="*/ 0 h 202"/>
                  <a:gd name="T26" fmla="*/ 0 w 201"/>
                  <a:gd name="T27" fmla="*/ 0 h 202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201" h="202">
                    <a:moveTo>
                      <a:pt x="147" y="160"/>
                    </a:moveTo>
                    <a:lnTo>
                      <a:pt x="201" y="202"/>
                    </a:lnTo>
                    <a:lnTo>
                      <a:pt x="147" y="160"/>
                    </a:lnTo>
                    <a:lnTo>
                      <a:pt x="122" y="105"/>
                    </a:lnTo>
                    <a:lnTo>
                      <a:pt x="68" y="69"/>
                    </a:lnTo>
                    <a:lnTo>
                      <a:pt x="59" y="71"/>
                    </a:lnTo>
                    <a:lnTo>
                      <a:pt x="50" y="74"/>
                    </a:lnTo>
                    <a:lnTo>
                      <a:pt x="40" y="80"/>
                    </a:lnTo>
                    <a:lnTo>
                      <a:pt x="30" y="86"/>
                    </a:lnTo>
                    <a:lnTo>
                      <a:pt x="29" y="87"/>
                    </a:lnTo>
                    <a:lnTo>
                      <a:pt x="0" y="0"/>
                    </a:lnTo>
                    <a:lnTo>
                      <a:pt x="29" y="87"/>
                    </a:lnTo>
                    <a:lnTo>
                      <a:pt x="125" y="183"/>
                    </a:lnTo>
                    <a:lnTo>
                      <a:pt x="147" y="160"/>
                    </a:lnTo>
                    <a:close/>
                  </a:path>
                </a:pathLst>
              </a:custGeom>
              <a:blipFill dpi="0" rotWithShape="0">
                <a:blip r:embed="rId16"/>
                <a:srcRect/>
                <a:stretch>
                  <a:fillRect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53" name="未知"/>
              <p:cNvSpPr>
                <a:spLocks/>
              </p:cNvSpPr>
              <p:nvPr/>
            </p:nvSpPr>
            <p:spPr bwMode="auto">
              <a:xfrm>
                <a:off x="650" y="1550"/>
                <a:ext cx="93" cy="79"/>
              </a:xfrm>
              <a:custGeom>
                <a:avLst/>
                <a:gdLst>
                  <a:gd name="T0" fmla="*/ 0 w 233"/>
                  <a:gd name="T1" fmla="*/ 0 h 197"/>
                  <a:gd name="T2" fmla="*/ 0 w 233"/>
                  <a:gd name="T3" fmla="*/ 0 h 197"/>
                  <a:gd name="T4" fmla="*/ 0 w 233"/>
                  <a:gd name="T5" fmla="*/ 0 h 197"/>
                  <a:gd name="T6" fmla="*/ 0 w 233"/>
                  <a:gd name="T7" fmla="*/ 0 h 197"/>
                  <a:gd name="T8" fmla="*/ 0 w 233"/>
                  <a:gd name="T9" fmla="*/ 0 h 197"/>
                  <a:gd name="T10" fmla="*/ 0 w 233"/>
                  <a:gd name="T11" fmla="*/ 0 h 197"/>
                  <a:gd name="T12" fmla="*/ 0 w 233"/>
                  <a:gd name="T13" fmla="*/ 0 h 197"/>
                  <a:gd name="T14" fmla="*/ 0 w 233"/>
                  <a:gd name="T15" fmla="*/ 0 h 197"/>
                  <a:gd name="T16" fmla="*/ 0 w 233"/>
                  <a:gd name="T17" fmla="*/ 0 h 197"/>
                  <a:gd name="T18" fmla="*/ 0 w 233"/>
                  <a:gd name="T19" fmla="*/ 0 h 197"/>
                  <a:gd name="T20" fmla="*/ 0 w 233"/>
                  <a:gd name="T21" fmla="*/ 0 h 197"/>
                  <a:gd name="T22" fmla="*/ 0 w 233"/>
                  <a:gd name="T23" fmla="*/ 0 h 197"/>
                  <a:gd name="T24" fmla="*/ 0 w 233"/>
                  <a:gd name="T25" fmla="*/ 0 h 197"/>
                  <a:gd name="T26" fmla="*/ 0 w 233"/>
                  <a:gd name="T27" fmla="*/ 0 h 197"/>
                  <a:gd name="T28" fmla="*/ 0 w 233"/>
                  <a:gd name="T29" fmla="*/ 0 h 197"/>
                  <a:gd name="T30" fmla="*/ 0 w 233"/>
                  <a:gd name="T31" fmla="*/ 0 h 197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233" h="197">
                    <a:moveTo>
                      <a:pt x="21" y="197"/>
                    </a:moveTo>
                    <a:lnTo>
                      <a:pt x="0" y="165"/>
                    </a:lnTo>
                    <a:lnTo>
                      <a:pt x="0" y="164"/>
                    </a:lnTo>
                    <a:lnTo>
                      <a:pt x="31" y="104"/>
                    </a:lnTo>
                    <a:lnTo>
                      <a:pt x="70" y="58"/>
                    </a:lnTo>
                    <a:lnTo>
                      <a:pt x="116" y="17"/>
                    </a:lnTo>
                    <a:lnTo>
                      <a:pt x="154" y="0"/>
                    </a:lnTo>
                    <a:lnTo>
                      <a:pt x="162" y="0"/>
                    </a:lnTo>
                    <a:lnTo>
                      <a:pt x="213" y="43"/>
                    </a:lnTo>
                    <a:lnTo>
                      <a:pt x="233" y="91"/>
                    </a:lnTo>
                    <a:lnTo>
                      <a:pt x="181" y="146"/>
                    </a:lnTo>
                    <a:lnTo>
                      <a:pt x="132" y="97"/>
                    </a:lnTo>
                    <a:lnTo>
                      <a:pt x="127" y="98"/>
                    </a:lnTo>
                    <a:lnTo>
                      <a:pt x="72" y="141"/>
                    </a:lnTo>
                    <a:lnTo>
                      <a:pt x="30" y="187"/>
                    </a:lnTo>
                    <a:lnTo>
                      <a:pt x="21" y="197"/>
                    </a:lnTo>
                    <a:close/>
                  </a:path>
                </a:pathLst>
              </a:custGeom>
              <a:noFill/>
              <a:ln w="63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54" name="未知"/>
              <p:cNvSpPr>
                <a:spLocks/>
              </p:cNvSpPr>
              <p:nvPr/>
            </p:nvSpPr>
            <p:spPr bwMode="auto">
              <a:xfrm>
                <a:off x="742" y="1628"/>
                <a:ext cx="70" cy="70"/>
              </a:xfrm>
              <a:custGeom>
                <a:avLst/>
                <a:gdLst>
                  <a:gd name="T0" fmla="*/ 0 w 174"/>
                  <a:gd name="T1" fmla="*/ 0 h 174"/>
                  <a:gd name="T2" fmla="*/ 0 w 174"/>
                  <a:gd name="T3" fmla="*/ 0 h 174"/>
                  <a:gd name="T4" fmla="*/ 0 w 174"/>
                  <a:gd name="T5" fmla="*/ 0 h 174"/>
                  <a:gd name="T6" fmla="*/ 0 w 174"/>
                  <a:gd name="T7" fmla="*/ 0 h 174"/>
                  <a:gd name="T8" fmla="*/ 0 w 174"/>
                  <a:gd name="T9" fmla="*/ 0 h 174"/>
                  <a:gd name="T10" fmla="*/ 0 w 174"/>
                  <a:gd name="T11" fmla="*/ 0 h 174"/>
                  <a:gd name="T12" fmla="*/ 0 w 174"/>
                  <a:gd name="T13" fmla="*/ 0 h 174"/>
                  <a:gd name="T14" fmla="*/ 0 w 174"/>
                  <a:gd name="T15" fmla="*/ 0 h 174"/>
                  <a:gd name="T16" fmla="*/ 0 w 174"/>
                  <a:gd name="T17" fmla="*/ 0 h 174"/>
                  <a:gd name="T18" fmla="*/ 0 w 174"/>
                  <a:gd name="T19" fmla="*/ 0 h 174"/>
                  <a:gd name="T20" fmla="*/ 0 w 174"/>
                  <a:gd name="T21" fmla="*/ 0 h 174"/>
                  <a:gd name="T22" fmla="*/ 0 w 174"/>
                  <a:gd name="T23" fmla="*/ 0 h 174"/>
                  <a:gd name="T24" fmla="*/ 0 w 174"/>
                  <a:gd name="T25" fmla="*/ 0 h 174"/>
                  <a:gd name="T26" fmla="*/ 0 w 174"/>
                  <a:gd name="T27" fmla="*/ 0 h 174"/>
                  <a:gd name="T28" fmla="*/ 0 w 174"/>
                  <a:gd name="T29" fmla="*/ 0 h 174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174" h="174">
                    <a:moveTo>
                      <a:pt x="74" y="127"/>
                    </a:moveTo>
                    <a:lnTo>
                      <a:pt x="135" y="75"/>
                    </a:lnTo>
                    <a:lnTo>
                      <a:pt x="143" y="57"/>
                    </a:lnTo>
                    <a:lnTo>
                      <a:pt x="174" y="174"/>
                    </a:lnTo>
                    <a:lnTo>
                      <a:pt x="143" y="57"/>
                    </a:lnTo>
                    <a:lnTo>
                      <a:pt x="143" y="55"/>
                    </a:lnTo>
                    <a:lnTo>
                      <a:pt x="117" y="31"/>
                    </a:lnTo>
                    <a:lnTo>
                      <a:pt x="115" y="31"/>
                    </a:lnTo>
                    <a:lnTo>
                      <a:pt x="54" y="83"/>
                    </a:lnTo>
                    <a:lnTo>
                      <a:pt x="46" y="101"/>
                    </a:lnTo>
                    <a:lnTo>
                      <a:pt x="0" y="0"/>
                    </a:lnTo>
                    <a:lnTo>
                      <a:pt x="46" y="101"/>
                    </a:lnTo>
                    <a:lnTo>
                      <a:pt x="47" y="103"/>
                    </a:lnTo>
                    <a:lnTo>
                      <a:pt x="72" y="127"/>
                    </a:lnTo>
                    <a:lnTo>
                      <a:pt x="74" y="127"/>
                    </a:lnTo>
                    <a:close/>
                  </a:path>
                </a:pathLst>
              </a:custGeom>
              <a:blipFill dpi="0" rotWithShape="0">
                <a:blip r:embed="rId17"/>
                <a:srcRect/>
                <a:stretch>
                  <a:fillRect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55" name="未知"/>
              <p:cNvSpPr>
                <a:spLocks/>
              </p:cNvSpPr>
              <p:nvPr/>
            </p:nvSpPr>
            <p:spPr bwMode="auto">
              <a:xfrm>
                <a:off x="940" y="1819"/>
                <a:ext cx="16" cy="17"/>
              </a:xfrm>
              <a:custGeom>
                <a:avLst/>
                <a:gdLst>
                  <a:gd name="T0" fmla="*/ 0 w 42"/>
                  <a:gd name="T1" fmla="*/ 0 h 42"/>
                  <a:gd name="T2" fmla="*/ 0 w 42"/>
                  <a:gd name="T3" fmla="*/ 0 h 42"/>
                  <a:gd name="T4" fmla="*/ 0 w 42"/>
                  <a:gd name="T5" fmla="*/ 0 h 42"/>
                  <a:gd name="T6" fmla="*/ 0 w 42"/>
                  <a:gd name="T7" fmla="*/ 0 h 42"/>
                  <a:gd name="T8" fmla="*/ 0 w 42"/>
                  <a:gd name="T9" fmla="*/ 0 h 42"/>
                  <a:gd name="T10" fmla="*/ 0 w 42"/>
                  <a:gd name="T11" fmla="*/ 0 h 42"/>
                  <a:gd name="T12" fmla="*/ 0 w 42"/>
                  <a:gd name="T13" fmla="*/ 0 h 42"/>
                  <a:gd name="T14" fmla="*/ 0 w 42"/>
                  <a:gd name="T15" fmla="*/ 0 h 42"/>
                  <a:gd name="T16" fmla="*/ 0 w 42"/>
                  <a:gd name="T17" fmla="*/ 0 h 42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42" h="42">
                    <a:moveTo>
                      <a:pt x="23" y="0"/>
                    </a:moveTo>
                    <a:lnTo>
                      <a:pt x="42" y="21"/>
                    </a:lnTo>
                    <a:lnTo>
                      <a:pt x="42" y="23"/>
                    </a:lnTo>
                    <a:lnTo>
                      <a:pt x="20" y="42"/>
                    </a:lnTo>
                    <a:lnTo>
                      <a:pt x="19" y="42"/>
                    </a:lnTo>
                    <a:lnTo>
                      <a:pt x="0" y="20"/>
                    </a:lnTo>
                    <a:lnTo>
                      <a:pt x="0" y="19"/>
                    </a:lnTo>
                    <a:lnTo>
                      <a:pt x="21" y="0"/>
                    </a:lnTo>
                    <a:lnTo>
                      <a:pt x="2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56" name="未知"/>
              <p:cNvSpPr>
                <a:spLocks/>
              </p:cNvSpPr>
              <p:nvPr/>
            </p:nvSpPr>
            <p:spPr bwMode="auto">
              <a:xfrm>
                <a:off x="940" y="1819"/>
                <a:ext cx="16" cy="17"/>
              </a:xfrm>
              <a:custGeom>
                <a:avLst/>
                <a:gdLst>
                  <a:gd name="T0" fmla="*/ 0 w 42"/>
                  <a:gd name="T1" fmla="*/ 0 h 42"/>
                  <a:gd name="T2" fmla="*/ 0 w 42"/>
                  <a:gd name="T3" fmla="*/ 0 h 42"/>
                  <a:gd name="T4" fmla="*/ 0 w 42"/>
                  <a:gd name="T5" fmla="*/ 0 h 42"/>
                  <a:gd name="T6" fmla="*/ 0 w 42"/>
                  <a:gd name="T7" fmla="*/ 0 h 42"/>
                  <a:gd name="T8" fmla="*/ 0 w 42"/>
                  <a:gd name="T9" fmla="*/ 0 h 42"/>
                  <a:gd name="T10" fmla="*/ 0 w 42"/>
                  <a:gd name="T11" fmla="*/ 0 h 42"/>
                  <a:gd name="T12" fmla="*/ 0 w 42"/>
                  <a:gd name="T13" fmla="*/ 0 h 42"/>
                  <a:gd name="T14" fmla="*/ 0 w 42"/>
                  <a:gd name="T15" fmla="*/ 0 h 42"/>
                  <a:gd name="T16" fmla="*/ 0 w 42"/>
                  <a:gd name="T17" fmla="*/ 0 h 42"/>
                  <a:gd name="T18" fmla="*/ 0 w 42"/>
                  <a:gd name="T19" fmla="*/ 0 h 4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42" h="42">
                    <a:moveTo>
                      <a:pt x="35" y="36"/>
                    </a:moveTo>
                    <a:lnTo>
                      <a:pt x="20" y="42"/>
                    </a:lnTo>
                    <a:lnTo>
                      <a:pt x="19" y="42"/>
                    </a:lnTo>
                    <a:lnTo>
                      <a:pt x="0" y="20"/>
                    </a:lnTo>
                    <a:lnTo>
                      <a:pt x="0" y="19"/>
                    </a:lnTo>
                    <a:lnTo>
                      <a:pt x="21" y="0"/>
                    </a:lnTo>
                    <a:lnTo>
                      <a:pt x="23" y="0"/>
                    </a:lnTo>
                    <a:lnTo>
                      <a:pt x="42" y="21"/>
                    </a:lnTo>
                    <a:lnTo>
                      <a:pt x="42" y="23"/>
                    </a:lnTo>
                    <a:lnTo>
                      <a:pt x="35" y="36"/>
                    </a:lnTo>
                    <a:close/>
                  </a:path>
                </a:pathLst>
              </a:custGeom>
              <a:noFill/>
              <a:ln w="6350" cmpd="sng">
                <a:solidFill>
                  <a:srgbClr val="252525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57" name="未知"/>
              <p:cNvSpPr>
                <a:spLocks/>
              </p:cNvSpPr>
              <p:nvPr/>
            </p:nvSpPr>
            <p:spPr bwMode="auto">
              <a:xfrm>
                <a:off x="1892" y="434"/>
                <a:ext cx="18" cy="19"/>
              </a:xfrm>
              <a:custGeom>
                <a:avLst/>
                <a:gdLst>
                  <a:gd name="T0" fmla="*/ 0 w 47"/>
                  <a:gd name="T1" fmla="*/ 0 h 47"/>
                  <a:gd name="T2" fmla="*/ 0 w 47"/>
                  <a:gd name="T3" fmla="*/ 0 h 47"/>
                  <a:gd name="T4" fmla="*/ 0 w 47"/>
                  <a:gd name="T5" fmla="*/ 0 h 47"/>
                  <a:gd name="T6" fmla="*/ 0 w 47"/>
                  <a:gd name="T7" fmla="*/ 0 h 47"/>
                  <a:gd name="T8" fmla="*/ 0 w 47"/>
                  <a:gd name="T9" fmla="*/ 0 h 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7" h="47">
                    <a:moveTo>
                      <a:pt x="47" y="39"/>
                    </a:moveTo>
                    <a:lnTo>
                      <a:pt x="39" y="47"/>
                    </a:lnTo>
                    <a:lnTo>
                      <a:pt x="0" y="8"/>
                    </a:lnTo>
                    <a:lnTo>
                      <a:pt x="8" y="0"/>
                    </a:lnTo>
                    <a:lnTo>
                      <a:pt x="47" y="39"/>
                    </a:lnTo>
                    <a:close/>
                  </a:path>
                </a:pathLst>
              </a:custGeom>
              <a:solidFill>
                <a:srgbClr val="E866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58" name="未知"/>
              <p:cNvSpPr>
                <a:spLocks/>
              </p:cNvSpPr>
              <p:nvPr/>
            </p:nvSpPr>
            <p:spPr bwMode="auto">
              <a:xfrm>
                <a:off x="1892" y="434"/>
                <a:ext cx="18" cy="19"/>
              </a:xfrm>
              <a:custGeom>
                <a:avLst/>
                <a:gdLst>
                  <a:gd name="T0" fmla="*/ 0 w 47"/>
                  <a:gd name="T1" fmla="*/ 0 h 47"/>
                  <a:gd name="T2" fmla="*/ 0 w 47"/>
                  <a:gd name="T3" fmla="*/ 0 h 47"/>
                  <a:gd name="T4" fmla="*/ 0 w 47"/>
                  <a:gd name="T5" fmla="*/ 0 h 47"/>
                  <a:gd name="T6" fmla="*/ 0 w 47"/>
                  <a:gd name="T7" fmla="*/ 0 h 47"/>
                  <a:gd name="T8" fmla="*/ 0 w 47"/>
                  <a:gd name="T9" fmla="*/ 0 h 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7" h="47">
                    <a:moveTo>
                      <a:pt x="0" y="8"/>
                    </a:moveTo>
                    <a:lnTo>
                      <a:pt x="39" y="47"/>
                    </a:lnTo>
                    <a:lnTo>
                      <a:pt x="47" y="39"/>
                    </a:lnTo>
                    <a:lnTo>
                      <a:pt x="8" y="0"/>
                    </a:lnTo>
                    <a:lnTo>
                      <a:pt x="0" y="8"/>
                    </a:lnTo>
                    <a:close/>
                  </a:path>
                </a:pathLst>
              </a:custGeom>
              <a:noFill/>
              <a:ln w="63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59" name="Rectangle 366"/>
              <p:cNvSpPr>
                <a:spLocks noChangeArrowheads="1"/>
              </p:cNvSpPr>
              <p:nvPr/>
            </p:nvSpPr>
            <p:spPr bwMode="auto">
              <a:xfrm>
                <a:off x="1896" y="425"/>
                <a:ext cx="22" cy="6"/>
              </a:xfrm>
              <a:prstGeom prst="rect">
                <a:avLst/>
              </a:prstGeom>
              <a:solidFill>
                <a:srgbClr val="E866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1pPr>
                <a:lvl2pPr marL="742950" indent="-28575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2pPr>
                <a:lvl3pPr marL="11430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3pPr>
                <a:lvl4pPr marL="16002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4pPr>
                <a:lvl5pPr marL="20574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1060" name="Rectangle 367"/>
              <p:cNvSpPr>
                <a:spLocks/>
              </p:cNvSpPr>
              <p:nvPr/>
            </p:nvSpPr>
            <p:spPr bwMode="auto">
              <a:xfrm>
                <a:off x="1896" y="425"/>
                <a:ext cx="22" cy="6"/>
              </a:xfrm>
              <a:prstGeom prst="rect">
                <a:avLst/>
              </a:prstGeom>
              <a:noFill/>
              <a:ln w="635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1pPr>
                <a:lvl2pPr marL="742950" indent="-28575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2pPr>
                <a:lvl3pPr marL="11430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3pPr>
                <a:lvl4pPr marL="16002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4pPr>
                <a:lvl5pPr marL="20574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1061" name="未知"/>
              <p:cNvSpPr>
                <a:spLocks/>
              </p:cNvSpPr>
              <p:nvPr/>
            </p:nvSpPr>
            <p:spPr bwMode="auto">
              <a:xfrm>
                <a:off x="1892" y="403"/>
                <a:ext cx="18" cy="19"/>
              </a:xfrm>
              <a:custGeom>
                <a:avLst/>
                <a:gdLst>
                  <a:gd name="T0" fmla="*/ 0 w 47"/>
                  <a:gd name="T1" fmla="*/ 0 h 47"/>
                  <a:gd name="T2" fmla="*/ 0 w 47"/>
                  <a:gd name="T3" fmla="*/ 0 h 47"/>
                  <a:gd name="T4" fmla="*/ 0 w 47"/>
                  <a:gd name="T5" fmla="*/ 0 h 47"/>
                  <a:gd name="T6" fmla="*/ 0 w 47"/>
                  <a:gd name="T7" fmla="*/ 0 h 47"/>
                  <a:gd name="T8" fmla="*/ 0 w 47"/>
                  <a:gd name="T9" fmla="*/ 0 h 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7" h="47">
                    <a:moveTo>
                      <a:pt x="47" y="8"/>
                    </a:moveTo>
                    <a:lnTo>
                      <a:pt x="8" y="47"/>
                    </a:lnTo>
                    <a:lnTo>
                      <a:pt x="0" y="39"/>
                    </a:lnTo>
                    <a:lnTo>
                      <a:pt x="39" y="0"/>
                    </a:lnTo>
                    <a:lnTo>
                      <a:pt x="47" y="8"/>
                    </a:lnTo>
                    <a:close/>
                  </a:path>
                </a:pathLst>
              </a:custGeom>
              <a:solidFill>
                <a:srgbClr val="E866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62" name="未知"/>
              <p:cNvSpPr>
                <a:spLocks/>
              </p:cNvSpPr>
              <p:nvPr/>
            </p:nvSpPr>
            <p:spPr bwMode="auto">
              <a:xfrm>
                <a:off x="1892" y="403"/>
                <a:ext cx="18" cy="19"/>
              </a:xfrm>
              <a:custGeom>
                <a:avLst/>
                <a:gdLst>
                  <a:gd name="T0" fmla="*/ 0 w 47"/>
                  <a:gd name="T1" fmla="*/ 0 h 47"/>
                  <a:gd name="T2" fmla="*/ 0 w 47"/>
                  <a:gd name="T3" fmla="*/ 0 h 47"/>
                  <a:gd name="T4" fmla="*/ 0 w 47"/>
                  <a:gd name="T5" fmla="*/ 0 h 47"/>
                  <a:gd name="T6" fmla="*/ 0 w 47"/>
                  <a:gd name="T7" fmla="*/ 0 h 47"/>
                  <a:gd name="T8" fmla="*/ 0 w 47"/>
                  <a:gd name="T9" fmla="*/ 0 h 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7" h="47">
                    <a:moveTo>
                      <a:pt x="8" y="47"/>
                    </a:moveTo>
                    <a:lnTo>
                      <a:pt x="47" y="8"/>
                    </a:lnTo>
                    <a:lnTo>
                      <a:pt x="39" y="0"/>
                    </a:lnTo>
                    <a:lnTo>
                      <a:pt x="0" y="39"/>
                    </a:lnTo>
                    <a:lnTo>
                      <a:pt x="8" y="47"/>
                    </a:lnTo>
                    <a:close/>
                  </a:path>
                </a:pathLst>
              </a:custGeom>
              <a:noFill/>
              <a:ln w="63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63" name="Rectangle 370"/>
              <p:cNvSpPr>
                <a:spLocks noChangeArrowheads="1"/>
              </p:cNvSpPr>
              <p:nvPr/>
            </p:nvSpPr>
            <p:spPr bwMode="auto">
              <a:xfrm>
                <a:off x="1883" y="395"/>
                <a:ext cx="6" cy="22"/>
              </a:xfrm>
              <a:prstGeom prst="rect">
                <a:avLst/>
              </a:prstGeom>
              <a:solidFill>
                <a:srgbClr val="E866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1pPr>
                <a:lvl2pPr marL="742950" indent="-28575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2pPr>
                <a:lvl3pPr marL="11430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3pPr>
                <a:lvl4pPr marL="16002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4pPr>
                <a:lvl5pPr marL="20574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1064" name="Rectangle 371"/>
              <p:cNvSpPr>
                <a:spLocks/>
              </p:cNvSpPr>
              <p:nvPr/>
            </p:nvSpPr>
            <p:spPr bwMode="auto">
              <a:xfrm>
                <a:off x="1883" y="395"/>
                <a:ext cx="6" cy="22"/>
              </a:xfrm>
              <a:prstGeom prst="rect">
                <a:avLst/>
              </a:prstGeom>
              <a:noFill/>
              <a:ln w="635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1pPr>
                <a:lvl2pPr marL="742950" indent="-28575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2pPr>
                <a:lvl3pPr marL="11430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3pPr>
                <a:lvl4pPr marL="16002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4pPr>
                <a:lvl5pPr marL="20574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1065" name="Rectangle 372"/>
              <p:cNvSpPr>
                <a:spLocks noChangeArrowheads="1"/>
              </p:cNvSpPr>
              <p:nvPr/>
            </p:nvSpPr>
            <p:spPr bwMode="auto">
              <a:xfrm>
                <a:off x="1853" y="425"/>
                <a:ext cx="22" cy="6"/>
              </a:xfrm>
              <a:prstGeom prst="rect">
                <a:avLst/>
              </a:prstGeom>
              <a:solidFill>
                <a:srgbClr val="E866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1pPr>
                <a:lvl2pPr marL="742950" indent="-28575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2pPr>
                <a:lvl3pPr marL="11430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3pPr>
                <a:lvl4pPr marL="16002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4pPr>
                <a:lvl5pPr marL="20574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1066" name="Rectangle 373"/>
              <p:cNvSpPr>
                <a:spLocks/>
              </p:cNvSpPr>
              <p:nvPr/>
            </p:nvSpPr>
            <p:spPr bwMode="auto">
              <a:xfrm>
                <a:off x="1853" y="425"/>
                <a:ext cx="22" cy="6"/>
              </a:xfrm>
              <a:prstGeom prst="rect">
                <a:avLst/>
              </a:prstGeom>
              <a:noFill/>
              <a:ln w="635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1pPr>
                <a:lvl2pPr marL="742950" indent="-28575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2pPr>
                <a:lvl3pPr marL="11430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3pPr>
                <a:lvl4pPr marL="16002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4pPr>
                <a:lvl5pPr marL="20574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1067" name="未知"/>
              <p:cNvSpPr>
                <a:spLocks/>
              </p:cNvSpPr>
              <p:nvPr/>
            </p:nvSpPr>
            <p:spPr bwMode="auto">
              <a:xfrm>
                <a:off x="1861" y="434"/>
                <a:ext cx="19" cy="19"/>
              </a:xfrm>
              <a:custGeom>
                <a:avLst/>
                <a:gdLst>
                  <a:gd name="T0" fmla="*/ 0 w 47"/>
                  <a:gd name="T1" fmla="*/ 0 h 47"/>
                  <a:gd name="T2" fmla="*/ 0 w 47"/>
                  <a:gd name="T3" fmla="*/ 0 h 47"/>
                  <a:gd name="T4" fmla="*/ 0 w 47"/>
                  <a:gd name="T5" fmla="*/ 0 h 47"/>
                  <a:gd name="T6" fmla="*/ 0 w 47"/>
                  <a:gd name="T7" fmla="*/ 0 h 47"/>
                  <a:gd name="T8" fmla="*/ 0 w 47"/>
                  <a:gd name="T9" fmla="*/ 0 h 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7" h="47">
                    <a:moveTo>
                      <a:pt x="47" y="8"/>
                    </a:moveTo>
                    <a:lnTo>
                      <a:pt x="8" y="47"/>
                    </a:lnTo>
                    <a:lnTo>
                      <a:pt x="0" y="39"/>
                    </a:lnTo>
                    <a:lnTo>
                      <a:pt x="39" y="0"/>
                    </a:lnTo>
                    <a:lnTo>
                      <a:pt x="47" y="8"/>
                    </a:lnTo>
                    <a:close/>
                  </a:path>
                </a:pathLst>
              </a:custGeom>
              <a:solidFill>
                <a:srgbClr val="E866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68" name="未知"/>
              <p:cNvSpPr>
                <a:spLocks/>
              </p:cNvSpPr>
              <p:nvPr/>
            </p:nvSpPr>
            <p:spPr bwMode="auto">
              <a:xfrm>
                <a:off x="1861" y="434"/>
                <a:ext cx="19" cy="19"/>
              </a:xfrm>
              <a:custGeom>
                <a:avLst/>
                <a:gdLst>
                  <a:gd name="T0" fmla="*/ 0 w 47"/>
                  <a:gd name="T1" fmla="*/ 0 h 47"/>
                  <a:gd name="T2" fmla="*/ 0 w 47"/>
                  <a:gd name="T3" fmla="*/ 0 h 47"/>
                  <a:gd name="T4" fmla="*/ 0 w 47"/>
                  <a:gd name="T5" fmla="*/ 0 h 47"/>
                  <a:gd name="T6" fmla="*/ 0 w 47"/>
                  <a:gd name="T7" fmla="*/ 0 h 47"/>
                  <a:gd name="T8" fmla="*/ 0 w 47"/>
                  <a:gd name="T9" fmla="*/ 0 h 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7" h="47">
                    <a:moveTo>
                      <a:pt x="39" y="0"/>
                    </a:moveTo>
                    <a:lnTo>
                      <a:pt x="0" y="39"/>
                    </a:lnTo>
                    <a:lnTo>
                      <a:pt x="8" y="47"/>
                    </a:lnTo>
                    <a:lnTo>
                      <a:pt x="47" y="8"/>
                    </a:lnTo>
                    <a:lnTo>
                      <a:pt x="39" y="0"/>
                    </a:lnTo>
                    <a:close/>
                  </a:path>
                </a:pathLst>
              </a:custGeom>
              <a:noFill/>
              <a:ln w="63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69" name="Rectangle 376"/>
              <p:cNvSpPr>
                <a:spLocks noChangeArrowheads="1"/>
              </p:cNvSpPr>
              <p:nvPr/>
            </p:nvSpPr>
            <p:spPr bwMode="auto">
              <a:xfrm>
                <a:off x="1883" y="438"/>
                <a:ext cx="6" cy="23"/>
              </a:xfrm>
              <a:prstGeom prst="rect">
                <a:avLst/>
              </a:prstGeom>
              <a:solidFill>
                <a:srgbClr val="E866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1pPr>
                <a:lvl2pPr marL="742950" indent="-28575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2pPr>
                <a:lvl3pPr marL="11430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3pPr>
                <a:lvl4pPr marL="16002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4pPr>
                <a:lvl5pPr marL="20574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1070" name="Rectangle 377"/>
              <p:cNvSpPr>
                <a:spLocks/>
              </p:cNvSpPr>
              <p:nvPr/>
            </p:nvSpPr>
            <p:spPr bwMode="auto">
              <a:xfrm>
                <a:off x="1883" y="438"/>
                <a:ext cx="6" cy="23"/>
              </a:xfrm>
              <a:prstGeom prst="rect">
                <a:avLst/>
              </a:prstGeom>
              <a:noFill/>
              <a:ln w="635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1pPr>
                <a:lvl2pPr marL="742950" indent="-28575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2pPr>
                <a:lvl3pPr marL="11430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3pPr>
                <a:lvl4pPr marL="16002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4pPr>
                <a:lvl5pPr marL="20574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1071" name="未知"/>
              <p:cNvSpPr>
                <a:spLocks/>
              </p:cNvSpPr>
              <p:nvPr/>
            </p:nvSpPr>
            <p:spPr bwMode="auto">
              <a:xfrm>
                <a:off x="1861" y="403"/>
                <a:ext cx="18" cy="19"/>
              </a:xfrm>
              <a:custGeom>
                <a:avLst/>
                <a:gdLst>
                  <a:gd name="T0" fmla="*/ 0 w 46"/>
                  <a:gd name="T1" fmla="*/ 0 h 47"/>
                  <a:gd name="T2" fmla="*/ 0 w 46"/>
                  <a:gd name="T3" fmla="*/ 0 h 47"/>
                  <a:gd name="T4" fmla="*/ 0 w 46"/>
                  <a:gd name="T5" fmla="*/ 0 h 47"/>
                  <a:gd name="T6" fmla="*/ 0 w 46"/>
                  <a:gd name="T7" fmla="*/ 0 h 47"/>
                  <a:gd name="T8" fmla="*/ 0 w 46"/>
                  <a:gd name="T9" fmla="*/ 0 h 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6" h="47">
                    <a:moveTo>
                      <a:pt x="46" y="38"/>
                    </a:moveTo>
                    <a:lnTo>
                      <a:pt x="38" y="47"/>
                    </a:lnTo>
                    <a:lnTo>
                      <a:pt x="0" y="8"/>
                    </a:lnTo>
                    <a:lnTo>
                      <a:pt x="8" y="0"/>
                    </a:lnTo>
                    <a:lnTo>
                      <a:pt x="46" y="38"/>
                    </a:lnTo>
                    <a:close/>
                  </a:path>
                </a:pathLst>
              </a:custGeom>
              <a:solidFill>
                <a:srgbClr val="E866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72" name="未知"/>
              <p:cNvSpPr>
                <a:spLocks/>
              </p:cNvSpPr>
              <p:nvPr/>
            </p:nvSpPr>
            <p:spPr bwMode="auto">
              <a:xfrm>
                <a:off x="1861" y="403"/>
                <a:ext cx="18" cy="19"/>
              </a:xfrm>
              <a:custGeom>
                <a:avLst/>
                <a:gdLst>
                  <a:gd name="T0" fmla="*/ 0 w 46"/>
                  <a:gd name="T1" fmla="*/ 0 h 47"/>
                  <a:gd name="T2" fmla="*/ 0 w 46"/>
                  <a:gd name="T3" fmla="*/ 0 h 47"/>
                  <a:gd name="T4" fmla="*/ 0 w 46"/>
                  <a:gd name="T5" fmla="*/ 0 h 47"/>
                  <a:gd name="T6" fmla="*/ 0 w 46"/>
                  <a:gd name="T7" fmla="*/ 0 h 47"/>
                  <a:gd name="T8" fmla="*/ 0 w 46"/>
                  <a:gd name="T9" fmla="*/ 0 h 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6" h="47">
                    <a:moveTo>
                      <a:pt x="46" y="38"/>
                    </a:moveTo>
                    <a:lnTo>
                      <a:pt x="8" y="0"/>
                    </a:lnTo>
                    <a:lnTo>
                      <a:pt x="0" y="8"/>
                    </a:lnTo>
                    <a:lnTo>
                      <a:pt x="38" y="47"/>
                    </a:lnTo>
                    <a:lnTo>
                      <a:pt x="46" y="38"/>
                    </a:lnTo>
                    <a:close/>
                  </a:path>
                </a:pathLst>
              </a:custGeom>
              <a:noFill/>
              <a:ln w="63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73" name="未知"/>
              <p:cNvSpPr>
                <a:spLocks/>
              </p:cNvSpPr>
              <p:nvPr/>
            </p:nvSpPr>
            <p:spPr bwMode="auto">
              <a:xfrm>
                <a:off x="1865" y="457"/>
                <a:ext cx="41" cy="7"/>
              </a:xfrm>
              <a:custGeom>
                <a:avLst/>
                <a:gdLst>
                  <a:gd name="T0" fmla="*/ 0 w 104"/>
                  <a:gd name="T1" fmla="*/ 0 h 17"/>
                  <a:gd name="T2" fmla="*/ 0 w 104"/>
                  <a:gd name="T3" fmla="*/ 0 h 17"/>
                  <a:gd name="T4" fmla="*/ 0 w 104"/>
                  <a:gd name="T5" fmla="*/ 0 h 17"/>
                  <a:gd name="T6" fmla="*/ 0 w 104"/>
                  <a:gd name="T7" fmla="*/ 0 h 17"/>
                  <a:gd name="T8" fmla="*/ 0 w 104"/>
                  <a:gd name="T9" fmla="*/ 0 h 17"/>
                  <a:gd name="T10" fmla="*/ 0 w 104"/>
                  <a:gd name="T11" fmla="*/ 0 h 17"/>
                  <a:gd name="T12" fmla="*/ 0 w 104"/>
                  <a:gd name="T13" fmla="*/ 0 h 17"/>
                  <a:gd name="T14" fmla="*/ 0 w 104"/>
                  <a:gd name="T15" fmla="*/ 0 h 17"/>
                  <a:gd name="T16" fmla="*/ 0 w 104"/>
                  <a:gd name="T17" fmla="*/ 0 h 17"/>
                  <a:gd name="T18" fmla="*/ 0 w 104"/>
                  <a:gd name="T19" fmla="*/ 0 h 17"/>
                  <a:gd name="T20" fmla="*/ 0 w 104"/>
                  <a:gd name="T21" fmla="*/ 0 h 17"/>
                  <a:gd name="T22" fmla="*/ 0 w 104"/>
                  <a:gd name="T23" fmla="*/ 0 h 17"/>
                  <a:gd name="T24" fmla="*/ 0 w 104"/>
                  <a:gd name="T25" fmla="*/ 0 h 17"/>
                  <a:gd name="T26" fmla="*/ 0 w 104"/>
                  <a:gd name="T27" fmla="*/ 0 h 17"/>
                  <a:gd name="T28" fmla="*/ 0 w 104"/>
                  <a:gd name="T29" fmla="*/ 0 h 17"/>
                  <a:gd name="T30" fmla="*/ 0 w 104"/>
                  <a:gd name="T31" fmla="*/ 0 h 17"/>
                  <a:gd name="T32" fmla="*/ 0 w 104"/>
                  <a:gd name="T33" fmla="*/ 0 h 17"/>
                  <a:gd name="T34" fmla="*/ 0 w 104"/>
                  <a:gd name="T35" fmla="*/ 0 h 17"/>
                  <a:gd name="T36" fmla="*/ 0 w 104"/>
                  <a:gd name="T37" fmla="*/ 0 h 17"/>
                  <a:gd name="T38" fmla="*/ 0 w 104"/>
                  <a:gd name="T39" fmla="*/ 0 h 17"/>
                  <a:gd name="T40" fmla="*/ 0 w 104"/>
                  <a:gd name="T41" fmla="*/ 0 h 17"/>
                  <a:gd name="T42" fmla="*/ 0 w 104"/>
                  <a:gd name="T43" fmla="*/ 0 h 17"/>
                  <a:gd name="T44" fmla="*/ 0 w 104"/>
                  <a:gd name="T45" fmla="*/ 0 h 17"/>
                  <a:gd name="T46" fmla="*/ 0 w 104"/>
                  <a:gd name="T47" fmla="*/ 0 h 17"/>
                  <a:gd name="T48" fmla="*/ 0 w 104"/>
                  <a:gd name="T49" fmla="*/ 0 h 17"/>
                  <a:gd name="T50" fmla="*/ 0 w 104"/>
                  <a:gd name="T51" fmla="*/ 0 h 17"/>
                  <a:gd name="T52" fmla="*/ 0 w 104"/>
                  <a:gd name="T53" fmla="*/ 0 h 17"/>
                  <a:gd name="T54" fmla="*/ 0 w 104"/>
                  <a:gd name="T55" fmla="*/ 0 h 17"/>
                  <a:gd name="T56" fmla="*/ 0 w 104"/>
                  <a:gd name="T57" fmla="*/ 0 h 17"/>
                  <a:gd name="T58" fmla="*/ 0 w 104"/>
                  <a:gd name="T59" fmla="*/ 0 h 17"/>
                  <a:gd name="T60" fmla="*/ 0 w 104"/>
                  <a:gd name="T61" fmla="*/ 0 h 17"/>
                  <a:gd name="T62" fmla="*/ 0 w 104"/>
                  <a:gd name="T63" fmla="*/ 0 h 17"/>
                  <a:gd name="T64" fmla="*/ 0 w 104"/>
                  <a:gd name="T65" fmla="*/ 0 h 17"/>
                  <a:gd name="T66" fmla="*/ 0 w 104"/>
                  <a:gd name="T67" fmla="*/ 0 h 17"/>
                  <a:gd name="T68" fmla="*/ 0 w 104"/>
                  <a:gd name="T69" fmla="*/ 0 h 17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0" t="0" r="r" b="b"/>
                <a:pathLst>
                  <a:path w="104" h="17">
                    <a:moveTo>
                      <a:pt x="52" y="17"/>
                    </a:moveTo>
                    <a:lnTo>
                      <a:pt x="48" y="17"/>
                    </a:lnTo>
                    <a:lnTo>
                      <a:pt x="45" y="16"/>
                    </a:lnTo>
                    <a:lnTo>
                      <a:pt x="41" y="16"/>
                    </a:lnTo>
                    <a:lnTo>
                      <a:pt x="38" y="16"/>
                    </a:lnTo>
                    <a:lnTo>
                      <a:pt x="34" y="15"/>
                    </a:lnTo>
                    <a:lnTo>
                      <a:pt x="31" y="14"/>
                    </a:lnTo>
                    <a:lnTo>
                      <a:pt x="28" y="13"/>
                    </a:lnTo>
                    <a:lnTo>
                      <a:pt x="24" y="12"/>
                    </a:lnTo>
                    <a:lnTo>
                      <a:pt x="21" y="11"/>
                    </a:lnTo>
                    <a:lnTo>
                      <a:pt x="18" y="10"/>
                    </a:lnTo>
                    <a:lnTo>
                      <a:pt x="15" y="9"/>
                    </a:lnTo>
                    <a:lnTo>
                      <a:pt x="12" y="7"/>
                    </a:lnTo>
                    <a:lnTo>
                      <a:pt x="9" y="5"/>
                    </a:lnTo>
                    <a:lnTo>
                      <a:pt x="6" y="4"/>
                    </a:lnTo>
                    <a:lnTo>
                      <a:pt x="3" y="2"/>
                    </a:lnTo>
                    <a:lnTo>
                      <a:pt x="0" y="0"/>
                    </a:lnTo>
                    <a:lnTo>
                      <a:pt x="104" y="0"/>
                    </a:lnTo>
                    <a:lnTo>
                      <a:pt x="101" y="2"/>
                    </a:lnTo>
                    <a:lnTo>
                      <a:pt x="98" y="4"/>
                    </a:lnTo>
                    <a:lnTo>
                      <a:pt x="95" y="5"/>
                    </a:lnTo>
                    <a:lnTo>
                      <a:pt x="92" y="7"/>
                    </a:lnTo>
                    <a:lnTo>
                      <a:pt x="89" y="9"/>
                    </a:lnTo>
                    <a:lnTo>
                      <a:pt x="86" y="10"/>
                    </a:lnTo>
                    <a:lnTo>
                      <a:pt x="83" y="11"/>
                    </a:lnTo>
                    <a:lnTo>
                      <a:pt x="79" y="12"/>
                    </a:lnTo>
                    <a:lnTo>
                      <a:pt x="76" y="13"/>
                    </a:lnTo>
                    <a:lnTo>
                      <a:pt x="73" y="14"/>
                    </a:lnTo>
                    <a:lnTo>
                      <a:pt x="66" y="16"/>
                    </a:lnTo>
                    <a:lnTo>
                      <a:pt x="62" y="16"/>
                    </a:lnTo>
                    <a:lnTo>
                      <a:pt x="59" y="16"/>
                    </a:lnTo>
                    <a:lnTo>
                      <a:pt x="55" y="17"/>
                    </a:lnTo>
                    <a:lnTo>
                      <a:pt x="52" y="17"/>
                    </a:lnTo>
                    <a:close/>
                  </a:path>
                </a:pathLst>
              </a:custGeom>
              <a:solidFill>
                <a:srgbClr val="E866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74" name="未知"/>
              <p:cNvSpPr>
                <a:spLocks/>
              </p:cNvSpPr>
              <p:nvPr/>
            </p:nvSpPr>
            <p:spPr bwMode="auto">
              <a:xfrm>
                <a:off x="1850" y="399"/>
                <a:ext cx="36" cy="58"/>
              </a:xfrm>
              <a:custGeom>
                <a:avLst/>
                <a:gdLst>
                  <a:gd name="T0" fmla="*/ 0 w 89"/>
                  <a:gd name="T1" fmla="*/ 0 h 144"/>
                  <a:gd name="T2" fmla="*/ 0 w 89"/>
                  <a:gd name="T3" fmla="*/ 0 h 144"/>
                  <a:gd name="T4" fmla="*/ 0 w 89"/>
                  <a:gd name="T5" fmla="*/ 0 h 144"/>
                  <a:gd name="T6" fmla="*/ 0 w 89"/>
                  <a:gd name="T7" fmla="*/ 0 h 144"/>
                  <a:gd name="T8" fmla="*/ 0 w 89"/>
                  <a:gd name="T9" fmla="*/ 0 h 144"/>
                  <a:gd name="T10" fmla="*/ 0 w 89"/>
                  <a:gd name="T11" fmla="*/ 0 h 144"/>
                  <a:gd name="T12" fmla="*/ 0 w 89"/>
                  <a:gd name="T13" fmla="*/ 0 h 144"/>
                  <a:gd name="T14" fmla="*/ 0 w 89"/>
                  <a:gd name="T15" fmla="*/ 0 h 144"/>
                  <a:gd name="T16" fmla="*/ 0 w 89"/>
                  <a:gd name="T17" fmla="*/ 0 h 144"/>
                  <a:gd name="T18" fmla="*/ 0 w 89"/>
                  <a:gd name="T19" fmla="*/ 0 h 144"/>
                  <a:gd name="T20" fmla="*/ 0 w 89"/>
                  <a:gd name="T21" fmla="*/ 0 h 144"/>
                  <a:gd name="T22" fmla="*/ 0 w 89"/>
                  <a:gd name="T23" fmla="*/ 0 h 144"/>
                  <a:gd name="T24" fmla="*/ 0 w 89"/>
                  <a:gd name="T25" fmla="*/ 0 h 144"/>
                  <a:gd name="T26" fmla="*/ 0 w 89"/>
                  <a:gd name="T27" fmla="*/ 0 h 144"/>
                  <a:gd name="T28" fmla="*/ 0 w 89"/>
                  <a:gd name="T29" fmla="*/ 0 h 144"/>
                  <a:gd name="T30" fmla="*/ 0 w 89"/>
                  <a:gd name="T31" fmla="*/ 0 h 144"/>
                  <a:gd name="T32" fmla="*/ 0 w 89"/>
                  <a:gd name="T33" fmla="*/ 0 h 144"/>
                  <a:gd name="T34" fmla="*/ 0 w 89"/>
                  <a:gd name="T35" fmla="*/ 0 h 144"/>
                  <a:gd name="T36" fmla="*/ 0 w 89"/>
                  <a:gd name="T37" fmla="*/ 0 h 144"/>
                  <a:gd name="T38" fmla="*/ 0 w 89"/>
                  <a:gd name="T39" fmla="*/ 0 h 144"/>
                  <a:gd name="T40" fmla="*/ 0 w 89"/>
                  <a:gd name="T41" fmla="*/ 0 h 144"/>
                  <a:gd name="T42" fmla="*/ 0 w 89"/>
                  <a:gd name="T43" fmla="*/ 0 h 144"/>
                  <a:gd name="T44" fmla="*/ 0 w 89"/>
                  <a:gd name="T45" fmla="*/ 0 h 144"/>
                  <a:gd name="T46" fmla="*/ 0 w 89"/>
                  <a:gd name="T47" fmla="*/ 0 h 144"/>
                  <a:gd name="T48" fmla="*/ 0 w 89"/>
                  <a:gd name="T49" fmla="*/ 0 h 144"/>
                  <a:gd name="T50" fmla="*/ 0 w 89"/>
                  <a:gd name="T51" fmla="*/ 0 h 144"/>
                  <a:gd name="T52" fmla="*/ 0 w 89"/>
                  <a:gd name="T53" fmla="*/ 0 h 144"/>
                  <a:gd name="T54" fmla="*/ 0 w 89"/>
                  <a:gd name="T55" fmla="*/ 0 h 144"/>
                  <a:gd name="T56" fmla="*/ 0 w 89"/>
                  <a:gd name="T57" fmla="*/ 0 h 144"/>
                  <a:gd name="T58" fmla="*/ 0 w 89"/>
                  <a:gd name="T59" fmla="*/ 0 h 144"/>
                  <a:gd name="T60" fmla="*/ 0 w 89"/>
                  <a:gd name="T61" fmla="*/ 0 h 144"/>
                  <a:gd name="T62" fmla="*/ 0 w 89"/>
                  <a:gd name="T63" fmla="*/ 0 h 144"/>
                  <a:gd name="T64" fmla="*/ 0 w 89"/>
                  <a:gd name="T65" fmla="*/ 0 h 144"/>
                  <a:gd name="T66" fmla="*/ 0 w 89"/>
                  <a:gd name="T67" fmla="*/ 0 h 144"/>
                  <a:gd name="T68" fmla="*/ 0 w 89"/>
                  <a:gd name="T69" fmla="*/ 0 h 144"/>
                  <a:gd name="T70" fmla="*/ 0 w 89"/>
                  <a:gd name="T71" fmla="*/ 0 h 144"/>
                  <a:gd name="T72" fmla="*/ 0 w 89"/>
                  <a:gd name="T73" fmla="*/ 0 h 144"/>
                  <a:gd name="T74" fmla="*/ 0 w 89"/>
                  <a:gd name="T75" fmla="*/ 0 h 144"/>
                  <a:gd name="T76" fmla="*/ 0 w 89"/>
                  <a:gd name="T77" fmla="*/ 0 h 144"/>
                  <a:gd name="T78" fmla="*/ 0 w 89"/>
                  <a:gd name="T79" fmla="*/ 0 h 144"/>
                  <a:gd name="T80" fmla="*/ 0 w 89"/>
                  <a:gd name="T81" fmla="*/ 0 h 144"/>
                  <a:gd name="T82" fmla="*/ 0 w 89"/>
                  <a:gd name="T83" fmla="*/ 0 h 144"/>
                  <a:gd name="T84" fmla="*/ 0 w 89"/>
                  <a:gd name="T85" fmla="*/ 0 h 144"/>
                  <a:gd name="T86" fmla="*/ 0 w 89"/>
                  <a:gd name="T87" fmla="*/ 0 h 144"/>
                  <a:gd name="T88" fmla="*/ 0 w 89"/>
                  <a:gd name="T89" fmla="*/ 0 h 144"/>
                  <a:gd name="T90" fmla="*/ 0 w 89"/>
                  <a:gd name="T91" fmla="*/ 0 h 144"/>
                  <a:gd name="T92" fmla="*/ 0 w 89"/>
                  <a:gd name="T93" fmla="*/ 0 h 144"/>
                  <a:gd name="T94" fmla="*/ 0 w 89"/>
                  <a:gd name="T95" fmla="*/ 0 h 144"/>
                  <a:gd name="T96" fmla="*/ 0 w 89"/>
                  <a:gd name="T97" fmla="*/ 0 h 144"/>
                  <a:gd name="T98" fmla="*/ 0 w 89"/>
                  <a:gd name="T99" fmla="*/ 0 h 144"/>
                  <a:gd name="T100" fmla="*/ 0 w 89"/>
                  <a:gd name="T101" fmla="*/ 0 h 144"/>
                  <a:gd name="T102" fmla="*/ 0 w 89"/>
                  <a:gd name="T103" fmla="*/ 0 h 144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</a:gdLst>
                <a:ahLst/>
                <a:cxnLst>
                  <a:cxn ang="T104">
                    <a:pos x="T0" y="T1"/>
                  </a:cxn>
                  <a:cxn ang="T105">
                    <a:pos x="T2" y="T3"/>
                  </a:cxn>
                  <a:cxn ang="T106">
                    <a:pos x="T4" y="T5"/>
                  </a:cxn>
                  <a:cxn ang="T107">
                    <a:pos x="T6" y="T7"/>
                  </a:cxn>
                  <a:cxn ang="T108">
                    <a:pos x="T8" y="T9"/>
                  </a:cxn>
                  <a:cxn ang="T109">
                    <a:pos x="T10" y="T11"/>
                  </a:cxn>
                  <a:cxn ang="T110">
                    <a:pos x="T12" y="T13"/>
                  </a:cxn>
                  <a:cxn ang="T111">
                    <a:pos x="T14" y="T15"/>
                  </a:cxn>
                  <a:cxn ang="T112">
                    <a:pos x="T16" y="T17"/>
                  </a:cxn>
                  <a:cxn ang="T113">
                    <a:pos x="T18" y="T19"/>
                  </a:cxn>
                  <a:cxn ang="T114">
                    <a:pos x="T20" y="T21"/>
                  </a:cxn>
                  <a:cxn ang="T115">
                    <a:pos x="T22" y="T23"/>
                  </a:cxn>
                  <a:cxn ang="T116">
                    <a:pos x="T24" y="T25"/>
                  </a:cxn>
                  <a:cxn ang="T117">
                    <a:pos x="T26" y="T27"/>
                  </a:cxn>
                  <a:cxn ang="T118">
                    <a:pos x="T28" y="T29"/>
                  </a:cxn>
                  <a:cxn ang="T119">
                    <a:pos x="T30" y="T31"/>
                  </a:cxn>
                  <a:cxn ang="T120">
                    <a:pos x="T32" y="T33"/>
                  </a:cxn>
                  <a:cxn ang="T121">
                    <a:pos x="T34" y="T35"/>
                  </a:cxn>
                  <a:cxn ang="T122">
                    <a:pos x="T36" y="T37"/>
                  </a:cxn>
                  <a:cxn ang="T123">
                    <a:pos x="T38" y="T39"/>
                  </a:cxn>
                  <a:cxn ang="T124">
                    <a:pos x="T40" y="T41"/>
                  </a:cxn>
                  <a:cxn ang="T125">
                    <a:pos x="T42" y="T43"/>
                  </a:cxn>
                  <a:cxn ang="T126">
                    <a:pos x="T44" y="T45"/>
                  </a:cxn>
                  <a:cxn ang="T127">
                    <a:pos x="T46" y="T47"/>
                  </a:cxn>
                  <a:cxn ang="T128">
                    <a:pos x="T48" y="T49"/>
                  </a:cxn>
                  <a:cxn ang="T129">
                    <a:pos x="T50" y="T51"/>
                  </a:cxn>
                  <a:cxn ang="T130">
                    <a:pos x="T52" y="T53"/>
                  </a:cxn>
                  <a:cxn ang="T131">
                    <a:pos x="T54" y="T55"/>
                  </a:cxn>
                  <a:cxn ang="T132">
                    <a:pos x="T56" y="T57"/>
                  </a:cxn>
                  <a:cxn ang="T133">
                    <a:pos x="T58" y="T59"/>
                  </a:cxn>
                  <a:cxn ang="T134">
                    <a:pos x="T60" y="T61"/>
                  </a:cxn>
                  <a:cxn ang="T135">
                    <a:pos x="T62" y="T63"/>
                  </a:cxn>
                  <a:cxn ang="T136">
                    <a:pos x="T64" y="T65"/>
                  </a:cxn>
                  <a:cxn ang="T137">
                    <a:pos x="T66" y="T67"/>
                  </a:cxn>
                  <a:cxn ang="T138">
                    <a:pos x="T68" y="T69"/>
                  </a:cxn>
                  <a:cxn ang="T139">
                    <a:pos x="T70" y="T71"/>
                  </a:cxn>
                  <a:cxn ang="T140">
                    <a:pos x="T72" y="T73"/>
                  </a:cxn>
                  <a:cxn ang="T141">
                    <a:pos x="T74" y="T75"/>
                  </a:cxn>
                  <a:cxn ang="T142">
                    <a:pos x="T76" y="T77"/>
                  </a:cxn>
                  <a:cxn ang="T143">
                    <a:pos x="T78" y="T79"/>
                  </a:cxn>
                  <a:cxn ang="T144">
                    <a:pos x="T80" y="T81"/>
                  </a:cxn>
                  <a:cxn ang="T145">
                    <a:pos x="T82" y="T83"/>
                  </a:cxn>
                  <a:cxn ang="T146">
                    <a:pos x="T84" y="T85"/>
                  </a:cxn>
                  <a:cxn ang="T147">
                    <a:pos x="T86" y="T87"/>
                  </a:cxn>
                  <a:cxn ang="T148">
                    <a:pos x="T88" y="T89"/>
                  </a:cxn>
                  <a:cxn ang="T149">
                    <a:pos x="T90" y="T91"/>
                  </a:cxn>
                  <a:cxn ang="T150">
                    <a:pos x="T92" y="T93"/>
                  </a:cxn>
                  <a:cxn ang="T151">
                    <a:pos x="T94" y="T95"/>
                  </a:cxn>
                  <a:cxn ang="T152">
                    <a:pos x="T96" y="T97"/>
                  </a:cxn>
                  <a:cxn ang="T153">
                    <a:pos x="T98" y="T99"/>
                  </a:cxn>
                  <a:cxn ang="T154">
                    <a:pos x="T100" y="T101"/>
                  </a:cxn>
                  <a:cxn ang="T155">
                    <a:pos x="T102" y="T103"/>
                  </a:cxn>
                </a:cxnLst>
                <a:rect l="0" t="0" r="r" b="b"/>
                <a:pathLst>
                  <a:path w="89" h="144">
                    <a:moveTo>
                      <a:pt x="37" y="144"/>
                    </a:moveTo>
                    <a:lnTo>
                      <a:pt x="36" y="143"/>
                    </a:lnTo>
                    <a:lnTo>
                      <a:pt x="35" y="143"/>
                    </a:lnTo>
                    <a:lnTo>
                      <a:pt x="35" y="142"/>
                    </a:lnTo>
                    <a:lnTo>
                      <a:pt x="34" y="142"/>
                    </a:lnTo>
                    <a:lnTo>
                      <a:pt x="33" y="141"/>
                    </a:lnTo>
                    <a:lnTo>
                      <a:pt x="32" y="140"/>
                    </a:lnTo>
                    <a:lnTo>
                      <a:pt x="31" y="140"/>
                    </a:lnTo>
                    <a:lnTo>
                      <a:pt x="31" y="139"/>
                    </a:lnTo>
                    <a:lnTo>
                      <a:pt x="30" y="138"/>
                    </a:lnTo>
                    <a:lnTo>
                      <a:pt x="29" y="137"/>
                    </a:lnTo>
                    <a:lnTo>
                      <a:pt x="27" y="136"/>
                    </a:lnTo>
                    <a:lnTo>
                      <a:pt x="26" y="135"/>
                    </a:lnTo>
                    <a:lnTo>
                      <a:pt x="25" y="133"/>
                    </a:lnTo>
                    <a:lnTo>
                      <a:pt x="23" y="132"/>
                    </a:lnTo>
                    <a:lnTo>
                      <a:pt x="22" y="130"/>
                    </a:lnTo>
                    <a:lnTo>
                      <a:pt x="16" y="123"/>
                    </a:lnTo>
                    <a:lnTo>
                      <a:pt x="15" y="121"/>
                    </a:lnTo>
                    <a:lnTo>
                      <a:pt x="13" y="119"/>
                    </a:lnTo>
                    <a:lnTo>
                      <a:pt x="13" y="118"/>
                    </a:lnTo>
                    <a:lnTo>
                      <a:pt x="12" y="116"/>
                    </a:lnTo>
                    <a:lnTo>
                      <a:pt x="11" y="114"/>
                    </a:lnTo>
                    <a:lnTo>
                      <a:pt x="10" y="112"/>
                    </a:lnTo>
                    <a:lnTo>
                      <a:pt x="8" y="109"/>
                    </a:lnTo>
                    <a:lnTo>
                      <a:pt x="7" y="107"/>
                    </a:lnTo>
                    <a:lnTo>
                      <a:pt x="7" y="105"/>
                    </a:lnTo>
                    <a:lnTo>
                      <a:pt x="6" y="105"/>
                    </a:lnTo>
                    <a:lnTo>
                      <a:pt x="5" y="102"/>
                    </a:lnTo>
                    <a:lnTo>
                      <a:pt x="5" y="99"/>
                    </a:lnTo>
                    <a:lnTo>
                      <a:pt x="4" y="99"/>
                    </a:lnTo>
                    <a:lnTo>
                      <a:pt x="4" y="97"/>
                    </a:lnTo>
                    <a:lnTo>
                      <a:pt x="3" y="94"/>
                    </a:lnTo>
                    <a:lnTo>
                      <a:pt x="3" y="92"/>
                    </a:lnTo>
                    <a:lnTo>
                      <a:pt x="2" y="92"/>
                    </a:lnTo>
                    <a:lnTo>
                      <a:pt x="2" y="89"/>
                    </a:lnTo>
                    <a:lnTo>
                      <a:pt x="1" y="86"/>
                    </a:lnTo>
                    <a:lnTo>
                      <a:pt x="1" y="83"/>
                    </a:lnTo>
                    <a:lnTo>
                      <a:pt x="1" y="81"/>
                    </a:lnTo>
                    <a:lnTo>
                      <a:pt x="0" y="79"/>
                    </a:lnTo>
                    <a:lnTo>
                      <a:pt x="0" y="78"/>
                    </a:lnTo>
                    <a:lnTo>
                      <a:pt x="0" y="75"/>
                    </a:lnTo>
                    <a:lnTo>
                      <a:pt x="0" y="72"/>
                    </a:lnTo>
                    <a:lnTo>
                      <a:pt x="1" y="64"/>
                    </a:lnTo>
                    <a:lnTo>
                      <a:pt x="1" y="61"/>
                    </a:lnTo>
                    <a:lnTo>
                      <a:pt x="1" y="58"/>
                    </a:lnTo>
                    <a:lnTo>
                      <a:pt x="2" y="55"/>
                    </a:lnTo>
                    <a:lnTo>
                      <a:pt x="2" y="52"/>
                    </a:lnTo>
                    <a:lnTo>
                      <a:pt x="3" y="52"/>
                    </a:lnTo>
                    <a:lnTo>
                      <a:pt x="3" y="50"/>
                    </a:lnTo>
                    <a:lnTo>
                      <a:pt x="4" y="47"/>
                    </a:lnTo>
                    <a:lnTo>
                      <a:pt x="4" y="45"/>
                    </a:lnTo>
                    <a:lnTo>
                      <a:pt x="5" y="45"/>
                    </a:lnTo>
                    <a:lnTo>
                      <a:pt x="5" y="42"/>
                    </a:lnTo>
                    <a:lnTo>
                      <a:pt x="6" y="40"/>
                    </a:lnTo>
                    <a:lnTo>
                      <a:pt x="7" y="39"/>
                    </a:lnTo>
                    <a:lnTo>
                      <a:pt x="7" y="37"/>
                    </a:lnTo>
                    <a:lnTo>
                      <a:pt x="8" y="35"/>
                    </a:lnTo>
                    <a:lnTo>
                      <a:pt x="10" y="32"/>
                    </a:lnTo>
                    <a:lnTo>
                      <a:pt x="11" y="30"/>
                    </a:lnTo>
                    <a:lnTo>
                      <a:pt x="12" y="28"/>
                    </a:lnTo>
                    <a:lnTo>
                      <a:pt x="13" y="26"/>
                    </a:lnTo>
                    <a:lnTo>
                      <a:pt x="15" y="23"/>
                    </a:lnTo>
                    <a:lnTo>
                      <a:pt x="16" y="21"/>
                    </a:lnTo>
                    <a:lnTo>
                      <a:pt x="17" y="20"/>
                    </a:lnTo>
                    <a:lnTo>
                      <a:pt x="18" y="19"/>
                    </a:lnTo>
                    <a:lnTo>
                      <a:pt x="19" y="17"/>
                    </a:lnTo>
                    <a:lnTo>
                      <a:pt x="20" y="16"/>
                    </a:lnTo>
                    <a:lnTo>
                      <a:pt x="21" y="15"/>
                    </a:lnTo>
                    <a:lnTo>
                      <a:pt x="22" y="14"/>
                    </a:lnTo>
                    <a:lnTo>
                      <a:pt x="23" y="12"/>
                    </a:lnTo>
                    <a:lnTo>
                      <a:pt x="25" y="11"/>
                    </a:lnTo>
                    <a:lnTo>
                      <a:pt x="26" y="9"/>
                    </a:lnTo>
                    <a:lnTo>
                      <a:pt x="27" y="8"/>
                    </a:lnTo>
                    <a:lnTo>
                      <a:pt x="29" y="7"/>
                    </a:lnTo>
                    <a:lnTo>
                      <a:pt x="30" y="6"/>
                    </a:lnTo>
                    <a:lnTo>
                      <a:pt x="31" y="5"/>
                    </a:lnTo>
                    <a:lnTo>
                      <a:pt x="32" y="4"/>
                    </a:lnTo>
                    <a:lnTo>
                      <a:pt x="33" y="3"/>
                    </a:lnTo>
                    <a:lnTo>
                      <a:pt x="34" y="2"/>
                    </a:lnTo>
                    <a:lnTo>
                      <a:pt x="35" y="2"/>
                    </a:lnTo>
                    <a:lnTo>
                      <a:pt x="35" y="1"/>
                    </a:lnTo>
                    <a:lnTo>
                      <a:pt x="36" y="1"/>
                    </a:lnTo>
                    <a:lnTo>
                      <a:pt x="36" y="0"/>
                    </a:lnTo>
                    <a:lnTo>
                      <a:pt x="89" y="0"/>
                    </a:lnTo>
                    <a:lnTo>
                      <a:pt x="86" y="0"/>
                    </a:lnTo>
                    <a:lnTo>
                      <a:pt x="83" y="1"/>
                    </a:lnTo>
                    <a:lnTo>
                      <a:pt x="80" y="1"/>
                    </a:lnTo>
                    <a:lnTo>
                      <a:pt x="77" y="1"/>
                    </a:lnTo>
                    <a:lnTo>
                      <a:pt x="75" y="2"/>
                    </a:lnTo>
                    <a:lnTo>
                      <a:pt x="72" y="2"/>
                    </a:lnTo>
                    <a:lnTo>
                      <a:pt x="69" y="3"/>
                    </a:lnTo>
                    <a:lnTo>
                      <a:pt x="67" y="4"/>
                    </a:lnTo>
                    <a:lnTo>
                      <a:pt x="65" y="5"/>
                    </a:lnTo>
                    <a:lnTo>
                      <a:pt x="64" y="5"/>
                    </a:lnTo>
                    <a:lnTo>
                      <a:pt x="61" y="6"/>
                    </a:lnTo>
                    <a:lnTo>
                      <a:pt x="59" y="7"/>
                    </a:lnTo>
                    <a:lnTo>
                      <a:pt x="29" y="32"/>
                    </a:lnTo>
                    <a:lnTo>
                      <a:pt x="28" y="35"/>
                    </a:lnTo>
                    <a:lnTo>
                      <a:pt x="26" y="37"/>
                    </a:lnTo>
                    <a:lnTo>
                      <a:pt x="25" y="39"/>
                    </a:lnTo>
                    <a:lnTo>
                      <a:pt x="25" y="40"/>
                    </a:lnTo>
                    <a:lnTo>
                      <a:pt x="24" y="42"/>
                    </a:lnTo>
                    <a:lnTo>
                      <a:pt x="23" y="45"/>
                    </a:lnTo>
                    <a:lnTo>
                      <a:pt x="22" y="45"/>
                    </a:lnTo>
                    <a:lnTo>
                      <a:pt x="22" y="47"/>
                    </a:lnTo>
                    <a:lnTo>
                      <a:pt x="21" y="50"/>
                    </a:lnTo>
                    <a:lnTo>
                      <a:pt x="20" y="52"/>
                    </a:lnTo>
                    <a:lnTo>
                      <a:pt x="19" y="55"/>
                    </a:lnTo>
                    <a:lnTo>
                      <a:pt x="19" y="58"/>
                    </a:lnTo>
                    <a:lnTo>
                      <a:pt x="18" y="58"/>
                    </a:lnTo>
                    <a:lnTo>
                      <a:pt x="18" y="61"/>
                    </a:lnTo>
                    <a:lnTo>
                      <a:pt x="18" y="64"/>
                    </a:lnTo>
                    <a:lnTo>
                      <a:pt x="17" y="65"/>
                    </a:lnTo>
                    <a:lnTo>
                      <a:pt x="17" y="66"/>
                    </a:lnTo>
                    <a:lnTo>
                      <a:pt x="17" y="69"/>
                    </a:lnTo>
                    <a:lnTo>
                      <a:pt x="17" y="72"/>
                    </a:lnTo>
                    <a:lnTo>
                      <a:pt x="17" y="75"/>
                    </a:lnTo>
                    <a:lnTo>
                      <a:pt x="18" y="86"/>
                    </a:lnTo>
                    <a:lnTo>
                      <a:pt x="19" y="86"/>
                    </a:lnTo>
                    <a:lnTo>
                      <a:pt x="19" y="89"/>
                    </a:lnTo>
                    <a:lnTo>
                      <a:pt x="20" y="92"/>
                    </a:lnTo>
                    <a:lnTo>
                      <a:pt x="21" y="94"/>
                    </a:lnTo>
                    <a:lnTo>
                      <a:pt x="22" y="97"/>
                    </a:lnTo>
                    <a:lnTo>
                      <a:pt x="22" y="99"/>
                    </a:lnTo>
                    <a:lnTo>
                      <a:pt x="23" y="99"/>
                    </a:lnTo>
                    <a:lnTo>
                      <a:pt x="24" y="102"/>
                    </a:lnTo>
                    <a:lnTo>
                      <a:pt x="25" y="105"/>
                    </a:lnTo>
                    <a:lnTo>
                      <a:pt x="26" y="107"/>
                    </a:lnTo>
                    <a:lnTo>
                      <a:pt x="28" y="109"/>
                    </a:lnTo>
                    <a:lnTo>
                      <a:pt x="29" y="112"/>
                    </a:lnTo>
                    <a:lnTo>
                      <a:pt x="31" y="114"/>
                    </a:lnTo>
                    <a:lnTo>
                      <a:pt x="32" y="116"/>
                    </a:lnTo>
                    <a:lnTo>
                      <a:pt x="34" y="118"/>
                    </a:lnTo>
                    <a:lnTo>
                      <a:pt x="34" y="119"/>
                    </a:lnTo>
                    <a:lnTo>
                      <a:pt x="46" y="129"/>
                    </a:lnTo>
                    <a:lnTo>
                      <a:pt x="47" y="130"/>
                    </a:lnTo>
                    <a:lnTo>
                      <a:pt x="59" y="137"/>
                    </a:lnTo>
                    <a:lnTo>
                      <a:pt x="61" y="138"/>
                    </a:lnTo>
                    <a:lnTo>
                      <a:pt x="64" y="139"/>
                    </a:lnTo>
                    <a:lnTo>
                      <a:pt x="65" y="140"/>
                    </a:lnTo>
                    <a:lnTo>
                      <a:pt x="67" y="140"/>
                    </a:lnTo>
                    <a:lnTo>
                      <a:pt x="69" y="141"/>
                    </a:lnTo>
                    <a:lnTo>
                      <a:pt x="72" y="142"/>
                    </a:lnTo>
                    <a:lnTo>
                      <a:pt x="75" y="142"/>
                    </a:lnTo>
                    <a:lnTo>
                      <a:pt x="77" y="143"/>
                    </a:lnTo>
                    <a:lnTo>
                      <a:pt x="80" y="143"/>
                    </a:lnTo>
                    <a:lnTo>
                      <a:pt x="83" y="143"/>
                    </a:lnTo>
                    <a:lnTo>
                      <a:pt x="86" y="144"/>
                    </a:lnTo>
                    <a:lnTo>
                      <a:pt x="89" y="144"/>
                    </a:lnTo>
                  </a:path>
                </a:pathLst>
              </a:custGeom>
              <a:solidFill>
                <a:srgbClr val="E866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75" name="未知"/>
              <p:cNvSpPr>
                <a:spLocks/>
              </p:cNvSpPr>
              <p:nvPr/>
            </p:nvSpPr>
            <p:spPr bwMode="auto">
              <a:xfrm>
                <a:off x="1886" y="399"/>
                <a:ext cx="35" cy="58"/>
              </a:xfrm>
              <a:custGeom>
                <a:avLst/>
                <a:gdLst>
                  <a:gd name="T0" fmla="*/ 0 w 89"/>
                  <a:gd name="T1" fmla="*/ 0 h 144"/>
                  <a:gd name="T2" fmla="*/ 0 w 89"/>
                  <a:gd name="T3" fmla="*/ 0 h 144"/>
                  <a:gd name="T4" fmla="*/ 0 w 89"/>
                  <a:gd name="T5" fmla="*/ 0 h 144"/>
                  <a:gd name="T6" fmla="*/ 0 w 89"/>
                  <a:gd name="T7" fmla="*/ 0 h 144"/>
                  <a:gd name="T8" fmla="*/ 0 w 89"/>
                  <a:gd name="T9" fmla="*/ 0 h 144"/>
                  <a:gd name="T10" fmla="*/ 0 w 89"/>
                  <a:gd name="T11" fmla="*/ 0 h 144"/>
                  <a:gd name="T12" fmla="*/ 0 w 89"/>
                  <a:gd name="T13" fmla="*/ 0 h 144"/>
                  <a:gd name="T14" fmla="*/ 0 w 89"/>
                  <a:gd name="T15" fmla="*/ 0 h 144"/>
                  <a:gd name="T16" fmla="*/ 0 w 89"/>
                  <a:gd name="T17" fmla="*/ 0 h 144"/>
                  <a:gd name="T18" fmla="*/ 0 w 89"/>
                  <a:gd name="T19" fmla="*/ 0 h 144"/>
                  <a:gd name="T20" fmla="*/ 0 w 89"/>
                  <a:gd name="T21" fmla="*/ 0 h 144"/>
                  <a:gd name="T22" fmla="*/ 0 w 89"/>
                  <a:gd name="T23" fmla="*/ 0 h 144"/>
                  <a:gd name="T24" fmla="*/ 0 w 89"/>
                  <a:gd name="T25" fmla="*/ 0 h 144"/>
                  <a:gd name="T26" fmla="*/ 0 w 89"/>
                  <a:gd name="T27" fmla="*/ 0 h 144"/>
                  <a:gd name="T28" fmla="*/ 0 w 89"/>
                  <a:gd name="T29" fmla="*/ 0 h 144"/>
                  <a:gd name="T30" fmla="*/ 0 w 89"/>
                  <a:gd name="T31" fmla="*/ 0 h 144"/>
                  <a:gd name="T32" fmla="*/ 0 w 89"/>
                  <a:gd name="T33" fmla="*/ 0 h 144"/>
                  <a:gd name="T34" fmla="*/ 0 w 89"/>
                  <a:gd name="T35" fmla="*/ 0 h 144"/>
                  <a:gd name="T36" fmla="*/ 0 w 89"/>
                  <a:gd name="T37" fmla="*/ 0 h 144"/>
                  <a:gd name="T38" fmla="*/ 0 w 89"/>
                  <a:gd name="T39" fmla="*/ 0 h 144"/>
                  <a:gd name="T40" fmla="*/ 0 w 89"/>
                  <a:gd name="T41" fmla="*/ 0 h 144"/>
                  <a:gd name="T42" fmla="*/ 0 w 89"/>
                  <a:gd name="T43" fmla="*/ 0 h 144"/>
                  <a:gd name="T44" fmla="*/ 0 w 89"/>
                  <a:gd name="T45" fmla="*/ 0 h 144"/>
                  <a:gd name="T46" fmla="*/ 0 w 89"/>
                  <a:gd name="T47" fmla="*/ 0 h 144"/>
                  <a:gd name="T48" fmla="*/ 0 w 89"/>
                  <a:gd name="T49" fmla="*/ 0 h 144"/>
                  <a:gd name="T50" fmla="*/ 0 w 89"/>
                  <a:gd name="T51" fmla="*/ 0 h 144"/>
                  <a:gd name="T52" fmla="*/ 0 w 89"/>
                  <a:gd name="T53" fmla="*/ 0 h 144"/>
                  <a:gd name="T54" fmla="*/ 0 w 89"/>
                  <a:gd name="T55" fmla="*/ 0 h 144"/>
                  <a:gd name="T56" fmla="*/ 0 w 89"/>
                  <a:gd name="T57" fmla="*/ 0 h 144"/>
                  <a:gd name="T58" fmla="*/ 0 w 89"/>
                  <a:gd name="T59" fmla="*/ 0 h 144"/>
                  <a:gd name="T60" fmla="*/ 0 w 89"/>
                  <a:gd name="T61" fmla="*/ 0 h 144"/>
                  <a:gd name="T62" fmla="*/ 0 w 89"/>
                  <a:gd name="T63" fmla="*/ 0 h 144"/>
                  <a:gd name="T64" fmla="*/ 0 w 89"/>
                  <a:gd name="T65" fmla="*/ 0 h 144"/>
                  <a:gd name="T66" fmla="*/ 0 w 89"/>
                  <a:gd name="T67" fmla="*/ 0 h 144"/>
                  <a:gd name="T68" fmla="*/ 0 w 89"/>
                  <a:gd name="T69" fmla="*/ 0 h 144"/>
                  <a:gd name="T70" fmla="*/ 0 w 89"/>
                  <a:gd name="T71" fmla="*/ 0 h 144"/>
                  <a:gd name="T72" fmla="*/ 0 w 89"/>
                  <a:gd name="T73" fmla="*/ 0 h 144"/>
                  <a:gd name="T74" fmla="*/ 0 w 89"/>
                  <a:gd name="T75" fmla="*/ 0 h 144"/>
                  <a:gd name="T76" fmla="*/ 0 w 89"/>
                  <a:gd name="T77" fmla="*/ 0 h 144"/>
                  <a:gd name="T78" fmla="*/ 0 w 89"/>
                  <a:gd name="T79" fmla="*/ 0 h 144"/>
                  <a:gd name="T80" fmla="*/ 0 w 89"/>
                  <a:gd name="T81" fmla="*/ 0 h 144"/>
                  <a:gd name="T82" fmla="*/ 0 w 89"/>
                  <a:gd name="T83" fmla="*/ 0 h 144"/>
                  <a:gd name="T84" fmla="*/ 0 w 89"/>
                  <a:gd name="T85" fmla="*/ 0 h 144"/>
                  <a:gd name="T86" fmla="*/ 0 w 89"/>
                  <a:gd name="T87" fmla="*/ 0 h 144"/>
                  <a:gd name="T88" fmla="*/ 0 w 89"/>
                  <a:gd name="T89" fmla="*/ 0 h 144"/>
                  <a:gd name="T90" fmla="*/ 0 w 89"/>
                  <a:gd name="T91" fmla="*/ 0 h 144"/>
                  <a:gd name="T92" fmla="*/ 0 w 89"/>
                  <a:gd name="T93" fmla="*/ 0 h 144"/>
                  <a:gd name="T94" fmla="*/ 0 w 89"/>
                  <a:gd name="T95" fmla="*/ 0 h 144"/>
                  <a:gd name="T96" fmla="*/ 0 w 89"/>
                  <a:gd name="T97" fmla="*/ 0 h 144"/>
                  <a:gd name="T98" fmla="*/ 0 w 89"/>
                  <a:gd name="T99" fmla="*/ 0 h 144"/>
                  <a:gd name="T100" fmla="*/ 0 w 89"/>
                  <a:gd name="T101" fmla="*/ 0 h 144"/>
                  <a:gd name="T102" fmla="*/ 0 w 89"/>
                  <a:gd name="T103" fmla="*/ 0 h 144"/>
                  <a:gd name="T104" fmla="*/ 0 w 89"/>
                  <a:gd name="T105" fmla="*/ 0 h 144"/>
                  <a:gd name="T106" fmla="*/ 0 w 89"/>
                  <a:gd name="T107" fmla="*/ 0 h 144"/>
                  <a:gd name="T108" fmla="*/ 0 w 89"/>
                  <a:gd name="T109" fmla="*/ 0 h 144"/>
                  <a:gd name="T110" fmla="*/ 0 w 89"/>
                  <a:gd name="T111" fmla="*/ 0 h 144"/>
                  <a:gd name="T112" fmla="*/ 0 w 89"/>
                  <a:gd name="T113" fmla="*/ 0 h 144"/>
                  <a:gd name="T114" fmla="*/ 0 w 89"/>
                  <a:gd name="T115" fmla="*/ 0 h 144"/>
                  <a:gd name="T116" fmla="*/ 0 w 89"/>
                  <a:gd name="T117" fmla="*/ 0 h 144"/>
                  <a:gd name="T118" fmla="*/ 0 w 89"/>
                  <a:gd name="T119" fmla="*/ 0 h 144"/>
                  <a:gd name="T120" fmla="*/ 0 w 89"/>
                  <a:gd name="T121" fmla="*/ 0 h 144"/>
                  <a:gd name="T122" fmla="*/ 0 w 89"/>
                  <a:gd name="T123" fmla="*/ 0 h 144"/>
                  <a:gd name="T124" fmla="*/ 0 w 89"/>
                  <a:gd name="T125" fmla="*/ 0 h 144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89" h="144">
                    <a:moveTo>
                      <a:pt x="0" y="144"/>
                    </a:moveTo>
                    <a:lnTo>
                      <a:pt x="17" y="142"/>
                    </a:lnTo>
                    <a:lnTo>
                      <a:pt x="19" y="141"/>
                    </a:lnTo>
                    <a:lnTo>
                      <a:pt x="22" y="140"/>
                    </a:lnTo>
                    <a:lnTo>
                      <a:pt x="24" y="140"/>
                    </a:lnTo>
                    <a:lnTo>
                      <a:pt x="25" y="139"/>
                    </a:lnTo>
                    <a:lnTo>
                      <a:pt x="27" y="138"/>
                    </a:lnTo>
                    <a:lnTo>
                      <a:pt x="30" y="137"/>
                    </a:lnTo>
                    <a:lnTo>
                      <a:pt x="43" y="130"/>
                    </a:lnTo>
                    <a:lnTo>
                      <a:pt x="44" y="128"/>
                    </a:lnTo>
                    <a:lnTo>
                      <a:pt x="52" y="121"/>
                    </a:lnTo>
                    <a:lnTo>
                      <a:pt x="55" y="118"/>
                    </a:lnTo>
                    <a:lnTo>
                      <a:pt x="57" y="115"/>
                    </a:lnTo>
                    <a:lnTo>
                      <a:pt x="58" y="114"/>
                    </a:lnTo>
                    <a:lnTo>
                      <a:pt x="59" y="112"/>
                    </a:lnTo>
                    <a:lnTo>
                      <a:pt x="61" y="109"/>
                    </a:lnTo>
                    <a:lnTo>
                      <a:pt x="63" y="106"/>
                    </a:lnTo>
                    <a:lnTo>
                      <a:pt x="64" y="104"/>
                    </a:lnTo>
                    <a:lnTo>
                      <a:pt x="65" y="103"/>
                    </a:lnTo>
                    <a:lnTo>
                      <a:pt x="66" y="100"/>
                    </a:lnTo>
                    <a:lnTo>
                      <a:pt x="66" y="99"/>
                    </a:lnTo>
                    <a:lnTo>
                      <a:pt x="67" y="96"/>
                    </a:lnTo>
                    <a:lnTo>
                      <a:pt x="68" y="94"/>
                    </a:lnTo>
                    <a:lnTo>
                      <a:pt x="68" y="93"/>
                    </a:lnTo>
                    <a:lnTo>
                      <a:pt x="69" y="89"/>
                    </a:lnTo>
                    <a:lnTo>
                      <a:pt x="70" y="88"/>
                    </a:lnTo>
                    <a:lnTo>
                      <a:pt x="70" y="86"/>
                    </a:lnTo>
                    <a:lnTo>
                      <a:pt x="71" y="83"/>
                    </a:lnTo>
                    <a:lnTo>
                      <a:pt x="71" y="79"/>
                    </a:lnTo>
                    <a:lnTo>
                      <a:pt x="71" y="78"/>
                    </a:lnTo>
                    <a:lnTo>
                      <a:pt x="71" y="76"/>
                    </a:lnTo>
                    <a:lnTo>
                      <a:pt x="71" y="72"/>
                    </a:lnTo>
                    <a:lnTo>
                      <a:pt x="71" y="68"/>
                    </a:lnTo>
                    <a:lnTo>
                      <a:pt x="71" y="67"/>
                    </a:lnTo>
                    <a:lnTo>
                      <a:pt x="71" y="65"/>
                    </a:lnTo>
                    <a:lnTo>
                      <a:pt x="71" y="61"/>
                    </a:lnTo>
                    <a:lnTo>
                      <a:pt x="70" y="58"/>
                    </a:lnTo>
                    <a:lnTo>
                      <a:pt x="70" y="56"/>
                    </a:lnTo>
                    <a:lnTo>
                      <a:pt x="65" y="41"/>
                    </a:lnTo>
                    <a:lnTo>
                      <a:pt x="64" y="40"/>
                    </a:lnTo>
                    <a:lnTo>
                      <a:pt x="63" y="38"/>
                    </a:lnTo>
                    <a:lnTo>
                      <a:pt x="61" y="35"/>
                    </a:lnTo>
                    <a:lnTo>
                      <a:pt x="59" y="32"/>
                    </a:lnTo>
                    <a:lnTo>
                      <a:pt x="58" y="30"/>
                    </a:lnTo>
                    <a:lnTo>
                      <a:pt x="57" y="29"/>
                    </a:lnTo>
                    <a:lnTo>
                      <a:pt x="55" y="26"/>
                    </a:lnTo>
                    <a:lnTo>
                      <a:pt x="52" y="23"/>
                    </a:lnTo>
                    <a:lnTo>
                      <a:pt x="51" y="21"/>
                    </a:lnTo>
                    <a:lnTo>
                      <a:pt x="49" y="20"/>
                    </a:lnTo>
                    <a:lnTo>
                      <a:pt x="48" y="19"/>
                    </a:lnTo>
                    <a:lnTo>
                      <a:pt x="39" y="12"/>
                    </a:lnTo>
                    <a:lnTo>
                      <a:pt x="37" y="11"/>
                    </a:lnTo>
                    <a:lnTo>
                      <a:pt x="35" y="9"/>
                    </a:lnTo>
                    <a:lnTo>
                      <a:pt x="32" y="8"/>
                    </a:lnTo>
                    <a:lnTo>
                      <a:pt x="16" y="2"/>
                    </a:lnTo>
                    <a:lnTo>
                      <a:pt x="14" y="2"/>
                    </a:lnTo>
                    <a:lnTo>
                      <a:pt x="0" y="0"/>
                    </a:lnTo>
                    <a:lnTo>
                      <a:pt x="52" y="0"/>
                    </a:lnTo>
                    <a:lnTo>
                      <a:pt x="52" y="1"/>
                    </a:lnTo>
                    <a:lnTo>
                      <a:pt x="53" y="1"/>
                    </a:lnTo>
                    <a:lnTo>
                      <a:pt x="54" y="2"/>
                    </a:lnTo>
                    <a:lnTo>
                      <a:pt x="55" y="2"/>
                    </a:lnTo>
                    <a:lnTo>
                      <a:pt x="56" y="3"/>
                    </a:lnTo>
                    <a:lnTo>
                      <a:pt x="57" y="4"/>
                    </a:lnTo>
                    <a:lnTo>
                      <a:pt x="57" y="5"/>
                    </a:lnTo>
                    <a:lnTo>
                      <a:pt x="58" y="5"/>
                    </a:lnTo>
                    <a:lnTo>
                      <a:pt x="59" y="6"/>
                    </a:lnTo>
                    <a:lnTo>
                      <a:pt x="60" y="7"/>
                    </a:lnTo>
                    <a:lnTo>
                      <a:pt x="61" y="8"/>
                    </a:lnTo>
                    <a:lnTo>
                      <a:pt x="63" y="9"/>
                    </a:lnTo>
                    <a:lnTo>
                      <a:pt x="64" y="11"/>
                    </a:lnTo>
                    <a:lnTo>
                      <a:pt x="65" y="12"/>
                    </a:lnTo>
                    <a:lnTo>
                      <a:pt x="67" y="14"/>
                    </a:lnTo>
                    <a:lnTo>
                      <a:pt x="67" y="15"/>
                    </a:lnTo>
                    <a:lnTo>
                      <a:pt x="68" y="16"/>
                    </a:lnTo>
                    <a:lnTo>
                      <a:pt x="70" y="17"/>
                    </a:lnTo>
                    <a:lnTo>
                      <a:pt x="83" y="40"/>
                    </a:lnTo>
                    <a:lnTo>
                      <a:pt x="83" y="41"/>
                    </a:lnTo>
                    <a:lnTo>
                      <a:pt x="84" y="45"/>
                    </a:lnTo>
                    <a:lnTo>
                      <a:pt x="85" y="48"/>
                    </a:lnTo>
                    <a:lnTo>
                      <a:pt x="88" y="61"/>
                    </a:lnTo>
                    <a:lnTo>
                      <a:pt x="88" y="65"/>
                    </a:lnTo>
                    <a:lnTo>
                      <a:pt x="88" y="67"/>
                    </a:lnTo>
                    <a:lnTo>
                      <a:pt x="88" y="68"/>
                    </a:lnTo>
                    <a:lnTo>
                      <a:pt x="89" y="72"/>
                    </a:lnTo>
                    <a:lnTo>
                      <a:pt x="88" y="76"/>
                    </a:lnTo>
                    <a:lnTo>
                      <a:pt x="83" y="104"/>
                    </a:lnTo>
                    <a:lnTo>
                      <a:pt x="82" y="106"/>
                    </a:lnTo>
                    <a:lnTo>
                      <a:pt x="80" y="109"/>
                    </a:lnTo>
                    <a:lnTo>
                      <a:pt x="79" y="112"/>
                    </a:lnTo>
                    <a:lnTo>
                      <a:pt x="78" y="114"/>
                    </a:lnTo>
                    <a:lnTo>
                      <a:pt x="77" y="115"/>
                    </a:lnTo>
                    <a:lnTo>
                      <a:pt x="76" y="118"/>
                    </a:lnTo>
                    <a:lnTo>
                      <a:pt x="74" y="121"/>
                    </a:lnTo>
                    <a:lnTo>
                      <a:pt x="73" y="123"/>
                    </a:lnTo>
                    <a:lnTo>
                      <a:pt x="72" y="124"/>
                    </a:lnTo>
                    <a:lnTo>
                      <a:pt x="71" y="125"/>
                    </a:lnTo>
                    <a:lnTo>
                      <a:pt x="70" y="127"/>
                    </a:lnTo>
                    <a:lnTo>
                      <a:pt x="68" y="128"/>
                    </a:lnTo>
                    <a:lnTo>
                      <a:pt x="67" y="130"/>
                    </a:lnTo>
                    <a:lnTo>
                      <a:pt x="65" y="132"/>
                    </a:lnTo>
                    <a:lnTo>
                      <a:pt x="64" y="133"/>
                    </a:lnTo>
                    <a:lnTo>
                      <a:pt x="63" y="135"/>
                    </a:lnTo>
                    <a:lnTo>
                      <a:pt x="61" y="136"/>
                    </a:lnTo>
                    <a:lnTo>
                      <a:pt x="60" y="137"/>
                    </a:lnTo>
                    <a:lnTo>
                      <a:pt x="59" y="138"/>
                    </a:lnTo>
                    <a:lnTo>
                      <a:pt x="58" y="139"/>
                    </a:lnTo>
                    <a:lnTo>
                      <a:pt x="57" y="140"/>
                    </a:lnTo>
                    <a:lnTo>
                      <a:pt x="56" y="141"/>
                    </a:lnTo>
                    <a:lnTo>
                      <a:pt x="55" y="142"/>
                    </a:lnTo>
                    <a:lnTo>
                      <a:pt x="54" y="142"/>
                    </a:lnTo>
                    <a:lnTo>
                      <a:pt x="53" y="143"/>
                    </a:lnTo>
                    <a:lnTo>
                      <a:pt x="52" y="143"/>
                    </a:lnTo>
                    <a:lnTo>
                      <a:pt x="52" y="144"/>
                    </a:lnTo>
                  </a:path>
                </a:pathLst>
              </a:custGeom>
              <a:solidFill>
                <a:srgbClr val="E866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76" name="未知"/>
              <p:cNvSpPr>
                <a:spLocks/>
              </p:cNvSpPr>
              <p:nvPr/>
            </p:nvSpPr>
            <p:spPr bwMode="auto">
              <a:xfrm>
                <a:off x="1865" y="392"/>
                <a:ext cx="41" cy="7"/>
              </a:xfrm>
              <a:custGeom>
                <a:avLst/>
                <a:gdLst>
                  <a:gd name="T0" fmla="*/ 0 w 104"/>
                  <a:gd name="T1" fmla="*/ 0 h 17"/>
                  <a:gd name="T2" fmla="*/ 0 w 104"/>
                  <a:gd name="T3" fmla="*/ 0 h 17"/>
                  <a:gd name="T4" fmla="*/ 0 w 104"/>
                  <a:gd name="T5" fmla="*/ 0 h 17"/>
                  <a:gd name="T6" fmla="*/ 0 w 104"/>
                  <a:gd name="T7" fmla="*/ 0 h 17"/>
                  <a:gd name="T8" fmla="*/ 0 w 104"/>
                  <a:gd name="T9" fmla="*/ 0 h 17"/>
                  <a:gd name="T10" fmla="*/ 0 w 104"/>
                  <a:gd name="T11" fmla="*/ 0 h 17"/>
                  <a:gd name="T12" fmla="*/ 0 w 104"/>
                  <a:gd name="T13" fmla="*/ 0 h 17"/>
                  <a:gd name="T14" fmla="*/ 0 w 104"/>
                  <a:gd name="T15" fmla="*/ 0 h 17"/>
                  <a:gd name="T16" fmla="*/ 0 w 104"/>
                  <a:gd name="T17" fmla="*/ 0 h 17"/>
                  <a:gd name="T18" fmla="*/ 0 w 104"/>
                  <a:gd name="T19" fmla="*/ 0 h 17"/>
                  <a:gd name="T20" fmla="*/ 0 w 104"/>
                  <a:gd name="T21" fmla="*/ 0 h 17"/>
                  <a:gd name="T22" fmla="*/ 0 w 104"/>
                  <a:gd name="T23" fmla="*/ 0 h 17"/>
                  <a:gd name="T24" fmla="*/ 0 w 104"/>
                  <a:gd name="T25" fmla="*/ 0 h 17"/>
                  <a:gd name="T26" fmla="*/ 0 w 104"/>
                  <a:gd name="T27" fmla="*/ 0 h 17"/>
                  <a:gd name="T28" fmla="*/ 0 w 104"/>
                  <a:gd name="T29" fmla="*/ 0 h 17"/>
                  <a:gd name="T30" fmla="*/ 0 w 104"/>
                  <a:gd name="T31" fmla="*/ 0 h 17"/>
                  <a:gd name="T32" fmla="*/ 0 w 104"/>
                  <a:gd name="T33" fmla="*/ 0 h 17"/>
                  <a:gd name="T34" fmla="*/ 0 w 104"/>
                  <a:gd name="T35" fmla="*/ 0 h 17"/>
                  <a:gd name="T36" fmla="*/ 0 w 104"/>
                  <a:gd name="T37" fmla="*/ 0 h 17"/>
                  <a:gd name="T38" fmla="*/ 0 w 104"/>
                  <a:gd name="T39" fmla="*/ 0 h 17"/>
                  <a:gd name="T40" fmla="*/ 0 w 104"/>
                  <a:gd name="T41" fmla="*/ 0 h 17"/>
                  <a:gd name="T42" fmla="*/ 0 w 104"/>
                  <a:gd name="T43" fmla="*/ 0 h 17"/>
                  <a:gd name="T44" fmla="*/ 0 w 104"/>
                  <a:gd name="T45" fmla="*/ 0 h 17"/>
                  <a:gd name="T46" fmla="*/ 0 w 104"/>
                  <a:gd name="T47" fmla="*/ 0 h 17"/>
                  <a:gd name="T48" fmla="*/ 0 w 104"/>
                  <a:gd name="T49" fmla="*/ 0 h 17"/>
                  <a:gd name="T50" fmla="*/ 0 w 104"/>
                  <a:gd name="T51" fmla="*/ 0 h 17"/>
                  <a:gd name="T52" fmla="*/ 0 w 104"/>
                  <a:gd name="T53" fmla="*/ 0 h 17"/>
                  <a:gd name="T54" fmla="*/ 0 w 104"/>
                  <a:gd name="T55" fmla="*/ 0 h 17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</a:gdLst>
                <a:ahLst/>
                <a:cxnLst>
                  <a:cxn ang="T56">
                    <a:pos x="T0" y="T1"/>
                  </a:cxn>
                  <a:cxn ang="T57">
                    <a:pos x="T2" y="T3"/>
                  </a:cxn>
                  <a:cxn ang="T58">
                    <a:pos x="T4" y="T5"/>
                  </a:cxn>
                  <a:cxn ang="T59">
                    <a:pos x="T6" y="T7"/>
                  </a:cxn>
                  <a:cxn ang="T60">
                    <a:pos x="T8" y="T9"/>
                  </a:cxn>
                  <a:cxn ang="T61">
                    <a:pos x="T10" y="T11"/>
                  </a:cxn>
                  <a:cxn ang="T62">
                    <a:pos x="T12" y="T13"/>
                  </a:cxn>
                  <a:cxn ang="T63">
                    <a:pos x="T14" y="T15"/>
                  </a:cxn>
                  <a:cxn ang="T64">
                    <a:pos x="T16" y="T17"/>
                  </a:cxn>
                  <a:cxn ang="T65">
                    <a:pos x="T18" y="T19"/>
                  </a:cxn>
                  <a:cxn ang="T66">
                    <a:pos x="T20" y="T21"/>
                  </a:cxn>
                  <a:cxn ang="T67">
                    <a:pos x="T22" y="T23"/>
                  </a:cxn>
                  <a:cxn ang="T68">
                    <a:pos x="T24" y="T25"/>
                  </a:cxn>
                  <a:cxn ang="T69">
                    <a:pos x="T26" y="T27"/>
                  </a:cxn>
                  <a:cxn ang="T70">
                    <a:pos x="T28" y="T29"/>
                  </a:cxn>
                  <a:cxn ang="T71">
                    <a:pos x="T30" y="T31"/>
                  </a:cxn>
                  <a:cxn ang="T72">
                    <a:pos x="T32" y="T33"/>
                  </a:cxn>
                  <a:cxn ang="T73">
                    <a:pos x="T34" y="T35"/>
                  </a:cxn>
                  <a:cxn ang="T74">
                    <a:pos x="T36" y="T37"/>
                  </a:cxn>
                  <a:cxn ang="T75">
                    <a:pos x="T38" y="T39"/>
                  </a:cxn>
                  <a:cxn ang="T76">
                    <a:pos x="T40" y="T41"/>
                  </a:cxn>
                  <a:cxn ang="T77">
                    <a:pos x="T42" y="T43"/>
                  </a:cxn>
                  <a:cxn ang="T78">
                    <a:pos x="T44" y="T45"/>
                  </a:cxn>
                  <a:cxn ang="T79">
                    <a:pos x="T46" y="T47"/>
                  </a:cxn>
                  <a:cxn ang="T80">
                    <a:pos x="T48" y="T49"/>
                  </a:cxn>
                  <a:cxn ang="T81">
                    <a:pos x="T50" y="T51"/>
                  </a:cxn>
                  <a:cxn ang="T82">
                    <a:pos x="T52" y="T53"/>
                  </a:cxn>
                  <a:cxn ang="T83">
                    <a:pos x="T54" y="T55"/>
                  </a:cxn>
                </a:cxnLst>
                <a:rect l="0" t="0" r="r" b="b"/>
                <a:pathLst>
                  <a:path w="104" h="17">
                    <a:moveTo>
                      <a:pt x="0" y="17"/>
                    </a:moveTo>
                    <a:lnTo>
                      <a:pt x="0" y="17"/>
                    </a:lnTo>
                    <a:lnTo>
                      <a:pt x="3" y="15"/>
                    </a:lnTo>
                    <a:lnTo>
                      <a:pt x="15" y="8"/>
                    </a:lnTo>
                    <a:lnTo>
                      <a:pt x="18" y="7"/>
                    </a:lnTo>
                    <a:lnTo>
                      <a:pt x="21" y="6"/>
                    </a:lnTo>
                    <a:lnTo>
                      <a:pt x="24" y="5"/>
                    </a:lnTo>
                    <a:lnTo>
                      <a:pt x="41" y="1"/>
                    </a:lnTo>
                    <a:lnTo>
                      <a:pt x="45" y="1"/>
                    </a:lnTo>
                    <a:lnTo>
                      <a:pt x="48" y="0"/>
                    </a:lnTo>
                    <a:lnTo>
                      <a:pt x="52" y="0"/>
                    </a:lnTo>
                    <a:lnTo>
                      <a:pt x="55" y="0"/>
                    </a:lnTo>
                    <a:lnTo>
                      <a:pt x="59" y="1"/>
                    </a:lnTo>
                    <a:lnTo>
                      <a:pt x="62" y="1"/>
                    </a:lnTo>
                    <a:lnTo>
                      <a:pt x="66" y="1"/>
                    </a:lnTo>
                    <a:lnTo>
                      <a:pt x="69" y="2"/>
                    </a:lnTo>
                    <a:lnTo>
                      <a:pt x="73" y="3"/>
                    </a:lnTo>
                    <a:lnTo>
                      <a:pt x="76" y="4"/>
                    </a:lnTo>
                    <a:lnTo>
                      <a:pt x="79" y="5"/>
                    </a:lnTo>
                    <a:lnTo>
                      <a:pt x="83" y="6"/>
                    </a:lnTo>
                    <a:lnTo>
                      <a:pt x="86" y="7"/>
                    </a:lnTo>
                    <a:lnTo>
                      <a:pt x="89" y="8"/>
                    </a:lnTo>
                    <a:lnTo>
                      <a:pt x="92" y="10"/>
                    </a:lnTo>
                    <a:lnTo>
                      <a:pt x="95" y="12"/>
                    </a:lnTo>
                    <a:lnTo>
                      <a:pt x="98" y="13"/>
                    </a:lnTo>
                    <a:lnTo>
                      <a:pt x="101" y="15"/>
                    </a:lnTo>
                    <a:lnTo>
                      <a:pt x="104" y="17"/>
                    </a:lnTo>
                  </a:path>
                </a:pathLst>
              </a:custGeom>
              <a:solidFill>
                <a:srgbClr val="E866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77" name="未知"/>
              <p:cNvSpPr>
                <a:spLocks/>
              </p:cNvSpPr>
              <p:nvPr/>
            </p:nvSpPr>
            <p:spPr bwMode="auto">
              <a:xfrm>
                <a:off x="1857" y="399"/>
                <a:ext cx="57" cy="58"/>
              </a:xfrm>
              <a:custGeom>
                <a:avLst/>
                <a:gdLst>
                  <a:gd name="T0" fmla="*/ 0 w 143"/>
                  <a:gd name="T1" fmla="*/ 0 h 144"/>
                  <a:gd name="T2" fmla="*/ 0 w 143"/>
                  <a:gd name="T3" fmla="*/ 0 h 144"/>
                  <a:gd name="T4" fmla="*/ 0 w 143"/>
                  <a:gd name="T5" fmla="*/ 0 h 144"/>
                  <a:gd name="T6" fmla="*/ 0 w 143"/>
                  <a:gd name="T7" fmla="*/ 0 h 144"/>
                  <a:gd name="T8" fmla="*/ 0 w 143"/>
                  <a:gd name="T9" fmla="*/ 0 h 144"/>
                  <a:gd name="T10" fmla="*/ 0 w 143"/>
                  <a:gd name="T11" fmla="*/ 0 h 144"/>
                  <a:gd name="T12" fmla="*/ 0 w 143"/>
                  <a:gd name="T13" fmla="*/ 0 h 144"/>
                  <a:gd name="T14" fmla="*/ 0 w 143"/>
                  <a:gd name="T15" fmla="*/ 0 h 144"/>
                  <a:gd name="T16" fmla="*/ 0 w 143"/>
                  <a:gd name="T17" fmla="*/ 0 h 144"/>
                  <a:gd name="T18" fmla="*/ 0 w 143"/>
                  <a:gd name="T19" fmla="*/ 0 h 144"/>
                  <a:gd name="T20" fmla="*/ 0 w 143"/>
                  <a:gd name="T21" fmla="*/ 0 h 144"/>
                  <a:gd name="T22" fmla="*/ 0 w 143"/>
                  <a:gd name="T23" fmla="*/ 0 h 144"/>
                  <a:gd name="T24" fmla="*/ 0 w 143"/>
                  <a:gd name="T25" fmla="*/ 0 h 144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143" h="144">
                    <a:moveTo>
                      <a:pt x="123" y="123"/>
                    </a:moveTo>
                    <a:lnTo>
                      <a:pt x="72" y="144"/>
                    </a:lnTo>
                    <a:lnTo>
                      <a:pt x="69" y="144"/>
                    </a:lnTo>
                    <a:lnTo>
                      <a:pt x="15" y="116"/>
                    </a:lnTo>
                    <a:lnTo>
                      <a:pt x="0" y="72"/>
                    </a:lnTo>
                    <a:lnTo>
                      <a:pt x="0" y="69"/>
                    </a:lnTo>
                    <a:lnTo>
                      <a:pt x="28" y="16"/>
                    </a:lnTo>
                    <a:lnTo>
                      <a:pt x="72" y="0"/>
                    </a:lnTo>
                    <a:lnTo>
                      <a:pt x="75" y="0"/>
                    </a:lnTo>
                    <a:lnTo>
                      <a:pt x="130" y="30"/>
                    </a:lnTo>
                    <a:lnTo>
                      <a:pt x="143" y="72"/>
                    </a:lnTo>
                    <a:lnTo>
                      <a:pt x="143" y="78"/>
                    </a:lnTo>
                    <a:lnTo>
                      <a:pt x="123" y="123"/>
                    </a:lnTo>
                    <a:close/>
                  </a:path>
                </a:pathLst>
              </a:custGeom>
              <a:noFill/>
              <a:ln w="63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78" name="未知"/>
              <p:cNvSpPr>
                <a:spLocks/>
              </p:cNvSpPr>
              <p:nvPr/>
            </p:nvSpPr>
            <p:spPr bwMode="auto">
              <a:xfrm>
                <a:off x="1850" y="392"/>
                <a:ext cx="71" cy="72"/>
              </a:xfrm>
              <a:custGeom>
                <a:avLst/>
                <a:gdLst>
                  <a:gd name="T0" fmla="*/ 0 w 178"/>
                  <a:gd name="T1" fmla="*/ 0 h 178"/>
                  <a:gd name="T2" fmla="*/ 0 w 178"/>
                  <a:gd name="T3" fmla="*/ 0 h 178"/>
                  <a:gd name="T4" fmla="*/ 0 w 178"/>
                  <a:gd name="T5" fmla="*/ 0 h 178"/>
                  <a:gd name="T6" fmla="*/ 0 w 178"/>
                  <a:gd name="T7" fmla="*/ 0 h 178"/>
                  <a:gd name="T8" fmla="*/ 0 w 178"/>
                  <a:gd name="T9" fmla="*/ 0 h 178"/>
                  <a:gd name="T10" fmla="*/ 0 w 178"/>
                  <a:gd name="T11" fmla="*/ 0 h 178"/>
                  <a:gd name="T12" fmla="*/ 0 w 178"/>
                  <a:gd name="T13" fmla="*/ 0 h 178"/>
                  <a:gd name="T14" fmla="*/ 0 w 178"/>
                  <a:gd name="T15" fmla="*/ 0 h 178"/>
                  <a:gd name="T16" fmla="*/ 0 w 178"/>
                  <a:gd name="T17" fmla="*/ 0 h 178"/>
                  <a:gd name="T18" fmla="*/ 0 w 178"/>
                  <a:gd name="T19" fmla="*/ 0 h 178"/>
                  <a:gd name="T20" fmla="*/ 0 w 178"/>
                  <a:gd name="T21" fmla="*/ 0 h 178"/>
                  <a:gd name="T22" fmla="*/ 0 w 178"/>
                  <a:gd name="T23" fmla="*/ 0 h 178"/>
                  <a:gd name="T24" fmla="*/ 0 w 178"/>
                  <a:gd name="T25" fmla="*/ 0 h 178"/>
                  <a:gd name="T26" fmla="*/ 0 w 178"/>
                  <a:gd name="T27" fmla="*/ 0 h 178"/>
                  <a:gd name="T28" fmla="*/ 0 w 178"/>
                  <a:gd name="T29" fmla="*/ 0 h 178"/>
                  <a:gd name="T30" fmla="*/ 0 w 178"/>
                  <a:gd name="T31" fmla="*/ 0 h 178"/>
                  <a:gd name="T32" fmla="*/ 0 w 178"/>
                  <a:gd name="T33" fmla="*/ 0 h 178"/>
                  <a:gd name="T34" fmla="*/ 0 w 178"/>
                  <a:gd name="T35" fmla="*/ 0 h 178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178" h="178">
                    <a:moveTo>
                      <a:pt x="152" y="26"/>
                    </a:moveTo>
                    <a:lnTo>
                      <a:pt x="96" y="1"/>
                    </a:lnTo>
                    <a:lnTo>
                      <a:pt x="89" y="0"/>
                    </a:lnTo>
                    <a:lnTo>
                      <a:pt x="85" y="0"/>
                    </a:lnTo>
                    <a:lnTo>
                      <a:pt x="29" y="24"/>
                    </a:lnTo>
                    <a:lnTo>
                      <a:pt x="0" y="82"/>
                    </a:lnTo>
                    <a:lnTo>
                      <a:pt x="0" y="89"/>
                    </a:lnTo>
                    <a:lnTo>
                      <a:pt x="0" y="96"/>
                    </a:lnTo>
                    <a:lnTo>
                      <a:pt x="26" y="152"/>
                    </a:lnTo>
                    <a:lnTo>
                      <a:pt x="82" y="177"/>
                    </a:lnTo>
                    <a:lnTo>
                      <a:pt x="89" y="178"/>
                    </a:lnTo>
                    <a:lnTo>
                      <a:pt x="92" y="178"/>
                    </a:lnTo>
                    <a:lnTo>
                      <a:pt x="149" y="154"/>
                    </a:lnTo>
                    <a:lnTo>
                      <a:pt x="177" y="100"/>
                    </a:lnTo>
                    <a:lnTo>
                      <a:pt x="178" y="89"/>
                    </a:lnTo>
                    <a:lnTo>
                      <a:pt x="177" y="85"/>
                    </a:lnTo>
                    <a:lnTo>
                      <a:pt x="154" y="29"/>
                    </a:lnTo>
                    <a:lnTo>
                      <a:pt x="152" y="26"/>
                    </a:lnTo>
                    <a:close/>
                  </a:path>
                </a:pathLst>
              </a:custGeom>
              <a:noFill/>
              <a:ln w="63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79" name="未知"/>
              <p:cNvSpPr>
                <a:spLocks/>
              </p:cNvSpPr>
              <p:nvPr/>
            </p:nvSpPr>
            <p:spPr bwMode="auto">
              <a:xfrm>
                <a:off x="1876" y="437"/>
                <a:ext cx="20" cy="4"/>
              </a:xfrm>
              <a:custGeom>
                <a:avLst/>
                <a:gdLst>
                  <a:gd name="T0" fmla="*/ 0 w 50"/>
                  <a:gd name="T1" fmla="*/ 0 h 11"/>
                  <a:gd name="T2" fmla="*/ 0 w 50"/>
                  <a:gd name="T3" fmla="*/ 0 h 11"/>
                  <a:gd name="T4" fmla="*/ 0 w 50"/>
                  <a:gd name="T5" fmla="*/ 0 h 11"/>
                  <a:gd name="T6" fmla="*/ 0 w 50"/>
                  <a:gd name="T7" fmla="*/ 0 h 11"/>
                  <a:gd name="T8" fmla="*/ 0 w 50"/>
                  <a:gd name="T9" fmla="*/ 0 h 11"/>
                  <a:gd name="T10" fmla="*/ 0 w 50"/>
                  <a:gd name="T11" fmla="*/ 0 h 11"/>
                  <a:gd name="T12" fmla="*/ 0 w 50"/>
                  <a:gd name="T13" fmla="*/ 0 h 11"/>
                  <a:gd name="T14" fmla="*/ 0 w 50"/>
                  <a:gd name="T15" fmla="*/ 0 h 11"/>
                  <a:gd name="T16" fmla="*/ 0 w 50"/>
                  <a:gd name="T17" fmla="*/ 0 h 11"/>
                  <a:gd name="T18" fmla="*/ 0 w 50"/>
                  <a:gd name="T19" fmla="*/ 0 h 11"/>
                  <a:gd name="T20" fmla="*/ 0 w 50"/>
                  <a:gd name="T21" fmla="*/ 0 h 11"/>
                  <a:gd name="T22" fmla="*/ 0 w 50"/>
                  <a:gd name="T23" fmla="*/ 0 h 11"/>
                  <a:gd name="T24" fmla="*/ 0 w 50"/>
                  <a:gd name="T25" fmla="*/ 0 h 11"/>
                  <a:gd name="T26" fmla="*/ 0 w 50"/>
                  <a:gd name="T27" fmla="*/ 0 h 11"/>
                  <a:gd name="T28" fmla="*/ 0 w 50"/>
                  <a:gd name="T29" fmla="*/ 0 h 11"/>
                  <a:gd name="T30" fmla="*/ 0 w 50"/>
                  <a:gd name="T31" fmla="*/ 0 h 11"/>
                  <a:gd name="T32" fmla="*/ 0 w 50"/>
                  <a:gd name="T33" fmla="*/ 0 h 11"/>
                  <a:gd name="T34" fmla="*/ 0 w 50"/>
                  <a:gd name="T35" fmla="*/ 0 h 11"/>
                  <a:gd name="T36" fmla="*/ 0 w 50"/>
                  <a:gd name="T37" fmla="*/ 0 h 11"/>
                  <a:gd name="T38" fmla="*/ 0 w 50"/>
                  <a:gd name="T39" fmla="*/ 0 h 11"/>
                  <a:gd name="T40" fmla="*/ 0 w 50"/>
                  <a:gd name="T41" fmla="*/ 0 h 11"/>
                  <a:gd name="T42" fmla="*/ 0 w 50"/>
                  <a:gd name="T43" fmla="*/ 0 h 11"/>
                  <a:gd name="T44" fmla="*/ 0 w 50"/>
                  <a:gd name="T45" fmla="*/ 0 h 11"/>
                  <a:gd name="T46" fmla="*/ 0 w 50"/>
                  <a:gd name="T47" fmla="*/ 0 h 11"/>
                  <a:gd name="T48" fmla="*/ 0 w 50"/>
                  <a:gd name="T49" fmla="*/ 0 h 11"/>
                  <a:gd name="T50" fmla="*/ 0 w 50"/>
                  <a:gd name="T51" fmla="*/ 0 h 11"/>
                  <a:gd name="T52" fmla="*/ 0 w 50"/>
                  <a:gd name="T53" fmla="*/ 0 h 11"/>
                  <a:gd name="T54" fmla="*/ 0 w 50"/>
                  <a:gd name="T55" fmla="*/ 0 h 11"/>
                  <a:gd name="T56" fmla="*/ 0 w 50"/>
                  <a:gd name="T57" fmla="*/ 0 h 11"/>
                  <a:gd name="T58" fmla="*/ 0 w 50"/>
                  <a:gd name="T59" fmla="*/ 0 h 11"/>
                  <a:gd name="T60" fmla="*/ 0 w 50"/>
                  <a:gd name="T61" fmla="*/ 0 h 11"/>
                  <a:gd name="T62" fmla="*/ 0 w 50"/>
                  <a:gd name="T63" fmla="*/ 0 h 11"/>
                  <a:gd name="T64" fmla="*/ 0 w 50"/>
                  <a:gd name="T65" fmla="*/ 0 h 11"/>
                  <a:gd name="T66" fmla="*/ 0 w 50"/>
                  <a:gd name="T67" fmla="*/ 0 h 11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0" t="0" r="r" b="b"/>
                <a:pathLst>
                  <a:path w="50" h="11">
                    <a:moveTo>
                      <a:pt x="25" y="11"/>
                    </a:moveTo>
                    <a:lnTo>
                      <a:pt x="24" y="11"/>
                    </a:lnTo>
                    <a:lnTo>
                      <a:pt x="22" y="11"/>
                    </a:lnTo>
                    <a:lnTo>
                      <a:pt x="21" y="11"/>
                    </a:lnTo>
                    <a:lnTo>
                      <a:pt x="20" y="11"/>
                    </a:lnTo>
                    <a:lnTo>
                      <a:pt x="18" y="10"/>
                    </a:lnTo>
                    <a:lnTo>
                      <a:pt x="17" y="10"/>
                    </a:lnTo>
                    <a:lnTo>
                      <a:pt x="16" y="10"/>
                    </a:lnTo>
                    <a:lnTo>
                      <a:pt x="15" y="9"/>
                    </a:lnTo>
                    <a:lnTo>
                      <a:pt x="13" y="9"/>
                    </a:lnTo>
                    <a:lnTo>
                      <a:pt x="8" y="6"/>
                    </a:lnTo>
                    <a:lnTo>
                      <a:pt x="6" y="6"/>
                    </a:lnTo>
                    <a:lnTo>
                      <a:pt x="5" y="5"/>
                    </a:lnTo>
                    <a:lnTo>
                      <a:pt x="4" y="4"/>
                    </a:lnTo>
                    <a:lnTo>
                      <a:pt x="3" y="3"/>
                    </a:lnTo>
                    <a:lnTo>
                      <a:pt x="2" y="2"/>
                    </a:lnTo>
                    <a:lnTo>
                      <a:pt x="1" y="1"/>
                    </a:lnTo>
                    <a:lnTo>
                      <a:pt x="1" y="0"/>
                    </a:lnTo>
                    <a:lnTo>
                      <a:pt x="0" y="0"/>
                    </a:lnTo>
                    <a:lnTo>
                      <a:pt x="50" y="0"/>
                    </a:lnTo>
                    <a:lnTo>
                      <a:pt x="49" y="0"/>
                    </a:lnTo>
                    <a:lnTo>
                      <a:pt x="48" y="1"/>
                    </a:lnTo>
                    <a:lnTo>
                      <a:pt x="47" y="2"/>
                    </a:lnTo>
                    <a:lnTo>
                      <a:pt x="46" y="3"/>
                    </a:lnTo>
                    <a:lnTo>
                      <a:pt x="45" y="4"/>
                    </a:lnTo>
                    <a:lnTo>
                      <a:pt x="44" y="5"/>
                    </a:lnTo>
                    <a:lnTo>
                      <a:pt x="43" y="6"/>
                    </a:lnTo>
                    <a:lnTo>
                      <a:pt x="42" y="6"/>
                    </a:lnTo>
                    <a:lnTo>
                      <a:pt x="34" y="10"/>
                    </a:lnTo>
                    <a:lnTo>
                      <a:pt x="30" y="11"/>
                    </a:lnTo>
                    <a:lnTo>
                      <a:pt x="29" y="11"/>
                    </a:lnTo>
                    <a:lnTo>
                      <a:pt x="27" y="11"/>
                    </a:lnTo>
                    <a:lnTo>
                      <a:pt x="26" y="11"/>
                    </a:lnTo>
                    <a:lnTo>
                      <a:pt x="25" y="11"/>
                    </a:lnTo>
                    <a:close/>
                  </a:path>
                </a:pathLst>
              </a:custGeom>
              <a:solidFill>
                <a:srgbClr val="E866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80" name="未知"/>
              <p:cNvSpPr>
                <a:spLocks/>
              </p:cNvSpPr>
              <p:nvPr/>
            </p:nvSpPr>
            <p:spPr bwMode="auto">
              <a:xfrm>
                <a:off x="1872" y="419"/>
                <a:ext cx="14" cy="18"/>
              </a:xfrm>
              <a:custGeom>
                <a:avLst/>
                <a:gdLst>
                  <a:gd name="T0" fmla="*/ 0 w 33"/>
                  <a:gd name="T1" fmla="*/ 0 h 44"/>
                  <a:gd name="T2" fmla="*/ 0 w 33"/>
                  <a:gd name="T3" fmla="*/ 0 h 44"/>
                  <a:gd name="T4" fmla="*/ 0 w 33"/>
                  <a:gd name="T5" fmla="*/ 0 h 44"/>
                  <a:gd name="T6" fmla="*/ 0 w 33"/>
                  <a:gd name="T7" fmla="*/ 0 h 44"/>
                  <a:gd name="T8" fmla="*/ 0 w 33"/>
                  <a:gd name="T9" fmla="*/ 0 h 44"/>
                  <a:gd name="T10" fmla="*/ 0 w 33"/>
                  <a:gd name="T11" fmla="*/ 0 h 44"/>
                  <a:gd name="T12" fmla="*/ 0 w 33"/>
                  <a:gd name="T13" fmla="*/ 0 h 44"/>
                  <a:gd name="T14" fmla="*/ 0 w 33"/>
                  <a:gd name="T15" fmla="*/ 0 h 44"/>
                  <a:gd name="T16" fmla="*/ 0 w 33"/>
                  <a:gd name="T17" fmla="*/ 0 h 44"/>
                  <a:gd name="T18" fmla="*/ 0 w 33"/>
                  <a:gd name="T19" fmla="*/ 0 h 44"/>
                  <a:gd name="T20" fmla="*/ 0 w 33"/>
                  <a:gd name="T21" fmla="*/ 0 h 44"/>
                  <a:gd name="T22" fmla="*/ 0 w 33"/>
                  <a:gd name="T23" fmla="*/ 0 h 44"/>
                  <a:gd name="T24" fmla="*/ 0 w 33"/>
                  <a:gd name="T25" fmla="*/ 0 h 44"/>
                  <a:gd name="T26" fmla="*/ 0 w 33"/>
                  <a:gd name="T27" fmla="*/ 0 h 44"/>
                  <a:gd name="T28" fmla="*/ 0 w 33"/>
                  <a:gd name="T29" fmla="*/ 0 h 44"/>
                  <a:gd name="T30" fmla="*/ 0 w 33"/>
                  <a:gd name="T31" fmla="*/ 0 h 44"/>
                  <a:gd name="T32" fmla="*/ 0 w 33"/>
                  <a:gd name="T33" fmla="*/ 0 h 44"/>
                  <a:gd name="T34" fmla="*/ 0 w 33"/>
                  <a:gd name="T35" fmla="*/ 0 h 44"/>
                  <a:gd name="T36" fmla="*/ 0 w 33"/>
                  <a:gd name="T37" fmla="*/ 0 h 44"/>
                  <a:gd name="T38" fmla="*/ 0 w 33"/>
                  <a:gd name="T39" fmla="*/ 0 h 44"/>
                  <a:gd name="T40" fmla="*/ 0 w 33"/>
                  <a:gd name="T41" fmla="*/ 0 h 44"/>
                  <a:gd name="T42" fmla="*/ 0 w 33"/>
                  <a:gd name="T43" fmla="*/ 0 h 44"/>
                  <a:gd name="T44" fmla="*/ 0 w 33"/>
                  <a:gd name="T45" fmla="*/ 0 h 44"/>
                  <a:gd name="T46" fmla="*/ 0 w 33"/>
                  <a:gd name="T47" fmla="*/ 0 h 44"/>
                  <a:gd name="T48" fmla="*/ 0 w 33"/>
                  <a:gd name="T49" fmla="*/ 0 h 44"/>
                  <a:gd name="T50" fmla="*/ 0 w 33"/>
                  <a:gd name="T51" fmla="*/ 0 h 44"/>
                  <a:gd name="T52" fmla="*/ 0 w 33"/>
                  <a:gd name="T53" fmla="*/ 0 h 44"/>
                  <a:gd name="T54" fmla="*/ 0 w 33"/>
                  <a:gd name="T55" fmla="*/ 0 h 44"/>
                  <a:gd name="T56" fmla="*/ 0 w 33"/>
                  <a:gd name="T57" fmla="*/ 0 h 44"/>
                  <a:gd name="T58" fmla="*/ 0 w 33"/>
                  <a:gd name="T59" fmla="*/ 0 h 44"/>
                  <a:gd name="T60" fmla="*/ 0 w 33"/>
                  <a:gd name="T61" fmla="*/ 0 h 44"/>
                  <a:gd name="T62" fmla="*/ 0 w 33"/>
                  <a:gd name="T63" fmla="*/ 0 h 44"/>
                  <a:gd name="T64" fmla="*/ 0 w 33"/>
                  <a:gd name="T65" fmla="*/ 0 h 44"/>
                  <a:gd name="T66" fmla="*/ 0 w 33"/>
                  <a:gd name="T67" fmla="*/ 0 h 44"/>
                  <a:gd name="T68" fmla="*/ 0 w 33"/>
                  <a:gd name="T69" fmla="*/ 0 h 44"/>
                  <a:gd name="T70" fmla="*/ 0 w 33"/>
                  <a:gd name="T71" fmla="*/ 0 h 44"/>
                  <a:gd name="T72" fmla="*/ 0 w 33"/>
                  <a:gd name="T73" fmla="*/ 0 h 44"/>
                  <a:gd name="T74" fmla="*/ 0 w 33"/>
                  <a:gd name="T75" fmla="*/ 0 h 44"/>
                  <a:gd name="T76" fmla="*/ 0 w 33"/>
                  <a:gd name="T77" fmla="*/ 0 h 44"/>
                  <a:gd name="T78" fmla="*/ 0 w 33"/>
                  <a:gd name="T79" fmla="*/ 0 h 44"/>
                  <a:gd name="T80" fmla="*/ 0 w 33"/>
                  <a:gd name="T81" fmla="*/ 0 h 44"/>
                  <a:gd name="T82" fmla="*/ 0 w 33"/>
                  <a:gd name="T83" fmla="*/ 0 h 44"/>
                  <a:gd name="T84" fmla="*/ 0 w 33"/>
                  <a:gd name="T85" fmla="*/ 0 h 44"/>
                  <a:gd name="T86" fmla="*/ 0 w 33"/>
                  <a:gd name="T87" fmla="*/ 0 h 44"/>
                  <a:gd name="T88" fmla="*/ 0 w 33"/>
                  <a:gd name="T89" fmla="*/ 0 h 44"/>
                  <a:gd name="T90" fmla="*/ 0 w 33"/>
                  <a:gd name="T91" fmla="*/ 0 h 44"/>
                  <a:gd name="T92" fmla="*/ 0 w 33"/>
                  <a:gd name="T93" fmla="*/ 0 h 44"/>
                  <a:gd name="T94" fmla="*/ 0 w 33"/>
                  <a:gd name="T95" fmla="*/ 0 h 44"/>
                  <a:gd name="T96" fmla="*/ 0 w 33"/>
                  <a:gd name="T97" fmla="*/ 0 h 44"/>
                  <a:gd name="T98" fmla="*/ 0 w 33"/>
                  <a:gd name="T99" fmla="*/ 0 h 44"/>
                  <a:gd name="T100" fmla="*/ 0 w 33"/>
                  <a:gd name="T101" fmla="*/ 0 h 44"/>
                  <a:gd name="T102" fmla="*/ 0 w 33"/>
                  <a:gd name="T103" fmla="*/ 0 h 44"/>
                  <a:gd name="T104" fmla="*/ 0 w 33"/>
                  <a:gd name="T105" fmla="*/ 0 h 44"/>
                  <a:gd name="T106" fmla="*/ 0 w 33"/>
                  <a:gd name="T107" fmla="*/ 0 h 44"/>
                  <a:gd name="T108" fmla="*/ 0 w 33"/>
                  <a:gd name="T109" fmla="*/ 0 h 44"/>
                  <a:gd name="T110" fmla="*/ 0 w 33"/>
                  <a:gd name="T111" fmla="*/ 0 h 44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</a:gdLst>
                <a:ahLst/>
                <a:cxnLst>
                  <a:cxn ang="T112">
                    <a:pos x="T0" y="T1"/>
                  </a:cxn>
                  <a:cxn ang="T113">
                    <a:pos x="T2" y="T3"/>
                  </a:cxn>
                  <a:cxn ang="T114">
                    <a:pos x="T4" y="T5"/>
                  </a:cxn>
                  <a:cxn ang="T115">
                    <a:pos x="T6" y="T7"/>
                  </a:cxn>
                  <a:cxn ang="T116">
                    <a:pos x="T8" y="T9"/>
                  </a:cxn>
                  <a:cxn ang="T117">
                    <a:pos x="T10" y="T11"/>
                  </a:cxn>
                  <a:cxn ang="T118">
                    <a:pos x="T12" y="T13"/>
                  </a:cxn>
                  <a:cxn ang="T119">
                    <a:pos x="T14" y="T15"/>
                  </a:cxn>
                  <a:cxn ang="T120">
                    <a:pos x="T16" y="T17"/>
                  </a:cxn>
                  <a:cxn ang="T121">
                    <a:pos x="T18" y="T19"/>
                  </a:cxn>
                  <a:cxn ang="T122">
                    <a:pos x="T20" y="T21"/>
                  </a:cxn>
                  <a:cxn ang="T123">
                    <a:pos x="T22" y="T23"/>
                  </a:cxn>
                  <a:cxn ang="T124">
                    <a:pos x="T24" y="T25"/>
                  </a:cxn>
                  <a:cxn ang="T125">
                    <a:pos x="T26" y="T27"/>
                  </a:cxn>
                  <a:cxn ang="T126">
                    <a:pos x="T28" y="T29"/>
                  </a:cxn>
                  <a:cxn ang="T127">
                    <a:pos x="T30" y="T31"/>
                  </a:cxn>
                  <a:cxn ang="T128">
                    <a:pos x="T32" y="T33"/>
                  </a:cxn>
                  <a:cxn ang="T129">
                    <a:pos x="T34" y="T35"/>
                  </a:cxn>
                  <a:cxn ang="T130">
                    <a:pos x="T36" y="T37"/>
                  </a:cxn>
                  <a:cxn ang="T131">
                    <a:pos x="T38" y="T39"/>
                  </a:cxn>
                  <a:cxn ang="T132">
                    <a:pos x="T40" y="T41"/>
                  </a:cxn>
                  <a:cxn ang="T133">
                    <a:pos x="T42" y="T43"/>
                  </a:cxn>
                  <a:cxn ang="T134">
                    <a:pos x="T44" y="T45"/>
                  </a:cxn>
                  <a:cxn ang="T135">
                    <a:pos x="T46" y="T47"/>
                  </a:cxn>
                  <a:cxn ang="T136">
                    <a:pos x="T48" y="T49"/>
                  </a:cxn>
                  <a:cxn ang="T137">
                    <a:pos x="T50" y="T51"/>
                  </a:cxn>
                  <a:cxn ang="T138">
                    <a:pos x="T52" y="T53"/>
                  </a:cxn>
                  <a:cxn ang="T139">
                    <a:pos x="T54" y="T55"/>
                  </a:cxn>
                  <a:cxn ang="T140">
                    <a:pos x="T56" y="T57"/>
                  </a:cxn>
                  <a:cxn ang="T141">
                    <a:pos x="T58" y="T59"/>
                  </a:cxn>
                  <a:cxn ang="T142">
                    <a:pos x="T60" y="T61"/>
                  </a:cxn>
                  <a:cxn ang="T143">
                    <a:pos x="T62" y="T63"/>
                  </a:cxn>
                  <a:cxn ang="T144">
                    <a:pos x="T64" y="T65"/>
                  </a:cxn>
                  <a:cxn ang="T145">
                    <a:pos x="T66" y="T67"/>
                  </a:cxn>
                  <a:cxn ang="T146">
                    <a:pos x="T68" y="T69"/>
                  </a:cxn>
                  <a:cxn ang="T147">
                    <a:pos x="T70" y="T71"/>
                  </a:cxn>
                  <a:cxn ang="T148">
                    <a:pos x="T72" y="T73"/>
                  </a:cxn>
                  <a:cxn ang="T149">
                    <a:pos x="T74" y="T75"/>
                  </a:cxn>
                  <a:cxn ang="T150">
                    <a:pos x="T76" y="T77"/>
                  </a:cxn>
                  <a:cxn ang="T151">
                    <a:pos x="T78" y="T79"/>
                  </a:cxn>
                  <a:cxn ang="T152">
                    <a:pos x="T80" y="T81"/>
                  </a:cxn>
                  <a:cxn ang="T153">
                    <a:pos x="T82" y="T83"/>
                  </a:cxn>
                  <a:cxn ang="T154">
                    <a:pos x="T84" y="T85"/>
                  </a:cxn>
                  <a:cxn ang="T155">
                    <a:pos x="T86" y="T87"/>
                  </a:cxn>
                  <a:cxn ang="T156">
                    <a:pos x="T88" y="T89"/>
                  </a:cxn>
                  <a:cxn ang="T157">
                    <a:pos x="T90" y="T91"/>
                  </a:cxn>
                  <a:cxn ang="T158">
                    <a:pos x="T92" y="T93"/>
                  </a:cxn>
                  <a:cxn ang="T159">
                    <a:pos x="T94" y="T95"/>
                  </a:cxn>
                  <a:cxn ang="T160">
                    <a:pos x="T96" y="T97"/>
                  </a:cxn>
                  <a:cxn ang="T161">
                    <a:pos x="T98" y="T99"/>
                  </a:cxn>
                  <a:cxn ang="T162">
                    <a:pos x="T100" y="T101"/>
                  </a:cxn>
                  <a:cxn ang="T163">
                    <a:pos x="T102" y="T103"/>
                  </a:cxn>
                  <a:cxn ang="T164">
                    <a:pos x="T104" y="T105"/>
                  </a:cxn>
                  <a:cxn ang="T165">
                    <a:pos x="T106" y="T107"/>
                  </a:cxn>
                  <a:cxn ang="T166">
                    <a:pos x="T108" y="T109"/>
                  </a:cxn>
                  <a:cxn ang="T167">
                    <a:pos x="T110" y="T111"/>
                  </a:cxn>
                </a:cxnLst>
                <a:rect l="0" t="0" r="r" b="b"/>
                <a:pathLst>
                  <a:path w="33" h="44">
                    <a:moveTo>
                      <a:pt x="8" y="44"/>
                    </a:moveTo>
                    <a:lnTo>
                      <a:pt x="8" y="43"/>
                    </a:lnTo>
                    <a:lnTo>
                      <a:pt x="7" y="43"/>
                    </a:lnTo>
                    <a:lnTo>
                      <a:pt x="7" y="42"/>
                    </a:lnTo>
                    <a:lnTo>
                      <a:pt x="6" y="42"/>
                    </a:lnTo>
                    <a:lnTo>
                      <a:pt x="6" y="41"/>
                    </a:lnTo>
                    <a:lnTo>
                      <a:pt x="5" y="41"/>
                    </a:lnTo>
                    <a:lnTo>
                      <a:pt x="5" y="40"/>
                    </a:lnTo>
                    <a:lnTo>
                      <a:pt x="5" y="39"/>
                    </a:lnTo>
                    <a:lnTo>
                      <a:pt x="4" y="39"/>
                    </a:lnTo>
                    <a:lnTo>
                      <a:pt x="4" y="38"/>
                    </a:lnTo>
                    <a:lnTo>
                      <a:pt x="4" y="37"/>
                    </a:lnTo>
                    <a:lnTo>
                      <a:pt x="3" y="37"/>
                    </a:lnTo>
                    <a:lnTo>
                      <a:pt x="3" y="36"/>
                    </a:lnTo>
                    <a:lnTo>
                      <a:pt x="3" y="35"/>
                    </a:lnTo>
                    <a:lnTo>
                      <a:pt x="2" y="35"/>
                    </a:lnTo>
                    <a:lnTo>
                      <a:pt x="2" y="34"/>
                    </a:lnTo>
                    <a:lnTo>
                      <a:pt x="2" y="33"/>
                    </a:lnTo>
                    <a:lnTo>
                      <a:pt x="1" y="30"/>
                    </a:lnTo>
                    <a:lnTo>
                      <a:pt x="0" y="29"/>
                    </a:lnTo>
                    <a:lnTo>
                      <a:pt x="0" y="28"/>
                    </a:lnTo>
                    <a:lnTo>
                      <a:pt x="0" y="27"/>
                    </a:lnTo>
                    <a:lnTo>
                      <a:pt x="0" y="26"/>
                    </a:lnTo>
                    <a:lnTo>
                      <a:pt x="0" y="25"/>
                    </a:lnTo>
                    <a:lnTo>
                      <a:pt x="0" y="24"/>
                    </a:lnTo>
                    <a:lnTo>
                      <a:pt x="0" y="23"/>
                    </a:lnTo>
                    <a:lnTo>
                      <a:pt x="0" y="22"/>
                    </a:lnTo>
                    <a:lnTo>
                      <a:pt x="0" y="21"/>
                    </a:lnTo>
                    <a:lnTo>
                      <a:pt x="0" y="20"/>
                    </a:lnTo>
                    <a:lnTo>
                      <a:pt x="0" y="19"/>
                    </a:lnTo>
                    <a:lnTo>
                      <a:pt x="0" y="18"/>
                    </a:lnTo>
                    <a:lnTo>
                      <a:pt x="0" y="17"/>
                    </a:lnTo>
                    <a:lnTo>
                      <a:pt x="0" y="16"/>
                    </a:lnTo>
                    <a:lnTo>
                      <a:pt x="0" y="15"/>
                    </a:lnTo>
                    <a:lnTo>
                      <a:pt x="1" y="15"/>
                    </a:lnTo>
                    <a:lnTo>
                      <a:pt x="1" y="14"/>
                    </a:lnTo>
                    <a:lnTo>
                      <a:pt x="1" y="13"/>
                    </a:lnTo>
                    <a:lnTo>
                      <a:pt x="1" y="12"/>
                    </a:lnTo>
                    <a:lnTo>
                      <a:pt x="2" y="11"/>
                    </a:lnTo>
                    <a:lnTo>
                      <a:pt x="2" y="10"/>
                    </a:lnTo>
                    <a:lnTo>
                      <a:pt x="2" y="9"/>
                    </a:lnTo>
                    <a:lnTo>
                      <a:pt x="3" y="9"/>
                    </a:lnTo>
                    <a:lnTo>
                      <a:pt x="3" y="8"/>
                    </a:lnTo>
                    <a:lnTo>
                      <a:pt x="3" y="7"/>
                    </a:lnTo>
                    <a:lnTo>
                      <a:pt x="4" y="7"/>
                    </a:lnTo>
                    <a:lnTo>
                      <a:pt x="4" y="6"/>
                    </a:lnTo>
                    <a:lnTo>
                      <a:pt x="5" y="5"/>
                    </a:lnTo>
                    <a:lnTo>
                      <a:pt x="5" y="4"/>
                    </a:lnTo>
                    <a:lnTo>
                      <a:pt x="5" y="3"/>
                    </a:lnTo>
                    <a:lnTo>
                      <a:pt x="6" y="3"/>
                    </a:lnTo>
                    <a:lnTo>
                      <a:pt x="6" y="2"/>
                    </a:lnTo>
                    <a:lnTo>
                      <a:pt x="7" y="2"/>
                    </a:lnTo>
                    <a:lnTo>
                      <a:pt x="7" y="1"/>
                    </a:lnTo>
                    <a:lnTo>
                      <a:pt x="8" y="1"/>
                    </a:lnTo>
                    <a:lnTo>
                      <a:pt x="8" y="0"/>
                    </a:lnTo>
                    <a:lnTo>
                      <a:pt x="33" y="0"/>
                    </a:lnTo>
                    <a:lnTo>
                      <a:pt x="32" y="0"/>
                    </a:lnTo>
                    <a:lnTo>
                      <a:pt x="31" y="0"/>
                    </a:lnTo>
                    <a:lnTo>
                      <a:pt x="30" y="0"/>
                    </a:lnTo>
                    <a:lnTo>
                      <a:pt x="29" y="1"/>
                    </a:lnTo>
                    <a:lnTo>
                      <a:pt x="23" y="3"/>
                    </a:lnTo>
                    <a:lnTo>
                      <a:pt x="22" y="3"/>
                    </a:lnTo>
                    <a:lnTo>
                      <a:pt x="17" y="7"/>
                    </a:lnTo>
                    <a:lnTo>
                      <a:pt x="14" y="12"/>
                    </a:lnTo>
                    <a:lnTo>
                      <a:pt x="13" y="13"/>
                    </a:lnTo>
                    <a:lnTo>
                      <a:pt x="13" y="14"/>
                    </a:lnTo>
                    <a:lnTo>
                      <a:pt x="12" y="14"/>
                    </a:lnTo>
                    <a:lnTo>
                      <a:pt x="12" y="15"/>
                    </a:lnTo>
                    <a:lnTo>
                      <a:pt x="12" y="16"/>
                    </a:lnTo>
                    <a:lnTo>
                      <a:pt x="12" y="17"/>
                    </a:lnTo>
                    <a:lnTo>
                      <a:pt x="12" y="18"/>
                    </a:lnTo>
                    <a:lnTo>
                      <a:pt x="11" y="19"/>
                    </a:lnTo>
                    <a:lnTo>
                      <a:pt x="11" y="20"/>
                    </a:lnTo>
                    <a:lnTo>
                      <a:pt x="11" y="21"/>
                    </a:lnTo>
                    <a:lnTo>
                      <a:pt x="11" y="22"/>
                    </a:lnTo>
                    <a:lnTo>
                      <a:pt x="11" y="23"/>
                    </a:lnTo>
                    <a:lnTo>
                      <a:pt x="11" y="24"/>
                    </a:lnTo>
                    <a:lnTo>
                      <a:pt x="11" y="25"/>
                    </a:lnTo>
                    <a:lnTo>
                      <a:pt x="12" y="26"/>
                    </a:lnTo>
                    <a:lnTo>
                      <a:pt x="12" y="27"/>
                    </a:lnTo>
                    <a:lnTo>
                      <a:pt x="12" y="28"/>
                    </a:lnTo>
                    <a:lnTo>
                      <a:pt x="12" y="29"/>
                    </a:lnTo>
                    <a:lnTo>
                      <a:pt x="12" y="30"/>
                    </a:lnTo>
                    <a:lnTo>
                      <a:pt x="13" y="30"/>
                    </a:lnTo>
                    <a:lnTo>
                      <a:pt x="15" y="34"/>
                    </a:lnTo>
                    <a:lnTo>
                      <a:pt x="15" y="35"/>
                    </a:lnTo>
                    <a:lnTo>
                      <a:pt x="29" y="43"/>
                    </a:lnTo>
                    <a:lnTo>
                      <a:pt x="30" y="44"/>
                    </a:lnTo>
                    <a:lnTo>
                      <a:pt x="31" y="44"/>
                    </a:lnTo>
                    <a:lnTo>
                      <a:pt x="32" y="44"/>
                    </a:lnTo>
                    <a:lnTo>
                      <a:pt x="33" y="44"/>
                    </a:lnTo>
                  </a:path>
                </a:pathLst>
              </a:custGeom>
              <a:solidFill>
                <a:srgbClr val="E866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81" name="未知"/>
              <p:cNvSpPr>
                <a:spLocks/>
              </p:cNvSpPr>
              <p:nvPr/>
            </p:nvSpPr>
            <p:spPr bwMode="auto">
              <a:xfrm>
                <a:off x="1886" y="419"/>
                <a:ext cx="13" cy="18"/>
              </a:xfrm>
              <a:custGeom>
                <a:avLst/>
                <a:gdLst>
                  <a:gd name="T0" fmla="*/ 0 w 33"/>
                  <a:gd name="T1" fmla="*/ 0 h 44"/>
                  <a:gd name="T2" fmla="*/ 0 w 33"/>
                  <a:gd name="T3" fmla="*/ 0 h 44"/>
                  <a:gd name="T4" fmla="*/ 0 w 33"/>
                  <a:gd name="T5" fmla="*/ 0 h 44"/>
                  <a:gd name="T6" fmla="*/ 0 w 33"/>
                  <a:gd name="T7" fmla="*/ 0 h 44"/>
                  <a:gd name="T8" fmla="*/ 0 w 33"/>
                  <a:gd name="T9" fmla="*/ 0 h 44"/>
                  <a:gd name="T10" fmla="*/ 0 w 33"/>
                  <a:gd name="T11" fmla="*/ 0 h 44"/>
                  <a:gd name="T12" fmla="*/ 0 w 33"/>
                  <a:gd name="T13" fmla="*/ 0 h 44"/>
                  <a:gd name="T14" fmla="*/ 0 w 33"/>
                  <a:gd name="T15" fmla="*/ 0 h 44"/>
                  <a:gd name="T16" fmla="*/ 0 w 33"/>
                  <a:gd name="T17" fmla="*/ 0 h 44"/>
                  <a:gd name="T18" fmla="*/ 0 w 33"/>
                  <a:gd name="T19" fmla="*/ 0 h 44"/>
                  <a:gd name="T20" fmla="*/ 0 w 33"/>
                  <a:gd name="T21" fmla="*/ 0 h 44"/>
                  <a:gd name="T22" fmla="*/ 0 w 33"/>
                  <a:gd name="T23" fmla="*/ 0 h 44"/>
                  <a:gd name="T24" fmla="*/ 0 w 33"/>
                  <a:gd name="T25" fmla="*/ 0 h 44"/>
                  <a:gd name="T26" fmla="*/ 0 w 33"/>
                  <a:gd name="T27" fmla="*/ 0 h 44"/>
                  <a:gd name="T28" fmla="*/ 0 w 33"/>
                  <a:gd name="T29" fmla="*/ 0 h 44"/>
                  <a:gd name="T30" fmla="*/ 0 w 33"/>
                  <a:gd name="T31" fmla="*/ 0 h 44"/>
                  <a:gd name="T32" fmla="*/ 0 w 33"/>
                  <a:gd name="T33" fmla="*/ 0 h 44"/>
                  <a:gd name="T34" fmla="*/ 0 w 33"/>
                  <a:gd name="T35" fmla="*/ 0 h 44"/>
                  <a:gd name="T36" fmla="*/ 0 w 33"/>
                  <a:gd name="T37" fmla="*/ 0 h 44"/>
                  <a:gd name="T38" fmla="*/ 0 w 33"/>
                  <a:gd name="T39" fmla="*/ 0 h 44"/>
                  <a:gd name="T40" fmla="*/ 0 w 33"/>
                  <a:gd name="T41" fmla="*/ 0 h 44"/>
                  <a:gd name="T42" fmla="*/ 0 w 33"/>
                  <a:gd name="T43" fmla="*/ 0 h 44"/>
                  <a:gd name="T44" fmla="*/ 0 w 33"/>
                  <a:gd name="T45" fmla="*/ 0 h 44"/>
                  <a:gd name="T46" fmla="*/ 0 w 33"/>
                  <a:gd name="T47" fmla="*/ 0 h 44"/>
                  <a:gd name="T48" fmla="*/ 0 w 33"/>
                  <a:gd name="T49" fmla="*/ 0 h 44"/>
                  <a:gd name="T50" fmla="*/ 0 w 33"/>
                  <a:gd name="T51" fmla="*/ 0 h 44"/>
                  <a:gd name="T52" fmla="*/ 0 w 33"/>
                  <a:gd name="T53" fmla="*/ 0 h 44"/>
                  <a:gd name="T54" fmla="*/ 0 w 33"/>
                  <a:gd name="T55" fmla="*/ 0 h 44"/>
                  <a:gd name="T56" fmla="*/ 0 w 33"/>
                  <a:gd name="T57" fmla="*/ 0 h 44"/>
                  <a:gd name="T58" fmla="*/ 0 w 33"/>
                  <a:gd name="T59" fmla="*/ 0 h 44"/>
                  <a:gd name="T60" fmla="*/ 0 w 33"/>
                  <a:gd name="T61" fmla="*/ 0 h 44"/>
                  <a:gd name="T62" fmla="*/ 0 w 33"/>
                  <a:gd name="T63" fmla="*/ 0 h 44"/>
                  <a:gd name="T64" fmla="*/ 0 w 33"/>
                  <a:gd name="T65" fmla="*/ 0 h 44"/>
                  <a:gd name="T66" fmla="*/ 0 w 33"/>
                  <a:gd name="T67" fmla="*/ 0 h 44"/>
                  <a:gd name="T68" fmla="*/ 0 w 33"/>
                  <a:gd name="T69" fmla="*/ 0 h 44"/>
                  <a:gd name="T70" fmla="*/ 0 w 33"/>
                  <a:gd name="T71" fmla="*/ 0 h 44"/>
                  <a:gd name="T72" fmla="*/ 0 w 33"/>
                  <a:gd name="T73" fmla="*/ 0 h 44"/>
                  <a:gd name="T74" fmla="*/ 0 w 33"/>
                  <a:gd name="T75" fmla="*/ 0 h 44"/>
                  <a:gd name="T76" fmla="*/ 0 w 33"/>
                  <a:gd name="T77" fmla="*/ 0 h 44"/>
                  <a:gd name="T78" fmla="*/ 0 w 33"/>
                  <a:gd name="T79" fmla="*/ 0 h 44"/>
                  <a:gd name="T80" fmla="*/ 0 w 33"/>
                  <a:gd name="T81" fmla="*/ 0 h 44"/>
                  <a:gd name="T82" fmla="*/ 0 w 33"/>
                  <a:gd name="T83" fmla="*/ 0 h 44"/>
                  <a:gd name="T84" fmla="*/ 0 w 33"/>
                  <a:gd name="T85" fmla="*/ 0 h 44"/>
                  <a:gd name="T86" fmla="*/ 0 w 33"/>
                  <a:gd name="T87" fmla="*/ 0 h 44"/>
                  <a:gd name="T88" fmla="*/ 0 w 33"/>
                  <a:gd name="T89" fmla="*/ 0 h 44"/>
                  <a:gd name="T90" fmla="*/ 0 w 33"/>
                  <a:gd name="T91" fmla="*/ 0 h 44"/>
                  <a:gd name="T92" fmla="*/ 0 w 33"/>
                  <a:gd name="T93" fmla="*/ 0 h 44"/>
                  <a:gd name="T94" fmla="*/ 0 w 33"/>
                  <a:gd name="T95" fmla="*/ 0 h 44"/>
                  <a:gd name="T96" fmla="*/ 0 w 33"/>
                  <a:gd name="T97" fmla="*/ 0 h 44"/>
                  <a:gd name="T98" fmla="*/ 0 w 33"/>
                  <a:gd name="T99" fmla="*/ 0 h 44"/>
                  <a:gd name="T100" fmla="*/ 0 w 33"/>
                  <a:gd name="T101" fmla="*/ 0 h 44"/>
                  <a:gd name="T102" fmla="*/ 0 w 33"/>
                  <a:gd name="T103" fmla="*/ 0 h 44"/>
                  <a:gd name="T104" fmla="*/ 0 w 33"/>
                  <a:gd name="T105" fmla="*/ 0 h 44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</a:gdLst>
                <a:ahLst/>
                <a:cxnLst>
                  <a:cxn ang="T106">
                    <a:pos x="T0" y="T1"/>
                  </a:cxn>
                  <a:cxn ang="T107">
                    <a:pos x="T2" y="T3"/>
                  </a:cxn>
                  <a:cxn ang="T108">
                    <a:pos x="T4" y="T5"/>
                  </a:cxn>
                  <a:cxn ang="T109">
                    <a:pos x="T6" y="T7"/>
                  </a:cxn>
                  <a:cxn ang="T110">
                    <a:pos x="T8" y="T9"/>
                  </a:cxn>
                  <a:cxn ang="T111">
                    <a:pos x="T10" y="T11"/>
                  </a:cxn>
                  <a:cxn ang="T112">
                    <a:pos x="T12" y="T13"/>
                  </a:cxn>
                  <a:cxn ang="T113">
                    <a:pos x="T14" y="T15"/>
                  </a:cxn>
                  <a:cxn ang="T114">
                    <a:pos x="T16" y="T17"/>
                  </a:cxn>
                  <a:cxn ang="T115">
                    <a:pos x="T18" y="T19"/>
                  </a:cxn>
                  <a:cxn ang="T116">
                    <a:pos x="T20" y="T21"/>
                  </a:cxn>
                  <a:cxn ang="T117">
                    <a:pos x="T22" y="T23"/>
                  </a:cxn>
                  <a:cxn ang="T118">
                    <a:pos x="T24" y="T25"/>
                  </a:cxn>
                  <a:cxn ang="T119">
                    <a:pos x="T26" y="T27"/>
                  </a:cxn>
                  <a:cxn ang="T120">
                    <a:pos x="T28" y="T29"/>
                  </a:cxn>
                  <a:cxn ang="T121">
                    <a:pos x="T30" y="T31"/>
                  </a:cxn>
                  <a:cxn ang="T122">
                    <a:pos x="T32" y="T33"/>
                  </a:cxn>
                  <a:cxn ang="T123">
                    <a:pos x="T34" y="T35"/>
                  </a:cxn>
                  <a:cxn ang="T124">
                    <a:pos x="T36" y="T37"/>
                  </a:cxn>
                  <a:cxn ang="T125">
                    <a:pos x="T38" y="T39"/>
                  </a:cxn>
                  <a:cxn ang="T126">
                    <a:pos x="T40" y="T41"/>
                  </a:cxn>
                  <a:cxn ang="T127">
                    <a:pos x="T42" y="T43"/>
                  </a:cxn>
                  <a:cxn ang="T128">
                    <a:pos x="T44" y="T45"/>
                  </a:cxn>
                  <a:cxn ang="T129">
                    <a:pos x="T46" y="T47"/>
                  </a:cxn>
                  <a:cxn ang="T130">
                    <a:pos x="T48" y="T49"/>
                  </a:cxn>
                  <a:cxn ang="T131">
                    <a:pos x="T50" y="T51"/>
                  </a:cxn>
                  <a:cxn ang="T132">
                    <a:pos x="T52" y="T53"/>
                  </a:cxn>
                  <a:cxn ang="T133">
                    <a:pos x="T54" y="T55"/>
                  </a:cxn>
                  <a:cxn ang="T134">
                    <a:pos x="T56" y="T57"/>
                  </a:cxn>
                  <a:cxn ang="T135">
                    <a:pos x="T58" y="T59"/>
                  </a:cxn>
                  <a:cxn ang="T136">
                    <a:pos x="T60" y="T61"/>
                  </a:cxn>
                  <a:cxn ang="T137">
                    <a:pos x="T62" y="T63"/>
                  </a:cxn>
                  <a:cxn ang="T138">
                    <a:pos x="T64" y="T65"/>
                  </a:cxn>
                  <a:cxn ang="T139">
                    <a:pos x="T66" y="T67"/>
                  </a:cxn>
                  <a:cxn ang="T140">
                    <a:pos x="T68" y="T69"/>
                  </a:cxn>
                  <a:cxn ang="T141">
                    <a:pos x="T70" y="T71"/>
                  </a:cxn>
                  <a:cxn ang="T142">
                    <a:pos x="T72" y="T73"/>
                  </a:cxn>
                  <a:cxn ang="T143">
                    <a:pos x="T74" y="T75"/>
                  </a:cxn>
                  <a:cxn ang="T144">
                    <a:pos x="T76" y="T77"/>
                  </a:cxn>
                  <a:cxn ang="T145">
                    <a:pos x="T78" y="T79"/>
                  </a:cxn>
                  <a:cxn ang="T146">
                    <a:pos x="T80" y="T81"/>
                  </a:cxn>
                  <a:cxn ang="T147">
                    <a:pos x="T82" y="T83"/>
                  </a:cxn>
                  <a:cxn ang="T148">
                    <a:pos x="T84" y="T85"/>
                  </a:cxn>
                  <a:cxn ang="T149">
                    <a:pos x="T86" y="T87"/>
                  </a:cxn>
                  <a:cxn ang="T150">
                    <a:pos x="T88" y="T89"/>
                  </a:cxn>
                  <a:cxn ang="T151">
                    <a:pos x="T90" y="T91"/>
                  </a:cxn>
                  <a:cxn ang="T152">
                    <a:pos x="T92" y="T93"/>
                  </a:cxn>
                  <a:cxn ang="T153">
                    <a:pos x="T94" y="T95"/>
                  </a:cxn>
                  <a:cxn ang="T154">
                    <a:pos x="T96" y="T97"/>
                  </a:cxn>
                  <a:cxn ang="T155">
                    <a:pos x="T98" y="T99"/>
                  </a:cxn>
                  <a:cxn ang="T156">
                    <a:pos x="T100" y="T101"/>
                  </a:cxn>
                  <a:cxn ang="T157">
                    <a:pos x="T102" y="T103"/>
                  </a:cxn>
                  <a:cxn ang="T158">
                    <a:pos x="T104" y="T105"/>
                  </a:cxn>
                </a:cxnLst>
                <a:rect l="0" t="0" r="r" b="b"/>
                <a:pathLst>
                  <a:path w="33" h="44">
                    <a:moveTo>
                      <a:pt x="0" y="44"/>
                    </a:moveTo>
                    <a:lnTo>
                      <a:pt x="3" y="43"/>
                    </a:lnTo>
                    <a:lnTo>
                      <a:pt x="4" y="43"/>
                    </a:lnTo>
                    <a:lnTo>
                      <a:pt x="16" y="37"/>
                    </a:lnTo>
                    <a:lnTo>
                      <a:pt x="16" y="36"/>
                    </a:lnTo>
                    <a:lnTo>
                      <a:pt x="20" y="31"/>
                    </a:lnTo>
                    <a:lnTo>
                      <a:pt x="20" y="30"/>
                    </a:lnTo>
                    <a:lnTo>
                      <a:pt x="21" y="29"/>
                    </a:lnTo>
                    <a:lnTo>
                      <a:pt x="21" y="25"/>
                    </a:lnTo>
                    <a:lnTo>
                      <a:pt x="21" y="24"/>
                    </a:lnTo>
                    <a:lnTo>
                      <a:pt x="21" y="23"/>
                    </a:lnTo>
                    <a:lnTo>
                      <a:pt x="22" y="22"/>
                    </a:lnTo>
                    <a:lnTo>
                      <a:pt x="21" y="21"/>
                    </a:lnTo>
                    <a:lnTo>
                      <a:pt x="21" y="20"/>
                    </a:lnTo>
                    <a:lnTo>
                      <a:pt x="21" y="19"/>
                    </a:lnTo>
                    <a:lnTo>
                      <a:pt x="21" y="18"/>
                    </a:lnTo>
                    <a:lnTo>
                      <a:pt x="21" y="17"/>
                    </a:lnTo>
                    <a:lnTo>
                      <a:pt x="21" y="16"/>
                    </a:lnTo>
                    <a:lnTo>
                      <a:pt x="20" y="14"/>
                    </a:lnTo>
                    <a:lnTo>
                      <a:pt x="20" y="13"/>
                    </a:lnTo>
                    <a:lnTo>
                      <a:pt x="19" y="12"/>
                    </a:lnTo>
                    <a:lnTo>
                      <a:pt x="18" y="11"/>
                    </a:lnTo>
                    <a:lnTo>
                      <a:pt x="17" y="9"/>
                    </a:lnTo>
                    <a:lnTo>
                      <a:pt x="17" y="8"/>
                    </a:lnTo>
                    <a:lnTo>
                      <a:pt x="16" y="8"/>
                    </a:lnTo>
                    <a:lnTo>
                      <a:pt x="16" y="7"/>
                    </a:lnTo>
                    <a:lnTo>
                      <a:pt x="13" y="5"/>
                    </a:lnTo>
                    <a:lnTo>
                      <a:pt x="13" y="4"/>
                    </a:lnTo>
                    <a:lnTo>
                      <a:pt x="7" y="2"/>
                    </a:lnTo>
                    <a:lnTo>
                      <a:pt x="7" y="1"/>
                    </a:lnTo>
                    <a:lnTo>
                      <a:pt x="6" y="1"/>
                    </a:lnTo>
                    <a:lnTo>
                      <a:pt x="5" y="1"/>
                    </a:lnTo>
                    <a:lnTo>
                      <a:pt x="4" y="1"/>
                    </a:lnTo>
                    <a:lnTo>
                      <a:pt x="3" y="1"/>
                    </a:lnTo>
                    <a:lnTo>
                      <a:pt x="2" y="0"/>
                    </a:lnTo>
                    <a:lnTo>
                      <a:pt x="1" y="0"/>
                    </a:lnTo>
                    <a:lnTo>
                      <a:pt x="0" y="0"/>
                    </a:lnTo>
                    <a:lnTo>
                      <a:pt x="25" y="0"/>
                    </a:lnTo>
                    <a:lnTo>
                      <a:pt x="25" y="1"/>
                    </a:lnTo>
                    <a:lnTo>
                      <a:pt x="26" y="1"/>
                    </a:lnTo>
                    <a:lnTo>
                      <a:pt x="26" y="2"/>
                    </a:lnTo>
                    <a:lnTo>
                      <a:pt x="27" y="3"/>
                    </a:lnTo>
                    <a:lnTo>
                      <a:pt x="27" y="4"/>
                    </a:lnTo>
                    <a:lnTo>
                      <a:pt x="28" y="4"/>
                    </a:lnTo>
                    <a:lnTo>
                      <a:pt x="28" y="5"/>
                    </a:lnTo>
                    <a:lnTo>
                      <a:pt x="28" y="6"/>
                    </a:lnTo>
                    <a:lnTo>
                      <a:pt x="29" y="6"/>
                    </a:lnTo>
                    <a:lnTo>
                      <a:pt x="29" y="7"/>
                    </a:lnTo>
                    <a:lnTo>
                      <a:pt x="31" y="12"/>
                    </a:lnTo>
                    <a:lnTo>
                      <a:pt x="32" y="13"/>
                    </a:lnTo>
                    <a:lnTo>
                      <a:pt x="32" y="14"/>
                    </a:lnTo>
                    <a:lnTo>
                      <a:pt x="32" y="15"/>
                    </a:lnTo>
                    <a:lnTo>
                      <a:pt x="32" y="17"/>
                    </a:lnTo>
                    <a:lnTo>
                      <a:pt x="33" y="17"/>
                    </a:lnTo>
                    <a:lnTo>
                      <a:pt x="33" y="18"/>
                    </a:lnTo>
                    <a:lnTo>
                      <a:pt x="33" y="19"/>
                    </a:lnTo>
                    <a:lnTo>
                      <a:pt x="33" y="20"/>
                    </a:lnTo>
                    <a:lnTo>
                      <a:pt x="33" y="21"/>
                    </a:lnTo>
                    <a:lnTo>
                      <a:pt x="33" y="22"/>
                    </a:lnTo>
                    <a:lnTo>
                      <a:pt x="33" y="23"/>
                    </a:lnTo>
                    <a:lnTo>
                      <a:pt x="33" y="24"/>
                    </a:lnTo>
                    <a:lnTo>
                      <a:pt x="33" y="25"/>
                    </a:lnTo>
                    <a:lnTo>
                      <a:pt x="33" y="26"/>
                    </a:lnTo>
                    <a:lnTo>
                      <a:pt x="33" y="27"/>
                    </a:lnTo>
                    <a:lnTo>
                      <a:pt x="32" y="27"/>
                    </a:lnTo>
                    <a:lnTo>
                      <a:pt x="32" y="29"/>
                    </a:lnTo>
                    <a:lnTo>
                      <a:pt x="32" y="30"/>
                    </a:lnTo>
                    <a:lnTo>
                      <a:pt x="32" y="31"/>
                    </a:lnTo>
                    <a:lnTo>
                      <a:pt x="31" y="32"/>
                    </a:lnTo>
                    <a:lnTo>
                      <a:pt x="30" y="35"/>
                    </a:lnTo>
                    <a:lnTo>
                      <a:pt x="30" y="36"/>
                    </a:lnTo>
                    <a:lnTo>
                      <a:pt x="29" y="37"/>
                    </a:lnTo>
                    <a:lnTo>
                      <a:pt x="29" y="38"/>
                    </a:lnTo>
                    <a:lnTo>
                      <a:pt x="28" y="39"/>
                    </a:lnTo>
                    <a:lnTo>
                      <a:pt x="28" y="40"/>
                    </a:lnTo>
                    <a:lnTo>
                      <a:pt x="27" y="40"/>
                    </a:lnTo>
                    <a:lnTo>
                      <a:pt x="27" y="41"/>
                    </a:lnTo>
                    <a:lnTo>
                      <a:pt x="26" y="42"/>
                    </a:lnTo>
                    <a:lnTo>
                      <a:pt x="26" y="43"/>
                    </a:lnTo>
                    <a:lnTo>
                      <a:pt x="25" y="43"/>
                    </a:lnTo>
                    <a:lnTo>
                      <a:pt x="25" y="44"/>
                    </a:lnTo>
                  </a:path>
                </a:pathLst>
              </a:custGeom>
              <a:solidFill>
                <a:srgbClr val="E866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82" name="未知"/>
              <p:cNvSpPr>
                <a:spLocks/>
              </p:cNvSpPr>
              <p:nvPr/>
            </p:nvSpPr>
            <p:spPr bwMode="auto">
              <a:xfrm>
                <a:off x="1876" y="415"/>
                <a:ext cx="20" cy="4"/>
              </a:xfrm>
              <a:custGeom>
                <a:avLst/>
                <a:gdLst>
                  <a:gd name="T0" fmla="*/ 0 w 50"/>
                  <a:gd name="T1" fmla="*/ 0 h 11"/>
                  <a:gd name="T2" fmla="*/ 0 w 50"/>
                  <a:gd name="T3" fmla="*/ 0 h 11"/>
                  <a:gd name="T4" fmla="*/ 0 w 50"/>
                  <a:gd name="T5" fmla="*/ 0 h 11"/>
                  <a:gd name="T6" fmla="*/ 0 w 50"/>
                  <a:gd name="T7" fmla="*/ 0 h 11"/>
                  <a:gd name="T8" fmla="*/ 0 w 50"/>
                  <a:gd name="T9" fmla="*/ 0 h 11"/>
                  <a:gd name="T10" fmla="*/ 0 w 50"/>
                  <a:gd name="T11" fmla="*/ 0 h 11"/>
                  <a:gd name="T12" fmla="*/ 0 w 50"/>
                  <a:gd name="T13" fmla="*/ 0 h 11"/>
                  <a:gd name="T14" fmla="*/ 0 w 50"/>
                  <a:gd name="T15" fmla="*/ 0 h 11"/>
                  <a:gd name="T16" fmla="*/ 0 w 50"/>
                  <a:gd name="T17" fmla="*/ 0 h 11"/>
                  <a:gd name="T18" fmla="*/ 0 w 50"/>
                  <a:gd name="T19" fmla="*/ 0 h 11"/>
                  <a:gd name="T20" fmla="*/ 0 w 50"/>
                  <a:gd name="T21" fmla="*/ 0 h 11"/>
                  <a:gd name="T22" fmla="*/ 0 w 50"/>
                  <a:gd name="T23" fmla="*/ 0 h 11"/>
                  <a:gd name="T24" fmla="*/ 0 w 50"/>
                  <a:gd name="T25" fmla="*/ 0 h 11"/>
                  <a:gd name="T26" fmla="*/ 0 w 50"/>
                  <a:gd name="T27" fmla="*/ 0 h 11"/>
                  <a:gd name="T28" fmla="*/ 0 w 50"/>
                  <a:gd name="T29" fmla="*/ 0 h 11"/>
                  <a:gd name="T30" fmla="*/ 0 w 50"/>
                  <a:gd name="T31" fmla="*/ 0 h 11"/>
                  <a:gd name="T32" fmla="*/ 0 w 50"/>
                  <a:gd name="T33" fmla="*/ 0 h 11"/>
                  <a:gd name="T34" fmla="*/ 0 w 50"/>
                  <a:gd name="T35" fmla="*/ 0 h 11"/>
                  <a:gd name="T36" fmla="*/ 0 w 50"/>
                  <a:gd name="T37" fmla="*/ 0 h 11"/>
                  <a:gd name="T38" fmla="*/ 0 w 50"/>
                  <a:gd name="T39" fmla="*/ 0 h 11"/>
                  <a:gd name="T40" fmla="*/ 0 w 50"/>
                  <a:gd name="T41" fmla="*/ 0 h 11"/>
                  <a:gd name="T42" fmla="*/ 0 w 50"/>
                  <a:gd name="T43" fmla="*/ 0 h 11"/>
                  <a:gd name="T44" fmla="*/ 0 w 50"/>
                  <a:gd name="T45" fmla="*/ 0 h 11"/>
                  <a:gd name="T46" fmla="*/ 0 w 50"/>
                  <a:gd name="T47" fmla="*/ 0 h 11"/>
                  <a:gd name="T48" fmla="*/ 0 w 50"/>
                  <a:gd name="T49" fmla="*/ 0 h 11"/>
                  <a:gd name="T50" fmla="*/ 0 w 50"/>
                  <a:gd name="T51" fmla="*/ 0 h 11"/>
                  <a:gd name="T52" fmla="*/ 0 w 50"/>
                  <a:gd name="T53" fmla="*/ 0 h 11"/>
                  <a:gd name="T54" fmla="*/ 0 w 50"/>
                  <a:gd name="T55" fmla="*/ 0 h 11"/>
                  <a:gd name="T56" fmla="*/ 0 w 50"/>
                  <a:gd name="T57" fmla="*/ 0 h 11"/>
                  <a:gd name="T58" fmla="*/ 0 w 50"/>
                  <a:gd name="T59" fmla="*/ 0 h 11"/>
                  <a:gd name="T60" fmla="*/ 0 w 50"/>
                  <a:gd name="T61" fmla="*/ 0 h 11"/>
                  <a:gd name="T62" fmla="*/ 0 w 50"/>
                  <a:gd name="T63" fmla="*/ 0 h 11"/>
                  <a:gd name="T64" fmla="*/ 0 w 50"/>
                  <a:gd name="T65" fmla="*/ 0 h 11"/>
                  <a:gd name="T66" fmla="*/ 0 w 50"/>
                  <a:gd name="T67" fmla="*/ 0 h 11"/>
                  <a:gd name="T68" fmla="*/ 0 w 50"/>
                  <a:gd name="T69" fmla="*/ 0 h 11"/>
                  <a:gd name="T70" fmla="*/ 0 w 50"/>
                  <a:gd name="T71" fmla="*/ 0 h 11"/>
                  <a:gd name="T72" fmla="*/ 0 w 50"/>
                  <a:gd name="T73" fmla="*/ 0 h 11"/>
                  <a:gd name="T74" fmla="*/ 0 w 50"/>
                  <a:gd name="T75" fmla="*/ 0 h 11"/>
                  <a:gd name="T76" fmla="*/ 0 w 50"/>
                  <a:gd name="T77" fmla="*/ 0 h 11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0" t="0" r="r" b="b"/>
                <a:pathLst>
                  <a:path w="50" h="11">
                    <a:moveTo>
                      <a:pt x="0" y="11"/>
                    </a:moveTo>
                    <a:lnTo>
                      <a:pt x="1" y="11"/>
                    </a:lnTo>
                    <a:lnTo>
                      <a:pt x="1" y="10"/>
                    </a:lnTo>
                    <a:lnTo>
                      <a:pt x="2" y="9"/>
                    </a:lnTo>
                    <a:lnTo>
                      <a:pt x="3" y="8"/>
                    </a:lnTo>
                    <a:lnTo>
                      <a:pt x="4" y="7"/>
                    </a:lnTo>
                    <a:lnTo>
                      <a:pt x="5" y="6"/>
                    </a:lnTo>
                    <a:lnTo>
                      <a:pt x="6" y="6"/>
                    </a:lnTo>
                    <a:lnTo>
                      <a:pt x="11" y="3"/>
                    </a:lnTo>
                    <a:lnTo>
                      <a:pt x="12" y="2"/>
                    </a:lnTo>
                    <a:lnTo>
                      <a:pt x="13" y="2"/>
                    </a:lnTo>
                    <a:lnTo>
                      <a:pt x="15" y="2"/>
                    </a:lnTo>
                    <a:lnTo>
                      <a:pt x="16" y="1"/>
                    </a:lnTo>
                    <a:lnTo>
                      <a:pt x="17" y="1"/>
                    </a:lnTo>
                    <a:lnTo>
                      <a:pt x="18" y="1"/>
                    </a:lnTo>
                    <a:lnTo>
                      <a:pt x="20" y="0"/>
                    </a:lnTo>
                    <a:lnTo>
                      <a:pt x="21" y="0"/>
                    </a:lnTo>
                    <a:lnTo>
                      <a:pt x="22" y="0"/>
                    </a:lnTo>
                    <a:lnTo>
                      <a:pt x="24" y="0"/>
                    </a:lnTo>
                    <a:lnTo>
                      <a:pt x="25" y="0"/>
                    </a:lnTo>
                    <a:lnTo>
                      <a:pt x="26" y="0"/>
                    </a:lnTo>
                    <a:lnTo>
                      <a:pt x="27" y="0"/>
                    </a:lnTo>
                    <a:lnTo>
                      <a:pt x="29" y="0"/>
                    </a:lnTo>
                    <a:lnTo>
                      <a:pt x="30" y="0"/>
                    </a:lnTo>
                    <a:lnTo>
                      <a:pt x="35" y="2"/>
                    </a:lnTo>
                    <a:lnTo>
                      <a:pt x="36" y="2"/>
                    </a:lnTo>
                    <a:lnTo>
                      <a:pt x="37" y="2"/>
                    </a:lnTo>
                    <a:lnTo>
                      <a:pt x="39" y="3"/>
                    </a:lnTo>
                    <a:lnTo>
                      <a:pt x="40" y="4"/>
                    </a:lnTo>
                    <a:lnTo>
                      <a:pt x="41" y="4"/>
                    </a:lnTo>
                    <a:lnTo>
                      <a:pt x="42" y="5"/>
                    </a:lnTo>
                    <a:lnTo>
                      <a:pt x="43" y="6"/>
                    </a:lnTo>
                    <a:lnTo>
                      <a:pt x="44" y="6"/>
                    </a:lnTo>
                    <a:lnTo>
                      <a:pt x="45" y="7"/>
                    </a:lnTo>
                    <a:lnTo>
                      <a:pt x="46" y="8"/>
                    </a:lnTo>
                    <a:lnTo>
                      <a:pt x="47" y="9"/>
                    </a:lnTo>
                    <a:lnTo>
                      <a:pt x="48" y="10"/>
                    </a:lnTo>
                    <a:lnTo>
                      <a:pt x="49" y="11"/>
                    </a:lnTo>
                    <a:lnTo>
                      <a:pt x="50" y="11"/>
                    </a:lnTo>
                  </a:path>
                </a:pathLst>
              </a:custGeom>
              <a:solidFill>
                <a:srgbClr val="E866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83" name="未知"/>
              <p:cNvSpPr>
                <a:spLocks/>
              </p:cNvSpPr>
              <p:nvPr/>
            </p:nvSpPr>
            <p:spPr bwMode="auto">
              <a:xfrm>
                <a:off x="1877" y="419"/>
                <a:ext cx="17" cy="18"/>
              </a:xfrm>
              <a:custGeom>
                <a:avLst/>
                <a:gdLst>
                  <a:gd name="T0" fmla="*/ 0 w 44"/>
                  <a:gd name="T1" fmla="*/ 0 h 44"/>
                  <a:gd name="T2" fmla="*/ 0 w 44"/>
                  <a:gd name="T3" fmla="*/ 0 h 44"/>
                  <a:gd name="T4" fmla="*/ 0 w 44"/>
                  <a:gd name="T5" fmla="*/ 0 h 44"/>
                  <a:gd name="T6" fmla="*/ 0 w 44"/>
                  <a:gd name="T7" fmla="*/ 0 h 44"/>
                  <a:gd name="T8" fmla="*/ 0 w 44"/>
                  <a:gd name="T9" fmla="*/ 0 h 44"/>
                  <a:gd name="T10" fmla="*/ 0 w 44"/>
                  <a:gd name="T11" fmla="*/ 0 h 44"/>
                  <a:gd name="T12" fmla="*/ 0 w 44"/>
                  <a:gd name="T13" fmla="*/ 0 h 44"/>
                  <a:gd name="T14" fmla="*/ 0 w 44"/>
                  <a:gd name="T15" fmla="*/ 0 h 44"/>
                  <a:gd name="T16" fmla="*/ 0 w 44"/>
                  <a:gd name="T17" fmla="*/ 0 h 44"/>
                  <a:gd name="T18" fmla="*/ 0 w 44"/>
                  <a:gd name="T19" fmla="*/ 0 h 44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44" h="44">
                    <a:moveTo>
                      <a:pt x="37" y="37"/>
                    </a:moveTo>
                    <a:lnTo>
                      <a:pt x="22" y="44"/>
                    </a:lnTo>
                    <a:lnTo>
                      <a:pt x="21" y="44"/>
                    </a:lnTo>
                    <a:lnTo>
                      <a:pt x="0" y="22"/>
                    </a:lnTo>
                    <a:lnTo>
                      <a:pt x="0" y="21"/>
                    </a:lnTo>
                    <a:lnTo>
                      <a:pt x="22" y="0"/>
                    </a:lnTo>
                    <a:lnTo>
                      <a:pt x="23" y="0"/>
                    </a:lnTo>
                    <a:lnTo>
                      <a:pt x="44" y="22"/>
                    </a:lnTo>
                    <a:lnTo>
                      <a:pt x="43" y="24"/>
                    </a:lnTo>
                    <a:lnTo>
                      <a:pt x="37" y="37"/>
                    </a:lnTo>
                    <a:close/>
                  </a:path>
                </a:pathLst>
              </a:custGeom>
              <a:noFill/>
              <a:ln w="63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84" name="未知"/>
              <p:cNvSpPr>
                <a:spLocks/>
              </p:cNvSpPr>
              <p:nvPr/>
            </p:nvSpPr>
            <p:spPr bwMode="auto">
              <a:xfrm>
                <a:off x="1872" y="415"/>
                <a:ext cx="27" cy="26"/>
              </a:xfrm>
              <a:custGeom>
                <a:avLst/>
                <a:gdLst>
                  <a:gd name="T0" fmla="*/ 0 w 66"/>
                  <a:gd name="T1" fmla="*/ 0 h 66"/>
                  <a:gd name="T2" fmla="*/ 0 w 66"/>
                  <a:gd name="T3" fmla="*/ 0 h 66"/>
                  <a:gd name="T4" fmla="*/ 0 w 66"/>
                  <a:gd name="T5" fmla="*/ 0 h 66"/>
                  <a:gd name="T6" fmla="*/ 0 w 66"/>
                  <a:gd name="T7" fmla="*/ 0 h 66"/>
                  <a:gd name="T8" fmla="*/ 0 w 66"/>
                  <a:gd name="T9" fmla="*/ 0 h 66"/>
                  <a:gd name="T10" fmla="*/ 0 w 66"/>
                  <a:gd name="T11" fmla="*/ 0 h 66"/>
                  <a:gd name="T12" fmla="*/ 0 w 66"/>
                  <a:gd name="T13" fmla="*/ 0 h 66"/>
                  <a:gd name="T14" fmla="*/ 0 w 66"/>
                  <a:gd name="T15" fmla="*/ 0 h 66"/>
                  <a:gd name="T16" fmla="*/ 0 w 66"/>
                  <a:gd name="T17" fmla="*/ 0 h 66"/>
                  <a:gd name="T18" fmla="*/ 0 w 66"/>
                  <a:gd name="T19" fmla="*/ 0 h 6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66" h="66">
                    <a:moveTo>
                      <a:pt x="56" y="10"/>
                    </a:moveTo>
                    <a:lnTo>
                      <a:pt x="33" y="0"/>
                    </a:lnTo>
                    <a:lnTo>
                      <a:pt x="32" y="0"/>
                    </a:lnTo>
                    <a:lnTo>
                      <a:pt x="0" y="33"/>
                    </a:lnTo>
                    <a:lnTo>
                      <a:pt x="0" y="36"/>
                    </a:lnTo>
                    <a:lnTo>
                      <a:pt x="33" y="66"/>
                    </a:lnTo>
                    <a:lnTo>
                      <a:pt x="34" y="66"/>
                    </a:lnTo>
                    <a:lnTo>
                      <a:pt x="66" y="33"/>
                    </a:lnTo>
                    <a:lnTo>
                      <a:pt x="66" y="32"/>
                    </a:lnTo>
                    <a:lnTo>
                      <a:pt x="56" y="10"/>
                    </a:lnTo>
                    <a:close/>
                  </a:path>
                </a:pathLst>
              </a:custGeom>
              <a:noFill/>
              <a:ln w="63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85" name="未知"/>
              <p:cNvSpPr>
                <a:spLocks/>
              </p:cNvSpPr>
              <p:nvPr/>
            </p:nvSpPr>
            <p:spPr bwMode="auto">
              <a:xfrm>
                <a:off x="1911" y="354"/>
                <a:ext cx="43" cy="45"/>
              </a:xfrm>
              <a:custGeom>
                <a:avLst/>
                <a:gdLst>
                  <a:gd name="T0" fmla="*/ 0 w 109"/>
                  <a:gd name="T1" fmla="*/ 0 h 112"/>
                  <a:gd name="T2" fmla="*/ 0 w 109"/>
                  <a:gd name="T3" fmla="*/ 0 h 112"/>
                  <a:gd name="T4" fmla="*/ 0 w 109"/>
                  <a:gd name="T5" fmla="*/ 0 h 112"/>
                  <a:gd name="T6" fmla="*/ 0 w 109"/>
                  <a:gd name="T7" fmla="*/ 0 h 112"/>
                  <a:gd name="T8" fmla="*/ 0 w 109"/>
                  <a:gd name="T9" fmla="*/ 0 h 112"/>
                  <a:gd name="T10" fmla="*/ 0 w 109"/>
                  <a:gd name="T11" fmla="*/ 0 h 112"/>
                  <a:gd name="T12" fmla="*/ 0 w 109"/>
                  <a:gd name="T13" fmla="*/ 0 h 112"/>
                  <a:gd name="T14" fmla="*/ 0 w 109"/>
                  <a:gd name="T15" fmla="*/ 0 h 112"/>
                  <a:gd name="T16" fmla="*/ 0 w 109"/>
                  <a:gd name="T17" fmla="*/ 0 h 112"/>
                  <a:gd name="T18" fmla="*/ 0 w 109"/>
                  <a:gd name="T19" fmla="*/ 0 h 112"/>
                  <a:gd name="T20" fmla="*/ 0 w 109"/>
                  <a:gd name="T21" fmla="*/ 0 h 112"/>
                  <a:gd name="T22" fmla="*/ 0 w 109"/>
                  <a:gd name="T23" fmla="*/ 0 h 112"/>
                  <a:gd name="T24" fmla="*/ 0 w 109"/>
                  <a:gd name="T25" fmla="*/ 0 h 112"/>
                  <a:gd name="T26" fmla="*/ 0 w 109"/>
                  <a:gd name="T27" fmla="*/ 0 h 112"/>
                  <a:gd name="T28" fmla="*/ 0 w 109"/>
                  <a:gd name="T29" fmla="*/ 0 h 112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109" h="112">
                    <a:moveTo>
                      <a:pt x="24" y="86"/>
                    </a:moveTo>
                    <a:lnTo>
                      <a:pt x="65" y="41"/>
                    </a:lnTo>
                    <a:lnTo>
                      <a:pt x="67" y="37"/>
                    </a:lnTo>
                    <a:lnTo>
                      <a:pt x="109" y="112"/>
                    </a:lnTo>
                    <a:lnTo>
                      <a:pt x="67" y="37"/>
                    </a:lnTo>
                    <a:lnTo>
                      <a:pt x="67" y="36"/>
                    </a:lnTo>
                    <a:lnTo>
                      <a:pt x="66" y="36"/>
                    </a:lnTo>
                    <a:lnTo>
                      <a:pt x="66" y="35"/>
                    </a:lnTo>
                    <a:lnTo>
                      <a:pt x="65" y="35"/>
                    </a:lnTo>
                    <a:lnTo>
                      <a:pt x="64" y="35"/>
                    </a:lnTo>
                    <a:lnTo>
                      <a:pt x="18" y="74"/>
                    </a:lnTo>
                    <a:lnTo>
                      <a:pt x="0" y="0"/>
                    </a:lnTo>
                    <a:lnTo>
                      <a:pt x="18" y="74"/>
                    </a:lnTo>
                    <a:lnTo>
                      <a:pt x="23" y="87"/>
                    </a:lnTo>
                    <a:lnTo>
                      <a:pt x="24" y="86"/>
                    </a:lnTo>
                    <a:close/>
                  </a:path>
                </a:pathLst>
              </a:custGeom>
              <a:blipFill dpi="0" rotWithShape="0">
                <a:blip r:embed="rId7"/>
                <a:srcRect/>
                <a:stretch>
                  <a:fillRect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86" name="未知"/>
              <p:cNvSpPr>
                <a:spLocks/>
              </p:cNvSpPr>
              <p:nvPr/>
            </p:nvSpPr>
            <p:spPr bwMode="auto">
              <a:xfrm>
                <a:off x="1898" y="367"/>
                <a:ext cx="26" cy="37"/>
              </a:xfrm>
              <a:custGeom>
                <a:avLst/>
                <a:gdLst>
                  <a:gd name="T0" fmla="*/ 0 w 66"/>
                  <a:gd name="T1" fmla="*/ 0 h 94"/>
                  <a:gd name="T2" fmla="*/ 0 w 66"/>
                  <a:gd name="T3" fmla="*/ 0 h 94"/>
                  <a:gd name="T4" fmla="*/ 0 w 66"/>
                  <a:gd name="T5" fmla="*/ 0 h 94"/>
                  <a:gd name="T6" fmla="*/ 0 w 66"/>
                  <a:gd name="T7" fmla="*/ 0 h 94"/>
                  <a:gd name="T8" fmla="*/ 0 w 66"/>
                  <a:gd name="T9" fmla="*/ 0 h 94"/>
                  <a:gd name="T10" fmla="*/ 0 w 66"/>
                  <a:gd name="T11" fmla="*/ 0 h 94"/>
                  <a:gd name="T12" fmla="*/ 0 w 66"/>
                  <a:gd name="T13" fmla="*/ 0 h 94"/>
                  <a:gd name="T14" fmla="*/ 0 w 66"/>
                  <a:gd name="T15" fmla="*/ 0 h 94"/>
                  <a:gd name="T16" fmla="*/ 0 w 66"/>
                  <a:gd name="T17" fmla="*/ 0 h 94"/>
                  <a:gd name="T18" fmla="*/ 0 w 66"/>
                  <a:gd name="T19" fmla="*/ 0 h 94"/>
                  <a:gd name="T20" fmla="*/ 0 w 66"/>
                  <a:gd name="T21" fmla="*/ 0 h 94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66" h="94">
                    <a:moveTo>
                      <a:pt x="47" y="59"/>
                    </a:moveTo>
                    <a:lnTo>
                      <a:pt x="55" y="55"/>
                    </a:lnTo>
                    <a:lnTo>
                      <a:pt x="66" y="94"/>
                    </a:lnTo>
                    <a:lnTo>
                      <a:pt x="55" y="55"/>
                    </a:lnTo>
                    <a:lnTo>
                      <a:pt x="50" y="42"/>
                    </a:lnTo>
                    <a:lnTo>
                      <a:pt x="43" y="56"/>
                    </a:lnTo>
                    <a:lnTo>
                      <a:pt x="0" y="0"/>
                    </a:lnTo>
                    <a:lnTo>
                      <a:pt x="43" y="56"/>
                    </a:lnTo>
                    <a:lnTo>
                      <a:pt x="43" y="57"/>
                    </a:lnTo>
                    <a:lnTo>
                      <a:pt x="46" y="59"/>
                    </a:lnTo>
                    <a:lnTo>
                      <a:pt x="47" y="59"/>
                    </a:lnTo>
                    <a:close/>
                  </a:path>
                </a:pathLst>
              </a:custGeom>
              <a:blipFill dpi="0" rotWithShape="0">
                <a:blip r:embed="rId8"/>
                <a:srcRect/>
                <a:stretch>
                  <a:fillRect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87" name="未知"/>
              <p:cNvSpPr>
                <a:spLocks/>
              </p:cNvSpPr>
              <p:nvPr/>
            </p:nvSpPr>
            <p:spPr bwMode="auto">
              <a:xfrm>
                <a:off x="1915" y="368"/>
                <a:ext cx="23" cy="22"/>
              </a:xfrm>
              <a:custGeom>
                <a:avLst/>
                <a:gdLst>
                  <a:gd name="T0" fmla="*/ 0 w 56"/>
                  <a:gd name="T1" fmla="*/ 0 h 56"/>
                  <a:gd name="T2" fmla="*/ 0 w 56"/>
                  <a:gd name="T3" fmla="*/ 0 h 56"/>
                  <a:gd name="T4" fmla="*/ 0 w 56"/>
                  <a:gd name="T5" fmla="*/ 0 h 56"/>
                  <a:gd name="T6" fmla="*/ 0 w 56"/>
                  <a:gd name="T7" fmla="*/ 0 h 56"/>
                  <a:gd name="T8" fmla="*/ 0 w 56"/>
                  <a:gd name="T9" fmla="*/ 0 h 56"/>
                  <a:gd name="T10" fmla="*/ 0 w 56"/>
                  <a:gd name="T11" fmla="*/ 0 h 56"/>
                  <a:gd name="T12" fmla="*/ 0 w 56"/>
                  <a:gd name="T13" fmla="*/ 0 h 56"/>
                  <a:gd name="T14" fmla="*/ 0 w 56"/>
                  <a:gd name="T15" fmla="*/ 0 h 56"/>
                  <a:gd name="T16" fmla="*/ 0 w 56"/>
                  <a:gd name="T17" fmla="*/ 0 h 56"/>
                  <a:gd name="T18" fmla="*/ 0 w 56"/>
                  <a:gd name="T19" fmla="*/ 0 h 56"/>
                  <a:gd name="T20" fmla="*/ 0 w 56"/>
                  <a:gd name="T21" fmla="*/ 0 h 56"/>
                  <a:gd name="T22" fmla="*/ 0 w 56"/>
                  <a:gd name="T23" fmla="*/ 0 h 56"/>
                  <a:gd name="T24" fmla="*/ 0 w 56"/>
                  <a:gd name="T25" fmla="*/ 0 h 5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56" h="56">
                    <a:moveTo>
                      <a:pt x="30" y="37"/>
                    </a:moveTo>
                    <a:lnTo>
                      <a:pt x="3" y="56"/>
                    </a:lnTo>
                    <a:lnTo>
                      <a:pt x="2" y="56"/>
                    </a:lnTo>
                    <a:lnTo>
                      <a:pt x="0" y="53"/>
                    </a:lnTo>
                    <a:lnTo>
                      <a:pt x="0" y="52"/>
                    </a:lnTo>
                    <a:lnTo>
                      <a:pt x="41" y="7"/>
                    </a:lnTo>
                    <a:lnTo>
                      <a:pt x="54" y="0"/>
                    </a:lnTo>
                    <a:lnTo>
                      <a:pt x="55" y="0"/>
                    </a:lnTo>
                    <a:lnTo>
                      <a:pt x="55" y="1"/>
                    </a:lnTo>
                    <a:lnTo>
                      <a:pt x="56" y="1"/>
                    </a:lnTo>
                    <a:lnTo>
                      <a:pt x="56" y="2"/>
                    </a:lnTo>
                    <a:lnTo>
                      <a:pt x="55" y="3"/>
                    </a:lnTo>
                    <a:lnTo>
                      <a:pt x="30" y="37"/>
                    </a:lnTo>
                    <a:close/>
                  </a:path>
                </a:pathLst>
              </a:custGeom>
              <a:noFill/>
              <a:ln w="63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88" name="未知"/>
              <p:cNvSpPr>
                <a:spLocks/>
              </p:cNvSpPr>
              <p:nvPr/>
            </p:nvSpPr>
            <p:spPr bwMode="auto">
              <a:xfrm>
                <a:off x="1885" y="348"/>
                <a:ext cx="111" cy="110"/>
              </a:xfrm>
              <a:custGeom>
                <a:avLst/>
                <a:gdLst>
                  <a:gd name="T0" fmla="*/ 0 w 276"/>
                  <a:gd name="T1" fmla="*/ 0 h 275"/>
                  <a:gd name="T2" fmla="*/ 0 w 276"/>
                  <a:gd name="T3" fmla="*/ 0 h 275"/>
                  <a:gd name="T4" fmla="*/ 0 w 276"/>
                  <a:gd name="T5" fmla="*/ 0 h 275"/>
                  <a:gd name="T6" fmla="*/ 0 w 276"/>
                  <a:gd name="T7" fmla="*/ 0 h 275"/>
                  <a:gd name="T8" fmla="*/ 0 w 276"/>
                  <a:gd name="T9" fmla="*/ 0 h 275"/>
                  <a:gd name="T10" fmla="*/ 0 w 276"/>
                  <a:gd name="T11" fmla="*/ 0 h 275"/>
                  <a:gd name="T12" fmla="*/ 0 w 276"/>
                  <a:gd name="T13" fmla="*/ 0 h 275"/>
                  <a:gd name="T14" fmla="*/ 0 w 276"/>
                  <a:gd name="T15" fmla="*/ 0 h 275"/>
                  <a:gd name="T16" fmla="*/ 0 w 276"/>
                  <a:gd name="T17" fmla="*/ 0 h 275"/>
                  <a:gd name="T18" fmla="*/ 0 w 276"/>
                  <a:gd name="T19" fmla="*/ 0 h 275"/>
                  <a:gd name="T20" fmla="*/ 0 w 276"/>
                  <a:gd name="T21" fmla="*/ 0 h 275"/>
                  <a:gd name="T22" fmla="*/ 0 w 276"/>
                  <a:gd name="T23" fmla="*/ 0 h 275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276" h="275">
                    <a:moveTo>
                      <a:pt x="244" y="242"/>
                    </a:moveTo>
                    <a:lnTo>
                      <a:pt x="257" y="231"/>
                    </a:lnTo>
                    <a:lnTo>
                      <a:pt x="276" y="275"/>
                    </a:lnTo>
                    <a:lnTo>
                      <a:pt x="257" y="231"/>
                    </a:lnTo>
                    <a:lnTo>
                      <a:pt x="44" y="19"/>
                    </a:lnTo>
                    <a:lnTo>
                      <a:pt x="34" y="34"/>
                    </a:lnTo>
                    <a:lnTo>
                      <a:pt x="0" y="0"/>
                    </a:lnTo>
                    <a:lnTo>
                      <a:pt x="34" y="34"/>
                    </a:lnTo>
                    <a:lnTo>
                      <a:pt x="34" y="35"/>
                    </a:lnTo>
                    <a:lnTo>
                      <a:pt x="223" y="233"/>
                    </a:lnTo>
                    <a:lnTo>
                      <a:pt x="242" y="242"/>
                    </a:lnTo>
                    <a:lnTo>
                      <a:pt x="244" y="242"/>
                    </a:lnTo>
                    <a:close/>
                  </a:path>
                </a:pathLst>
              </a:custGeom>
              <a:blipFill dpi="0" rotWithShape="0">
                <a:blip r:embed="rId9"/>
                <a:srcRect/>
                <a:stretch>
                  <a:fillRect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89" name="未知"/>
              <p:cNvSpPr>
                <a:spLocks/>
              </p:cNvSpPr>
              <p:nvPr/>
            </p:nvSpPr>
            <p:spPr bwMode="auto">
              <a:xfrm>
                <a:off x="1895" y="343"/>
                <a:ext cx="105" cy="105"/>
              </a:xfrm>
              <a:custGeom>
                <a:avLst/>
                <a:gdLst>
                  <a:gd name="T0" fmla="*/ 0 w 262"/>
                  <a:gd name="T1" fmla="*/ 0 h 262"/>
                  <a:gd name="T2" fmla="*/ 0 w 262"/>
                  <a:gd name="T3" fmla="*/ 0 h 262"/>
                  <a:gd name="T4" fmla="*/ 0 w 262"/>
                  <a:gd name="T5" fmla="*/ 0 h 262"/>
                  <a:gd name="T6" fmla="*/ 0 w 262"/>
                  <a:gd name="T7" fmla="*/ 0 h 262"/>
                  <a:gd name="T8" fmla="*/ 0 w 262"/>
                  <a:gd name="T9" fmla="*/ 0 h 262"/>
                  <a:gd name="T10" fmla="*/ 0 w 262"/>
                  <a:gd name="T11" fmla="*/ 0 h 262"/>
                  <a:gd name="T12" fmla="*/ 0 w 262"/>
                  <a:gd name="T13" fmla="*/ 0 h 262"/>
                  <a:gd name="T14" fmla="*/ 0 w 262"/>
                  <a:gd name="T15" fmla="*/ 0 h 262"/>
                  <a:gd name="T16" fmla="*/ 0 w 262"/>
                  <a:gd name="T17" fmla="*/ 0 h 262"/>
                  <a:gd name="T18" fmla="*/ 0 w 262"/>
                  <a:gd name="T19" fmla="*/ 0 h 262"/>
                  <a:gd name="T20" fmla="*/ 0 w 262"/>
                  <a:gd name="T21" fmla="*/ 0 h 262"/>
                  <a:gd name="T22" fmla="*/ 0 w 262"/>
                  <a:gd name="T23" fmla="*/ 0 h 262"/>
                  <a:gd name="T24" fmla="*/ 0 w 262"/>
                  <a:gd name="T25" fmla="*/ 0 h 262"/>
                  <a:gd name="T26" fmla="*/ 0 w 262"/>
                  <a:gd name="T27" fmla="*/ 0 h 262"/>
                  <a:gd name="T28" fmla="*/ 0 w 262"/>
                  <a:gd name="T29" fmla="*/ 0 h 262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262" h="262">
                    <a:moveTo>
                      <a:pt x="232" y="241"/>
                    </a:moveTo>
                    <a:lnTo>
                      <a:pt x="232" y="240"/>
                    </a:lnTo>
                    <a:lnTo>
                      <a:pt x="232" y="238"/>
                    </a:lnTo>
                    <a:lnTo>
                      <a:pt x="262" y="262"/>
                    </a:lnTo>
                    <a:lnTo>
                      <a:pt x="232" y="238"/>
                    </a:lnTo>
                    <a:lnTo>
                      <a:pt x="232" y="236"/>
                    </a:lnTo>
                    <a:lnTo>
                      <a:pt x="44" y="39"/>
                    </a:lnTo>
                    <a:lnTo>
                      <a:pt x="24" y="29"/>
                    </a:lnTo>
                    <a:lnTo>
                      <a:pt x="22" y="30"/>
                    </a:lnTo>
                    <a:lnTo>
                      <a:pt x="21" y="30"/>
                    </a:lnTo>
                    <a:lnTo>
                      <a:pt x="19" y="30"/>
                    </a:lnTo>
                    <a:lnTo>
                      <a:pt x="0" y="0"/>
                    </a:lnTo>
                    <a:lnTo>
                      <a:pt x="19" y="30"/>
                    </a:lnTo>
                    <a:lnTo>
                      <a:pt x="232" y="242"/>
                    </a:lnTo>
                    <a:lnTo>
                      <a:pt x="232" y="241"/>
                    </a:lnTo>
                    <a:close/>
                  </a:path>
                </a:pathLst>
              </a:custGeom>
              <a:blipFill dpi="0" rotWithShape="0">
                <a:blip r:embed="rId10"/>
                <a:srcRect/>
                <a:stretch>
                  <a:fillRect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90" name="未知"/>
              <p:cNvSpPr>
                <a:spLocks/>
              </p:cNvSpPr>
              <p:nvPr/>
            </p:nvSpPr>
            <p:spPr bwMode="auto">
              <a:xfrm>
                <a:off x="1899" y="355"/>
                <a:ext cx="89" cy="89"/>
              </a:xfrm>
              <a:custGeom>
                <a:avLst/>
                <a:gdLst>
                  <a:gd name="T0" fmla="*/ 0 w 223"/>
                  <a:gd name="T1" fmla="*/ 0 h 224"/>
                  <a:gd name="T2" fmla="*/ 0 w 223"/>
                  <a:gd name="T3" fmla="*/ 0 h 224"/>
                  <a:gd name="T4" fmla="*/ 0 w 223"/>
                  <a:gd name="T5" fmla="*/ 0 h 224"/>
                  <a:gd name="T6" fmla="*/ 0 w 223"/>
                  <a:gd name="T7" fmla="*/ 0 h 224"/>
                  <a:gd name="T8" fmla="*/ 0 w 223"/>
                  <a:gd name="T9" fmla="*/ 0 h 224"/>
                  <a:gd name="T10" fmla="*/ 0 w 223"/>
                  <a:gd name="T11" fmla="*/ 0 h 224"/>
                  <a:gd name="T12" fmla="*/ 0 w 223"/>
                  <a:gd name="T13" fmla="*/ 0 h 224"/>
                  <a:gd name="T14" fmla="*/ 0 w 223"/>
                  <a:gd name="T15" fmla="*/ 0 h 224"/>
                  <a:gd name="T16" fmla="*/ 0 w 223"/>
                  <a:gd name="T17" fmla="*/ 0 h 224"/>
                  <a:gd name="T18" fmla="*/ 0 w 223"/>
                  <a:gd name="T19" fmla="*/ 0 h 224"/>
                  <a:gd name="T20" fmla="*/ 0 w 223"/>
                  <a:gd name="T21" fmla="*/ 0 h 224"/>
                  <a:gd name="T22" fmla="*/ 0 w 223"/>
                  <a:gd name="T23" fmla="*/ 0 h 224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223" h="224">
                    <a:moveTo>
                      <a:pt x="219" y="220"/>
                    </a:moveTo>
                    <a:lnTo>
                      <a:pt x="223" y="209"/>
                    </a:lnTo>
                    <a:lnTo>
                      <a:pt x="223" y="207"/>
                    </a:lnTo>
                    <a:lnTo>
                      <a:pt x="35" y="10"/>
                    </a:lnTo>
                    <a:lnTo>
                      <a:pt x="15" y="0"/>
                    </a:lnTo>
                    <a:lnTo>
                      <a:pt x="13" y="1"/>
                    </a:lnTo>
                    <a:lnTo>
                      <a:pt x="0" y="16"/>
                    </a:lnTo>
                    <a:lnTo>
                      <a:pt x="0" y="17"/>
                    </a:lnTo>
                    <a:lnTo>
                      <a:pt x="189" y="215"/>
                    </a:lnTo>
                    <a:lnTo>
                      <a:pt x="208" y="224"/>
                    </a:lnTo>
                    <a:lnTo>
                      <a:pt x="210" y="224"/>
                    </a:lnTo>
                    <a:lnTo>
                      <a:pt x="219" y="220"/>
                    </a:lnTo>
                    <a:close/>
                  </a:path>
                </a:pathLst>
              </a:custGeom>
              <a:noFill/>
              <a:ln w="63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91" name="未知"/>
              <p:cNvSpPr>
                <a:spLocks/>
              </p:cNvSpPr>
              <p:nvPr/>
            </p:nvSpPr>
            <p:spPr bwMode="auto">
              <a:xfrm>
                <a:off x="1940" y="386"/>
                <a:ext cx="2" cy="23"/>
              </a:xfrm>
              <a:custGeom>
                <a:avLst/>
                <a:gdLst>
                  <a:gd name="T0" fmla="*/ 0 w 6"/>
                  <a:gd name="T1" fmla="*/ 0 h 57"/>
                  <a:gd name="T2" fmla="*/ 0 w 6"/>
                  <a:gd name="T3" fmla="*/ 0 h 57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6" h="57">
                    <a:moveTo>
                      <a:pt x="6" y="0"/>
                    </a:moveTo>
                    <a:lnTo>
                      <a:pt x="0" y="57"/>
                    </a:lnTo>
                  </a:path>
                </a:pathLst>
              </a:custGeom>
              <a:noFill/>
              <a:ln w="3175" cmpd="sng">
                <a:solidFill>
                  <a:srgbClr val="6666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92" name="未知"/>
              <p:cNvSpPr>
                <a:spLocks/>
              </p:cNvSpPr>
              <p:nvPr/>
            </p:nvSpPr>
            <p:spPr bwMode="auto">
              <a:xfrm>
                <a:off x="1939" y="386"/>
                <a:ext cx="2" cy="23"/>
              </a:xfrm>
              <a:custGeom>
                <a:avLst/>
                <a:gdLst>
                  <a:gd name="T0" fmla="*/ 0 w 6"/>
                  <a:gd name="T1" fmla="*/ 0 h 57"/>
                  <a:gd name="T2" fmla="*/ 0 w 6"/>
                  <a:gd name="T3" fmla="*/ 0 h 57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6" h="57">
                    <a:moveTo>
                      <a:pt x="6" y="0"/>
                    </a:moveTo>
                    <a:lnTo>
                      <a:pt x="0" y="57"/>
                    </a:lnTo>
                  </a:path>
                </a:pathLst>
              </a:custGeom>
              <a:noFill/>
              <a:ln w="3175" cmpd="sng">
                <a:solidFill>
                  <a:srgbClr val="BEBEBE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93" name="未知"/>
              <p:cNvSpPr>
                <a:spLocks/>
              </p:cNvSpPr>
              <p:nvPr/>
            </p:nvSpPr>
            <p:spPr bwMode="auto">
              <a:xfrm>
                <a:off x="1960" y="407"/>
                <a:ext cx="2" cy="23"/>
              </a:xfrm>
              <a:custGeom>
                <a:avLst/>
                <a:gdLst>
                  <a:gd name="T0" fmla="*/ 0 w 5"/>
                  <a:gd name="T1" fmla="*/ 0 h 57"/>
                  <a:gd name="T2" fmla="*/ 0 w 5"/>
                  <a:gd name="T3" fmla="*/ 0 h 57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5" h="57">
                    <a:moveTo>
                      <a:pt x="5" y="0"/>
                    </a:moveTo>
                    <a:lnTo>
                      <a:pt x="0" y="57"/>
                    </a:lnTo>
                  </a:path>
                </a:pathLst>
              </a:custGeom>
              <a:noFill/>
              <a:ln w="3175" cmpd="sng">
                <a:solidFill>
                  <a:srgbClr val="6666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94" name="未知"/>
              <p:cNvSpPr>
                <a:spLocks/>
              </p:cNvSpPr>
              <p:nvPr/>
            </p:nvSpPr>
            <p:spPr bwMode="auto">
              <a:xfrm>
                <a:off x="1959" y="407"/>
                <a:ext cx="2" cy="23"/>
              </a:xfrm>
              <a:custGeom>
                <a:avLst/>
                <a:gdLst>
                  <a:gd name="T0" fmla="*/ 0 w 5"/>
                  <a:gd name="T1" fmla="*/ 0 h 57"/>
                  <a:gd name="T2" fmla="*/ 0 w 5"/>
                  <a:gd name="T3" fmla="*/ 0 h 57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5" h="57">
                    <a:moveTo>
                      <a:pt x="5" y="0"/>
                    </a:moveTo>
                    <a:lnTo>
                      <a:pt x="0" y="57"/>
                    </a:lnTo>
                  </a:path>
                </a:pathLst>
              </a:custGeom>
              <a:noFill/>
              <a:ln w="3175" cmpd="sng">
                <a:solidFill>
                  <a:srgbClr val="BEBEBE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95" name="未知"/>
              <p:cNvSpPr>
                <a:spLocks/>
              </p:cNvSpPr>
              <p:nvPr/>
            </p:nvSpPr>
            <p:spPr bwMode="auto">
              <a:xfrm>
                <a:off x="1971" y="417"/>
                <a:ext cx="2" cy="23"/>
              </a:xfrm>
              <a:custGeom>
                <a:avLst/>
                <a:gdLst>
                  <a:gd name="T0" fmla="*/ 0 w 5"/>
                  <a:gd name="T1" fmla="*/ 0 h 57"/>
                  <a:gd name="T2" fmla="*/ 0 w 5"/>
                  <a:gd name="T3" fmla="*/ 0 h 57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5" h="57">
                    <a:moveTo>
                      <a:pt x="5" y="0"/>
                    </a:moveTo>
                    <a:lnTo>
                      <a:pt x="0" y="57"/>
                    </a:lnTo>
                  </a:path>
                </a:pathLst>
              </a:custGeom>
              <a:noFill/>
              <a:ln w="3175" cmpd="sng">
                <a:solidFill>
                  <a:srgbClr val="6666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96" name="未知"/>
              <p:cNvSpPr>
                <a:spLocks/>
              </p:cNvSpPr>
              <p:nvPr/>
            </p:nvSpPr>
            <p:spPr bwMode="auto">
              <a:xfrm>
                <a:off x="1970" y="417"/>
                <a:ext cx="2" cy="23"/>
              </a:xfrm>
              <a:custGeom>
                <a:avLst/>
                <a:gdLst>
                  <a:gd name="T0" fmla="*/ 0 w 5"/>
                  <a:gd name="T1" fmla="*/ 0 h 57"/>
                  <a:gd name="T2" fmla="*/ 0 w 5"/>
                  <a:gd name="T3" fmla="*/ 0 h 57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5" h="57">
                    <a:moveTo>
                      <a:pt x="5" y="0"/>
                    </a:moveTo>
                    <a:lnTo>
                      <a:pt x="0" y="57"/>
                    </a:lnTo>
                  </a:path>
                </a:pathLst>
              </a:custGeom>
              <a:noFill/>
              <a:ln w="3175" cmpd="sng">
                <a:solidFill>
                  <a:srgbClr val="BEBEBE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97" name="未知"/>
              <p:cNvSpPr>
                <a:spLocks/>
              </p:cNvSpPr>
              <p:nvPr/>
            </p:nvSpPr>
            <p:spPr bwMode="auto">
              <a:xfrm>
                <a:off x="1950" y="397"/>
                <a:ext cx="2" cy="23"/>
              </a:xfrm>
              <a:custGeom>
                <a:avLst/>
                <a:gdLst>
                  <a:gd name="T0" fmla="*/ 0 w 5"/>
                  <a:gd name="T1" fmla="*/ 0 h 57"/>
                  <a:gd name="T2" fmla="*/ 0 w 5"/>
                  <a:gd name="T3" fmla="*/ 0 h 57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5" h="57">
                    <a:moveTo>
                      <a:pt x="5" y="0"/>
                    </a:moveTo>
                    <a:lnTo>
                      <a:pt x="0" y="57"/>
                    </a:lnTo>
                  </a:path>
                </a:pathLst>
              </a:custGeom>
              <a:noFill/>
              <a:ln w="3175" cmpd="sng">
                <a:solidFill>
                  <a:srgbClr val="6666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98" name="未知"/>
              <p:cNvSpPr>
                <a:spLocks/>
              </p:cNvSpPr>
              <p:nvPr/>
            </p:nvSpPr>
            <p:spPr bwMode="auto">
              <a:xfrm>
                <a:off x="1949" y="397"/>
                <a:ext cx="2" cy="23"/>
              </a:xfrm>
              <a:custGeom>
                <a:avLst/>
                <a:gdLst>
                  <a:gd name="T0" fmla="*/ 0 w 5"/>
                  <a:gd name="T1" fmla="*/ 0 h 57"/>
                  <a:gd name="T2" fmla="*/ 0 w 5"/>
                  <a:gd name="T3" fmla="*/ 0 h 57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5" h="57">
                    <a:moveTo>
                      <a:pt x="5" y="0"/>
                    </a:moveTo>
                    <a:lnTo>
                      <a:pt x="0" y="57"/>
                    </a:lnTo>
                  </a:path>
                </a:pathLst>
              </a:custGeom>
              <a:noFill/>
              <a:ln w="3175" cmpd="sng">
                <a:solidFill>
                  <a:srgbClr val="BEBEBE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99" name="未知"/>
              <p:cNvSpPr>
                <a:spLocks/>
              </p:cNvSpPr>
              <p:nvPr/>
            </p:nvSpPr>
            <p:spPr bwMode="auto">
              <a:xfrm>
                <a:off x="1931" y="378"/>
                <a:ext cx="2" cy="22"/>
              </a:xfrm>
              <a:custGeom>
                <a:avLst/>
                <a:gdLst>
                  <a:gd name="T0" fmla="*/ 0 w 6"/>
                  <a:gd name="T1" fmla="*/ 0 h 56"/>
                  <a:gd name="T2" fmla="*/ 0 w 6"/>
                  <a:gd name="T3" fmla="*/ 0 h 56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6" h="56">
                    <a:moveTo>
                      <a:pt x="6" y="0"/>
                    </a:moveTo>
                    <a:lnTo>
                      <a:pt x="0" y="56"/>
                    </a:lnTo>
                  </a:path>
                </a:pathLst>
              </a:custGeom>
              <a:noFill/>
              <a:ln w="3175" cmpd="sng">
                <a:solidFill>
                  <a:srgbClr val="6666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00" name="未知"/>
              <p:cNvSpPr>
                <a:spLocks/>
              </p:cNvSpPr>
              <p:nvPr/>
            </p:nvSpPr>
            <p:spPr bwMode="auto">
              <a:xfrm>
                <a:off x="1930" y="378"/>
                <a:ext cx="2" cy="22"/>
              </a:xfrm>
              <a:custGeom>
                <a:avLst/>
                <a:gdLst>
                  <a:gd name="T0" fmla="*/ 0 w 5"/>
                  <a:gd name="T1" fmla="*/ 0 h 56"/>
                  <a:gd name="T2" fmla="*/ 0 w 5"/>
                  <a:gd name="T3" fmla="*/ 0 h 56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5" h="56">
                    <a:moveTo>
                      <a:pt x="5" y="0"/>
                    </a:moveTo>
                    <a:lnTo>
                      <a:pt x="0" y="56"/>
                    </a:lnTo>
                  </a:path>
                </a:pathLst>
              </a:custGeom>
              <a:noFill/>
              <a:ln w="3175" cmpd="sng">
                <a:solidFill>
                  <a:srgbClr val="BEBEBE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01" name="未知"/>
              <p:cNvSpPr>
                <a:spLocks/>
              </p:cNvSpPr>
              <p:nvPr/>
            </p:nvSpPr>
            <p:spPr bwMode="auto">
              <a:xfrm>
                <a:off x="1931" y="415"/>
                <a:ext cx="251" cy="251"/>
              </a:xfrm>
              <a:custGeom>
                <a:avLst/>
                <a:gdLst>
                  <a:gd name="T0" fmla="*/ 0 w 627"/>
                  <a:gd name="T1" fmla="*/ 0 h 627"/>
                  <a:gd name="T2" fmla="*/ 0 w 627"/>
                  <a:gd name="T3" fmla="*/ 0 h 627"/>
                  <a:gd name="T4" fmla="*/ 0 w 627"/>
                  <a:gd name="T5" fmla="*/ 0 h 627"/>
                  <a:gd name="T6" fmla="*/ 0 w 627"/>
                  <a:gd name="T7" fmla="*/ 0 h 627"/>
                  <a:gd name="T8" fmla="*/ 0 w 627"/>
                  <a:gd name="T9" fmla="*/ 0 h 627"/>
                  <a:gd name="T10" fmla="*/ 0 w 627"/>
                  <a:gd name="T11" fmla="*/ 0 h 627"/>
                  <a:gd name="T12" fmla="*/ 0 w 627"/>
                  <a:gd name="T13" fmla="*/ 0 h 627"/>
                  <a:gd name="T14" fmla="*/ 0 w 627"/>
                  <a:gd name="T15" fmla="*/ 0 h 627"/>
                  <a:gd name="T16" fmla="*/ 0 w 627"/>
                  <a:gd name="T17" fmla="*/ 0 h 627"/>
                  <a:gd name="T18" fmla="*/ 0 w 627"/>
                  <a:gd name="T19" fmla="*/ 0 h 627"/>
                  <a:gd name="T20" fmla="*/ 0 w 627"/>
                  <a:gd name="T21" fmla="*/ 0 h 627"/>
                  <a:gd name="T22" fmla="*/ 0 w 627"/>
                  <a:gd name="T23" fmla="*/ 0 h 627"/>
                  <a:gd name="T24" fmla="*/ 0 w 627"/>
                  <a:gd name="T25" fmla="*/ 0 h 627"/>
                  <a:gd name="T26" fmla="*/ 0 w 627"/>
                  <a:gd name="T27" fmla="*/ 0 h 627"/>
                  <a:gd name="T28" fmla="*/ 0 w 627"/>
                  <a:gd name="T29" fmla="*/ 0 h 627"/>
                  <a:gd name="T30" fmla="*/ 0 w 627"/>
                  <a:gd name="T31" fmla="*/ 0 h 627"/>
                  <a:gd name="T32" fmla="*/ 0 w 627"/>
                  <a:gd name="T33" fmla="*/ 0 h 627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627" h="627">
                    <a:moveTo>
                      <a:pt x="540" y="546"/>
                    </a:moveTo>
                    <a:lnTo>
                      <a:pt x="591" y="511"/>
                    </a:lnTo>
                    <a:lnTo>
                      <a:pt x="593" y="489"/>
                    </a:lnTo>
                    <a:lnTo>
                      <a:pt x="627" y="627"/>
                    </a:lnTo>
                    <a:lnTo>
                      <a:pt x="593" y="489"/>
                    </a:lnTo>
                    <a:lnTo>
                      <a:pt x="593" y="486"/>
                    </a:lnTo>
                    <a:lnTo>
                      <a:pt x="179" y="67"/>
                    </a:lnTo>
                    <a:lnTo>
                      <a:pt x="129" y="31"/>
                    </a:lnTo>
                    <a:lnTo>
                      <a:pt x="126" y="31"/>
                    </a:lnTo>
                    <a:lnTo>
                      <a:pt x="80" y="72"/>
                    </a:lnTo>
                    <a:lnTo>
                      <a:pt x="78" y="82"/>
                    </a:lnTo>
                    <a:lnTo>
                      <a:pt x="0" y="0"/>
                    </a:lnTo>
                    <a:lnTo>
                      <a:pt x="78" y="82"/>
                    </a:lnTo>
                    <a:lnTo>
                      <a:pt x="79" y="84"/>
                    </a:lnTo>
                    <a:lnTo>
                      <a:pt x="498" y="533"/>
                    </a:lnTo>
                    <a:lnTo>
                      <a:pt x="537" y="546"/>
                    </a:lnTo>
                    <a:lnTo>
                      <a:pt x="540" y="546"/>
                    </a:lnTo>
                    <a:close/>
                  </a:path>
                </a:pathLst>
              </a:custGeom>
              <a:blipFill dpi="0" rotWithShape="0">
                <a:blip r:embed="rId11"/>
                <a:srcRect/>
                <a:stretch>
                  <a:fillRect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02" name="未知"/>
              <p:cNvSpPr>
                <a:spLocks/>
              </p:cNvSpPr>
              <p:nvPr/>
            </p:nvSpPr>
            <p:spPr bwMode="auto">
              <a:xfrm>
                <a:off x="1976" y="396"/>
                <a:ext cx="225" cy="224"/>
              </a:xfrm>
              <a:custGeom>
                <a:avLst/>
                <a:gdLst>
                  <a:gd name="T0" fmla="*/ 0 w 563"/>
                  <a:gd name="T1" fmla="*/ 0 h 562"/>
                  <a:gd name="T2" fmla="*/ 0 w 563"/>
                  <a:gd name="T3" fmla="*/ 0 h 562"/>
                  <a:gd name="T4" fmla="*/ 0 w 563"/>
                  <a:gd name="T5" fmla="*/ 0 h 562"/>
                  <a:gd name="T6" fmla="*/ 0 w 563"/>
                  <a:gd name="T7" fmla="*/ 0 h 562"/>
                  <a:gd name="T8" fmla="*/ 0 w 563"/>
                  <a:gd name="T9" fmla="*/ 0 h 562"/>
                  <a:gd name="T10" fmla="*/ 0 w 563"/>
                  <a:gd name="T11" fmla="*/ 0 h 562"/>
                  <a:gd name="T12" fmla="*/ 0 w 563"/>
                  <a:gd name="T13" fmla="*/ 0 h 562"/>
                  <a:gd name="T14" fmla="*/ 0 w 563"/>
                  <a:gd name="T15" fmla="*/ 0 h 56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563" h="562">
                    <a:moveTo>
                      <a:pt x="481" y="527"/>
                    </a:moveTo>
                    <a:lnTo>
                      <a:pt x="67" y="115"/>
                    </a:lnTo>
                    <a:lnTo>
                      <a:pt x="0" y="0"/>
                    </a:lnTo>
                    <a:lnTo>
                      <a:pt x="67" y="115"/>
                    </a:lnTo>
                    <a:lnTo>
                      <a:pt x="481" y="529"/>
                    </a:lnTo>
                    <a:lnTo>
                      <a:pt x="563" y="562"/>
                    </a:lnTo>
                    <a:lnTo>
                      <a:pt x="481" y="529"/>
                    </a:lnTo>
                    <a:lnTo>
                      <a:pt x="481" y="527"/>
                    </a:lnTo>
                    <a:close/>
                  </a:path>
                </a:pathLst>
              </a:custGeom>
              <a:blipFill dpi="0" rotWithShape="0">
                <a:blip r:embed="rId12"/>
                <a:srcRect/>
                <a:stretch>
                  <a:fillRect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03" name="未知"/>
              <p:cNvSpPr>
                <a:spLocks/>
              </p:cNvSpPr>
              <p:nvPr/>
            </p:nvSpPr>
            <p:spPr bwMode="auto">
              <a:xfrm>
                <a:off x="1895" y="401"/>
                <a:ext cx="101" cy="101"/>
              </a:xfrm>
              <a:custGeom>
                <a:avLst/>
                <a:gdLst>
                  <a:gd name="T0" fmla="*/ 0 w 253"/>
                  <a:gd name="T1" fmla="*/ 0 h 253"/>
                  <a:gd name="T2" fmla="*/ 0 w 253"/>
                  <a:gd name="T3" fmla="*/ 0 h 253"/>
                  <a:gd name="T4" fmla="*/ 0 w 253"/>
                  <a:gd name="T5" fmla="*/ 0 h 253"/>
                  <a:gd name="T6" fmla="*/ 0 w 253"/>
                  <a:gd name="T7" fmla="*/ 0 h 253"/>
                  <a:gd name="T8" fmla="*/ 0 w 253"/>
                  <a:gd name="T9" fmla="*/ 0 h 253"/>
                  <a:gd name="T10" fmla="*/ 0 w 253"/>
                  <a:gd name="T11" fmla="*/ 0 h 253"/>
                  <a:gd name="T12" fmla="*/ 0 w 253"/>
                  <a:gd name="T13" fmla="*/ 0 h 253"/>
                  <a:gd name="T14" fmla="*/ 0 w 253"/>
                  <a:gd name="T15" fmla="*/ 0 h 253"/>
                  <a:gd name="T16" fmla="*/ 0 w 253"/>
                  <a:gd name="T17" fmla="*/ 0 h 253"/>
                  <a:gd name="T18" fmla="*/ 0 w 253"/>
                  <a:gd name="T19" fmla="*/ 0 h 25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53" h="253">
                    <a:moveTo>
                      <a:pt x="143" y="124"/>
                    </a:moveTo>
                    <a:lnTo>
                      <a:pt x="234" y="97"/>
                    </a:lnTo>
                    <a:lnTo>
                      <a:pt x="253" y="253"/>
                    </a:lnTo>
                    <a:lnTo>
                      <a:pt x="234" y="97"/>
                    </a:lnTo>
                    <a:lnTo>
                      <a:pt x="158" y="21"/>
                    </a:lnTo>
                    <a:lnTo>
                      <a:pt x="21" y="152"/>
                    </a:lnTo>
                    <a:lnTo>
                      <a:pt x="0" y="0"/>
                    </a:lnTo>
                    <a:lnTo>
                      <a:pt x="21" y="152"/>
                    </a:lnTo>
                    <a:lnTo>
                      <a:pt x="47" y="170"/>
                    </a:lnTo>
                    <a:lnTo>
                      <a:pt x="143" y="124"/>
                    </a:lnTo>
                    <a:close/>
                  </a:path>
                </a:pathLst>
              </a:custGeom>
              <a:blipFill dpi="0" rotWithShape="0">
                <a:blip r:embed="rId13"/>
                <a:srcRect/>
                <a:stretch>
                  <a:fillRect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04" name="未知"/>
              <p:cNvSpPr>
                <a:spLocks/>
              </p:cNvSpPr>
              <p:nvPr/>
            </p:nvSpPr>
            <p:spPr bwMode="auto">
              <a:xfrm>
                <a:off x="1950" y="377"/>
                <a:ext cx="69" cy="70"/>
              </a:xfrm>
              <a:custGeom>
                <a:avLst/>
                <a:gdLst>
                  <a:gd name="T0" fmla="*/ 0 w 174"/>
                  <a:gd name="T1" fmla="*/ 0 h 175"/>
                  <a:gd name="T2" fmla="*/ 0 w 174"/>
                  <a:gd name="T3" fmla="*/ 0 h 175"/>
                  <a:gd name="T4" fmla="*/ 0 w 174"/>
                  <a:gd name="T5" fmla="*/ 0 h 175"/>
                  <a:gd name="T6" fmla="*/ 0 w 174"/>
                  <a:gd name="T7" fmla="*/ 0 h 175"/>
                  <a:gd name="T8" fmla="*/ 0 w 174"/>
                  <a:gd name="T9" fmla="*/ 0 h 175"/>
                  <a:gd name="T10" fmla="*/ 0 w 174"/>
                  <a:gd name="T11" fmla="*/ 0 h 175"/>
                  <a:gd name="T12" fmla="*/ 0 w 174"/>
                  <a:gd name="T13" fmla="*/ 0 h 175"/>
                  <a:gd name="T14" fmla="*/ 0 w 174"/>
                  <a:gd name="T15" fmla="*/ 0 h 175"/>
                  <a:gd name="T16" fmla="*/ 0 w 174"/>
                  <a:gd name="T17" fmla="*/ 0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5">
                    <a:moveTo>
                      <a:pt x="109" y="143"/>
                    </a:moveTo>
                    <a:lnTo>
                      <a:pt x="174" y="175"/>
                    </a:lnTo>
                    <a:lnTo>
                      <a:pt x="109" y="143"/>
                    </a:lnTo>
                    <a:lnTo>
                      <a:pt x="47" y="55"/>
                    </a:lnTo>
                    <a:lnTo>
                      <a:pt x="21" y="80"/>
                    </a:lnTo>
                    <a:lnTo>
                      <a:pt x="0" y="0"/>
                    </a:lnTo>
                    <a:lnTo>
                      <a:pt x="21" y="80"/>
                    </a:lnTo>
                    <a:lnTo>
                      <a:pt x="97" y="156"/>
                    </a:lnTo>
                    <a:lnTo>
                      <a:pt x="109" y="143"/>
                    </a:lnTo>
                    <a:close/>
                  </a:path>
                </a:pathLst>
              </a:custGeom>
              <a:blipFill dpi="0" rotWithShape="0">
                <a:blip r:embed="rId14"/>
                <a:srcRect/>
                <a:stretch>
                  <a:fillRect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05" name="未知"/>
              <p:cNvSpPr>
                <a:spLocks/>
              </p:cNvSpPr>
              <p:nvPr/>
            </p:nvSpPr>
            <p:spPr bwMode="auto">
              <a:xfrm>
                <a:off x="1903" y="399"/>
                <a:ext cx="90" cy="70"/>
              </a:xfrm>
              <a:custGeom>
                <a:avLst/>
                <a:gdLst>
                  <a:gd name="T0" fmla="*/ 0 w 225"/>
                  <a:gd name="T1" fmla="*/ 0 h 174"/>
                  <a:gd name="T2" fmla="*/ 0 w 225"/>
                  <a:gd name="T3" fmla="*/ 0 h 174"/>
                  <a:gd name="T4" fmla="*/ 0 w 225"/>
                  <a:gd name="T5" fmla="*/ 0 h 174"/>
                  <a:gd name="T6" fmla="*/ 0 w 225"/>
                  <a:gd name="T7" fmla="*/ 0 h 174"/>
                  <a:gd name="T8" fmla="*/ 0 w 225"/>
                  <a:gd name="T9" fmla="*/ 0 h 174"/>
                  <a:gd name="T10" fmla="*/ 0 w 225"/>
                  <a:gd name="T11" fmla="*/ 0 h 174"/>
                  <a:gd name="T12" fmla="*/ 0 w 225"/>
                  <a:gd name="T13" fmla="*/ 0 h 174"/>
                  <a:gd name="T14" fmla="*/ 0 w 225"/>
                  <a:gd name="T15" fmla="*/ 0 h 174"/>
                  <a:gd name="T16" fmla="*/ 0 w 225"/>
                  <a:gd name="T17" fmla="*/ 0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225" h="174">
                    <a:moveTo>
                      <a:pt x="225" y="88"/>
                    </a:moveTo>
                    <a:lnTo>
                      <a:pt x="174" y="142"/>
                    </a:lnTo>
                    <a:lnTo>
                      <a:pt x="169" y="141"/>
                    </a:lnTo>
                    <a:lnTo>
                      <a:pt x="165" y="140"/>
                    </a:lnTo>
                    <a:lnTo>
                      <a:pt x="122" y="128"/>
                    </a:lnTo>
                    <a:lnTo>
                      <a:pt x="26" y="174"/>
                    </a:lnTo>
                    <a:lnTo>
                      <a:pt x="0" y="156"/>
                    </a:lnTo>
                    <a:lnTo>
                      <a:pt x="163" y="0"/>
                    </a:lnTo>
                    <a:lnTo>
                      <a:pt x="225" y="88"/>
                    </a:lnTo>
                    <a:close/>
                  </a:path>
                </a:pathLst>
              </a:custGeom>
              <a:noFill/>
              <a:ln w="63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06" name="未知"/>
              <p:cNvSpPr>
                <a:spLocks/>
              </p:cNvSpPr>
              <p:nvPr/>
            </p:nvSpPr>
            <p:spPr bwMode="auto">
              <a:xfrm>
                <a:off x="1847" y="404"/>
                <a:ext cx="6" cy="7"/>
              </a:xfrm>
              <a:custGeom>
                <a:avLst/>
                <a:gdLst>
                  <a:gd name="T0" fmla="*/ 0 w 15"/>
                  <a:gd name="T1" fmla="*/ 0 h 17"/>
                  <a:gd name="T2" fmla="*/ 0 w 15"/>
                  <a:gd name="T3" fmla="*/ 0 h 17"/>
                  <a:gd name="T4" fmla="*/ 0 w 15"/>
                  <a:gd name="T5" fmla="*/ 0 h 17"/>
                  <a:gd name="T6" fmla="*/ 0 w 15"/>
                  <a:gd name="T7" fmla="*/ 0 h 17"/>
                  <a:gd name="T8" fmla="*/ 0 w 15"/>
                  <a:gd name="T9" fmla="*/ 0 h 17"/>
                  <a:gd name="T10" fmla="*/ 0 w 15"/>
                  <a:gd name="T11" fmla="*/ 0 h 1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5" h="17">
                    <a:moveTo>
                      <a:pt x="14" y="16"/>
                    </a:moveTo>
                    <a:lnTo>
                      <a:pt x="15" y="15"/>
                    </a:lnTo>
                    <a:lnTo>
                      <a:pt x="0" y="0"/>
                    </a:lnTo>
                    <a:lnTo>
                      <a:pt x="1" y="1"/>
                    </a:lnTo>
                    <a:lnTo>
                      <a:pt x="13" y="17"/>
                    </a:lnTo>
                    <a:lnTo>
                      <a:pt x="14" y="1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07" name="未知"/>
              <p:cNvSpPr>
                <a:spLocks/>
              </p:cNvSpPr>
              <p:nvPr/>
            </p:nvSpPr>
            <p:spPr bwMode="auto">
              <a:xfrm>
                <a:off x="1824" y="328"/>
                <a:ext cx="112" cy="111"/>
              </a:xfrm>
              <a:custGeom>
                <a:avLst/>
                <a:gdLst>
                  <a:gd name="T0" fmla="*/ 0 w 279"/>
                  <a:gd name="T1" fmla="*/ 0 h 279"/>
                  <a:gd name="T2" fmla="*/ 0 w 279"/>
                  <a:gd name="T3" fmla="*/ 0 h 279"/>
                  <a:gd name="T4" fmla="*/ 0 w 279"/>
                  <a:gd name="T5" fmla="*/ 0 h 279"/>
                  <a:gd name="T6" fmla="*/ 0 w 279"/>
                  <a:gd name="T7" fmla="*/ 0 h 279"/>
                  <a:gd name="T8" fmla="*/ 0 w 279"/>
                  <a:gd name="T9" fmla="*/ 0 h 279"/>
                  <a:gd name="T10" fmla="*/ 0 w 279"/>
                  <a:gd name="T11" fmla="*/ 0 h 279"/>
                  <a:gd name="T12" fmla="*/ 0 w 279"/>
                  <a:gd name="T13" fmla="*/ 0 h 279"/>
                  <a:gd name="T14" fmla="*/ 0 w 279"/>
                  <a:gd name="T15" fmla="*/ 0 h 279"/>
                  <a:gd name="T16" fmla="*/ 0 w 279"/>
                  <a:gd name="T17" fmla="*/ 0 h 279"/>
                  <a:gd name="T18" fmla="*/ 0 w 279"/>
                  <a:gd name="T19" fmla="*/ 0 h 279"/>
                  <a:gd name="T20" fmla="*/ 0 w 279"/>
                  <a:gd name="T21" fmla="*/ 0 h 279"/>
                  <a:gd name="T22" fmla="*/ 0 w 279"/>
                  <a:gd name="T23" fmla="*/ 0 h 279"/>
                  <a:gd name="T24" fmla="*/ 0 w 279"/>
                  <a:gd name="T25" fmla="*/ 0 h 279"/>
                  <a:gd name="T26" fmla="*/ 0 w 279"/>
                  <a:gd name="T27" fmla="*/ 0 h 279"/>
                  <a:gd name="T28" fmla="*/ 0 w 279"/>
                  <a:gd name="T29" fmla="*/ 0 h 279"/>
                  <a:gd name="T30" fmla="*/ 0 w 279"/>
                  <a:gd name="T31" fmla="*/ 0 h 279"/>
                  <a:gd name="T32" fmla="*/ 0 w 279"/>
                  <a:gd name="T33" fmla="*/ 0 h 279"/>
                  <a:gd name="T34" fmla="*/ 0 w 279"/>
                  <a:gd name="T35" fmla="*/ 0 h 279"/>
                  <a:gd name="T36" fmla="*/ 0 w 279"/>
                  <a:gd name="T37" fmla="*/ 0 h 279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0" t="0" r="r" b="b"/>
                <a:pathLst>
                  <a:path w="279" h="279">
                    <a:moveTo>
                      <a:pt x="73" y="206"/>
                    </a:moveTo>
                    <a:lnTo>
                      <a:pt x="114" y="160"/>
                    </a:lnTo>
                    <a:lnTo>
                      <a:pt x="165" y="116"/>
                    </a:lnTo>
                    <a:lnTo>
                      <a:pt x="181" y="108"/>
                    </a:lnTo>
                    <a:lnTo>
                      <a:pt x="230" y="157"/>
                    </a:lnTo>
                    <a:lnTo>
                      <a:pt x="260" y="126"/>
                    </a:lnTo>
                    <a:lnTo>
                      <a:pt x="279" y="279"/>
                    </a:lnTo>
                    <a:lnTo>
                      <a:pt x="260" y="126"/>
                    </a:lnTo>
                    <a:lnTo>
                      <a:pt x="164" y="30"/>
                    </a:lnTo>
                    <a:lnTo>
                      <a:pt x="156" y="36"/>
                    </a:lnTo>
                    <a:lnTo>
                      <a:pt x="147" y="43"/>
                    </a:lnTo>
                    <a:lnTo>
                      <a:pt x="103" y="88"/>
                    </a:lnTo>
                    <a:lnTo>
                      <a:pt x="63" y="142"/>
                    </a:lnTo>
                    <a:lnTo>
                      <a:pt x="50" y="177"/>
                    </a:lnTo>
                    <a:lnTo>
                      <a:pt x="0" y="0"/>
                    </a:lnTo>
                    <a:lnTo>
                      <a:pt x="50" y="177"/>
                    </a:lnTo>
                    <a:lnTo>
                      <a:pt x="50" y="178"/>
                    </a:lnTo>
                    <a:lnTo>
                      <a:pt x="72" y="207"/>
                    </a:lnTo>
                    <a:lnTo>
                      <a:pt x="73" y="206"/>
                    </a:lnTo>
                    <a:close/>
                  </a:path>
                </a:pathLst>
              </a:custGeom>
              <a:blipFill dpi="0" rotWithShape="0">
                <a:blip r:embed="rId15"/>
                <a:srcRect/>
                <a:stretch>
                  <a:fillRect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08" name="未知"/>
              <p:cNvSpPr>
                <a:spLocks/>
              </p:cNvSpPr>
              <p:nvPr/>
            </p:nvSpPr>
            <p:spPr bwMode="auto">
              <a:xfrm>
                <a:off x="1878" y="305"/>
                <a:ext cx="81" cy="80"/>
              </a:xfrm>
              <a:custGeom>
                <a:avLst/>
                <a:gdLst>
                  <a:gd name="T0" fmla="*/ 0 w 202"/>
                  <a:gd name="T1" fmla="*/ 0 h 201"/>
                  <a:gd name="T2" fmla="*/ 0 w 202"/>
                  <a:gd name="T3" fmla="*/ 0 h 201"/>
                  <a:gd name="T4" fmla="*/ 0 w 202"/>
                  <a:gd name="T5" fmla="*/ 0 h 201"/>
                  <a:gd name="T6" fmla="*/ 0 w 202"/>
                  <a:gd name="T7" fmla="*/ 0 h 201"/>
                  <a:gd name="T8" fmla="*/ 0 w 202"/>
                  <a:gd name="T9" fmla="*/ 0 h 201"/>
                  <a:gd name="T10" fmla="*/ 0 w 202"/>
                  <a:gd name="T11" fmla="*/ 0 h 201"/>
                  <a:gd name="T12" fmla="*/ 0 w 202"/>
                  <a:gd name="T13" fmla="*/ 0 h 201"/>
                  <a:gd name="T14" fmla="*/ 0 w 202"/>
                  <a:gd name="T15" fmla="*/ 0 h 201"/>
                  <a:gd name="T16" fmla="*/ 0 w 202"/>
                  <a:gd name="T17" fmla="*/ 0 h 201"/>
                  <a:gd name="T18" fmla="*/ 0 w 202"/>
                  <a:gd name="T19" fmla="*/ 0 h 201"/>
                  <a:gd name="T20" fmla="*/ 0 w 202"/>
                  <a:gd name="T21" fmla="*/ 0 h 201"/>
                  <a:gd name="T22" fmla="*/ 0 w 202"/>
                  <a:gd name="T23" fmla="*/ 0 h 201"/>
                  <a:gd name="T24" fmla="*/ 0 w 202"/>
                  <a:gd name="T25" fmla="*/ 0 h 201"/>
                  <a:gd name="T26" fmla="*/ 0 w 202"/>
                  <a:gd name="T27" fmla="*/ 0 h 201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202" h="201">
                    <a:moveTo>
                      <a:pt x="148" y="159"/>
                    </a:moveTo>
                    <a:lnTo>
                      <a:pt x="202" y="201"/>
                    </a:lnTo>
                    <a:lnTo>
                      <a:pt x="148" y="159"/>
                    </a:lnTo>
                    <a:lnTo>
                      <a:pt x="123" y="104"/>
                    </a:lnTo>
                    <a:lnTo>
                      <a:pt x="68" y="68"/>
                    </a:lnTo>
                    <a:lnTo>
                      <a:pt x="59" y="70"/>
                    </a:lnTo>
                    <a:lnTo>
                      <a:pt x="50" y="74"/>
                    </a:lnTo>
                    <a:lnTo>
                      <a:pt x="40" y="79"/>
                    </a:lnTo>
                    <a:lnTo>
                      <a:pt x="31" y="86"/>
                    </a:lnTo>
                    <a:lnTo>
                      <a:pt x="29" y="87"/>
                    </a:lnTo>
                    <a:lnTo>
                      <a:pt x="0" y="0"/>
                    </a:lnTo>
                    <a:lnTo>
                      <a:pt x="29" y="87"/>
                    </a:lnTo>
                    <a:lnTo>
                      <a:pt x="125" y="183"/>
                    </a:lnTo>
                    <a:lnTo>
                      <a:pt x="148" y="159"/>
                    </a:lnTo>
                    <a:close/>
                  </a:path>
                </a:pathLst>
              </a:custGeom>
              <a:blipFill dpi="0" rotWithShape="0">
                <a:blip r:embed="rId16"/>
                <a:srcRect/>
                <a:stretch>
                  <a:fillRect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09" name="未知"/>
              <p:cNvSpPr>
                <a:spLocks/>
              </p:cNvSpPr>
              <p:nvPr/>
            </p:nvSpPr>
            <p:spPr bwMode="auto">
              <a:xfrm>
                <a:off x="1844" y="332"/>
                <a:ext cx="94" cy="79"/>
              </a:xfrm>
              <a:custGeom>
                <a:avLst/>
                <a:gdLst>
                  <a:gd name="T0" fmla="*/ 0 w 233"/>
                  <a:gd name="T1" fmla="*/ 0 h 198"/>
                  <a:gd name="T2" fmla="*/ 0 w 233"/>
                  <a:gd name="T3" fmla="*/ 0 h 198"/>
                  <a:gd name="T4" fmla="*/ 0 w 233"/>
                  <a:gd name="T5" fmla="*/ 0 h 198"/>
                  <a:gd name="T6" fmla="*/ 0 w 233"/>
                  <a:gd name="T7" fmla="*/ 0 h 198"/>
                  <a:gd name="T8" fmla="*/ 0 w 233"/>
                  <a:gd name="T9" fmla="*/ 0 h 198"/>
                  <a:gd name="T10" fmla="*/ 0 w 233"/>
                  <a:gd name="T11" fmla="*/ 0 h 198"/>
                  <a:gd name="T12" fmla="*/ 0 w 233"/>
                  <a:gd name="T13" fmla="*/ 0 h 198"/>
                  <a:gd name="T14" fmla="*/ 0 w 233"/>
                  <a:gd name="T15" fmla="*/ 0 h 198"/>
                  <a:gd name="T16" fmla="*/ 0 w 233"/>
                  <a:gd name="T17" fmla="*/ 0 h 198"/>
                  <a:gd name="T18" fmla="*/ 0 w 233"/>
                  <a:gd name="T19" fmla="*/ 0 h 198"/>
                  <a:gd name="T20" fmla="*/ 0 w 233"/>
                  <a:gd name="T21" fmla="*/ 0 h 198"/>
                  <a:gd name="T22" fmla="*/ 0 w 233"/>
                  <a:gd name="T23" fmla="*/ 0 h 198"/>
                  <a:gd name="T24" fmla="*/ 0 w 233"/>
                  <a:gd name="T25" fmla="*/ 0 h 198"/>
                  <a:gd name="T26" fmla="*/ 0 w 233"/>
                  <a:gd name="T27" fmla="*/ 0 h 198"/>
                  <a:gd name="T28" fmla="*/ 0 w 233"/>
                  <a:gd name="T29" fmla="*/ 0 h 198"/>
                  <a:gd name="T30" fmla="*/ 0 w 233"/>
                  <a:gd name="T31" fmla="*/ 0 h 198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233" h="198">
                    <a:moveTo>
                      <a:pt x="20" y="198"/>
                    </a:moveTo>
                    <a:lnTo>
                      <a:pt x="0" y="166"/>
                    </a:lnTo>
                    <a:lnTo>
                      <a:pt x="0" y="164"/>
                    </a:lnTo>
                    <a:lnTo>
                      <a:pt x="30" y="105"/>
                    </a:lnTo>
                    <a:lnTo>
                      <a:pt x="69" y="58"/>
                    </a:lnTo>
                    <a:lnTo>
                      <a:pt x="116" y="18"/>
                    </a:lnTo>
                    <a:lnTo>
                      <a:pt x="153" y="0"/>
                    </a:lnTo>
                    <a:lnTo>
                      <a:pt x="161" y="1"/>
                    </a:lnTo>
                    <a:lnTo>
                      <a:pt x="212" y="44"/>
                    </a:lnTo>
                    <a:lnTo>
                      <a:pt x="233" y="91"/>
                    </a:lnTo>
                    <a:lnTo>
                      <a:pt x="180" y="146"/>
                    </a:lnTo>
                    <a:lnTo>
                      <a:pt x="131" y="97"/>
                    </a:lnTo>
                    <a:lnTo>
                      <a:pt x="126" y="99"/>
                    </a:lnTo>
                    <a:lnTo>
                      <a:pt x="72" y="142"/>
                    </a:lnTo>
                    <a:lnTo>
                      <a:pt x="29" y="188"/>
                    </a:lnTo>
                    <a:lnTo>
                      <a:pt x="20" y="198"/>
                    </a:lnTo>
                    <a:close/>
                  </a:path>
                </a:pathLst>
              </a:custGeom>
              <a:noFill/>
              <a:ln w="63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10" name="未知"/>
              <p:cNvSpPr>
                <a:spLocks/>
              </p:cNvSpPr>
              <p:nvPr/>
            </p:nvSpPr>
            <p:spPr bwMode="auto">
              <a:xfrm>
                <a:off x="1937" y="410"/>
                <a:ext cx="69" cy="70"/>
              </a:xfrm>
              <a:custGeom>
                <a:avLst/>
                <a:gdLst>
                  <a:gd name="T0" fmla="*/ 0 w 174"/>
                  <a:gd name="T1" fmla="*/ 0 h 175"/>
                  <a:gd name="T2" fmla="*/ 0 w 174"/>
                  <a:gd name="T3" fmla="*/ 0 h 175"/>
                  <a:gd name="T4" fmla="*/ 0 w 174"/>
                  <a:gd name="T5" fmla="*/ 0 h 175"/>
                  <a:gd name="T6" fmla="*/ 0 w 174"/>
                  <a:gd name="T7" fmla="*/ 0 h 175"/>
                  <a:gd name="T8" fmla="*/ 0 w 174"/>
                  <a:gd name="T9" fmla="*/ 0 h 175"/>
                  <a:gd name="T10" fmla="*/ 0 w 174"/>
                  <a:gd name="T11" fmla="*/ 0 h 175"/>
                  <a:gd name="T12" fmla="*/ 0 w 174"/>
                  <a:gd name="T13" fmla="*/ 0 h 175"/>
                  <a:gd name="T14" fmla="*/ 0 w 174"/>
                  <a:gd name="T15" fmla="*/ 0 h 175"/>
                  <a:gd name="T16" fmla="*/ 0 w 174"/>
                  <a:gd name="T17" fmla="*/ 0 h 175"/>
                  <a:gd name="T18" fmla="*/ 0 w 174"/>
                  <a:gd name="T19" fmla="*/ 0 h 175"/>
                  <a:gd name="T20" fmla="*/ 0 w 174"/>
                  <a:gd name="T21" fmla="*/ 0 h 175"/>
                  <a:gd name="T22" fmla="*/ 0 w 174"/>
                  <a:gd name="T23" fmla="*/ 0 h 175"/>
                  <a:gd name="T24" fmla="*/ 0 w 174"/>
                  <a:gd name="T25" fmla="*/ 0 h 175"/>
                  <a:gd name="T26" fmla="*/ 0 w 174"/>
                  <a:gd name="T27" fmla="*/ 0 h 175"/>
                  <a:gd name="T28" fmla="*/ 0 w 174"/>
                  <a:gd name="T29" fmla="*/ 0 h 175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174" h="175">
                    <a:moveTo>
                      <a:pt x="75" y="128"/>
                    </a:moveTo>
                    <a:lnTo>
                      <a:pt x="136" y="76"/>
                    </a:lnTo>
                    <a:lnTo>
                      <a:pt x="143" y="57"/>
                    </a:lnTo>
                    <a:lnTo>
                      <a:pt x="174" y="175"/>
                    </a:lnTo>
                    <a:lnTo>
                      <a:pt x="143" y="57"/>
                    </a:lnTo>
                    <a:lnTo>
                      <a:pt x="143" y="55"/>
                    </a:lnTo>
                    <a:lnTo>
                      <a:pt x="117" y="31"/>
                    </a:lnTo>
                    <a:lnTo>
                      <a:pt x="115" y="31"/>
                    </a:lnTo>
                    <a:lnTo>
                      <a:pt x="54" y="83"/>
                    </a:lnTo>
                    <a:lnTo>
                      <a:pt x="47" y="102"/>
                    </a:lnTo>
                    <a:lnTo>
                      <a:pt x="0" y="0"/>
                    </a:lnTo>
                    <a:lnTo>
                      <a:pt x="47" y="102"/>
                    </a:lnTo>
                    <a:lnTo>
                      <a:pt x="47" y="104"/>
                    </a:lnTo>
                    <a:lnTo>
                      <a:pt x="73" y="128"/>
                    </a:lnTo>
                    <a:lnTo>
                      <a:pt x="75" y="128"/>
                    </a:lnTo>
                    <a:close/>
                  </a:path>
                </a:pathLst>
              </a:custGeom>
              <a:blipFill dpi="0" rotWithShape="0">
                <a:blip r:embed="rId17"/>
                <a:srcRect/>
                <a:stretch>
                  <a:fillRect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11" name="未知"/>
              <p:cNvSpPr>
                <a:spLocks/>
              </p:cNvSpPr>
              <p:nvPr/>
            </p:nvSpPr>
            <p:spPr bwMode="auto">
              <a:xfrm>
                <a:off x="2134" y="601"/>
                <a:ext cx="17" cy="17"/>
              </a:xfrm>
              <a:custGeom>
                <a:avLst/>
                <a:gdLst>
                  <a:gd name="T0" fmla="*/ 0 w 41"/>
                  <a:gd name="T1" fmla="*/ 0 h 41"/>
                  <a:gd name="T2" fmla="*/ 0 w 41"/>
                  <a:gd name="T3" fmla="*/ 0 h 41"/>
                  <a:gd name="T4" fmla="*/ 0 w 41"/>
                  <a:gd name="T5" fmla="*/ 0 h 41"/>
                  <a:gd name="T6" fmla="*/ 0 w 41"/>
                  <a:gd name="T7" fmla="*/ 0 h 41"/>
                  <a:gd name="T8" fmla="*/ 0 w 41"/>
                  <a:gd name="T9" fmla="*/ 0 h 41"/>
                  <a:gd name="T10" fmla="*/ 0 w 41"/>
                  <a:gd name="T11" fmla="*/ 0 h 41"/>
                  <a:gd name="T12" fmla="*/ 0 w 41"/>
                  <a:gd name="T13" fmla="*/ 0 h 41"/>
                  <a:gd name="T14" fmla="*/ 0 w 41"/>
                  <a:gd name="T15" fmla="*/ 0 h 41"/>
                  <a:gd name="T16" fmla="*/ 0 w 41"/>
                  <a:gd name="T17" fmla="*/ 0 h 41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41" h="41">
                    <a:moveTo>
                      <a:pt x="22" y="0"/>
                    </a:moveTo>
                    <a:lnTo>
                      <a:pt x="41" y="21"/>
                    </a:lnTo>
                    <a:lnTo>
                      <a:pt x="41" y="23"/>
                    </a:lnTo>
                    <a:lnTo>
                      <a:pt x="20" y="41"/>
                    </a:lnTo>
                    <a:lnTo>
                      <a:pt x="18" y="41"/>
                    </a:lnTo>
                    <a:lnTo>
                      <a:pt x="0" y="20"/>
                    </a:lnTo>
                    <a:lnTo>
                      <a:pt x="0" y="18"/>
                    </a:lnTo>
                    <a:lnTo>
                      <a:pt x="21" y="0"/>
                    </a:lnTo>
                    <a:lnTo>
                      <a:pt x="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12" name="未知"/>
              <p:cNvSpPr>
                <a:spLocks/>
              </p:cNvSpPr>
              <p:nvPr/>
            </p:nvSpPr>
            <p:spPr bwMode="auto">
              <a:xfrm>
                <a:off x="2134" y="601"/>
                <a:ext cx="17" cy="17"/>
              </a:xfrm>
              <a:custGeom>
                <a:avLst/>
                <a:gdLst>
                  <a:gd name="T0" fmla="*/ 0 w 41"/>
                  <a:gd name="T1" fmla="*/ 0 h 41"/>
                  <a:gd name="T2" fmla="*/ 0 w 41"/>
                  <a:gd name="T3" fmla="*/ 0 h 41"/>
                  <a:gd name="T4" fmla="*/ 0 w 41"/>
                  <a:gd name="T5" fmla="*/ 0 h 41"/>
                  <a:gd name="T6" fmla="*/ 0 w 41"/>
                  <a:gd name="T7" fmla="*/ 0 h 41"/>
                  <a:gd name="T8" fmla="*/ 0 w 41"/>
                  <a:gd name="T9" fmla="*/ 0 h 41"/>
                  <a:gd name="T10" fmla="*/ 0 w 41"/>
                  <a:gd name="T11" fmla="*/ 0 h 41"/>
                  <a:gd name="T12" fmla="*/ 0 w 41"/>
                  <a:gd name="T13" fmla="*/ 0 h 41"/>
                  <a:gd name="T14" fmla="*/ 0 w 41"/>
                  <a:gd name="T15" fmla="*/ 0 h 41"/>
                  <a:gd name="T16" fmla="*/ 0 w 41"/>
                  <a:gd name="T17" fmla="*/ 0 h 41"/>
                  <a:gd name="T18" fmla="*/ 0 w 41"/>
                  <a:gd name="T19" fmla="*/ 0 h 4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41" h="41">
                    <a:moveTo>
                      <a:pt x="35" y="36"/>
                    </a:moveTo>
                    <a:lnTo>
                      <a:pt x="20" y="41"/>
                    </a:lnTo>
                    <a:lnTo>
                      <a:pt x="18" y="41"/>
                    </a:lnTo>
                    <a:lnTo>
                      <a:pt x="0" y="20"/>
                    </a:lnTo>
                    <a:lnTo>
                      <a:pt x="0" y="18"/>
                    </a:lnTo>
                    <a:lnTo>
                      <a:pt x="21" y="0"/>
                    </a:lnTo>
                    <a:lnTo>
                      <a:pt x="22" y="0"/>
                    </a:lnTo>
                    <a:lnTo>
                      <a:pt x="41" y="21"/>
                    </a:lnTo>
                    <a:lnTo>
                      <a:pt x="41" y="23"/>
                    </a:lnTo>
                    <a:lnTo>
                      <a:pt x="35" y="36"/>
                    </a:lnTo>
                    <a:close/>
                  </a:path>
                </a:pathLst>
              </a:custGeom>
              <a:noFill/>
              <a:ln w="6350" cmpd="sng">
                <a:solidFill>
                  <a:srgbClr val="252525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13" name="未知"/>
              <p:cNvSpPr>
                <a:spLocks/>
              </p:cNvSpPr>
              <p:nvPr/>
            </p:nvSpPr>
            <p:spPr bwMode="auto">
              <a:xfrm>
                <a:off x="393" y="1761"/>
                <a:ext cx="19" cy="19"/>
              </a:xfrm>
              <a:custGeom>
                <a:avLst/>
                <a:gdLst>
                  <a:gd name="T0" fmla="*/ 0 w 47"/>
                  <a:gd name="T1" fmla="*/ 0 h 47"/>
                  <a:gd name="T2" fmla="*/ 0 w 47"/>
                  <a:gd name="T3" fmla="*/ 0 h 47"/>
                  <a:gd name="T4" fmla="*/ 0 w 47"/>
                  <a:gd name="T5" fmla="*/ 0 h 47"/>
                  <a:gd name="T6" fmla="*/ 0 w 47"/>
                  <a:gd name="T7" fmla="*/ 0 h 47"/>
                  <a:gd name="T8" fmla="*/ 0 w 47"/>
                  <a:gd name="T9" fmla="*/ 0 h 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7" h="47">
                    <a:moveTo>
                      <a:pt x="47" y="8"/>
                    </a:moveTo>
                    <a:lnTo>
                      <a:pt x="8" y="47"/>
                    </a:lnTo>
                    <a:lnTo>
                      <a:pt x="0" y="39"/>
                    </a:lnTo>
                    <a:lnTo>
                      <a:pt x="39" y="0"/>
                    </a:lnTo>
                    <a:lnTo>
                      <a:pt x="47" y="8"/>
                    </a:lnTo>
                    <a:close/>
                  </a:path>
                </a:pathLst>
              </a:custGeom>
              <a:solidFill>
                <a:srgbClr val="E866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14" name="未知"/>
              <p:cNvSpPr>
                <a:spLocks/>
              </p:cNvSpPr>
              <p:nvPr/>
            </p:nvSpPr>
            <p:spPr bwMode="auto">
              <a:xfrm>
                <a:off x="393" y="1761"/>
                <a:ext cx="19" cy="19"/>
              </a:xfrm>
              <a:custGeom>
                <a:avLst/>
                <a:gdLst>
                  <a:gd name="T0" fmla="*/ 0 w 47"/>
                  <a:gd name="T1" fmla="*/ 0 h 47"/>
                  <a:gd name="T2" fmla="*/ 0 w 47"/>
                  <a:gd name="T3" fmla="*/ 0 h 47"/>
                  <a:gd name="T4" fmla="*/ 0 w 47"/>
                  <a:gd name="T5" fmla="*/ 0 h 47"/>
                  <a:gd name="T6" fmla="*/ 0 w 47"/>
                  <a:gd name="T7" fmla="*/ 0 h 47"/>
                  <a:gd name="T8" fmla="*/ 0 w 47"/>
                  <a:gd name="T9" fmla="*/ 0 h 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7" h="47">
                    <a:moveTo>
                      <a:pt x="47" y="8"/>
                    </a:moveTo>
                    <a:lnTo>
                      <a:pt x="8" y="47"/>
                    </a:lnTo>
                    <a:lnTo>
                      <a:pt x="0" y="39"/>
                    </a:lnTo>
                    <a:lnTo>
                      <a:pt x="39" y="0"/>
                    </a:lnTo>
                    <a:lnTo>
                      <a:pt x="47" y="8"/>
                    </a:lnTo>
                    <a:close/>
                  </a:path>
                </a:pathLst>
              </a:custGeom>
              <a:noFill/>
              <a:ln w="63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15" name="Rectangle 422"/>
              <p:cNvSpPr>
                <a:spLocks noChangeArrowheads="1"/>
              </p:cNvSpPr>
              <p:nvPr/>
            </p:nvSpPr>
            <p:spPr bwMode="auto">
              <a:xfrm>
                <a:off x="385" y="1752"/>
                <a:ext cx="22" cy="6"/>
              </a:xfrm>
              <a:prstGeom prst="rect">
                <a:avLst/>
              </a:prstGeom>
              <a:solidFill>
                <a:srgbClr val="E866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1pPr>
                <a:lvl2pPr marL="742950" indent="-28575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2pPr>
                <a:lvl3pPr marL="11430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3pPr>
                <a:lvl4pPr marL="16002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4pPr>
                <a:lvl5pPr marL="20574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1116" name="Rectangle 423"/>
              <p:cNvSpPr>
                <a:spLocks/>
              </p:cNvSpPr>
              <p:nvPr/>
            </p:nvSpPr>
            <p:spPr bwMode="auto">
              <a:xfrm>
                <a:off x="385" y="1752"/>
                <a:ext cx="22" cy="6"/>
              </a:xfrm>
              <a:prstGeom prst="rect">
                <a:avLst/>
              </a:prstGeom>
              <a:noFill/>
              <a:ln w="635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1pPr>
                <a:lvl2pPr marL="742950" indent="-28575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2pPr>
                <a:lvl3pPr marL="11430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3pPr>
                <a:lvl4pPr marL="16002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4pPr>
                <a:lvl5pPr marL="20574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1117" name="未知"/>
              <p:cNvSpPr>
                <a:spLocks/>
              </p:cNvSpPr>
              <p:nvPr/>
            </p:nvSpPr>
            <p:spPr bwMode="auto">
              <a:xfrm>
                <a:off x="393" y="1730"/>
                <a:ext cx="19" cy="19"/>
              </a:xfrm>
              <a:custGeom>
                <a:avLst/>
                <a:gdLst>
                  <a:gd name="T0" fmla="*/ 0 w 47"/>
                  <a:gd name="T1" fmla="*/ 0 h 47"/>
                  <a:gd name="T2" fmla="*/ 0 w 47"/>
                  <a:gd name="T3" fmla="*/ 0 h 47"/>
                  <a:gd name="T4" fmla="*/ 0 w 47"/>
                  <a:gd name="T5" fmla="*/ 0 h 47"/>
                  <a:gd name="T6" fmla="*/ 0 w 47"/>
                  <a:gd name="T7" fmla="*/ 0 h 47"/>
                  <a:gd name="T8" fmla="*/ 0 w 47"/>
                  <a:gd name="T9" fmla="*/ 0 h 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7" h="47">
                    <a:moveTo>
                      <a:pt x="47" y="39"/>
                    </a:moveTo>
                    <a:lnTo>
                      <a:pt x="39" y="47"/>
                    </a:lnTo>
                    <a:lnTo>
                      <a:pt x="0" y="8"/>
                    </a:lnTo>
                    <a:lnTo>
                      <a:pt x="8" y="0"/>
                    </a:lnTo>
                    <a:lnTo>
                      <a:pt x="47" y="39"/>
                    </a:lnTo>
                    <a:close/>
                  </a:path>
                </a:pathLst>
              </a:custGeom>
              <a:solidFill>
                <a:srgbClr val="E866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18" name="未知"/>
              <p:cNvSpPr>
                <a:spLocks/>
              </p:cNvSpPr>
              <p:nvPr/>
            </p:nvSpPr>
            <p:spPr bwMode="auto">
              <a:xfrm>
                <a:off x="393" y="1730"/>
                <a:ext cx="19" cy="19"/>
              </a:xfrm>
              <a:custGeom>
                <a:avLst/>
                <a:gdLst>
                  <a:gd name="T0" fmla="*/ 0 w 47"/>
                  <a:gd name="T1" fmla="*/ 0 h 47"/>
                  <a:gd name="T2" fmla="*/ 0 w 47"/>
                  <a:gd name="T3" fmla="*/ 0 h 47"/>
                  <a:gd name="T4" fmla="*/ 0 w 47"/>
                  <a:gd name="T5" fmla="*/ 0 h 47"/>
                  <a:gd name="T6" fmla="*/ 0 w 47"/>
                  <a:gd name="T7" fmla="*/ 0 h 47"/>
                  <a:gd name="T8" fmla="*/ 0 w 47"/>
                  <a:gd name="T9" fmla="*/ 0 h 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7" h="47">
                    <a:moveTo>
                      <a:pt x="39" y="47"/>
                    </a:moveTo>
                    <a:lnTo>
                      <a:pt x="0" y="8"/>
                    </a:lnTo>
                    <a:lnTo>
                      <a:pt x="8" y="0"/>
                    </a:lnTo>
                    <a:lnTo>
                      <a:pt x="47" y="39"/>
                    </a:lnTo>
                    <a:lnTo>
                      <a:pt x="39" y="47"/>
                    </a:lnTo>
                    <a:close/>
                  </a:path>
                </a:pathLst>
              </a:custGeom>
              <a:noFill/>
              <a:ln w="63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19" name="Rectangle 426"/>
              <p:cNvSpPr>
                <a:spLocks noChangeArrowheads="1"/>
              </p:cNvSpPr>
              <p:nvPr/>
            </p:nvSpPr>
            <p:spPr bwMode="auto">
              <a:xfrm>
                <a:off x="415" y="1722"/>
                <a:ext cx="6" cy="22"/>
              </a:xfrm>
              <a:prstGeom prst="rect">
                <a:avLst/>
              </a:prstGeom>
              <a:solidFill>
                <a:srgbClr val="E866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1pPr>
                <a:lvl2pPr marL="742950" indent="-28575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2pPr>
                <a:lvl3pPr marL="11430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3pPr>
                <a:lvl4pPr marL="16002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4pPr>
                <a:lvl5pPr marL="20574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1120" name="Rectangle 427"/>
              <p:cNvSpPr>
                <a:spLocks/>
              </p:cNvSpPr>
              <p:nvPr/>
            </p:nvSpPr>
            <p:spPr bwMode="auto">
              <a:xfrm>
                <a:off x="415" y="1722"/>
                <a:ext cx="6" cy="22"/>
              </a:xfrm>
              <a:prstGeom prst="rect">
                <a:avLst/>
              </a:prstGeom>
              <a:noFill/>
              <a:ln w="635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1pPr>
                <a:lvl2pPr marL="742950" indent="-28575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2pPr>
                <a:lvl3pPr marL="11430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3pPr>
                <a:lvl4pPr marL="16002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4pPr>
                <a:lvl5pPr marL="20574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1121" name="Rectangle 428"/>
              <p:cNvSpPr>
                <a:spLocks noChangeArrowheads="1"/>
              </p:cNvSpPr>
              <p:nvPr/>
            </p:nvSpPr>
            <p:spPr bwMode="auto">
              <a:xfrm>
                <a:off x="428" y="1752"/>
                <a:ext cx="22" cy="6"/>
              </a:xfrm>
              <a:prstGeom prst="rect">
                <a:avLst/>
              </a:prstGeom>
              <a:solidFill>
                <a:srgbClr val="E866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1pPr>
                <a:lvl2pPr marL="742950" indent="-28575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2pPr>
                <a:lvl3pPr marL="11430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3pPr>
                <a:lvl4pPr marL="16002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4pPr>
                <a:lvl5pPr marL="20574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1122" name="Rectangle 429"/>
              <p:cNvSpPr>
                <a:spLocks/>
              </p:cNvSpPr>
              <p:nvPr/>
            </p:nvSpPr>
            <p:spPr bwMode="auto">
              <a:xfrm>
                <a:off x="428" y="1752"/>
                <a:ext cx="22" cy="6"/>
              </a:xfrm>
              <a:prstGeom prst="rect">
                <a:avLst/>
              </a:prstGeom>
              <a:noFill/>
              <a:ln w="635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1pPr>
                <a:lvl2pPr marL="742950" indent="-28575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2pPr>
                <a:lvl3pPr marL="11430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3pPr>
                <a:lvl4pPr marL="16002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4pPr>
                <a:lvl5pPr marL="20574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1123" name="未知"/>
              <p:cNvSpPr>
                <a:spLocks/>
              </p:cNvSpPr>
              <p:nvPr/>
            </p:nvSpPr>
            <p:spPr bwMode="auto">
              <a:xfrm>
                <a:off x="424" y="1761"/>
                <a:ext cx="18" cy="19"/>
              </a:xfrm>
              <a:custGeom>
                <a:avLst/>
                <a:gdLst>
                  <a:gd name="T0" fmla="*/ 0 w 47"/>
                  <a:gd name="T1" fmla="*/ 0 h 47"/>
                  <a:gd name="T2" fmla="*/ 0 w 47"/>
                  <a:gd name="T3" fmla="*/ 0 h 47"/>
                  <a:gd name="T4" fmla="*/ 0 w 47"/>
                  <a:gd name="T5" fmla="*/ 0 h 47"/>
                  <a:gd name="T6" fmla="*/ 0 w 47"/>
                  <a:gd name="T7" fmla="*/ 0 h 47"/>
                  <a:gd name="T8" fmla="*/ 0 w 47"/>
                  <a:gd name="T9" fmla="*/ 0 h 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7" h="47">
                    <a:moveTo>
                      <a:pt x="47" y="39"/>
                    </a:moveTo>
                    <a:lnTo>
                      <a:pt x="39" y="47"/>
                    </a:lnTo>
                    <a:lnTo>
                      <a:pt x="0" y="8"/>
                    </a:lnTo>
                    <a:lnTo>
                      <a:pt x="8" y="0"/>
                    </a:lnTo>
                    <a:lnTo>
                      <a:pt x="47" y="39"/>
                    </a:lnTo>
                    <a:close/>
                  </a:path>
                </a:pathLst>
              </a:custGeom>
              <a:solidFill>
                <a:srgbClr val="E866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24" name="未知"/>
              <p:cNvSpPr>
                <a:spLocks/>
              </p:cNvSpPr>
              <p:nvPr/>
            </p:nvSpPr>
            <p:spPr bwMode="auto">
              <a:xfrm>
                <a:off x="424" y="1761"/>
                <a:ext cx="18" cy="19"/>
              </a:xfrm>
              <a:custGeom>
                <a:avLst/>
                <a:gdLst>
                  <a:gd name="T0" fmla="*/ 0 w 47"/>
                  <a:gd name="T1" fmla="*/ 0 h 47"/>
                  <a:gd name="T2" fmla="*/ 0 w 47"/>
                  <a:gd name="T3" fmla="*/ 0 h 47"/>
                  <a:gd name="T4" fmla="*/ 0 w 47"/>
                  <a:gd name="T5" fmla="*/ 0 h 47"/>
                  <a:gd name="T6" fmla="*/ 0 w 47"/>
                  <a:gd name="T7" fmla="*/ 0 h 47"/>
                  <a:gd name="T8" fmla="*/ 0 w 47"/>
                  <a:gd name="T9" fmla="*/ 0 h 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7" h="47">
                    <a:moveTo>
                      <a:pt x="8" y="0"/>
                    </a:moveTo>
                    <a:lnTo>
                      <a:pt x="47" y="39"/>
                    </a:lnTo>
                    <a:lnTo>
                      <a:pt x="39" y="47"/>
                    </a:lnTo>
                    <a:lnTo>
                      <a:pt x="0" y="8"/>
                    </a:lnTo>
                    <a:lnTo>
                      <a:pt x="8" y="0"/>
                    </a:lnTo>
                    <a:close/>
                  </a:path>
                </a:pathLst>
              </a:custGeom>
              <a:noFill/>
              <a:ln w="63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25" name="Rectangle 432"/>
              <p:cNvSpPr>
                <a:spLocks noChangeArrowheads="1"/>
              </p:cNvSpPr>
              <p:nvPr/>
            </p:nvSpPr>
            <p:spPr bwMode="auto">
              <a:xfrm>
                <a:off x="415" y="1765"/>
                <a:ext cx="6" cy="23"/>
              </a:xfrm>
              <a:prstGeom prst="rect">
                <a:avLst/>
              </a:prstGeom>
              <a:solidFill>
                <a:srgbClr val="E866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1pPr>
                <a:lvl2pPr marL="742950" indent="-28575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2pPr>
                <a:lvl3pPr marL="11430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3pPr>
                <a:lvl4pPr marL="16002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4pPr>
                <a:lvl5pPr marL="20574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1126" name="Rectangle 433"/>
              <p:cNvSpPr>
                <a:spLocks/>
              </p:cNvSpPr>
              <p:nvPr/>
            </p:nvSpPr>
            <p:spPr bwMode="auto">
              <a:xfrm>
                <a:off x="415" y="1765"/>
                <a:ext cx="6" cy="23"/>
              </a:xfrm>
              <a:prstGeom prst="rect">
                <a:avLst/>
              </a:prstGeom>
              <a:noFill/>
              <a:ln w="635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1pPr>
                <a:lvl2pPr marL="742950" indent="-28575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2pPr>
                <a:lvl3pPr marL="11430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3pPr>
                <a:lvl4pPr marL="16002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4pPr>
                <a:lvl5pPr marL="20574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1127" name="未知"/>
              <p:cNvSpPr>
                <a:spLocks/>
              </p:cNvSpPr>
              <p:nvPr/>
            </p:nvSpPr>
            <p:spPr bwMode="auto">
              <a:xfrm>
                <a:off x="424" y="1730"/>
                <a:ext cx="18" cy="19"/>
              </a:xfrm>
              <a:custGeom>
                <a:avLst/>
                <a:gdLst>
                  <a:gd name="T0" fmla="*/ 0 w 46"/>
                  <a:gd name="T1" fmla="*/ 0 h 47"/>
                  <a:gd name="T2" fmla="*/ 0 w 46"/>
                  <a:gd name="T3" fmla="*/ 0 h 47"/>
                  <a:gd name="T4" fmla="*/ 0 w 46"/>
                  <a:gd name="T5" fmla="*/ 0 h 47"/>
                  <a:gd name="T6" fmla="*/ 0 w 46"/>
                  <a:gd name="T7" fmla="*/ 0 h 47"/>
                  <a:gd name="T8" fmla="*/ 0 w 46"/>
                  <a:gd name="T9" fmla="*/ 0 h 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6" h="47">
                    <a:moveTo>
                      <a:pt x="46" y="8"/>
                    </a:moveTo>
                    <a:lnTo>
                      <a:pt x="8" y="47"/>
                    </a:lnTo>
                    <a:lnTo>
                      <a:pt x="0" y="39"/>
                    </a:lnTo>
                    <a:lnTo>
                      <a:pt x="38" y="0"/>
                    </a:lnTo>
                    <a:lnTo>
                      <a:pt x="46" y="8"/>
                    </a:lnTo>
                    <a:close/>
                  </a:path>
                </a:pathLst>
              </a:custGeom>
              <a:solidFill>
                <a:srgbClr val="E866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28" name="未知"/>
              <p:cNvSpPr>
                <a:spLocks/>
              </p:cNvSpPr>
              <p:nvPr/>
            </p:nvSpPr>
            <p:spPr bwMode="auto">
              <a:xfrm>
                <a:off x="424" y="1730"/>
                <a:ext cx="18" cy="19"/>
              </a:xfrm>
              <a:custGeom>
                <a:avLst/>
                <a:gdLst>
                  <a:gd name="T0" fmla="*/ 0 w 46"/>
                  <a:gd name="T1" fmla="*/ 0 h 47"/>
                  <a:gd name="T2" fmla="*/ 0 w 46"/>
                  <a:gd name="T3" fmla="*/ 0 h 47"/>
                  <a:gd name="T4" fmla="*/ 0 w 46"/>
                  <a:gd name="T5" fmla="*/ 0 h 47"/>
                  <a:gd name="T6" fmla="*/ 0 w 46"/>
                  <a:gd name="T7" fmla="*/ 0 h 47"/>
                  <a:gd name="T8" fmla="*/ 0 w 46"/>
                  <a:gd name="T9" fmla="*/ 0 h 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6" h="47">
                    <a:moveTo>
                      <a:pt x="0" y="39"/>
                    </a:moveTo>
                    <a:lnTo>
                      <a:pt x="38" y="0"/>
                    </a:lnTo>
                    <a:lnTo>
                      <a:pt x="46" y="8"/>
                    </a:lnTo>
                    <a:lnTo>
                      <a:pt x="8" y="47"/>
                    </a:lnTo>
                    <a:lnTo>
                      <a:pt x="0" y="39"/>
                    </a:lnTo>
                    <a:close/>
                  </a:path>
                </a:pathLst>
              </a:custGeom>
              <a:noFill/>
              <a:ln w="63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29" name="未知"/>
              <p:cNvSpPr>
                <a:spLocks/>
              </p:cNvSpPr>
              <p:nvPr/>
            </p:nvSpPr>
            <p:spPr bwMode="auto">
              <a:xfrm>
                <a:off x="397" y="1784"/>
                <a:ext cx="41" cy="6"/>
              </a:xfrm>
              <a:custGeom>
                <a:avLst/>
                <a:gdLst>
                  <a:gd name="T0" fmla="*/ 0 w 104"/>
                  <a:gd name="T1" fmla="*/ 0 h 17"/>
                  <a:gd name="T2" fmla="*/ 0 w 104"/>
                  <a:gd name="T3" fmla="*/ 0 h 17"/>
                  <a:gd name="T4" fmla="*/ 0 w 104"/>
                  <a:gd name="T5" fmla="*/ 0 h 17"/>
                  <a:gd name="T6" fmla="*/ 0 w 104"/>
                  <a:gd name="T7" fmla="*/ 0 h 17"/>
                  <a:gd name="T8" fmla="*/ 0 w 104"/>
                  <a:gd name="T9" fmla="*/ 0 h 17"/>
                  <a:gd name="T10" fmla="*/ 0 w 104"/>
                  <a:gd name="T11" fmla="*/ 0 h 17"/>
                  <a:gd name="T12" fmla="*/ 0 w 104"/>
                  <a:gd name="T13" fmla="*/ 0 h 17"/>
                  <a:gd name="T14" fmla="*/ 0 w 104"/>
                  <a:gd name="T15" fmla="*/ 0 h 17"/>
                  <a:gd name="T16" fmla="*/ 0 w 104"/>
                  <a:gd name="T17" fmla="*/ 0 h 17"/>
                  <a:gd name="T18" fmla="*/ 0 w 104"/>
                  <a:gd name="T19" fmla="*/ 0 h 17"/>
                  <a:gd name="T20" fmla="*/ 0 w 104"/>
                  <a:gd name="T21" fmla="*/ 0 h 17"/>
                  <a:gd name="T22" fmla="*/ 0 w 104"/>
                  <a:gd name="T23" fmla="*/ 0 h 17"/>
                  <a:gd name="T24" fmla="*/ 0 w 104"/>
                  <a:gd name="T25" fmla="*/ 0 h 17"/>
                  <a:gd name="T26" fmla="*/ 0 w 104"/>
                  <a:gd name="T27" fmla="*/ 0 h 17"/>
                  <a:gd name="T28" fmla="*/ 0 w 104"/>
                  <a:gd name="T29" fmla="*/ 0 h 17"/>
                  <a:gd name="T30" fmla="*/ 0 w 104"/>
                  <a:gd name="T31" fmla="*/ 0 h 17"/>
                  <a:gd name="T32" fmla="*/ 0 w 104"/>
                  <a:gd name="T33" fmla="*/ 0 h 17"/>
                  <a:gd name="T34" fmla="*/ 0 w 104"/>
                  <a:gd name="T35" fmla="*/ 0 h 17"/>
                  <a:gd name="T36" fmla="*/ 0 w 104"/>
                  <a:gd name="T37" fmla="*/ 0 h 17"/>
                  <a:gd name="T38" fmla="*/ 0 w 104"/>
                  <a:gd name="T39" fmla="*/ 0 h 17"/>
                  <a:gd name="T40" fmla="*/ 0 w 104"/>
                  <a:gd name="T41" fmla="*/ 0 h 17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104" h="17">
                    <a:moveTo>
                      <a:pt x="52" y="17"/>
                    </a:moveTo>
                    <a:lnTo>
                      <a:pt x="15" y="9"/>
                    </a:lnTo>
                    <a:lnTo>
                      <a:pt x="12" y="7"/>
                    </a:lnTo>
                    <a:lnTo>
                      <a:pt x="9" y="6"/>
                    </a:lnTo>
                    <a:lnTo>
                      <a:pt x="6" y="4"/>
                    </a:lnTo>
                    <a:lnTo>
                      <a:pt x="3" y="2"/>
                    </a:lnTo>
                    <a:lnTo>
                      <a:pt x="0" y="0"/>
                    </a:lnTo>
                    <a:lnTo>
                      <a:pt x="104" y="0"/>
                    </a:lnTo>
                    <a:lnTo>
                      <a:pt x="101" y="2"/>
                    </a:lnTo>
                    <a:lnTo>
                      <a:pt x="98" y="4"/>
                    </a:lnTo>
                    <a:lnTo>
                      <a:pt x="95" y="6"/>
                    </a:lnTo>
                    <a:lnTo>
                      <a:pt x="92" y="7"/>
                    </a:lnTo>
                    <a:lnTo>
                      <a:pt x="89" y="9"/>
                    </a:lnTo>
                    <a:lnTo>
                      <a:pt x="86" y="10"/>
                    </a:lnTo>
                    <a:lnTo>
                      <a:pt x="66" y="16"/>
                    </a:lnTo>
                    <a:lnTo>
                      <a:pt x="63" y="16"/>
                    </a:lnTo>
                    <a:lnTo>
                      <a:pt x="59" y="17"/>
                    </a:lnTo>
                    <a:lnTo>
                      <a:pt x="56" y="17"/>
                    </a:lnTo>
                    <a:lnTo>
                      <a:pt x="52" y="17"/>
                    </a:lnTo>
                    <a:close/>
                  </a:path>
                </a:pathLst>
              </a:custGeom>
              <a:solidFill>
                <a:srgbClr val="E866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30" name="未知"/>
              <p:cNvSpPr>
                <a:spLocks/>
              </p:cNvSpPr>
              <p:nvPr/>
            </p:nvSpPr>
            <p:spPr bwMode="auto">
              <a:xfrm>
                <a:off x="382" y="1726"/>
                <a:ext cx="36" cy="58"/>
              </a:xfrm>
              <a:custGeom>
                <a:avLst/>
                <a:gdLst>
                  <a:gd name="T0" fmla="*/ 0 w 89"/>
                  <a:gd name="T1" fmla="*/ 0 h 143"/>
                  <a:gd name="T2" fmla="*/ 0 w 89"/>
                  <a:gd name="T3" fmla="*/ 0 h 143"/>
                  <a:gd name="T4" fmla="*/ 0 w 89"/>
                  <a:gd name="T5" fmla="*/ 0 h 143"/>
                  <a:gd name="T6" fmla="*/ 0 w 89"/>
                  <a:gd name="T7" fmla="*/ 0 h 143"/>
                  <a:gd name="T8" fmla="*/ 0 w 89"/>
                  <a:gd name="T9" fmla="*/ 0 h 143"/>
                  <a:gd name="T10" fmla="*/ 0 w 89"/>
                  <a:gd name="T11" fmla="*/ 0 h 143"/>
                  <a:gd name="T12" fmla="*/ 0 w 89"/>
                  <a:gd name="T13" fmla="*/ 0 h 143"/>
                  <a:gd name="T14" fmla="*/ 0 w 89"/>
                  <a:gd name="T15" fmla="*/ 0 h 143"/>
                  <a:gd name="T16" fmla="*/ 0 w 89"/>
                  <a:gd name="T17" fmla="*/ 0 h 143"/>
                  <a:gd name="T18" fmla="*/ 0 w 89"/>
                  <a:gd name="T19" fmla="*/ 0 h 143"/>
                  <a:gd name="T20" fmla="*/ 0 w 89"/>
                  <a:gd name="T21" fmla="*/ 0 h 143"/>
                  <a:gd name="T22" fmla="*/ 0 w 89"/>
                  <a:gd name="T23" fmla="*/ 0 h 143"/>
                  <a:gd name="T24" fmla="*/ 0 w 89"/>
                  <a:gd name="T25" fmla="*/ 0 h 143"/>
                  <a:gd name="T26" fmla="*/ 0 w 89"/>
                  <a:gd name="T27" fmla="*/ 0 h 143"/>
                  <a:gd name="T28" fmla="*/ 0 w 89"/>
                  <a:gd name="T29" fmla="*/ 0 h 143"/>
                  <a:gd name="T30" fmla="*/ 0 w 89"/>
                  <a:gd name="T31" fmla="*/ 0 h 143"/>
                  <a:gd name="T32" fmla="*/ 0 w 89"/>
                  <a:gd name="T33" fmla="*/ 0 h 143"/>
                  <a:gd name="T34" fmla="*/ 0 w 89"/>
                  <a:gd name="T35" fmla="*/ 0 h 143"/>
                  <a:gd name="T36" fmla="*/ 0 w 89"/>
                  <a:gd name="T37" fmla="*/ 0 h 143"/>
                  <a:gd name="T38" fmla="*/ 0 w 89"/>
                  <a:gd name="T39" fmla="*/ 0 h 143"/>
                  <a:gd name="T40" fmla="*/ 0 w 89"/>
                  <a:gd name="T41" fmla="*/ 0 h 143"/>
                  <a:gd name="T42" fmla="*/ 0 w 89"/>
                  <a:gd name="T43" fmla="*/ 0 h 143"/>
                  <a:gd name="T44" fmla="*/ 0 w 89"/>
                  <a:gd name="T45" fmla="*/ 0 h 143"/>
                  <a:gd name="T46" fmla="*/ 0 w 89"/>
                  <a:gd name="T47" fmla="*/ 0 h 143"/>
                  <a:gd name="T48" fmla="*/ 0 w 89"/>
                  <a:gd name="T49" fmla="*/ 0 h 143"/>
                  <a:gd name="T50" fmla="*/ 0 w 89"/>
                  <a:gd name="T51" fmla="*/ 0 h 143"/>
                  <a:gd name="T52" fmla="*/ 0 w 89"/>
                  <a:gd name="T53" fmla="*/ 0 h 143"/>
                  <a:gd name="T54" fmla="*/ 0 w 89"/>
                  <a:gd name="T55" fmla="*/ 0 h 143"/>
                  <a:gd name="T56" fmla="*/ 0 w 89"/>
                  <a:gd name="T57" fmla="*/ 0 h 143"/>
                  <a:gd name="T58" fmla="*/ 0 w 89"/>
                  <a:gd name="T59" fmla="*/ 0 h 143"/>
                  <a:gd name="T60" fmla="*/ 0 w 89"/>
                  <a:gd name="T61" fmla="*/ 0 h 143"/>
                  <a:gd name="T62" fmla="*/ 0 w 89"/>
                  <a:gd name="T63" fmla="*/ 0 h 143"/>
                  <a:gd name="T64" fmla="*/ 0 w 89"/>
                  <a:gd name="T65" fmla="*/ 0 h 143"/>
                  <a:gd name="T66" fmla="*/ 0 w 89"/>
                  <a:gd name="T67" fmla="*/ 0 h 143"/>
                  <a:gd name="T68" fmla="*/ 0 w 89"/>
                  <a:gd name="T69" fmla="*/ 0 h 143"/>
                  <a:gd name="T70" fmla="*/ 0 w 89"/>
                  <a:gd name="T71" fmla="*/ 0 h 143"/>
                  <a:gd name="T72" fmla="*/ 0 w 89"/>
                  <a:gd name="T73" fmla="*/ 0 h 143"/>
                  <a:gd name="T74" fmla="*/ 0 w 89"/>
                  <a:gd name="T75" fmla="*/ 0 h 143"/>
                  <a:gd name="T76" fmla="*/ 0 w 89"/>
                  <a:gd name="T77" fmla="*/ 0 h 143"/>
                  <a:gd name="T78" fmla="*/ 0 w 89"/>
                  <a:gd name="T79" fmla="*/ 0 h 143"/>
                  <a:gd name="T80" fmla="*/ 0 w 89"/>
                  <a:gd name="T81" fmla="*/ 0 h 143"/>
                  <a:gd name="T82" fmla="*/ 0 w 89"/>
                  <a:gd name="T83" fmla="*/ 0 h 143"/>
                  <a:gd name="T84" fmla="*/ 0 w 89"/>
                  <a:gd name="T85" fmla="*/ 0 h 143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0" t="0" r="r" b="b"/>
                <a:pathLst>
                  <a:path w="89" h="143">
                    <a:moveTo>
                      <a:pt x="37" y="143"/>
                    </a:moveTo>
                    <a:lnTo>
                      <a:pt x="36" y="143"/>
                    </a:lnTo>
                    <a:lnTo>
                      <a:pt x="36" y="142"/>
                    </a:lnTo>
                    <a:lnTo>
                      <a:pt x="29" y="136"/>
                    </a:lnTo>
                    <a:lnTo>
                      <a:pt x="28" y="135"/>
                    </a:lnTo>
                    <a:lnTo>
                      <a:pt x="26" y="134"/>
                    </a:lnTo>
                    <a:lnTo>
                      <a:pt x="25" y="132"/>
                    </a:lnTo>
                    <a:lnTo>
                      <a:pt x="24" y="131"/>
                    </a:lnTo>
                    <a:lnTo>
                      <a:pt x="23" y="131"/>
                    </a:lnTo>
                    <a:lnTo>
                      <a:pt x="22" y="129"/>
                    </a:lnTo>
                    <a:lnTo>
                      <a:pt x="21" y="128"/>
                    </a:lnTo>
                    <a:lnTo>
                      <a:pt x="19" y="126"/>
                    </a:lnTo>
                    <a:lnTo>
                      <a:pt x="18" y="124"/>
                    </a:lnTo>
                    <a:lnTo>
                      <a:pt x="17" y="123"/>
                    </a:lnTo>
                    <a:lnTo>
                      <a:pt x="16" y="122"/>
                    </a:lnTo>
                    <a:lnTo>
                      <a:pt x="15" y="120"/>
                    </a:lnTo>
                    <a:lnTo>
                      <a:pt x="13" y="118"/>
                    </a:lnTo>
                    <a:lnTo>
                      <a:pt x="12" y="114"/>
                    </a:lnTo>
                    <a:lnTo>
                      <a:pt x="11" y="113"/>
                    </a:lnTo>
                    <a:lnTo>
                      <a:pt x="10" y="111"/>
                    </a:lnTo>
                    <a:lnTo>
                      <a:pt x="8" y="108"/>
                    </a:lnTo>
                    <a:lnTo>
                      <a:pt x="7" y="105"/>
                    </a:lnTo>
                    <a:lnTo>
                      <a:pt x="6" y="103"/>
                    </a:lnTo>
                    <a:lnTo>
                      <a:pt x="1" y="77"/>
                    </a:lnTo>
                    <a:lnTo>
                      <a:pt x="0" y="75"/>
                    </a:lnTo>
                    <a:lnTo>
                      <a:pt x="0" y="71"/>
                    </a:lnTo>
                    <a:lnTo>
                      <a:pt x="0" y="68"/>
                    </a:lnTo>
                    <a:lnTo>
                      <a:pt x="2" y="55"/>
                    </a:lnTo>
                    <a:lnTo>
                      <a:pt x="2" y="54"/>
                    </a:lnTo>
                    <a:lnTo>
                      <a:pt x="3" y="50"/>
                    </a:lnTo>
                    <a:lnTo>
                      <a:pt x="3" y="49"/>
                    </a:lnTo>
                    <a:lnTo>
                      <a:pt x="4" y="47"/>
                    </a:lnTo>
                    <a:lnTo>
                      <a:pt x="5" y="44"/>
                    </a:lnTo>
                    <a:lnTo>
                      <a:pt x="6" y="40"/>
                    </a:lnTo>
                    <a:lnTo>
                      <a:pt x="6" y="39"/>
                    </a:lnTo>
                    <a:lnTo>
                      <a:pt x="7" y="37"/>
                    </a:lnTo>
                    <a:lnTo>
                      <a:pt x="8" y="34"/>
                    </a:lnTo>
                    <a:lnTo>
                      <a:pt x="13" y="25"/>
                    </a:lnTo>
                    <a:lnTo>
                      <a:pt x="15" y="22"/>
                    </a:lnTo>
                    <a:lnTo>
                      <a:pt x="16" y="20"/>
                    </a:lnTo>
                    <a:lnTo>
                      <a:pt x="17" y="19"/>
                    </a:lnTo>
                    <a:lnTo>
                      <a:pt x="18" y="18"/>
                    </a:lnTo>
                    <a:lnTo>
                      <a:pt x="19" y="17"/>
                    </a:lnTo>
                    <a:lnTo>
                      <a:pt x="19" y="16"/>
                    </a:lnTo>
                    <a:lnTo>
                      <a:pt x="21" y="15"/>
                    </a:lnTo>
                    <a:lnTo>
                      <a:pt x="22" y="14"/>
                    </a:lnTo>
                    <a:lnTo>
                      <a:pt x="22" y="13"/>
                    </a:lnTo>
                    <a:lnTo>
                      <a:pt x="23" y="11"/>
                    </a:lnTo>
                    <a:lnTo>
                      <a:pt x="24" y="11"/>
                    </a:lnTo>
                    <a:lnTo>
                      <a:pt x="25" y="10"/>
                    </a:lnTo>
                    <a:lnTo>
                      <a:pt x="26" y="9"/>
                    </a:lnTo>
                    <a:lnTo>
                      <a:pt x="28" y="7"/>
                    </a:lnTo>
                    <a:lnTo>
                      <a:pt x="29" y="6"/>
                    </a:lnTo>
                    <a:lnTo>
                      <a:pt x="30" y="5"/>
                    </a:lnTo>
                    <a:lnTo>
                      <a:pt x="31" y="4"/>
                    </a:lnTo>
                    <a:lnTo>
                      <a:pt x="32" y="4"/>
                    </a:lnTo>
                    <a:lnTo>
                      <a:pt x="32" y="3"/>
                    </a:lnTo>
                    <a:lnTo>
                      <a:pt x="33" y="2"/>
                    </a:lnTo>
                    <a:lnTo>
                      <a:pt x="34" y="1"/>
                    </a:lnTo>
                    <a:lnTo>
                      <a:pt x="35" y="1"/>
                    </a:lnTo>
                    <a:lnTo>
                      <a:pt x="36" y="0"/>
                    </a:lnTo>
                    <a:lnTo>
                      <a:pt x="37" y="0"/>
                    </a:lnTo>
                    <a:lnTo>
                      <a:pt x="89" y="0"/>
                    </a:lnTo>
                    <a:lnTo>
                      <a:pt x="72" y="1"/>
                    </a:lnTo>
                    <a:lnTo>
                      <a:pt x="50" y="11"/>
                    </a:lnTo>
                    <a:lnTo>
                      <a:pt x="49" y="11"/>
                    </a:lnTo>
                    <a:lnTo>
                      <a:pt x="47" y="13"/>
                    </a:lnTo>
                    <a:lnTo>
                      <a:pt x="46" y="14"/>
                    </a:lnTo>
                    <a:lnTo>
                      <a:pt x="45" y="15"/>
                    </a:lnTo>
                    <a:lnTo>
                      <a:pt x="37" y="22"/>
                    </a:lnTo>
                    <a:lnTo>
                      <a:pt x="34" y="25"/>
                    </a:lnTo>
                    <a:lnTo>
                      <a:pt x="32" y="28"/>
                    </a:lnTo>
                    <a:lnTo>
                      <a:pt x="31" y="29"/>
                    </a:lnTo>
                    <a:lnTo>
                      <a:pt x="30" y="31"/>
                    </a:lnTo>
                    <a:lnTo>
                      <a:pt x="28" y="34"/>
                    </a:lnTo>
                    <a:lnTo>
                      <a:pt x="26" y="37"/>
                    </a:lnTo>
                    <a:lnTo>
                      <a:pt x="25" y="39"/>
                    </a:lnTo>
                    <a:lnTo>
                      <a:pt x="24" y="40"/>
                    </a:lnTo>
                    <a:lnTo>
                      <a:pt x="23" y="44"/>
                    </a:lnTo>
                    <a:lnTo>
                      <a:pt x="22" y="47"/>
                    </a:lnTo>
                    <a:lnTo>
                      <a:pt x="21" y="49"/>
                    </a:lnTo>
                    <a:lnTo>
                      <a:pt x="20" y="50"/>
                    </a:lnTo>
                    <a:lnTo>
                      <a:pt x="20" y="54"/>
                    </a:lnTo>
                    <a:lnTo>
                      <a:pt x="18" y="68"/>
                    </a:lnTo>
                    <a:lnTo>
                      <a:pt x="17" y="71"/>
                    </a:lnTo>
                    <a:lnTo>
                      <a:pt x="18" y="75"/>
                    </a:lnTo>
                    <a:lnTo>
                      <a:pt x="18" y="77"/>
                    </a:lnTo>
                    <a:lnTo>
                      <a:pt x="18" y="78"/>
                    </a:lnTo>
                    <a:lnTo>
                      <a:pt x="18" y="82"/>
                    </a:lnTo>
                    <a:lnTo>
                      <a:pt x="19" y="85"/>
                    </a:lnTo>
                    <a:lnTo>
                      <a:pt x="19" y="88"/>
                    </a:lnTo>
                    <a:lnTo>
                      <a:pt x="20" y="89"/>
                    </a:lnTo>
                    <a:lnTo>
                      <a:pt x="20" y="92"/>
                    </a:lnTo>
                    <a:lnTo>
                      <a:pt x="21" y="93"/>
                    </a:lnTo>
                    <a:lnTo>
                      <a:pt x="22" y="95"/>
                    </a:lnTo>
                    <a:lnTo>
                      <a:pt x="23" y="98"/>
                    </a:lnTo>
                    <a:lnTo>
                      <a:pt x="23" y="99"/>
                    </a:lnTo>
                    <a:lnTo>
                      <a:pt x="24" y="102"/>
                    </a:lnTo>
                    <a:lnTo>
                      <a:pt x="25" y="103"/>
                    </a:lnTo>
                    <a:lnTo>
                      <a:pt x="26" y="105"/>
                    </a:lnTo>
                    <a:lnTo>
                      <a:pt x="28" y="108"/>
                    </a:lnTo>
                    <a:lnTo>
                      <a:pt x="30" y="111"/>
                    </a:lnTo>
                    <a:lnTo>
                      <a:pt x="31" y="113"/>
                    </a:lnTo>
                    <a:lnTo>
                      <a:pt x="32" y="114"/>
                    </a:lnTo>
                    <a:lnTo>
                      <a:pt x="34" y="117"/>
                    </a:lnTo>
                    <a:lnTo>
                      <a:pt x="37" y="120"/>
                    </a:lnTo>
                    <a:lnTo>
                      <a:pt x="38" y="122"/>
                    </a:lnTo>
                    <a:lnTo>
                      <a:pt x="40" y="123"/>
                    </a:lnTo>
                    <a:lnTo>
                      <a:pt x="40" y="124"/>
                    </a:lnTo>
                    <a:lnTo>
                      <a:pt x="43" y="126"/>
                    </a:lnTo>
                    <a:lnTo>
                      <a:pt x="45" y="128"/>
                    </a:lnTo>
                    <a:lnTo>
                      <a:pt x="46" y="129"/>
                    </a:lnTo>
                    <a:lnTo>
                      <a:pt x="47" y="129"/>
                    </a:lnTo>
                    <a:lnTo>
                      <a:pt x="65" y="139"/>
                    </a:lnTo>
                    <a:lnTo>
                      <a:pt x="67" y="139"/>
                    </a:lnTo>
                    <a:lnTo>
                      <a:pt x="69" y="140"/>
                    </a:lnTo>
                    <a:lnTo>
                      <a:pt x="72" y="141"/>
                    </a:lnTo>
                    <a:lnTo>
                      <a:pt x="75" y="141"/>
                    </a:lnTo>
                    <a:lnTo>
                      <a:pt x="78" y="142"/>
                    </a:lnTo>
                    <a:lnTo>
                      <a:pt x="80" y="142"/>
                    </a:lnTo>
                    <a:lnTo>
                      <a:pt x="83" y="143"/>
                    </a:lnTo>
                    <a:lnTo>
                      <a:pt x="86" y="143"/>
                    </a:lnTo>
                    <a:lnTo>
                      <a:pt x="89" y="143"/>
                    </a:lnTo>
                  </a:path>
                </a:pathLst>
              </a:custGeom>
              <a:solidFill>
                <a:srgbClr val="E866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31" name="未知"/>
              <p:cNvSpPr>
                <a:spLocks/>
              </p:cNvSpPr>
              <p:nvPr/>
            </p:nvSpPr>
            <p:spPr bwMode="auto">
              <a:xfrm>
                <a:off x="418" y="1726"/>
                <a:ext cx="35" cy="58"/>
              </a:xfrm>
              <a:custGeom>
                <a:avLst/>
                <a:gdLst>
                  <a:gd name="T0" fmla="*/ 0 w 89"/>
                  <a:gd name="T1" fmla="*/ 0 h 143"/>
                  <a:gd name="T2" fmla="*/ 0 w 89"/>
                  <a:gd name="T3" fmla="*/ 0 h 143"/>
                  <a:gd name="T4" fmla="*/ 0 w 89"/>
                  <a:gd name="T5" fmla="*/ 0 h 143"/>
                  <a:gd name="T6" fmla="*/ 0 w 89"/>
                  <a:gd name="T7" fmla="*/ 0 h 143"/>
                  <a:gd name="T8" fmla="*/ 0 w 89"/>
                  <a:gd name="T9" fmla="*/ 0 h 143"/>
                  <a:gd name="T10" fmla="*/ 0 w 89"/>
                  <a:gd name="T11" fmla="*/ 0 h 143"/>
                  <a:gd name="T12" fmla="*/ 0 w 89"/>
                  <a:gd name="T13" fmla="*/ 0 h 143"/>
                  <a:gd name="T14" fmla="*/ 0 w 89"/>
                  <a:gd name="T15" fmla="*/ 0 h 143"/>
                  <a:gd name="T16" fmla="*/ 0 w 89"/>
                  <a:gd name="T17" fmla="*/ 0 h 143"/>
                  <a:gd name="T18" fmla="*/ 0 w 89"/>
                  <a:gd name="T19" fmla="*/ 0 h 143"/>
                  <a:gd name="T20" fmla="*/ 0 w 89"/>
                  <a:gd name="T21" fmla="*/ 0 h 143"/>
                  <a:gd name="T22" fmla="*/ 0 w 89"/>
                  <a:gd name="T23" fmla="*/ 0 h 143"/>
                  <a:gd name="T24" fmla="*/ 0 w 89"/>
                  <a:gd name="T25" fmla="*/ 0 h 143"/>
                  <a:gd name="T26" fmla="*/ 0 w 89"/>
                  <a:gd name="T27" fmla="*/ 0 h 143"/>
                  <a:gd name="T28" fmla="*/ 0 w 89"/>
                  <a:gd name="T29" fmla="*/ 0 h 143"/>
                  <a:gd name="T30" fmla="*/ 0 w 89"/>
                  <a:gd name="T31" fmla="*/ 0 h 143"/>
                  <a:gd name="T32" fmla="*/ 0 w 89"/>
                  <a:gd name="T33" fmla="*/ 0 h 143"/>
                  <a:gd name="T34" fmla="*/ 0 w 89"/>
                  <a:gd name="T35" fmla="*/ 0 h 143"/>
                  <a:gd name="T36" fmla="*/ 0 w 89"/>
                  <a:gd name="T37" fmla="*/ 0 h 143"/>
                  <a:gd name="T38" fmla="*/ 0 w 89"/>
                  <a:gd name="T39" fmla="*/ 0 h 143"/>
                  <a:gd name="T40" fmla="*/ 0 w 89"/>
                  <a:gd name="T41" fmla="*/ 0 h 143"/>
                  <a:gd name="T42" fmla="*/ 0 w 89"/>
                  <a:gd name="T43" fmla="*/ 0 h 143"/>
                  <a:gd name="T44" fmla="*/ 0 w 89"/>
                  <a:gd name="T45" fmla="*/ 0 h 143"/>
                  <a:gd name="T46" fmla="*/ 0 w 89"/>
                  <a:gd name="T47" fmla="*/ 0 h 143"/>
                  <a:gd name="T48" fmla="*/ 0 w 89"/>
                  <a:gd name="T49" fmla="*/ 0 h 143"/>
                  <a:gd name="T50" fmla="*/ 0 w 89"/>
                  <a:gd name="T51" fmla="*/ 0 h 143"/>
                  <a:gd name="T52" fmla="*/ 0 w 89"/>
                  <a:gd name="T53" fmla="*/ 0 h 143"/>
                  <a:gd name="T54" fmla="*/ 0 w 89"/>
                  <a:gd name="T55" fmla="*/ 0 h 143"/>
                  <a:gd name="T56" fmla="*/ 0 w 89"/>
                  <a:gd name="T57" fmla="*/ 0 h 143"/>
                  <a:gd name="T58" fmla="*/ 0 w 89"/>
                  <a:gd name="T59" fmla="*/ 0 h 143"/>
                  <a:gd name="T60" fmla="*/ 0 w 89"/>
                  <a:gd name="T61" fmla="*/ 0 h 143"/>
                  <a:gd name="T62" fmla="*/ 0 w 89"/>
                  <a:gd name="T63" fmla="*/ 0 h 143"/>
                  <a:gd name="T64" fmla="*/ 0 w 89"/>
                  <a:gd name="T65" fmla="*/ 0 h 143"/>
                  <a:gd name="T66" fmla="*/ 0 w 89"/>
                  <a:gd name="T67" fmla="*/ 0 h 143"/>
                  <a:gd name="T68" fmla="*/ 0 w 89"/>
                  <a:gd name="T69" fmla="*/ 0 h 143"/>
                  <a:gd name="T70" fmla="*/ 0 w 89"/>
                  <a:gd name="T71" fmla="*/ 0 h 143"/>
                  <a:gd name="T72" fmla="*/ 0 w 89"/>
                  <a:gd name="T73" fmla="*/ 0 h 143"/>
                  <a:gd name="T74" fmla="*/ 0 w 89"/>
                  <a:gd name="T75" fmla="*/ 0 h 143"/>
                  <a:gd name="T76" fmla="*/ 0 w 89"/>
                  <a:gd name="T77" fmla="*/ 0 h 143"/>
                  <a:gd name="T78" fmla="*/ 0 w 89"/>
                  <a:gd name="T79" fmla="*/ 0 h 143"/>
                  <a:gd name="T80" fmla="*/ 0 w 89"/>
                  <a:gd name="T81" fmla="*/ 0 h 143"/>
                  <a:gd name="T82" fmla="*/ 0 w 89"/>
                  <a:gd name="T83" fmla="*/ 0 h 143"/>
                  <a:gd name="T84" fmla="*/ 0 w 89"/>
                  <a:gd name="T85" fmla="*/ 0 h 143"/>
                  <a:gd name="T86" fmla="*/ 0 w 89"/>
                  <a:gd name="T87" fmla="*/ 0 h 143"/>
                  <a:gd name="T88" fmla="*/ 0 w 89"/>
                  <a:gd name="T89" fmla="*/ 0 h 143"/>
                  <a:gd name="T90" fmla="*/ 0 w 89"/>
                  <a:gd name="T91" fmla="*/ 0 h 143"/>
                  <a:gd name="T92" fmla="*/ 0 w 89"/>
                  <a:gd name="T93" fmla="*/ 0 h 143"/>
                  <a:gd name="T94" fmla="*/ 0 w 89"/>
                  <a:gd name="T95" fmla="*/ 0 h 143"/>
                  <a:gd name="T96" fmla="*/ 0 w 89"/>
                  <a:gd name="T97" fmla="*/ 0 h 143"/>
                  <a:gd name="T98" fmla="*/ 0 w 89"/>
                  <a:gd name="T99" fmla="*/ 0 h 143"/>
                  <a:gd name="T100" fmla="*/ 0 w 89"/>
                  <a:gd name="T101" fmla="*/ 0 h 143"/>
                  <a:gd name="T102" fmla="*/ 0 w 89"/>
                  <a:gd name="T103" fmla="*/ 0 h 143"/>
                  <a:gd name="T104" fmla="*/ 0 w 89"/>
                  <a:gd name="T105" fmla="*/ 0 h 143"/>
                  <a:gd name="T106" fmla="*/ 0 w 89"/>
                  <a:gd name="T107" fmla="*/ 0 h 143"/>
                  <a:gd name="T108" fmla="*/ 0 w 89"/>
                  <a:gd name="T109" fmla="*/ 0 h 143"/>
                  <a:gd name="T110" fmla="*/ 0 w 89"/>
                  <a:gd name="T111" fmla="*/ 0 h 143"/>
                  <a:gd name="T112" fmla="*/ 0 w 89"/>
                  <a:gd name="T113" fmla="*/ 0 h 143"/>
                  <a:gd name="T114" fmla="*/ 0 w 89"/>
                  <a:gd name="T115" fmla="*/ 0 h 143"/>
                  <a:gd name="T116" fmla="*/ 0 w 89"/>
                  <a:gd name="T117" fmla="*/ 0 h 143"/>
                  <a:gd name="T118" fmla="*/ 0 w 89"/>
                  <a:gd name="T119" fmla="*/ 0 h 143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89" h="143">
                    <a:moveTo>
                      <a:pt x="0" y="143"/>
                    </a:moveTo>
                    <a:lnTo>
                      <a:pt x="17" y="141"/>
                    </a:lnTo>
                    <a:lnTo>
                      <a:pt x="35" y="134"/>
                    </a:lnTo>
                    <a:lnTo>
                      <a:pt x="37" y="132"/>
                    </a:lnTo>
                    <a:lnTo>
                      <a:pt x="40" y="131"/>
                    </a:lnTo>
                    <a:lnTo>
                      <a:pt x="42" y="129"/>
                    </a:lnTo>
                    <a:lnTo>
                      <a:pt x="43" y="129"/>
                    </a:lnTo>
                    <a:lnTo>
                      <a:pt x="44" y="128"/>
                    </a:lnTo>
                    <a:lnTo>
                      <a:pt x="47" y="126"/>
                    </a:lnTo>
                    <a:lnTo>
                      <a:pt x="49" y="124"/>
                    </a:lnTo>
                    <a:lnTo>
                      <a:pt x="50" y="123"/>
                    </a:lnTo>
                    <a:lnTo>
                      <a:pt x="51" y="122"/>
                    </a:lnTo>
                    <a:lnTo>
                      <a:pt x="53" y="120"/>
                    </a:lnTo>
                    <a:lnTo>
                      <a:pt x="55" y="118"/>
                    </a:lnTo>
                    <a:lnTo>
                      <a:pt x="55" y="117"/>
                    </a:lnTo>
                    <a:lnTo>
                      <a:pt x="56" y="115"/>
                    </a:lnTo>
                    <a:lnTo>
                      <a:pt x="58" y="113"/>
                    </a:lnTo>
                    <a:lnTo>
                      <a:pt x="60" y="111"/>
                    </a:lnTo>
                    <a:lnTo>
                      <a:pt x="61" y="109"/>
                    </a:lnTo>
                    <a:lnTo>
                      <a:pt x="72" y="71"/>
                    </a:lnTo>
                    <a:lnTo>
                      <a:pt x="66" y="44"/>
                    </a:lnTo>
                    <a:lnTo>
                      <a:pt x="65" y="41"/>
                    </a:lnTo>
                    <a:lnTo>
                      <a:pt x="64" y="39"/>
                    </a:lnTo>
                    <a:lnTo>
                      <a:pt x="63" y="38"/>
                    </a:lnTo>
                    <a:lnTo>
                      <a:pt x="63" y="36"/>
                    </a:lnTo>
                    <a:lnTo>
                      <a:pt x="61" y="34"/>
                    </a:lnTo>
                    <a:lnTo>
                      <a:pt x="60" y="31"/>
                    </a:lnTo>
                    <a:lnTo>
                      <a:pt x="35" y="8"/>
                    </a:lnTo>
                    <a:lnTo>
                      <a:pt x="33" y="7"/>
                    </a:lnTo>
                    <a:lnTo>
                      <a:pt x="30" y="6"/>
                    </a:lnTo>
                    <a:lnTo>
                      <a:pt x="27" y="5"/>
                    </a:lnTo>
                    <a:lnTo>
                      <a:pt x="0" y="0"/>
                    </a:lnTo>
                    <a:lnTo>
                      <a:pt x="52" y="0"/>
                    </a:lnTo>
                    <a:lnTo>
                      <a:pt x="53" y="0"/>
                    </a:lnTo>
                    <a:lnTo>
                      <a:pt x="54" y="1"/>
                    </a:lnTo>
                    <a:lnTo>
                      <a:pt x="55" y="1"/>
                    </a:lnTo>
                    <a:lnTo>
                      <a:pt x="58" y="4"/>
                    </a:lnTo>
                    <a:lnTo>
                      <a:pt x="59" y="5"/>
                    </a:lnTo>
                    <a:lnTo>
                      <a:pt x="60" y="6"/>
                    </a:lnTo>
                    <a:lnTo>
                      <a:pt x="61" y="7"/>
                    </a:lnTo>
                    <a:lnTo>
                      <a:pt x="63" y="8"/>
                    </a:lnTo>
                    <a:lnTo>
                      <a:pt x="64" y="10"/>
                    </a:lnTo>
                    <a:lnTo>
                      <a:pt x="70" y="17"/>
                    </a:lnTo>
                    <a:lnTo>
                      <a:pt x="71" y="18"/>
                    </a:lnTo>
                    <a:lnTo>
                      <a:pt x="72" y="19"/>
                    </a:lnTo>
                    <a:lnTo>
                      <a:pt x="73" y="20"/>
                    </a:lnTo>
                    <a:lnTo>
                      <a:pt x="74" y="23"/>
                    </a:lnTo>
                    <a:lnTo>
                      <a:pt x="76" y="25"/>
                    </a:lnTo>
                    <a:lnTo>
                      <a:pt x="77" y="27"/>
                    </a:lnTo>
                    <a:lnTo>
                      <a:pt x="81" y="36"/>
                    </a:lnTo>
                    <a:lnTo>
                      <a:pt x="82" y="38"/>
                    </a:lnTo>
                    <a:lnTo>
                      <a:pt x="83" y="39"/>
                    </a:lnTo>
                    <a:lnTo>
                      <a:pt x="83" y="41"/>
                    </a:lnTo>
                    <a:lnTo>
                      <a:pt x="84" y="44"/>
                    </a:lnTo>
                    <a:lnTo>
                      <a:pt x="85" y="44"/>
                    </a:lnTo>
                    <a:lnTo>
                      <a:pt x="85" y="46"/>
                    </a:lnTo>
                    <a:lnTo>
                      <a:pt x="86" y="49"/>
                    </a:lnTo>
                    <a:lnTo>
                      <a:pt x="86" y="51"/>
                    </a:lnTo>
                    <a:lnTo>
                      <a:pt x="86" y="52"/>
                    </a:lnTo>
                    <a:lnTo>
                      <a:pt x="87" y="54"/>
                    </a:lnTo>
                    <a:lnTo>
                      <a:pt x="88" y="57"/>
                    </a:lnTo>
                    <a:lnTo>
                      <a:pt x="88" y="58"/>
                    </a:lnTo>
                    <a:lnTo>
                      <a:pt x="88" y="60"/>
                    </a:lnTo>
                    <a:lnTo>
                      <a:pt x="88" y="63"/>
                    </a:lnTo>
                    <a:lnTo>
                      <a:pt x="88" y="64"/>
                    </a:lnTo>
                    <a:lnTo>
                      <a:pt x="88" y="65"/>
                    </a:lnTo>
                    <a:lnTo>
                      <a:pt x="89" y="68"/>
                    </a:lnTo>
                    <a:lnTo>
                      <a:pt x="89" y="71"/>
                    </a:lnTo>
                    <a:lnTo>
                      <a:pt x="89" y="74"/>
                    </a:lnTo>
                    <a:lnTo>
                      <a:pt x="88" y="77"/>
                    </a:lnTo>
                    <a:lnTo>
                      <a:pt x="88" y="78"/>
                    </a:lnTo>
                    <a:lnTo>
                      <a:pt x="88" y="80"/>
                    </a:lnTo>
                    <a:lnTo>
                      <a:pt x="88" y="83"/>
                    </a:lnTo>
                    <a:lnTo>
                      <a:pt x="88" y="85"/>
                    </a:lnTo>
                    <a:lnTo>
                      <a:pt x="87" y="88"/>
                    </a:lnTo>
                    <a:lnTo>
                      <a:pt x="86" y="91"/>
                    </a:lnTo>
                    <a:lnTo>
                      <a:pt x="86" y="93"/>
                    </a:lnTo>
                    <a:lnTo>
                      <a:pt x="85" y="96"/>
                    </a:lnTo>
                    <a:lnTo>
                      <a:pt x="85" y="98"/>
                    </a:lnTo>
                    <a:lnTo>
                      <a:pt x="84" y="99"/>
                    </a:lnTo>
                    <a:lnTo>
                      <a:pt x="83" y="101"/>
                    </a:lnTo>
                    <a:lnTo>
                      <a:pt x="83" y="104"/>
                    </a:lnTo>
                    <a:lnTo>
                      <a:pt x="82" y="105"/>
                    </a:lnTo>
                    <a:lnTo>
                      <a:pt x="81" y="106"/>
                    </a:lnTo>
                    <a:lnTo>
                      <a:pt x="80" y="109"/>
                    </a:lnTo>
                    <a:lnTo>
                      <a:pt x="79" y="111"/>
                    </a:lnTo>
                    <a:lnTo>
                      <a:pt x="78" y="113"/>
                    </a:lnTo>
                    <a:lnTo>
                      <a:pt x="77" y="115"/>
                    </a:lnTo>
                    <a:lnTo>
                      <a:pt x="76" y="117"/>
                    </a:lnTo>
                    <a:lnTo>
                      <a:pt x="76" y="118"/>
                    </a:lnTo>
                    <a:lnTo>
                      <a:pt x="74" y="120"/>
                    </a:lnTo>
                    <a:lnTo>
                      <a:pt x="73" y="122"/>
                    </a:lnTo>
                    <a:lnTo>
                      <a:pt x="72" y="123"/>
                    </a:lnTo>
                    <a:lnTo>
                      <a:pt x="71" y="124"/>
                    </a:lnTo>
                    <a:lnTo>
                      <a:pt x="70" y="126"/>
                    </a:lnTo>
                    <a:lnTo>
                      <a:pt x="68" y="128"/>
                    </a:lnTo>
                    <a:lnTo>
                      <a:pt x="68" y="129"/>
                    </a:lnTo>
                    <a:lnTo>
                      <a:pt x="67" y="129"/>
                    </a:lnTo>
                    <a:lnTo>
                      <a:pt x="66" y="131"/>
                    </a:lnTo>
                    <a:lnTo>
                      <a:pt x="64" y="132"/>
                    </a:lnTo>
                    <a:lnTo>
                      <a:pt x="63" y="134"/>
                    </a:lnTo>
                    <a:lnTo>
                      <a:pt x="61" y="135"/>
                    </a:lnTo>
                    <a:lnTo>
                      <a:pt x="60" y="136"/>
                    </a:lnTo>
                    <a:lnTo>
                      <a:pt x="59" y="137"/>
                    </a:lnTo>
                    <a:lnTo>
                      <a:pt x="58" y="138"/>
                    </a:lnTo>
                    <a:lnTo>
                      <a:pt x="58" y="139"/>
                    </a:lnTo>
                    <a:lnTo>
                      <a:pt x="57" y="139"/>
                    </a:lnTo>
                    <a:lnTo>
                      <a:pt x="56" y="140"/>
                    </a:lnTo>
                    <a:lnTo>
                      <a:pt x="55" y="141"/>
                    </a:lnTo>
                    <a:lnTo>
                      <a:pt x="54" y="141"/>
                    </a:lnTo>
                    <a:lnTo>
                      <a:pt x="53" y="142"/>
                    </a:lnTo>
                    <a:lnTo>
                      <a:pt x="53" y="143"/>
                    </a:lnTo>
                    <a:lnTo>
                      <a:pt x="52" y="143"/>
                    </a:lnTo>
                  </a:path>
                </a:pathLst>
              </a:custGeom>
              <a:solidFill>
                <a:srgbClr val="E866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32" name="未知"/>
              <p:cNvSpPr>
                <a:spLocks/>
              </p:cNvSpPr>
              <p:nvPr/>
            </p:nvSpPr>
            <p:spPr bwMode="auto">
              <a:xfrm>
                <a:off x="397" y="1719"/>
                <a:ext cx="41" cy="7"/>
              </a:xfrm>
              <a:custGeom>
                <a:avLst/>
                <a:gdLst>
                  <a:gd name="T0" fmla="*/ 0 w 104"/>
                  <a:gd name="T1" fmla="*/ 0 h 18"/>
                  <a:gd name="T2" fmla="*/ 0 w 104"/>
                  <a:gd name="T3" fmla="*/ 0 h 18"/>
                  <a:gd name="T4" fmla="*/ 0 w 104"/>
                  <a:gd name="T5" fmla="*/ 0 h 18"/>
                  <a:gd name="T6" fmla="*/ 0 w 104"/>
                  <a:gd name="T7" fmla="*/ 0 h 18"/>
                  <a:gd name="T8" fmla="*/ 0 w 104"/>
                  <a:gd name="T9" fmla="*/ 0 h 18"/>
                  <a:gd name="T10" fmla="*/ 0 w 104"/>
                  <a:gd name="T11" fmla="*/ 0 h 18"/>
                  <a:gd name="T12" fmla="*/ 0 w 104"/>
                  <a:gd name="T13" fmla="*/ 0 h 18"/>
                  <a:gd name="T14" fmla="*/ 0 w 104"/>
                  <a:gd name="T15" fmla="*/ 0 h 18"/>
                  <a:gd name="T16" fmla="*/ 0 w 104"/>
                  <a:gd name="T17" fmla="*/ 0 h 18"/>
                  <a:gd name="T18" fmla="*/ 0 w 104"/>
                  <a:gd name="T19" fmla="*/ 0 h 18"/>
                  <a:gd name="T20" fmla="*/ 0 w 104"/>
                  <a:gd name="T21" fmla="*/ 0 h 18"/>
                  <a:gd name="T22" fmla="*/ 0 w 104"/>
                  <a:gd name="T23" fmla="*/ 0 h 18"/>
                  <a:gd name="T24" fmla="*/ 0 w 104"/>
                  <a:gd name="T25" fmla="*/ 0 h 18"/>
                  <a:gd name="T26" fmla="*/ 0 w 104"/>
                  <a:gd name="T27" fmla="*/ 0 h 18"/>
                  <a:gd name="T28" fmla="*/ 0 w 104"/>
                  <a:gd name="T29" fmla="*/ 0 h 18"/>
                  <a:gd name="T30" fmla="*/ 0 w 104"/>
                  <a:gd name="T31" fmla="*/ 0 h 18"/>
                  <a:gd name="T32" fmla="*/ 0 w 104"/>
                  <a:gd name="T33" fmla="*/ 0 h 18"/>
                  <a:gd name="T34" fmla="*/ 0 w 104"/>
                  <a:gd name="T35" fmla="*/ 0 h 18"/>
                  <a:gd name="T36" fmla="*/ 0 w 104"/>
                  <a:gd name="T37" fmla="*/ 0 h 18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0" t="0" r="r" b="b"/>
                <a:pathLst>
                  <a:path w="104" h="18">
                    <a:moveTo>
                      <a:pt x="0" y="18"/>
                    </a:moveTo>
                    <a:lnTo>
                      <a:pt x="0" y="17"/>
                    </a:lnTo>
                    <a:lnTo>
                      <a:pt x="3" y="15"/>
                    </a:lnTo>
                    <a:lnTo>
                      <a:pt x="6" y="13"/>
                    </a:lnTo>
                    <a:lnTo>
                      <a:pt x="9" y="12"/>
                    </a:lnTo>
                    <a:lnTo>
                      <a:pt x="12" y="10"/>
                    </a:lnTo>
                    <a:lnTo>
                      <a:pt x="38" y="2"/>
                    </a:lnTo>
                    <a:lnTo>
                      <a:pt x="48" y="1"/>
                    </a:lnTo>
                    <a:lnTo>
                      <a:pt x="52" y="0"/>
                    </a:lnTo>
                    <a:lnTo>
                      <a:pt x="56" y="1"/>
                    </a:lnTo>
                    <a:lnTo>
                      <a:pt x="59" y="1"/>
                    </a:lnTo>
                    <a:lnTo>
                      <a:pt x="63" y="1"/>
                    </a:lnTo>
                    <a:lnTo>
                      <a:pt x="66" y="2"/>
                    </a:lnTo>
                    <a:lnTo>
                      <a:pt x="80" y="5"/>
                    </a:lnTo>
                    <a:lnTo>
                      <a:pt x="95" y="12"/>
                    </a:lnTo>
                    <a:lnTo>
                      <a:pt x="98" y="13"/>
                    </a:lnTo>
                    <a:lnTo>
                      <a:pt x="101" y="15"/>
                    </a:lnTo>
                    <a:lnTo>
                      <a:pt x="104" y="17"/>
                    </a:lnTo>
                    <a:lnTo>
                      <a:pt x="104" y="18"/>
                    </a:lnTo>
                  </a:path>
                </a:pathLst>
              </a:custGeom>
              <a:solidFill>
                <a:srgbClr val="E866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33" name="未知"/>
              <p:cNvSpPr>
                <a:spLocks/>
              </p:cNvSpPr>
              <p:nvPr/>
            </p:nvSpPr>
            <p:spPr bwMode="auto">
              <a:xfrm>
                <a:off x="389" y="1726"/>
                <a:ext cx="57" cy="58"/>
              </a:xfrm>
              <a:custGeom>
                <a:avLst/>
                <a:gdLst>
                  <a:gd name="T0" fmla="*/ 0 w 144"/>
                  <a:gd name="T1" fmla="*/ 0 h 143"/>
                  <a:gd name="T2" fmla="*/ 0 w 144"/>
                  <a:gd name="T3" fmla="*/ 0 h 143"/>
                  <a:gd name="T4" fmla="*/ 0 w 144"/>
                  <a:gd name="T5" fmla="*/ 0 h 143"/>
                  <a:gd name="T6" fmla="*/ 0 w 144"/>
                  <a:gd name="T7" fmla="*/ 0 h 143"/>
                  <a:gd name="T8" fmla="*/ 0 w 144"/>
                  <a:gd name="T9" fmla="*/ 0 h 143"/>
                  <a:gd name="T10" fmla="*/ 0 w 144"/>
                  <a:gd name="T11" fmla="*/ 0 h 143"/>
                  <a:gd name="T12" fmla="*/ 0 w 144"/>
                  <a:gd name="T13" fmla="*/ 0 h 143"/>
                  <a:gd name="T14" fmla="*/ 0 w 144"/>
                  <a:gd name="T15" fmla="*/ 0 h 143"/>
                  <a:gd name="T16" fmla="*/ 0 w 144"/>
                  <a:gd name="T17" fmla="*/ 0 h 143"/>
                  <a:gd name="T18" fmla="*/ 0 w 144"/>
                  <a:gd name="T19" fmla="*/ 0 h 143"/>
                  <a:gd name="T20" fmla="*/ 0 w 144"/>
                  <a:gd name="T21" fmla="*/ 0 h 143"/>
                  <a:gd name="T22" fmla="*/ 0 w 144"/>
                  <a:gd name="T23" fmla="*/ 0 h 143"/>
                  <a:gd name="T24" fmla="*/ 0 w 144"/>
                  <a:gd name="T25" fmla="*/ 0 h 143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144" h="143">
                    <a:moveTo>
                      <a:pt x="21" y="20"/>
                    </a:moveTo>
                    <a:lnTo>
                      <a:pt x="72" y="0"/>
                    </a:lnTo>
                    <a:lnTo>
                      <a:pt x="75" y="0"/>
                    </a:lnTo>
                    <a:lnTo>
                      <a:pt x="128" y="27"/>
                    </a:lnTo>
                    <a:lnTo>
                      <a:pt x="144" y="71"/>
                    </a:lnTo>
                    <a:lnTo>
                      <a:pt x="144" y="74"/>
                    </a:lnTo>
                    <a:lnTo>
                      <a:pt x="116" y="128"/>
                    </a:lnTo>
                    <a:lnTo>
                      <a:pt x="72" y="143"/>
                    </a:lnTo>
                    <a:lnTo>
                      <a:pt x="69" y="143"/>
                    </a:lnTo>
                    <a:lnTo>
                      <a:pt x="14" y="113"/>
                    </a:lnTo>
                    <a:lnTo>
                      <a:pt x="0" y="71"/>
                    </a:lnTo>
                    <a:lnTo>
                      <a:pt x="1" y="66"/>
                    </a:lnTo>
                    <a:lnTo>
                      <a:pt x="21" y="20"/>
                    </a:lnTo>
                    <a:close/>
                  </a:path>
                </a:pathLst>
              </a:custGeom>
              <a:noFill/>
              <a:ln w="63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34" name="未知"/>
              <p:cNvSpPr>
                <a:spLocks/>
              </p:cNvSpPr>
              <p:nvPr/>
            </p:nvSpPr>
            <p:spPr bwMode="auto">
              <a:xfrm>
                <a:off x="382" y="1719"/>
                <a:ext cx="71" cy="71"/>
              </a:xfrm>
              <a:custGeom>
                <a:avLst/>
                <a:gdLst>
                  <a:gd name="T0" fmla="*/ 0 w 178"/>
                  <a:gd name="T1" fmla="*/ 0 h 178"/>
                  <a:gd name="T2" fmla="*/ 0 w 178"/>
                  <a:gd name="T3" fmla="*/ 0 h 178"/>
                  <a:gd name="T4" fmla="*/ 0 w 178"/>
                  <a:gd name="T5" fmla="*/ 0 h 178"/>
                  <a:gd name="T6" fmla="*/ 0 w 178"/>
                  <a:gd name="T7" fmla="*/ 0 h 178"/>
                  <a:gd name="T8" fmla="*/ 0 w 178"/>
                  <a:gd name="T9" fmla="*/ 0 h 178"/>
                  <a:gd name="T10" fmla="*/ 0 w 178"/>
                  <a:gd name="T11" fmla="*/ 0 h 178"/>
                  <a:gd name="T12" fmla="*/ 0 w 178"/>
                  <a:gd name="T13" fmla="*/ 0 h 178"/>
                  <a:gd name="T14" fmla="*/ 0 w 178"/>
                  <a:gd name="T15" fmla="*/ 0 h 178"/>
                  <a:gd name="T16" fmla="*/ 0 w 178"/>
                  <a:gd name="T17" fmla="*/ 0 h 178"/>
                  <a:gd name="T18" fmla="*/ 0 w 178"/>
                  <a:gd name="T19" fmla="*/ 0 h 178"/>
                  <a:gd name="T20" fmla="*/ 0 w 178"/>
                  <a:gd name="T21" fmla="*/ 0 h 178"/>
                  <a:gd name="T22" fmla="*/ 0 w 178"/>
                  <a:gd name="T23" fmla="*/ 0 h 178"/>
                  <a:gd name="T24" fmla="*/ 0 w 178"/>
                  <a:gd name="T25" fmla="*/ 0 h 178"/>
                  <a:gd name="T26" fmla="*/ 0 w 178"/>
                  <a:gd name="T27" fmla="*/ 0 h 178"/>
                  <a:gd name="T28" fmla="*/ 0 w 178"/>
                  <a:gd name="T29" fmla="*/ 0 h 178"/>
                  <a:gd name="T30" fmla="*/ 0 w 178"/>
                  <a:gd name="T31" fmla="*/ 0 h 178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178" h="178">
                    <a:moveTo>
                      <a:pt x="0" y="89"/>
                    </a:moveTo>
                    <a:lnTo>
                      <a:pt x="22" y="147"/>
                    </a:lnTo>
                    <a:lnTo>
                      <a:pt x="75" y="177"/>
                    </a:lnTo>
                    <a:lnTo>
                      <a:pt x="89" y="178"/>
                    </a:lnTo>
                    <a:lnTo>
                      <a:pt x="93" y="178"/>
                    </a:lnTo>
                    <a:lnTo>
                      <a:pt x="149" y="154"/>
                    </a:lnTo>
                    <a:lnTo>
                      <a:pt x="177" y="96"/>
                    </a:lnTo>
                    <a:lnTo>
                      <a:pt x="178" y="89"/>
                    </a:lnTo>
                    <a:lnTo>
                      <a:pt x="177" y="82"/>
                    </a:lnTo>
                    <a:lnTo>
                      <a:pt x="152" y="26"/>
                    </a:lnTo>
                    <a:lnTo>
                      <a:pt x="96" y="1"/>
                    </a:lnTo>
                    <a:lnTo>
                      <a:pt x="89" y="0"/>
                    </a:lnTo>
                    <a:lnTo>
                      <a:pt x="85" y="1"/>
                    </a:lnTo>
                    <a:lnTo>
                      <a:pt x="29" y="24"/>
                    </a:lnTo>
                    <a:lnTo>
                      <a:pt x="1" y="79"/>
                    </a:lnTo>
                    <a:lnTo>
                      <a:pt x="0" y="89"/>
                    </a:lnTo>
                    <a:close/>
                  </a:path>
                </a:pathLst>
              </a:custGeom>
              <a:noFill/>
              <a:ln w="63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35" name="未知"/>
              <p:cNvSpPr>
                <a:spLocks/>
              </p:cNvSpPr>
              <p:nvPr/>
            </p:nvSpPr>
            <p:spPr bwMode="auto">
              <a:xfrm>
                <a:off x="408" y="1764"/>
                <a:ext cx="20" cy="4"/>
              </a:xfrm>
              <a:custGeom>
                <a:avLst/>
                <a:gdLst>
                  <a:gd name="T0" fmla="*/ 0 w 50"/>
                  <a:gd name="T1" fmla="*/ 0 h 11"/>
                  <a:gd name="T2" fmla="*/ 0 w 50"/>
                  <a:gd name="T3" fmla="*/ 0 h 11"/>
                  <a:gd name="T4" fmla="*/ 0 w 50"/>
                  <a:gd name="T5" fmla="*/ 0 h 11"/>
                  <a:gd name="T6" fmla="*/ 0 w 50"/>
                  <a:gd name="T7" fmla="*/ 0 h 11"/>
                  <a:gd name="T8" fmla="*/ 0 w 50"/>
                  <a:gd name="T9" fmla="*/ 0 h 11"/>
                  <a:gd name="T10" fmla="*/ 0 w 50"/>
                  <a:gd name="T11" fmla="*/ 0 h 11"/>
                  <a:gd name="T12" fmla="*/ 0 w 50"/>
                  <a:gd name="T13" fmla="*/ 0 h 11"/>
                  <a:gd name="T14" fmla="*/ 0 w 50"/>
                  <a:gd name="T15" fmla="*/ 0 h 11"/>
                  <a:gd name="T16" fmla="*/ 0 w 50"/>
                  <a:gd name="T17" fmla="*/ 0 h 11"/>
                  <a:gd name="T18" fmla="*/ 0 w 50"/>
                  <a:gd name="T19" fmla="*/ 0 h 11"/>
                  <a:gd name="T20" fmla="*/ 0 w 50"/>
                  <a:gd name="T21" fmla="*/ 0 h 11"/>
                  <a:gd name="T22" fmla="*/ 0 w 50"/>
                  <a:gd name="T23" fmla="*/ 0 h 11"/>
                  <a:gd name="T24" fmla="*/ 0 w 50"/>
                  <a:gd name="T25" fmla="*/ 0 h 11"/>
                  <a:gd name="T26" fmla="*/ 0 w 50"/>
                  <a:gd name="T27" fmla="*/ 0 h 11"/>
                  <a:gd name="T28" fmla="*/ 0 w 50"/>
                  <a:gd name="T29" fmla="*/ 0 h 11"/>
                  <a:gd name="T30" fmla="*/ 0 w 50"/>
                  <a:gd name="T31" fmla="*/ 0 h 11"/>
                  <a:gd name="T32" fmla="*/ 0 w 50"/>
                  <a:gd name="T33" fmla="*/ 0 h 11"/>
                  <a:gd name="T34" fmla="*/ 0 w 50"/>
                  <a:gd name="T35" fmla="*/ 0 h 11"/>
                  <a:gd name="T36" fmla="*/ 0 w 50"/>
                  <a:gd name="T37" fmla="*/ 0 h 11"/>
                  <a:gd name="T38" fmla="*/ 0 w 50"/>
                  <a:gd name="T39" fmla="*/ 0 h 11"/>
                  <a:gd name="T40" fmla="*/ 0 w 50"/>
                  <a:gd name="T41" fmla="*/ 0 h 11"/>
                  <a:gd name="T42" fmla="*/ 0 w 50"/>
                  <a:gd name="T43" fmla="*/ 0 h 11"/>
                  <a:gd name="T44" fmla="*/ 0 w 50"/>
                  <a:gd name="T45" fmla="*/ 0 h 11"/>
                  <a:gd name="T46" fmla="*/ 0 w 50"/>
                  <a:gd name="T47" fmla="*/ 0 h 11"/>
                  <a:gd name="T48" fmla="*/ 0 w 50"/>
                  <a:gd name="T49" fmla="*/ 0 h 11"/>
                  <a:gd name="T50" fmla="*/ 0 w 50"/>
                  <a:gd name="T51" fmla="*/ 0 h 11"/>
                  <a:gd name="T52" fmla="*/ 0 w 50"/>
                  <a:gd name="T53" fmla="*/ 0 h 11"/>
                  <a:gd name="T54" fmla="*/ 0 w 50"/>
                  <a:gd name="T55" fmla="*/ 0 h 11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</a:gdLst>
                <a:ahLst/>
                <a:cxnLst>
                  <a:cxn ang="T56">
                    <a:pos x="T0" y="T1"/>
                  </a:cxn>
                  <a:cxn ang="T57">
                    <a:pos x="T2" y="T3"/>
                  </a:cxn>
                  <a:cxn ang="T58">
                    <a:pos x="T4" y="T5"/>
                  </a:cxn>
                  <a:cxn ang="T59">
                    <a:pos x="T6" y="T7"/>
                  </a:cxn>
                  <a:cxn ang="T60">
                    <a:pos x="T8" y="T9"/>
                  </a:cxn>
                  <a:cxn ang="T61">
                    <a:pos x="T10" y="T11"/>
                  </a:cxn>
                  <a:cxn ang="T62">
                    <a:pos x="T12" y="T13"/>
                  </a:cxn>
                  <a:cxn ang="T63">
                    <a:pos x="T14" y="T15"/>
                  </a:cxn>
                  <a:cxn ang="T64">
                    <a:pos x="T16" y="T17"/>
                  </a:cxn>
                  <a:cxn ang="T65">
                    <a:pos x="T18" y="T19"/>
                  </a:cxn>
                  <a:cxn ang="T66">
                    <a:pos x="T20" y="T21"/>
                  </a:cxn>
                  <a:cxn ang="T67">
                    <a:pos x="T22" y="T23"/>
                  </a:cxn>
                  <a:cxn ang="T68">
                    <a:pos x="T24" y="T25"/>
                  </a:cxn>
                  <a:cxn ang="T69">
                    <a:pos x="T26" y="T27"/>
                  </a:cxn>
                  <a:cxn ang="T70">
                    <a:pos x="T28" y="T29"/>
                  </a:cxn>
                  <a:cxn ang="T71">
                    <a:pos x="T30" y="T31"/>
                  </a:cxn>
                  <a:cxn ang="T72">
                    <a:pos x="T32" y="T33"/>
                  </a:cxn>
                  <a:cxn ang="T73">
                    <a:pos x="T34" y="T35"/>
                  </a:cxn>
                  <a:cxn ang="T74">
                    <a:pos x="T36" y="T37"/>
                  </a:cxn>
                  <a:cxn ang="T75">
                    <a:pos x="T38" y="T39"/>
                  </a:cxn>
                  <a:cxn ang="T76">
                    <a:pos x="T40" y="T41"/>
                  </a:cxn>
                  <a:cxn ang="T77">
                    <a:pos x="T42" y="T43"/>
                  </a:cxn>
                  <a:cxn ang="T78">
                    <a:pos x="T44" y="T45"/>
                  </a:cxn>
                  <a:cxn ang="T79">
                    <a:pos x="T46" y="T47"/>
                  </a:cxn>
                  <a:cxn ang="T80">
                    <a:pos x="T48" y="T49"/>
                  </a:cxn>
                  <a:cxn ang="T81">
                    <a:pos x="T50" y="T51"/>
                  </a:cxn>
                  <a:cxn ang="T82">
                    <a:pos x="T52" y="T53"/>
                  </a:cxn>
                  <a:cxn ang="T83">
                    <a:pos x="T54" y="T55"/>
                  </a:cxn>
                </a:cxnLst>
                <a:rect l="0" t="0" r="r" b="b"/>
                <a:pathLst>
                  <a:path w="50" h="11">
                    <a:moveTo>
                      <a:pt x="25" y="11"/>
                    </a:moveTo>
                    <a:lnTo>
                      <a:pt x="20" y="11"/>
                    </a:lnTo>
                    <a:lnTo>
                      <a:pt x="19" y="11"/>
                    </a:lnTo>
                    <a:lnTo>
                      <a:pt x="17" y="10"/>
                    </a:lnTo>
                    <a:lnTo>
                      <a:pt x="16" y="10"/>
                    </a:lnTo>
                    <a:lnTo>
                      <a:pt x="15" y="10"/>
                    </a:lnTo>
                    <a:lnTo>
                      <a:pt x="14" y="9"/>
                    </a:lnTo>
                    <a:lnTo>
                      <a:pt x="8" y="6"/>
                    </a:lnTo>
                    <a:lnTo>
                      <a:pt x="7" y="6"/>
                    </a:lnTo>
                    <a:lnTo>
                      <a:pt x="6" y="5"/>
                    </a:lnTo>
                    <a:lnTo>
                      <a:pt x="5" y="4"/>
                    </a:lnTo>
                    <a:lnTo>
                      <a:pt x="4" y="3"/>
                    </a:lnTo>
                    <a:lnTo>
                      <a:pt x="3" y="2"/>
                    </a:lnTo>
                    <a:lnTo>
                      <a:pt x="2" y="2"/>
                    </a:lnTo>
                    <a:lnTo>
                      <a:pt x="1" y="1"/>
                    </a:lnTo>
                    <a:lnTo>
                      <a:pt x="0" y="0"/>
                    </a:lnTo>
                    <a:lnTo>
                      <a:pt x="50" y="0"/>
                    </a:lnTo>
                    <a:lnTo>
                      <a:pt x="49" y="1"/>
                    </a:lnTo>
                    <a:lnTo>
                      <a:pt x="48" y="2"/>
                    </a:lnTo>
                    <a:lnTo>
                      <a:pt x="47" y="2"/>
                    </a:lnTo>
                    <a:lnTo>
                      <a:pt x="46" y="3"/>
                    </a:lnTo>
                    <a:lnTo>
                      <a:pt x="45" y="4"/>
                    </a:lnTo>
                    <a:lnTo>
                      <a:pt x="44" y="5"/>
                    </a:lnTo>
                    <a:lnTo>
                      <a:pt x="43" y="6"/>
                    </a:lnTo>
                    <a:lnTo>
                      <a:pt x="42" y="6"/>
                    </a:lnTo>
                    <a:lnTo>
                      <a:pt x="36" y="9"/>
                    </a:lnTo>
                    <a:lnTo>
                      <a:pt x="26" y="11"/>
                    </a:lnTo>
                    <a:lnTo>
                      <a:pt x="25" y="11"/>
                    </a:lnTo>
                    <a:close/>
                  </a:path>
                </a:pathLst>
              </a:custGeom>
              <a:solidFill>
                <a:srgbClr val="E866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36" name="未知"/>
              <p:cNvSpPr>
                <a:spLocks/>
              </p:cNvSpPr>
              <p:nvPr/>
            </p:nvSpPr>
            <p:spPr bwMode="auto">
              <a:xfrm>
                <a:off x="404" y="1746"/>
                <a:ext cx="14" cy="18"/>
              </a:xfrm>
              <a:custGeom>
                <a:avLst/>
                <a:gdLst>
                  <a:gd name="T0" fmla="*/ 0 w 33"/>
                  <a:gd name="T1" fmla="*/ 0 h 44"/>
                  <a:gd name="T2" fmla="*/ 0 w 33"/>
                  <a:gd name="T3" fmla="*/ 0 h 44"/>
                  <a:gd name="T4" fmla="*/ 0 w 33"/>
                  <a:gd name="T5" fmla="*/ 0 h 44"/>
                  <a:gd name="T6" fmla="*/ 0 w 33"/>
                  <a:gd name="T7" fmla="*/ 0 h 44"/>
                  <a:gd name="T8" fmla="*/ 0 w 33"/>
                  <a:gd name="T9" fmla="*/ 0 h 44"/>
                  <a:gd name="T10" fmla="*/ 0 w 33"/>
                  <a:gd name="T11" fmla="*/ 0 h 44"/>
                  <a:gd name="T12" fmla="*/ 0 w 33"/>
                  <a:gd name="T13" fmla="*/ 0 h 44"/>
                  <a:gd name="T14" fmla="*/ 0 w 33"/>
                  <a:gd name="T15" fmla="*/ 0 h 44"/>
                  <a:gd name="T16" fmla="*/ 0 w 33"/>
                  <a:gd name="T17" fmla="*/ 0 h 44"/>
                  <a:gd name="T18" fmla="*/ 0 w 33"/>
                  <a:gd name="T19" fmla="*/ 0 h 44"/>
                  <a:gd name="T20" fmla="*/ 0 w 33"/>
                  <a:gd name="T21" fmla="*/ 0 h 44"/>
                  <a:gd name="T22" fmla="*/ 0 w 33"/>
                  <a:gd name="T23" fmla="*/ 0 h 44"/>
                  <a:gd name="T24" fmla="*/ 0 w 33"/>
                  <a:gd name="T25" fmla="*/ 0 h 44"/>
                  <a:gd name="T26" fmla="*/ 0 w 33"/>
                  <a:gd name="T27" fmla="*/ 0 h 44"/>
                  <a:gd name="T28" fmla="*/ 0 w 33"/>
                  <a:gd name="T29" fmla="*/ 0 h 44"/>
                  <a:gd name="T30" fmla="*/ 0 w 33"/>
                  <a:gd name="T31" fmla="*/ 0 h 44"/>
                  <a:gd name="T32" fmla="*/ 0 w 33"/>
                  <a:gd name="T33" fmla="*/ 0 h 44"/>
                  <a:gd name="T34" fmla="*/ 0 w 33"/>
                  <a:gd name="T35" fmla="*/ 0 h 44"/>
                  <a:gd name="T36" fmla="*/ 0 w 33"/>
                  <a:gd name="T37" fmla="*/ 0 h 44"/>
                  <a:gd name="T38" fmla="*/ 0 w 33"/>
                  <a:gd name="T39" fmla="*/ 0 h 44"/>
                  <a:gd name="T40" fmla="*/ 0 w 33"/>
                  <a:gd name="T41" fmla="*/ 0 h 44"/>
                  <a:gd name="T42" fmla="*/ 0 w 33"/>
                  <a:gd name="T43" fmla="*/ 0 h 44"/>
                  <a:gd name="T44" fmla="*/ 0 w 33"/>
                  <a:gd name="T45" fmla="*/ 0 h 44"/>
                  <a:gd name="T46" fmla="*/ 0 w 33"/>
                  <a:gd name="T47" fmla="*/ 0 h 44"/>
                  <a:gd name="T48" fmla="*/ 0 w 33"/>
                  <a:gd name="T49" fmla="*/ 0 h 44"/>
                  <a:gd name="T50" fmla="*/ 0 w 33"/>
                  <a:gd name="T51" fmla="*/ 0 h 44"/>
                  <a:gd name="T52" fmla="*/ 0 w 33"/>
                  <a:gd name="T53" fmla="*/ 0 h 44"/>
                  <a:gd name="T54" fmla="*/ 0 w 33"/>
                  <a:gd name="T55" fmla="*/ 0 h 44"/>
                  <a:gd name="T56" fmla="*/ 0 w 33"/>
                  <a:gd name="T57" fmla="*/ 0 h 44"/>
                  <a:gd name="T58" fmla="*/ 0 w 33"/>
                  <a:gd name="T59" fmla="*/ 0 h 44"/>
                  <a:gd name="T60" fmla="*/ 0 w 33"/>
                  <a:gd name="T61" fmla="*/ 0 h 44"/>
                  <a:gd name="T62" fmla="*/ 0 w 33"/>
                  <a:gd name="T63" fmla="*/ 0 h 44"/>
                  <a:gd name="T64" fmla="*/ 0 w 33"/>
                  <a:gd name="T65" fmla="*/ 0 h 44"/>
                  <a:gd name="T66" fmla="*/ 0 w 33"/>
                  <a:gd name="T67" fmla="*/ 0 h 44"/>
                  <a:gd name="T68" fmla="*/ 0 w 33"/>
                  <a:gd name="T69" fmla="*/ 0 h 44"/>
                  <a:gd name="T70" fmla="*/ 0 w 33"/>
                  <a:gd name="T71" fmla="*/ 0 h 44"/>
                  <a:gd name="T72" fmla="*/ 0 w 33"/>
                  <a:gd name="T73" fmla="*/ 0 h 44"/>
                  <a:gd name="T74" fmla="*/ 0 w 33"/>
                  <a:gd name="T75" fmla="*/ 0 h 44"/>
                  <a:gd name="T76" fmla="*/ 0 w 33"/>
                  <a:gd name="T77" fmla="*/ 0 h 44"/>
                  <a:gd name="T78" fmla="*/ 0 w 33"/>
                  <a:gd name="T79" fmla="*/ 0 h 44"/>
                  <a:gd name="T80" fmla="*/ 0 w 33"/>
                  <a:gd name="T81" fmla="*/ 0 h 44"/>
                  <a:gd name="T82" fmla="*/ 0 w 33"/>
                  <a:gd name="T83" fmla="*/ 0 h 44"/>
                  <a:gd name="T84" fmla="*/ 0 w 33"/>
                  <a:gd name="T85" fmla="*/ 0 h 44"/>
                  <a:gd name="T86" fmla="*/ 0 w 33"/>
                  <a:gd name="T87" fmla="*/ 0 h 44"/>
                  <a:gd name="T88" fmla="*/ 0 w 33"/>
                  <a:gd name="T89" fmla="*/ 0 h 44"/>
                  <a:gd name="T90" fmla="*/ 0 w 33"/>
                  <a:gd name="T91" fmla="*/ 0 h 44"/>
                  <a:gd name="T92" fmla="*/ 0 w 33"/>
                  <a:gd name="T93" fmla="*/ 0 h 44"/>
                  <a:gd name="T94" fmla="*/ 0 w 33"/>
                  <a:gd name="T95" fmla="*/ 0 h 44"/>
                  <a:gd name="T96" fmla="*/ 0 w 33"/>
                  <a:gd name="T97" fmla="*/ 0 h 44"/>
                  <a:gd name="T98" fmla="*/ 0 w 33"/>
                  <a:gd name="T99" fmla="*/ 0 h 44"/>
                  <a:gd name="T100" fmla="*/ 0 w 33"/>
                  <a:gd name="T101" fmla="*/ 0 h 44"/>
                  <a:gd name="T102" fmla="*/ 0 w 33"/>
                  <a:gd name="T103" fmla="*/ 0 h 44"/>
                  <a:gd name="T104" fmla="*/ 0 w 33"/>
                  <a:gd name="T105" fmla="*/ 0 h 44"/>
                  <a:gd name="T106" fmla="*/ 0 w 33"/>
                  <a:gd name="T107" fmla="*/ 0 h 44"/>
                  <a:gd name="T108" fmla="*/ 0 w 33"/>
                  <a:gd name="T109" fmla="*/ 0 h 44"/>
                  <a:gd name="T110" fmla="*/ 0 w 33"/>
                  <a:gd name="T111" fmla="*/ 0 h 44"/>
                  <a:gd name="T112" fmla="*/ 0 w 33"/>
                  <a:gd name="T113" fmla="*/ 0 h 44"/>
                  <a:gd name="T114" fmla="*/ 0 w 33"/>
                  <a:gd name="T115" fmla="*/ 0 h 44"/>
                  <a:gd name="T116" fmla="*/ 0 w 33"/>
                  <a:gd name="T117" fmla="*/ 0 h 44"/>
                  <a:gd name="T118" fmla="*/ 0 w 33"/>
                  <a:gd name="T119" fmla="*/ 0 h 44"/>
                  <a:gd name="T120" fmla="*/ 0 w 33"/>
                  <a:gd name="T121" fmla="*/ 0 h 44"/>
                  <a:gd name="T122" fmla="*/ 0 w 33"/>
                  <a:gd name="T123" fmla="*/ 0 h 44"/>
                  <a:gd name="T124" fmla="*/ 0 w 33"/>
                  <a:gd name="T125" fmla="*/ 0 h 44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3" h="44">
                    <a:moveTo>
                      <a:pt x="8" y="44"/>
                    </a:moveTo>
                    <a:lnTo>
                      <a:pt x="8" y="44"/>
                    </a:lnTo>
                    <a:lnTo>
                      <a:pt x="8" y="43"/>
                    </a:lnTo>
                    <a:lnTo>
                      <a:pt x="7" y="43"/>
                    </a:lnTo>
                    <a:lnTo>
                      <a:pt x="7" y="42"/>
                    </a:lnTo>
                    <a:lnTo>
                      <a:pt x="6" y="42"/>
                    </a:lnTo>
                    <a:lnTo>
                      <a:pt x="6" y="41"/>
                    </a:lnTo>
                    <a:lnTo>
                      <a:pt x="5" y="41"/>
                    </a:lnTo>
                    <a:lnTo>
                      <a:pt x="5" y="40"/>
                    </a:lnTo>
                    <a:lnTo>
                      <a:pt x="5" y="39"/>
                    </a:lnTo>
                    <a:lnTo>
                      <a:pt x="4" y="39"/>
                    </a:lnTo>
                    <a:lnTo>
                      <a:pt x="4" y="38"/>
                    </a:lnTo>
                    <a:lnTo>
                      <a:pt x="4" y="37"/>
                    </a:lnTo>
                    <a:lnTo>
                      <a:pt x="3" y="36"/>
                    </a:lnTo>
                    <a:lnTo>
                      <a:pt x="2" y="35"/>
                    </a:lnTo>
                    <a:lnTo>
                      <a:pt x="2" y="34"/>
                    </a:lnTo>
                    <a:lnTo>
                      <a:pt x="2" y="33"/>
                    </a:lnTo>
                    <a:lnTo>
                      <a:pt x="2" y="32"/>
                    </a:lnTo>
                    <a:lnTo>
                      <a:pt x="1" y="32"/>
                    </a:lnTo>
                    <a:lnTo>
                      <a:pt x="1" y="31"/>
                    </a:lnTo>
                    <a:lnTo>
                      <a:pt x="1" y="30"/>
                    </a:lnTo>
                    <a:lnTo>
                      <a:pt x="1" y="29"/>
                    </a:lnTo>
                    <a:lnTo>
                      <a:pt x="0" y="27"/>
                    </a:lnTo>
                    <a:lnTo>
                      <a:pt x="0" y="26"/>
                    </a:lnTo>
                    <a:lnTo>
                      <a:pt x="0" y="25"/>
                    </a:lnTo>
                    <a:lnTo>
                      <a:pt x="0" y="24"/>
                    </a:lnTo>
                    <a:lnTo>
                      <a:pt x="0" y="23"/>
                    </a:lnTo>
                    <a:lnTo>
                      <a:pt x="0" y="22"/>
                    </a:lnTo>
                    <a:lnTo>
                      <a:pt x="0" y="21"/>
                    </a:lnTo>
                    <a:lnTo>
                      <a:pt x="0" y="20"/>
                    </a:lnTo>
                    <a:lnTo>
                      <a:pt x="0" y="19"/>
                    </a:lnTo>
                    <a:lnTo>
                      <a:pt x="0" y="18"/>
                    </a:lnTo>
                    <a:lnTo>
                      <a:pt x="0" y="17"/>
                    </a:lnTo>
                    <a:lnTo>
                      <a:pt x="1" y="14"/>
                    </a:lnTo>
                    <a:lnTo>
                      <a:pt x="1" y="13"/>
                    </a:lnTo>
                    <a:lnTo>
                      <a:pt x="1" y="12"/>
                    </a:lnTo>
                    <a:lnTo>
                      <a:pt x="2" y="12"/>
                    </a:lnTo>
                    <a:lnTo>
                      <a:pt x="2" y="11"/>
                    </a:lnTo>
                    <a:lnTo>
                      <a:pt x="2" y="10"/>
                    </a:lnTo>
                    <a:lnTo>
                      <a:pt x="3" y="8"/>
                    </a:lnTo>
                    <a:lnTo>
                      <a:pt x="5" y="5"/>
                    </a:lnTo>
                    <a:lnTo>
                      <a:pt x="6" y="3"/>
                    </a:lnTo>
                    <a:lnTo>
                      <a:pt x="7" y="2"/>
                    </a:lnTo>
                    <a:lnTo>
                      <a:pt x="7" y="1"/>
                    </a:lnTo>
                    <a:lnTo>
                      <a:pt x="8" y="1"/>
                    </a:lnTo>
                    <a:lnTo>
                      <a:pt x="33" y="0"/>
                    </a:lnTo>
                    <a:lnTo>
                      <a:pt x="32" y="0"/>
                    </a:lnTo>
                    <a:lnTo>
                      <a:pt x="31" y="1"/>
                    </a:lnTo>
                    <a:lnTo>
                      <a:pt x="30" y="1"/>
                    </a:lnTo>
                    <a:lnTo>
                      <a:pt x="29" y="1"/>
                    </a:lnTo>
                    <a:lnTo>
                      <a:pt x="28" y="1"/>
                    </a:lnTo>
                    <a:lnTo>
                      <a:pt x="27" y="1"/>
                    </a:lnTo>
                    <a:lnTo>
                      <a:pt x="26" y="1"/>
                    </a:lnTo>
                    <a:lnTo>
                      <a:pt x="26" y="2"/>
                    </a:lnTo>
                    <a:lnTo>
                      <a:pt x="25" y="2"/>
                    </a:lnTo>
                    <a:lnTo>
                      <a:pt x="24" y="2"/>
                    </a:lnTo>
                    <a:lnTo>
                      <a:pt x="23" y="3"/>
                    </a:lnTo>
                    <a:lnTo>
                      <a:pt x="20" y="5"/>
                    </a:lnTo>
                    <a:lnTo>
                      <a:pt x="19" y="6"/>
                    </a:lnTo>
                    <a:lnTo>
                      <a:pt x="18" y="6"/>
                    </a:lnTo>
                    <a:lnTo>
                      <a:pt x="18" y="7"/>
                    </a:lnTo>
                    <a:lnTo>
                      <a:pt x="17" y="7"/>
                    </a:lnTo>
                    <a:lnTo>
                      <a:pt x="16" y="8"/>
                    </a:lnTo>
                    <a:lnTo>
                      <a:pt x="15" y="10"/>
                    </a:lnTo>
                    <a:lnTo>
                      <a:pt x="15" y="11"/>
                    </a:lnTo>
                    <a:lnTo>
                      <a:pt x="14" y="11"/>
                    </a:lnTo>
                    <a:lnTo>
                      <a:pt x="14" y="12"/>
                    </a:lnTo>
                    <a:lnTo>
                      <a:pt x="13" y="13"/>
                    </a:lnTo>
                    <a:lnTo>
                      <a:pt x="13" y="14"/>
                    </a:lnTo>
                    <a:lnTo>
                      <a:pt x="11" y="20"/>
                    </a:lnTo>
                    <a:lnTo>
                      <a:pt x="11" y="21"/>
                    </a:lnTo>
                    <a:lnTo>
                      <a:pt x="11" y="22"/>
                    </a:lnTo>
                    <a:lnTo>
                      <a:pt x="11" y="23"/>
                    </a:lnTo>
                    <a:lnTo>
                      <a:pt x="11" y="24"/>
                    </a:lnTo>
                    <a:lnTo>
                      <a:pt x="11" y="25"/>
                    </a:lnTo>
                    <a:lnTo>
                      <a:pt x="12" y="25"/>
                    </a:lnTo>
                    <a:lnTo>
                      <a:pt x="13" y="30"/>
                    </a:lnTo>
                    <a:lnTo>
                      <a:pt x="13" y="31"/>
                    </a:lnTo>
                    <a:lnTo>
                      <a:pt x="14" y="32"/>
                    </a:lnTo>
                    <a:lnTo>
                      <a:pt x="14" y="33"/>
                    </a:lnTo>
                    <a:lnTo>
                      <a:pt x="15" y="34"/>
                    </a:lnTo>
                    <a:lnTo>
                      <a:pt x="15" y="35"/>
                    </a:lnTo>
                    <a:lnTo>
                      <a:pt x="16" y="36"/>
                    </a:lnTo>
                    <a:lnTo>
                      <a:pt x="17" y="37"/>
                    </a:lnTo>
                    <a:lnTo>
                      <a:pt x="18" y="38"/>
                    </a:lnTo>
                    <a:lnTo>
                      <a:pt x="19" y="39"/>
                    </a:lnTo>
                    <a:lnTo>
                      <a:pt x="21" y="41"/>
                    </a:lnTo>
                    <a:lnTo>
                      <a:pt x="22" y="41"/>
                    </a:lnTo>
                    <a:lnTo>
                      <a:pt x="26" y="43"/>
                    </a:lnTo>
                    <a:lnTo>
                      <a:pt x="27" y="43"/>
                    </a:lnTo>
                    <a:lnTo>
                      <a:pt x="28" y="43"/>
                    </a:lnTo>
                    <a:lnTo>
                      <a:pt x="29" y="43"/>
                    </a:lnTo>
                    <a:lnTo>
                      <a:pt x="30" y="44"/>
                    </a:lnTo>
                    <a:lnTo>
                      <a:pt x="31" y="44"/>
                    </a:lnTo>
                    <a:lnTo>
                      <a:pt x="32" y="44"/>
                    </a:lnTo>
                    <a:lnTo>
                      <a:pt x="33" y="44"/>
                    </a:lnTo>
                  </a:path>
                </a:pathLst>
              </a:custGeom>
              <a:solidFill>
                <a:srgbClr val="E866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37" name="未知"/>
              <p:cNvSpPr>
                <a:spLocks/>
              </p:cNvSpPr>
              <p:nvPr/>
            </p:nvSpPr>
            <p:spPr bwMode="auto">
              <a:xfrm>
                <a:off x="418" y="1746"/>
                <a:ext cx="13" cy="18"/>
              </a:xfrm>
              <a:custGeom>
                <a:avLst/>
                <a:gdLst>
                  <a:gd name="T0" fmla="*/ 0 w 33"/>
                  <a:gd name="T1" fmla="*/ 0 h 44"/>
                  <a:gd name="T2" fmla="*/ 0 w 33"/>
                  <a:gd name="T3" fmla="*/ 0 h 44"/>
                  <a:gd name="T4" fmla="*/ 0 w 33"/>
                  <a:gd name="T5" fmla="*/ 0 h 44"/>
                  <a:gd name="T6" fmla="*/ 0 w 33"/>
                  <a:gd name="T7" fmla="*/ 0 h 44"/>
                  <a:gd name="T8" fmla="*/ 0 w 33"/>
                  <a:gd name="T9" fmla="*/ 0 h 44"/>
                  <a:gd name="T10" fmla="*/ 0 w 33"/>
                  <a:gd name="T11" fmla="*/ 0 h 44"/>
                  <a:gd name="T12" fmla="*/ 0 w 33"/>
                  <a:gd name="T13" fmla="*/ 0 h 44"/>
                  <a:gd name="T14" fmla="*/ 0 w 33"/>
                  <a:gd name="T15" fmla="*/ 0 h 44"/>
                  <a:gd name="T16" fmla="*/ 0 w 33"/>
                  <a:gd name="T17" fmla="*/ 0 h 44"/>
                  <a:gd name="T18" fmla="*/ 0 w 33"/>
                  <a:gd name="T19" fmla="*/ 0 h 44"/>
                  <a:gd name="T20" fmla="*/ 0 w 33"/>
                  <a:gd name="T21" fmla="*/ 0 h 44"/>
                  <a:gd name="T22" fmla="*/ 0 w 33"/>
                  <a:gd name="T23" fmla="*/ 0 h 44"/>
                  <a:gd name="T24" fmla="*/ 0 w 33"/>
                  <a:gd name="T25" fmla="*/ 0 h 44"/>
                  <a:gd name="T26" fmla="*/ 0 w 33"/>
                  <a:gd name="T27" fmla="*/ 0 h 44"/>
                  <a:gd name="T28" fmla="*/ 0 w 33"/>
                  <a:gd name="T29" fmla="*/ 0 h 44"/>
                  <a:gd name="T30" fmla="*/ 0 w 33"/>
                  <a:gd name="T31" fmla="*/ 0 h 44"/>
                  <a:gd name="T32" fmla="*/ 0 w 33"/>
                  <a:gd name="T33" fmla="*/ 0 h 44"/>
                  <a:gd name="T34" fmla="*/ 0 w 33"/>
                  <a:gd name="T35" fmla="*/ 0 h 44"/>
                  <a:gd name="T36" fmla="*/ 0 w 33"/>
                  <a:gd name="T37" fmla="*/ 0 h 44"/>
                  <a:gd name="T38" fmla="*/ 0 w 33"/>
                  <a:gd name="T39" fmla="*/ 0 h 44"/>
                  <a:gd name="T40" fmla="*/ 0 w 33"/>
                  <a:gd name="T41" fmla="*/ 0 h 44"/>
                  <a:gd name="T42" fmla="*/ 0 w 33"/>
                  <a:gd name="T43" fmla="*/ 0 h 44"/>
                  <a:gd name="T44" fmla="*/ 0 w 33"/>
                  <a:gd name="T45" fmla="*/ 0 h 44"/>
                  <a:gd name="T46" fmla="*/ 0 w 33"/>
                  <a:gd name="T47" fmla="*/ 0 h 44"/>
                  <a:gd name="T48" fmla="*/ 0 w 33"/>
                  <a:gd name="T49" fmla="*/ 0 h 44"/>
                  <a:gd name="T50" fmla="*/ 0 w 33"/>
                  <a:gd name="T51" fmla="*/ 0 h 44"/>
                  <a:gd name="T52" fmla="*/ 0 w 33"/>
                  <a:gd name="T53" fmla="*/ 0 h 44"/>
                  <a:gd name="T54" fmla="*/ 0 w 33"/>
                  <a:gd name="T55" fmla="*/ 0 h 44"/>
                  <a:gd name="T56" fmla="*/ 0 w 33"/>
                  <a:gd name="T57" fmla="*/ 0 h 44"/>
                  <a:gd name="T58" fmla="*/ 0 w 33"/>
                  <a:gd name="T59" fmla="*/ 0 h 44"/>
                  <a:gd name="T60" fmla="*/ 0 w 33"/>
                  <a:gd name="T61" fmla="*/ 0 h 44"/>
                  <a:gd name="T62" fmla="*/ 0 w 33"/>
                  <a:gd name="T63" fmla="*/ 0 h 44"/>
                  <a:gd name="T64" fmla="*/ 0 w 33"/>
                  <a:gd name="T65" fmla="*/ 0 h 44"/>
                  <a:gd name="T66" fmla="*/ 0 w 33"/>
                  <a:gd name="T67" fmla="*/ 0 h 44"/>
                  <a:gd name="T68" fmla="*/ 0 w 33"/>
                  <a:gd name="T69" fmla="*/ 0 h 44"/>
                  <a:gd name="T70" fmla="*/ 0 w 33"/>
                  <a:gd name="T71" fmla="*/ 0 h 44"/>
                  <a:gd name="T72" fmla="*/ 0 w 33"/>
                  <a:gd name="T73" fmla="*/ 0 h 44"/>
                  <a:gd name="T74" fmla="*/ 0 w 33"/>
                  <a:gd name="T75" fmla="*/ 0 h 44"/>
                  <a:gd name="T76" fmla="*/ 0 w 33"/>
                  <a:gd name="T77" fmla="*/ 0 h 44"/>
                  <a:gd name="T78" fmla="*/ 0 w 33"/>
                  <a:gd name="T79" fmla="*/ 0 h 44"/>
                  <a:gd name="T80" fmla="*/ 0 w 33"/>
                  <a:gd name="T81" fmla="*/ 0 h 44"/>
                  <a:gd name="T82" fmla="*/ 0 w 33"/>
                  <a:gd name="T83" fmla="*/ 0 h 44"/>
                  <a:gd name="T84" fmla="*/ 0 w 33"/>
                  <a:gd name="T85" fmla="*/ 0 h 44"/>
                  <a:gd name="T86" fmla="*/ 0 w 33"/>
                  <a:gd name="T87" fmla="*/ 0 h 44"/>
                  <a:gd name="T88" fmla="*/ 0 w 33"/>
                  <a:gd name="T89" fmla="*/ 0 h 44"/>
                  <a:gd name="T90" fmla="*/ 0 w 33"/>
                  <a:gd name="T91" fmla="*/ 0 h 44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</a:gdLst>
                <a:ahLst/>
                <a:cxnLst>
                  <a:cxn ang="T92">
                    <a:pos x="T0" y="T1"/>
                  </a:cxn>
                  <a:cxn ang="T93">
                    <a:pos x="T2" y="T3"/>
                  </a:cxn>
                  <a:cxn ang="T94">
                    <a:pos x="T4" y="T5"/>
                  </a:cxn>
                  <a:cxn ang="T95">
                    <a:pos x="T6" y="T7"/>
                  </a:cxn>
                  <a:cxn ang="T96">
                    <a:pos x="T8" y="T9"/>
                  </a:cxn>
                  <a:cxn ang="T97">
                    <a:pos x="T10" y="T11"/>
                  </a:cxn>
                  <a:cxn ang="T98">
                    <a:pos x="T12" y="T13"/>
                  </a:cxn>
                  <a:cxn ang="T99">
                    <a:pos x="T14" y="T15"/>
                  </a:cxn>
                  <a:cxn ang="T100">
                    <a:pos x="T16" y="T17"/>
                  </a:cxn>
                  <a:cxn ang="T101">
                    <a:pos x="T18" y="T19"/>
                  </a:cxn>
                  <a:cxn ang="T102">
                    <a:pos x="T20" y="T21"/>
                  </a:cxn>
                  <a:cxn ang="T103">
                    <a:pos x="T22" y="T23"/>
                  </a:cxn>
                  <a:cxn ang="T104">
                    <a:pos x="T24" y="T25"/>
                  </a:cxn>
                  <a:cxn ang="T105">
                    <a:pos x="T26" y="T27"/>
                  </a:cxn>
                  <a:cxn ang="T106">
                    <a:pos x="T28" y="T29"/>
                  </a:cxn>
                  <a:cxn ang="T107">
                    <a:pos x="T30" y="T31"/>
                  </a:cxn>
                  <a:cxn ang="T108">
                    <a:pos x="T32" y="T33"/>
                  </a:cxn>
                  <a:cxn ang="T109">
                    <a:pos x="T34" y="T35"/>
                  </a:cxn>
                  <a:cxn ang="T110">
                    <a:pos x="T36" y="T37"/>
                  </a:cxn>
                  <a:cxn ang="T111">
                    <a:pos x="T38" y="T39"/>
                  </a:cxn>
                  <a:cxn ang="T112">
                    <a:pos x="T40" y="T41"/>
                  </a:cxn>
                  <a:cxn ang="T113">
                    <a:pos x="T42" y="T43"/>
                  </a:cxn>
                  <a:cxn ang="T114">
                    <a:pos x="T44" y="T45"/>
                  </a:cxn>
                  <a:cxn ang="T115">
                    <a:pos x="T46" y="T47"/>
                  </a:cxn>
                  <a:cxn ang="T116">
                    <a:pos x="T48" y="T49"/>
                  </a:cxn>
                  <a:cxn ang="T117">
                    <a:pos x="T50" y="T51"/>
                  </a:cxn>
                  <a:cxn ang="T118">
                    <a:pos x="T52" y="T53"/>
                  </a:cxn>
                  <a:cxn ang="T119">
                    <a:pos x="T54" y="T55"/>
                  </a:cxn>
                  <a:cxn ang="T120">
                    <a:pos x="T56" y="T57"/>
                  </a:cxn>
                  <a:cxn ang="T121">
                    <a:pos x="T58" y="T59"/>
                  </a:cxn>
                  <a:cxn ang="T122">
                    <a:pos x="T60" y="T61"/>
                  </a:cxn>
                  <a:cxn ang="T123">
                    <a:pos x="T62" y="T63"/>
                  </a:cxn>
                  <a:cxn ang="T124">
                    <a:pos x="T64" y="T65"/>
                  </a:cxn>
                  <a:cxn ang="T125">
                    <a:pos x="T66" y="T67"/>
                  </a:cxn>
                  <a:cxn ang="T126">
                    <a:pos x="T68" y="T69"/>
                  </a:cxn>
                  <a:cxn ang="T127">
                    <a:pos x="T70" y="T71"/>
                  </a:cxn>
                  <a:cxn ang="T128">
                    <a:pos x="T72" y="T73"/>
                  </a:cxn>
                  <a:cxn ang="T129">
                    <a:pos x="T74" y="T75"/>
                  </a:cxn>
                  <a:cxn ang="T130">
                    <a:pos x="T76" y="T77"/>
                  </a:cxn>
                  <a:cxn ang="T131">
                    <a:pos x="T78" y="T79"/>
                  </a:cxn>
                  <a:cxn ang="T132">
                    <a:pos x="T80" y="T81"/>
                  </a:cxn>
                  <a:cxn ang="T133">
                    <a:pos x="T82" y="T83"/>
                  </a:cxn>
                  <a:cxn ang="T134">
                    <a:pos x="T84" y="T85"/>
                  </a:cxn>
                  <a:cxn ang="T135">
                    <a:pos x="T86" y="T87"/>
                  </a:cxn>
                  <a:cxn ang="T136">
                    <a:pos x="T88" y="T89"/>
                  </a:cxn>
                  <a:cxn ang="T137">
                    <a:pos x="T90" y="T91"/>
                  </a:cxn>
                </a:cxnLst>
                <a:rect l="0" t="0" r="r" b="b"/>
                <a:pathLst>
                  <a:path w="33" h="44">
                    <a:moveTo>
                      <a:pt x="0" y="44"/>
                    </a:moveTo>
                    <a:lnTo>
                      <a:pt x="4" y="44"/>
                    </a:lnTo>
                    <a:lnTo>
                      <a:pt x="4" y="43"/>
                    </a:lnTo>
                    <a:lnTo>
                      <a:pt x="13" y="39"/>
                    </a:lnTo>
                    <a:lnTo>
                      <a:pt x="18" y="35"/>
                    </a:lnTo>
                    <a:lnTo>
                      <a:pt x="18" y="34"/>
                    </a:lnTo>
                    <a:lnTo>
                      <a:pt x="19" y="34"/>
                    </a:lnTo>
                    <a:lnTo>
                      <a:pt x="19" y="33"/>
                    </a:lnTo>
                    <a:lnTo>
                      <a:pt x="19" y="32"/>
                    </a:lnTo>
                    <a:lnTo>
                      <a:pt x="22" y="22"/>
                    </a:lnTo>
                    <a:lnTo>
                      <a:pt x="22" y="21"/>
                    </a:lnTo>
                    <a:lnTo>
                      <a:pt x="19" y="12"/>
                    </a:lnTo>
                    <a:lnTo>
                      <a:pt x="19" y="11"/>
                    </a:lnTo>
                    <a:lnTo>
                      <a:pt x="18" y="10"/>
                    </a:lnTo>
                    <a:lnTo>
                      <a:pt x="18" y="9"/>
                    </a:lnTo>
                    <a:lnTo>
                      <a:pt x="17" y="9"/>
                    </a:lnTo>
                    <a:lnTo>
                      <a:pt x="17" y="8"/>
                    </a:lnTo>
                    <a:lnTo>
                      <a:pt x="16" y="7"/>
                    </a:lnTo>
                    <a:lnTo>
                      <a:pt x="15" y="7"/>
                    </a:lnTo>
                    <a:lnTo>
                      <a:pt x="0" y="0"/>
                    </a:lnTo>
                    <a:lnTo>
                      <a:pt x="25" y="0"/>
                    </a:lnTo>
                    <a:lnTo>
                      <a:pt x="25" y="1"/>
                    </a:lnTo>
                    <a:lnTo>
                      <a:pt x="26" y="1"/>
                    </a:lnTo>
                    <a:lnTo>
                      <a:pt x="26" y="2"/>
                    </a:lnTo>
                    <a:lnTo>
                      <a:pt x="27" y="2"/>
                    </a:lnTo>
                    <a:lnTo>
                      <a:pt x="27" y="3"/>
                    </a:lnTo>
                    <a:lnTo>
                      <a:pt x="27" y="4"/>
                    </a:lnTo>
                    <a:lnTo>
                      <a:pt x="28" y="4"/>
                    </a:lnTo>
                    <a:lnTo>
                      <a:pt x="28" y="5"/>
                    </a:lnTo>
                    <a:lnTo>
                      <a:pt x="29" y="6"/>
                    </a:lnTo>
                    <a:lnTo>
                      <a:pt x="31" y="9"/>
                    </a:lnTo>
                    <a:lnTo>
                      <a:pt x="31" y="10"/>
                    </a:lnTo>
                    <a:lnTo>
                      <a:pt x="31" y="11"/>
                    </a:lnTo>
                    <a:lnTo>
                      <a:pt x="31" y="12"/>
                    </a:lnTo>
                    <a:lnTo>
                      <a:pt x="32" y="12"/>
                    </a:lnTo>
                    <a:lnTo>
                      <a:pt x="32" y="13"/>
                    </a:lnTo>
                    <a:lnTo>
                      <a:pt x="32" y="14"/>
                    </a:lnTo>
                    <a:lnTo>
                      <a:pt x="32" y="15"/>
                    </a:lnTo>
                    <a:lnTo>
                      <a:pt x="33" y="16"/>
                    </a:lnTo>
                    <a:lnTo>
                      <a:pt x="33" y="17"/>
                    </a:lnTo>
                    <a:lnTo>
                      <a:pt x="33" y="18"/>
                    </a:lnTo>
                    <a:lnTo>
                      <a:pt x="33" y="19"/>
                    </a:lnTo>
                    <a:lnTo>
                      <a:pt x="33" y="20"/>
                    </a:lnTo>
                    <a:lnTo>
                      <a:pt x="33" y="21"/>
                    </a:lnTo>
                    <a:lnTo>
                      <a:pt x="33" y="22"/>
                    </a:lnTo>
                    <a:lnTo>
                      <a:pt x="33" y="23"/>
                    </a:lnTo>
                    <a:lnTo>
                      <a:pt x="33" y="24"/>
                    </a:lnTo>
                    <a:lnTo>
                      <a:pt x="33" y="25"/>
                    </a:lnTo>
                    <a:lnTo>
                      <a:pt x="33" y="26"/>
                    </a:lnTo>
                    <a:lnTo>
                      <a:pt x="33" y="27"/>
                    </a:lnTo>
                    <a:lnTo>
                      <a:pt x="33" y="28"/>
                    </a:lnTo>
                    <a:lnTo>
                      <a:pt x="32" y="29"/>
                    </a:lnTo>
                    <a:lnTo>
                      <a:pt x="32" y="30"/>
                    </a:lnTo>
                    <a:lnTo>
                      <a:pt x="32" y="31"/>
                    </a:lnTo>
                    <a:lnTo>
                      <a:pt x="32" y="32"/>
                    </a:lnTo>
                    <a:lnTo>
                      <a:pt x="31" y="33"/>
                    </a:lnTo>
                    <a:lnTo>
                      <a:pt x="31" y="34"/>
                    </a:lnTo>
                    <a:lnTo>
                      <a:pt x="31" y="35"/>
                    </a:lnTo>
                    <a:lnTo>
                      <a:pt x="30" y="36"/>
                    </a:lnTo>
                    <a:lnTo>
                      <a:pt x="30" y="37"/>
                    </a:lnTo>
                    <a:lnTo>
                      <a:pt x="29" y="38"/>
                    </a:lnTo>
                    <a:lnTo>
                      <a:pt x="29" y="39"/>
                    </a:lnTo>
                    <a:lnTo>
                      <a:pt x="28" y="39"/>
                    </a:lnTo>
                    <a:lnTo>
                      <a:pt x="28" y="40"/>
                    </a:lnTo>
                    <a:lnTo>
                      <a:pt x="27" y="41"/>
                    </a:lnTo>
                    <a:lnTo>
                      <a:pt x="27" y="42"/>
                    </a:lnTo>
                    <a:lnTo>
                      <a:pt x="26" y="42"/>
                    </a:lnTo>
                    <a:lnTo>
                      <a:pt x="26" y="43"/>
                    </a:lnTo>
                    <a:lnTo>
                      <a:pt x="25" y="43"/>
                    </a:lnTo>
                    <a:lnTo>
                      <a:pt x="25" y="44"/>
                    </a:lnTo>
                  </a:path>
                </a:pathLst>
              </a:custGeom>
              <a:solidFill>
                <a:srgbClr val="E866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38" name="未知"/>
              <p:cNvSpPr>
                <a:spLocks/>
              </p:cNvSpPr>
              <p:nvPr/>
            </p:nvSpPr>
            <p:spPr bwMode="auto">
              <a:xfrm>
                <a:off x="408" y="1742"/>
                <a:ext cx="20" cy="4"/>
              </a:xfrm>
              <a:custGeom>
                <a:avLst/>
                <a:gdLst>
                  <a:gd name="T0" fmla="*/ 0 w 50"/>
                  <a:gd name="T1" fmla="*/ 0 h 11"/>
                  <a:gd name="T2" fmla="*/ 0 w 50"/>
                  <a:gd name="T3" fmla="*/ 0 h 11"/>
                  <a:gd name="T4" fmla="*/ 0 w 50"/>
                  <a:gd name="T5" fmla="*/ 0 h 11"/>
                  <a:gd name="T6" fmla="*/ 0 w 50"/>
                  <a:gd name="T7" fmla="*/ 0 h 11"/>
                  <a:gd name="T8" fmla="*/ 0 w 50"/>
                  <a:gd name="T9" fmla="*/ 0 h 11"/>
                  <a:gd name="T10" fmla="*/ 0 w 50"/>
                  <a:gd name="T11" fmla="*/ 0 h 11"/>
                  <a:gd name="T12" fmla="*/ 0 w 50"/>
                  <a:gd name="T13" fmla="*/ 0 h 11"/>
                  <a:gd name="T14" fmla="*/ 0 w 50"/>
                  <a:gd name="T15" fmla="*/ 0 h 11"/>
                  <a:gd name="T16" fmla="*/ 0 w 50"/>
                  <a:gd name="T17" fmla="*/ 0 h 11"/>
                  <a:gd name="T18" fmla="*/ 0 w 50"/>
                  <a:gd name="T19" fmla="*/ 0 h 11"/>
                  <a:gd name="T20" fmla="*/ 0 w 50"/>
                  <a:gd name="T21" fmla="*/ 0 h 11"/>
                  <a:gd name="T22" fmla="*/ 0 w 50"/>
                  <a:gd name="T23" fmla="*/ 0 h 11"/>
                  <a:gd name="T24" fmla="*/ 0 w 50"/>
                  <a:gd name="T25" fmla="*/ 0 h 11"/>
                  <a:gd name="T26" fmla="*/ 0 w 50"/>
                  <a:gd name="T27" fmla="*/ 0 h 11"/>
                  <a:gd name="T28" fmla="*/ 0 w 50"/>
                  <a:gd name="T29" fmla="*/ 0 h 11"/>
                  <a:gd name="T30" fmla="*/ 0 w 50"/>
                  <a:gd name="T31" fmla="*/ 0 h 11"/>
                  <a:gd name="T32" fmla="*/ 0 w 50"/>
                  <a:gd name="T33" fmla="*/ 0 h 11"/>
                  <a:gd name="T34" fmla="*/ 0 w 50"/>
                  <a:gd name="T35" fmla="*/ 0 h 11"/>
                  <a:gd name="T36" fmla="*/ 0 w 50"/>
                  <a:gd name="T37" fmla="*/ 0 h 11"/>
                  <a:gd name="T38" fmla="*/ 0 w 50"/>
                  <a:gd name="T39" fmla="*/ 0 h 11"/>
                  <a:gd name="T40" fmla="*/ 0 w 50"/>
                  <a:gd name="T41" fmla="*/ 0 h 11"/>
                  <a:gd name="T42" fmla="*/ 0 w 50"/>
                  <a:gd name="T43" fmla="*/ 0 h 11"/>
                  <a:gd name="T44" fmla="*/ 0 w 50"/>
                  <a:gd name="T45" fmla="*/ 0 h 11"/>
                  <a:gd name="T46" fmla="*/ 0 w 50"/>
                  <a:gd name="T47" fmla="*/ 0 h 11"/>
                  <a:gd name="T48" fmla="*/ 0 w 50"/>
                  <a:gd name="T49" fmla="*/ 0 h 11"/>
                  <a:gd name="T50" fmla="*/ 0 w 50"/>
                  <a:gd name="T51" fmla="*/ 0 h 11"/>
                  <a:gd name="T52" fmla="*/ 0 w 50"/>
                  <a:gd name="T53" fmla="*/ 0 h 11"/>
                  <a:gd name="T54" fmla="*/ 0 w 50"/>
                  <a:gd name="T55" fmla="*/ 0 h 11"/>
                  <a:gd name="T56" fmla="*/ 0 w 50"/>
                  <a:gd name="T57" fmla="*/ 0 h 11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0" t="0" r="r" b="b"/>
                <a:pathLst>
                  <a:path w="50" h="11">
                    <a:moveTo>
                      <a:pt x="0" y="11"/>
                    </a:moveTo>
                    <a:lnTo>
                      <a:pt x="1" y="11"/>
                    </a:lnTo>
                    <a:lnTo>
                      <a:pt x="2" y="10"/>
                    </a:lnTo>
                    <a:lnTo>
                      <a:pt x="3" y="9"/>
                    </a:lnTo>
                    <a:lnTo>
                      <a:pt x="4" y="8"/>
                    </a:lnTo>
                    <a:lnTo>
                      <a:pt x="5" y="7"/>
                    </a:lnTo>
                    <a:lnTo>
                      <a:pt x="6" y="6"/>
                    </a:lnTo>
                    <a:lnTo>
                      <a:pt x="7" y="6"/>
                    </a:lnTo>
                    <a:lnTo>
                      <a:pt x="14" y="2"/>
                    </a:lnTo>
                    <a:lnTo>
                      <a:pt x="15" y="2"/>
                    </a:lnTo>
                    <a:lnTo>
                      <a:pt x="16" y="1"/>
                    </a:lnTo>
                    <a:lnTo>
                      <a:pt x="17" y="1"/>
                    </a:lnTo>
                    <a:lnTo>
                      <a:pt x="19" y="1"/>
                    </a:lnTo>
                    <a:lnTo>
                      <a:pt x="20" y="1"/>
                    </a:lnTo>
                    <a:lnTo>
                      <a:pt x="21" y="0"/>
                    </a:lnTo>
                    <a:lnTo>
                      <a:pt x="22" y="0"/>
                    </a:lnTo>
                    <a:lnTo>
                      <a:pt x="24" y="0"/>
                    </a:lnTo>
                    <a:lnTo>
                      <a:pt x="25" y="0"/>
                    </a:lnTo>
                    <a:lnTo>
                      <a:pt x="26" y="0"/>
                    </a:lnTo>
                    <a:lnTo>
                      <a:pt x="28" y="0"/>
                    </a:lnTo>
                    <a:lnTo>
                      <a:pt x="36" y="2"/>
                    </a:lnTo>
                    <a:lnTo>
                      <a:pt x="38" y="3"/>
                    </a:lnTo>
                    <a:lnTo>
                      <a:pt x="44" y="6"/>
                    </a:lnTo>
                    <a:lnTo>
                      <a:pt x="45" y="7"/>
                    </a:lnTo>
                    <a:lnTo>
                      <a:pt x="46" y="8"/>
                    </a:lnTo>
                    <a:lnTo>
                      <a:pt x="47" y="9"/>
                    </a:lnTo>
                    <a:lnTo>
                      <a:pt x="48" y="10"/>
                    </a:lnTo>
                    <a:lnTo>
                      <a:pt x="49" y="11"/>
                    </a:lnTo>
                    <a:lnTo>
                      <a:pt x="50" y="11"/>
                    </a:lnTo>
                  </a:path>
                </a:pathLst>
              </a:custGeom>
              <a:solidFill>
                <a:srgbClr val="E866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39" name="未知"/>
              <p:cNvSpPr>
                <a:spLocks/>
              </p:cNvSpPr>
              <p:nvPr/>
            </p:nvSpPr>
            <p:spPr bwMode="auto">
              <a:xfrm>
                <a:off x="409" y="1746"/>
                <a:ext cx="17" cy="18"/>
              </a:xfrm>
              <a:custGeom>
                <a:avLst/>
                <a:gdLst>
                  <a:gd name="T0" fmla="*/ 0 w 44"/>
                  <a:gd name="T1" fmla="*/ 0 h 44"/>
                  <a:gd name="T2" fmla="*/ 0 w 44"/>
                  <a:gd name="T3" fmla="*/ 0 h 44"/>
                  <a:gd name="T4" fmla="*/ 0 w 44"/>
                  <a:gd name="T5" fmla="*/ 0 h 44"/>
                  <a:gd name="T6" fmla="*/ 0 w 44"/>
                  <a:gd name="T7" fmla="*/ 0 h 44"/>
                  <a:gd name="T8" fmla="*/ 0 w 44"/>
                  <a:gd name="T9" fmla="*/ 0 h 44"/>
                  <a:gd name="T10" fmla="*/ 0 w 44"/>
                  <a:gd name="T11" fmla="*/ 0 h 44"/>
                  <a:gd name="T12" fmla="*/ 0 w 44"/>
                  <a:gd name="T13" fmla="*/ 0 h 44"/>
                  <a:gd name="T14" fmla="*/ 0 w 44"/>
                  <a:gd name="T15" fmla="*/ 0 h 44"/>
                  <a:gd name="T16" fmla="*/ 0 w 44"/>
                  <a:gd name="T17" fmla="*/ 0 h 44"/>
                  <a:gd name="T18" fmla="*/ 0 w 44"/>
                  <a:gd name="T19" fmla="*/ 0 h 44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44" h="44">
                    <a:moveTo>
                      <a:pt x="7" y="7"/>
                    </a:moveTo>
                    <a:lnTo>
                      <a:pt x="22" y="0"/>
                    </a:lnTo>
                    <a:lnTo>
                      <a:pt x="23" y="0"/>
                    </a:lnTo>
                    <a:lnTo>
                      <a:pt x="44" y="22"/>
                    </a:lnTo>
                    <a:lnTo>
                      <a:pt x="44" y="23"/>
                    </a:lnTo>
                    <a:lnTo>
                      <a:pt x="22" y="44"/>
                    </a:lnTo>
                    <a:lnTo>
                      <a:pt x="21" y="44"/>
                    </a:lnTo>
                    <a:lnTo>
                      <a:pt x="0" y="22"/>
                    </a:lnTo>
                    <a:lnTo>
                      <a:pt x="0" y="21"/>
                    </a:lnTo>
                    <a:lnTo>
                      <a:pt x="7" y="7"/>
                    </a:lnTo>
                    <a:close/>
                  </a:path>
                </a:pathLst>
              </a:custGeom>
              <a:noFill/>
              <a:ln w="63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40" name="未知"/>
              <p:cNvSpPr>
                <a:spLocks/>
              </p:cNvSpPr>
              <p:nvPr/>
            </p:nvSpPr>
            <p:spPr bwMode="auto">
              <a:xfrm>
                <a:off x="404" y="1742"/>
                <a:ext cx="27" cy="26"/>
              </a:xfrm>
              <a:custGeom>
                <a:avLst/>
                <a:gdLst>
                  <a:gd name="T0" fmla="*/ 0 w 66"/>
                  <a:gd name="T1" fmla="*/ 0 h 66"/>
                  <a:gd name="T2" fmla="*/ 0 w 66"/>
                  <a:gd name="T3" fmla="*/ 0 h 66"/>
                  <a:gd name="T4" fmla="*/ 0 w 66"/>
                  <a:gd name="T5" fmla="*/ 0 h 66"/>
                  <a:gd name="T6" fmla="*/ 0 w 66"/>
                  <a:gd name="T7" fmla="*/ 0 h 66"/>
                  <a:gd name="T8" fmla="*/ 0 w 66"/>
                  <a:gd name="T9" fmla="*/ 0 h 66"/>
                  <a:gd name="T10" fmla="*/ 0 w 66"/>
                  <a:gd name="T11" fmla="*/ 0 h 66"/>
                  <a:gd name="T12" fmla="*/ 0 w 66"/>
                  <a:gd name="T13" fmla="*/ 0 h 66"/>
                  <a:gd name="T14" fmla="*/ 0 w 66"/>
                  <a:gd name="T15" fmla="*/ 0 h 6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66" h="66">
                    <a:moveTo>
                      <a:pt x="0" y="33"/>
                    </a:moveTo>
                    <a:lnTo>
                      <a:pt x="33" y="66"/>
                    </a:lnTo>
                    <a:lnTo>
                      <a:pt x="34" y="66"/>
                    </a:lnTo>
                    <a:lnTo>
                      <a:pt x="66" y="33"/>
                    </a:lnTo>
                    <a:lnTo>
                      <a:pt x="66" y="31"/>
                    </a:lnTo>
                    <a:lnTo>
                      <a:pt x="33" y="0"/>
                    </a:lnTo>
                    <a:lnTo>
                      <a:pt x="32" y="0"/>
                    </a:lnTo>
                    <a:lnTo>
                      <a:pt x="0" y="33"/>
                    </a:lnTo>
                    <a:close/>
                  </a:path>
                </a:pathLst>
              </a:custGeom>
              <a:noFill/>
              <a:ln w="63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41" name="未知"/>
              <p:cNvSpPr>
                <a:spLocks/>
              </p:cNvSpPr>
              <p:nvPr/>
            </p:nvSpPr>
            <p:spPr bwMode="auto">
              <a:xfrm>
                <a:off x="349" y="1681"/>
                <a:ext cx="43" cy="45"/>
              </a:xfrm>
              <a:custGeom>
                <a:avLst/>
                <a:gdLst>
                  <a:gd name="T0" fmla="*/ 0 w 109"/>
                  <a:gd name="T1" fmla="*/ 0 h 112"/>
                  <a:gd name="T2" fmla="*/ 0 w 109"/>
                  <a:gd name="T3" fmla="*/ 0 h 112"/>
                  <a:gd name="T4" fmla="*/ 0 w 109"/>
                  <a:gd name="T5" fmla="*/ 0 h 112"/>
                  <a:gd name="T6" fmla="*/ 0 w 109"/>
                  <a:gd name="T7" fmla="*/ 0 h 112"/>
                  <a:gd name="T8" fmla="*/ 0 w 109"/>
                  <a:gd name="T9" fmla="*/ 0 h 112"/>
                  <a:gd name="T10" fmla="*/ 0 w 109"/>
                  <a:gd name="T11" fmla="*/ 0 h 112"/>
                  <a:gd name="T12" fmla="*/ 0 w 109"/>
                  <a:gd name="T13" fmla="*/ 0 h 112"/>
                  <a:gd name="T14" fmla="*/ 0 w 109"/>
                  <a:gd name="T15" fmla="*/ 0 h 112"/>
                  <a:gd name="T16" fmla="*/ 0 w 109"/>
                  <a:gd name="T17" fmla="*/ 0 h 112"/>
                  <a:gd name="T18" fmla="*/ 0 w 109"/>
                  <a:gd name="T19" fmla="*/ 0 h 112"/>
                  <a:gd name="T20" fmla="*/ 0 w 109"/>
                  <a:gd name="T21" fmla="*/ 0 h 112"/>
                  <a:gd name="T22" fmla="*/ 0 w 109"/>
                  <a:gd name="T23" fmla="*/ 0 h 112"/>
                  <a:gd name="T24" fmla="*/ 0 w 109"/>
                  <a:gd name="T25" fmla="*/ 0 h 112"/>
                  <a:gd name="T26" fmla="*/ 0 w 109"/>
                  <a:gd name="T27" fmla="*/ 0 h 112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109" h="112">
                    <a:moveTo>
                      <a:pt x="91" y="74"/>
                    </a:moveTo>
                    <a:lnTo>
                      <a:pt x="109" y="112"/>
                    </a:lnTo>
                    <a:lnTo>
                      <a:pt x="91" y="74"/>
                    </a:lnTo>
                    <a:lnTo>
                      <a:pt x="44" y="35"/>
                    </a:lnTo>
                    <a:lnTo>
                      <a:pt x="43" y="35"/>
                    </a:lnTo>
                    <a:lnTo>
                      <a:pt x="43" y="36"/>
                    </a:lnTo>
                    <a:lnTo>
                      <a:pt x="42" y="36"/>
                    </a:lnTo>
                    <a:lnTo>
                      <a:pt x="42" y="37"/>
                    </a:lnTo>
                    <a:lnTo>
                      <a:pt x="0" y="0"/>
                    </a:lnTo>
                    <a:lnTo>
                      <a:pt x="42" y="37"/>
                    </a:lnTo>
                    <a:lnTo>
                      <a:pt x="42" y="38"/>
                    </a:lnTo>
                    <a:lnTo>
                      <a:pt x="83" y="85"/>
                    </a:lnTo>
                    <a:lnTo>
                      <a:pt x="85" y="87"/>
                    </a:lnTo>
                    <a:lnTo>
                      <a:pt x="91" y="74"/>
                    </a:lnTo>
                    <a:close/>
                  </a:path>
                </a:pathLst>
              </a:custGeom>
              <a:blipFill dpi="0" rotWithShape="0">
                <a:blip r:embed="rId20"/>
                <a:srcRect/>
                <a:stretch>
                  <a:fillRect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42" name="未知"/>
              <p:cNvSpPr>
                <a:spLocks/>
              </p:cNvSpPr>
              <p:nvPr/>
            </p:nvSpPr>
            <p:spPr bwMode="auto">
              <a:xfrm>
                <a:off x="378" y="1694"/>
                <a:ext cx="27" cy="37"/>
              </a:xfrm>
              <a:custGeom>
                <a:avLst/>
                <a:gdLst>
                  <a:gd name="T0" fmla="*/ 0 w 67"/>
                  <a:gd name="T1" fmla="*/ 0 h 94"/>
                  <a:gd name="T2" fmla="*/ 0 w 67"/>
                  <a:gd name="T3" fmla="*/ 0 h 94"/>
                  <a:gd name="T4" fmla="*/ 0 w 67"/>
                  <a:gd name="T5" fmla="*/ 0 h 94"/>
                  <a:gd name="T6" fmla="*/ 0 w 67"/>
                  <a:gd name="T7" fmla="*/ 0 h 94"/>
                  <a:gd name="T8" fmla="*/ 0 w 67"/>
                  <a:gd name="T9" fmla="*/ 0 h 94"/>
                  <a:gd name="T10" fmla="*/ 0 w 67"/>
                  <a:gd name="T11" fmla="*/ 0 h 94"/>
                  <a:gd name="T12" fmla="*/ 0 w 67"/>
                  <a:gd name="T13" fmla="*/ 0 h 94"/>
                  <a:gd name="T14" fmla="*/ 0 w 67"/>
                  <a:gd name="T15" fmla="*/ 0 h 94"/>
                  <a:gd name="T16" fmla="*/ 0 w 67"/>
                  <a:gd name="T17" fmla="*/ 0 h 94"/>
                  <a:gd name="T18" fmla="*/ 0 w 67"/>
                  <a:gd name="T19" fmla="*/ 0 h 94"/>
                  <a:gd name="T20" fmla="*/ 0 w 67"/>
                  <a:gd name="T21" fmla="*/ 0 h 94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67" h="94">
                    <a:moveTo>
                      <a:pt x="22" y="59"/>
                    </a:moveTo>
                    <a:lnTo>
                      <a:pt x="24" y="56"/>
                    </a:lnTo>
                    <a:lnTo>
                      <a:pt x="67" y="94"/>
                    </a:lnTo>
                    <a:lnTo>
                      <a:pt x="24" y="56"/>
                    </a:lnTo>
                    <a:lnTo>
                      <a:pt x="24" y="55"/>
                    </a:lnTo>
                    <a:lnTo>
                      <a:pt x="17" y="42"/>
                    </a:lnTo>
                    <a:lnTo>
                      <a:pt x="11" y="55"/>
                    </a:lnTo>
                    <a:lnTo>
                      <a:pt x="0" y="0"/>
                    </a:lnTo>
                    <a:lnTo>
                      <a:pt x="11" y="55"/>
                    </a:lnTo>
                    <a:lnTo>
                      <a:pt x="21" y="59"/>
                    </a:lnTo>
                    <a:lnTo>
                      <a:pt x="22" y="59"/>
                    </a:lnTo>
                    <a:close/>
                  </a:path>
                </a:pathLst>
              </a:custGeom>
              <a:blipFill dpi="0" rotWithShape="0">
                <a:blip r:embed="rId21"/>
                <a:srcRect/>
                <a:stretch>
                  <a:fillRect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43" name="未知"/>
              <p:cNvSpPr>
                <a:spLocks/>
              </p:cNvSpPr>
              <p:nvPr/>
            </p:nvSpPr>
            <p:spPr bwMode="auto">
              <a:xfrm>
                <a:off x="366" y="1695"/>
                <a:ext cx="22" cy="22"/>
              </a:xfrm>
              <a:custGeom>
                <a:avLst/>
                <a:gdLst>
                  <a:gd name="T0" fmla="*/ 0 w 56"/>
                  <a:gd name="T1" fmla="*/ 0 h 56"/>
                  <a:gd name="T2" fmla="*/ 0 w 56"/>
                  <a:gd name="T3" fmla="*/ 0 h 56"/>
                  <a:gd name="T4" fmla="*/ 0 w 56"/>
                  <a:gd name="T5" fmla="*/ 0 h 56"/>
                  <a:gd name="T6" fmla="*/ 0 w 56"/>
                  <a:gd name="T7" fmla="*/ 0 h 56"/>
                  <a:gd name="T8" fmla="*/ 0 w 56"/>
                  <a:gd name="T9" fmla="*/ 0 h 56"/>
                  <a:gd name="T10" fmla="*/ 0 w 56"/>
                  <a:gd name="T11" fmla="*/ 0 h 56"/>
                  <a:gd name="T12" fmla="*/ 0 w 56"/>
                  <a:gd name="T13" fmla="*/ 0 h 56"/>
                  <a:gd name="T14" fmla="*/ 0 w 56"/>
                  <a:gd name="T15" fmla="*/ 0 h 56"/>
                  <a:gd name="T16" fmla="*/ 0 w 56"/>
                  <a:gd name="T17" fmla="*/ 0 h 56"/>
                  <a:gd name="T18" fmla="*/ 0 w 56"/>
                  <a:gd name="T19" fmla="*/ 0 h 56"/>
                  <a:gd name="T20" fmla="*/ 0 w 56"/>
                  <a:gd name="T21" fmla="*/ 0 h 56"/>
                  <a:gd name="T22" fmla="*/ 0 w 56"/>
                  <a:gd name="T23" fmla="*/ 0 h 56"/>
                  <a:gd name="T24" fmla="*/ 0 w 56"/>
                  <a:gd name="T25" fmla="*/ 0 h 5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56" h="56">
                    <a:moveTo>
                      <a:pt x="26" y="37"/>
                    </a:moveTo>
                    <a:lnTo>
                      <a:pt x="53" y="56"/>
                    </a:lnTo>
                    <a:lnTo>
                      <a:pt x="54" y="56"/>
                    </a:lnTo>
                    <a:lnTo>
                      <a:pt x="56" y="53"/>
                    </a:lnTo>
                    <a:lnTo>
                      <a:pt x="56" y="52"/>
                    </a:lnTo>
                    <a:lnTo>
                      <a:pt x="15" y="7"/>
                    </a:lnTo>
                    <a:lnTo>
                      <a:pt x="2" y="0"/>
                    </a:lnTo>
                    <a:lnTo>
                      <a:pt x="1" y="0"/>
                    </a:lnTo>
                    <a:lnTo>
                      <a:pt x="1" y="1"/>
                    </a:lnTo>
                    <a:lnTo>
                      <a:pt x="0" y="1"/>
                    </a:lnTo>
                    <a:lnTo>
                      <a:pt x="0" y="2"/>
                    </a:lnTo>
                    <a:lnTo>
                      <a:pt x="0" y="3"/>
                    </a:lnTo>
                    <a:lnTo>
                      <a:pt x="26" y="37"/>
                    </a:lnTo>
                    <a:close/>
                  </a:path>
                </a:pathLst>
              </a:custGeom>
              <a:noFill/>
              <a:ln w="63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44" name="未知"/>
              <p:cNvSpPr>
                <a:spLocks/>
              </p:cNvSpPr>
              <p:nvPr/>
            </p:nvSpPr>
            <p:spPr bwMode="auto">
              <a:xfrm>
                <a:off x="307" y="1674"/>
                <a:ext cx="111" cy="110"/>
              </a:xfrm>
              <a:custGeom>
                <a:avLst/>
                <a:gdLst>
                  <a:gd name="T0" fmla="*/ 0 w 276"/>
                  <a:gd name="T1" fmla="*/ 0 h 276"/>
                  <a:gd name="T2" fmla="*/ 0 w 276"/>
                  <a:gd name="T3" fmla="*/ 0 h 276"/>
                  <a:gd name="T4" fmla="*/ 0 w 276"/>
                  <a:gd name="T5" fmla="*/ 0 h 276"/>
                  <a:gd name="T6" fmla="*/ 0 w 276"/>
                  <a:gd name="T7" fmla="*/ 0 h 276"/>
                  <a:gd name="T8" fmla="*/ 0 w 276"/>
                  <a:gd name="T9" fmla="*/ 0 h 276"/>
                  <a:gd name="T10" fmla="*/ 0 w 276"/>
                  <a:gd name="T11" fmla="*/ 0 h 276"/>
                  <a:gd name="T12" fmla="*/ 0 w 276"/>
                  <a:gd name="T13" fmla="*/ 0 h 276"/>
                  <a:gd name="T14" fmla="*/ 0 w 276"/>
                  <a:gd name="T15" fmla="*/ 0 h 276"/>
                  <a:gd name="T16" fmla="*/ 0 w 276"/>
                  <a:gd name="T17" fmla="*/ 0 h 276"/>
                  <a:gd name="T18" fmla="*/ 0 w 276"/>
                  <a:gd name="T19" fmla="*/ 0 h 276"/>
                  <a:gd name="T20" fmla="*/ 0 w 276"/>
                  <a:gd name="T21" fmla="*/ 0 h 276"/>
                  <a:gd name="T22" fmla="*/ 0 w 276"/>
                  <a:gd name="T23" fmla="*/ 0 h 27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276" h="276">
                    <a:moveTo>
                      <a:pt x="36" y="243"/>
                    </a:moveTo>
                    <a:lnTo>
                      <a:pt x="234" y="55"/>
                    </a:lnTo>
                    <a:lnTo>
                      <a:pt x="243" y="35"/>
                    </a:lnTo>
                    <a:lnTo>
                      <a:pt x="276" y="276"/>
                    </a:lnTo>
                    <a:lnTo>
                      <a:pt x="243" y="35"/>
                    </a:lnTo>
                    <a:lnTo>
                      <a:pt x="243" y="33"/>
                    </a:lnTo>
                    <a:lnTo>
                      <a:pt x="232" y="20"/>
                    </a:lnTo>
                    <a:lnTo>
                      <a:pt x="20" y="232"/>
                    </a:lnTo>
                    <a:lnTo>
                      <a:pt x="0" y="0"/>
                    </a:lnTo>
                    <a:lnTo>
                      <a:pt x="20" y="232"/>
                    </a:lnTo>
                    <a:lnTo>
                      <a:pt x="34" y="243"/>
                    </a:lnTo>
                    <a:lnTo>
                      <a:pt x="36" y="243"/>
                    </a:lnTo>
                    <a:close/>
                  </a:path>
                </a:pathLst>
              </a:custGeom>
              <a:blipFill dpi="0" rotWithShape="0">
                <a:blip r:embed="rId22"/>
                <a:srcRect/>
                <a:stretch>
                  <a:fillRect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45" name="未知"/>
              <p:cNvSpPr>
                <a:spLocks/>
              </p:cNvSpPr>
              <p:nvPr/>
            </p:nvSpPr>
            <p:spPr bwMode="auto">
              <a:xfrm>
                <a:off x="303" y="1670"/>
                <a:ext cx="105" cy="104"/>
              </a:xfrm>
              <a:custGeom>
                <a:avLst/>
                <a:gdLst>
                  <a:gd name="T0" fmla="*/ 0 w 261"/>
                  <a:gd name="T1" fmla="*/ 0 h 261"/>
                  <a:gd name="T2" fmla="*/ 0 w 261"/>
                  <a:gd name="T3" fmla="*/ 0 h 261"/>
                  <a:gd name="T4" fmla="*/ 0 w 261"/>
                  <a:gd name="T5" fmla="*/ 0 h 261"/>
                  <a:gd name="T6" fmla="*/ 0 w 261"/>
                  <a:gd name="T7" fmla="*/ 0 h 261"/>
                  <a:gd name="T8" fmla="*/ 0 w 261"/>
                  <a:gd name="T9" fmla="*/ 0 h 261"/>
                  <a:gd name="T10" fmla="*/ 0 w 261"/>
                  <a:gd name="T11" fmla="*/ 0 h 261"/>
                  <a:gd name="T12" fmla="*/ 0 w 261"/>
                  <a:gd name="T13" fmla="*/ 0 h 261"/>
                  <a:gd name="T14" fmla="*/ 0 w 261"/>
                  <a:gd name="T15" fmla="*/ 0 h 261"/>
                  <a:gd name="T16" fmla="*/ 0 w 261"/>
                  <a:gd name="T17" fmla="*/ 0 h 261"/>
                  <a:gd name="T18" fmla="*/ 0 w 261"/>
                  <a:gd name="T19" fmla="*/ 0 h 261"/>
                  <a:gd name="T20" fmla="*/ 0 w 261"/>
                  <a:gd name="T21" fmla="*/ 0 h 261"/>
                  <a:gd name="T22" fmla="*/ 0 w 261"/>
                  <a:gd name="T23" fmla="*/ 0 h 261"/>
                  <a:gd name="T24" fmla="*/ 0 w 261"/>
                  <a:gd name="T25" fmla="*/ 0 h 261"/>
                  <a:gd name="T26" fmla="*/ 0 w 261"/>
                  <a:gd name="T27" fmla="*/ 0 h 261"/>
                  <a:gd name="T28" fmla="*/ 0 w 261"/>
                  <a:gd name="T29" fmla="*/ 0 h 261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261" h="261">
                    <a:moveTo>
                      <a:pt x="242" y="30"/>
                    </a:moveTo>
                    <a:lnTo>
                      <a:pt x="261" y="261"/>
                    </a:lnTo>
                    <a:lnTo>
                      <a:pt x="242" y="30"/>
                    </a:lnTo>
                    <a:lnTo>
                      <a:pt x="241" y="30"/>
                    </a:lnTo>
                    <a:lnTo>
                      <a:pt x="240" y="30"/>
                    </a:lnTo>
                    <a:lnTo>
                      <a:pt x="238" y="30"/>
                    </a:lnTo>
                    <a:lnTo>
                      <a:pt x="236" y="30"/>
                    </a:lnTo>
                    <a:lnTo>
                      <a:pt x="39" y="218"/>
                    </a:lnTo>
                    <a:lnTo>
                      <a:pt x="29" y="238"/>
                    </a:lnTo>
                    <a:lnTo>
                      <a:pt x="0" y="0"/>
                    </a:lnTo>
                    <a:lnTo>
                      <a:pt x="29" y="238"/>
                    </a:lnTo>
                    <a:lnTo>
                      <a:pt x="29" y="240"/>
                    </a:lnTo>
                    <a:lnTo>
                      <a:pt x="30" y="241"/>
                    </a:lnTo>
                    <a:lnTo>
                      <a:pt x="30" y="242"/>
                    </a:lnTo>
                    <a:lnTo>
                      <a:pt x="242" y="30"/>
                    </a:lnTo>
                    <a:close/>
                  </a:path>
                </a:pathLst>
              </a:custGeom>
              <a:blipFill dpi="0" rotWithShape="0">
                <a:blip r:embed="rId10"/>
                <a:srcRect/>
                <a:stretch>
                  <a:fillRect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46" name="未知"/>
              <p:cNvSpPr>
                <a:spLocks/>
              </p:cNvSpPr>
              <p:nvPr/>
            </p:nvSpPr>
            <p:spPr bwMode="auto">
              <a:xfrm>
                <a:off x="315" y="1682"/>
                <a:ext cx="89" cy="89"/>
              </a:xfrm>
              <a:custGeom>
                <a:avLst/>
                <a:gdLst>
                  <a:gd name="T0" fmla="*/ 0 w 224"/>
                  <a:gd name="T1" fmla="*/ 0 h 223"/>
                  <a:gd name="T2" fmla="*/ 0 w 224"/>
                  <a:gd name="T3" fmla="*/ 0 h 223"/>
                  <a:gd name="T4" fmla="*/ 0 w 224"/>
                  <a:gd name="T5" fmla="*/ 0 h 223"/>
                  <a:gd name="T6" fmla="*/ 0 w 224"/>
                  <a:gd name="T7" fmla="*/ 0 h 223"/>
                  <a:gd name="T8" fmla="*/ 0 w 224"/>
                  <a:gd name="T9" fmla="*/ 0 h 223"/>
                  <a:gd name="T10" fmla="*/ 0 w 224"/>
                  <a:gd name="T11" fmla="*/ 0 h 223"/>
                  <a:gd name="T12" fmla="*/ 0 w 224"/>
                  <a:gd name="T13" fmla="*/ 0 h 223"/>
                  <a:gd name="T14" fmla="*/ 0 w 224"/>
                  <a:gd name="T15" fmla="*/ 0 h 223"/>
                  <a:gd name="T16" fmla="*/ 0 w 224"/>
                  <a:gd name="T17" fmla="*/ 0 h 223"/>
                  <a:gd name="T18" fmla="*/ 0 w 224"/>
                  <a:gd name="T19" fmla="*/ 0 h 223"/>
                  <a:gd name="T20" fmla="*/ 0 w 224"/>
                  <a:gd name="T21" fmla="*/ 0 h 223"/>
                  <a:gd name="T22" fmla="*/ 0 w 224"/>
                  <a:gd name="T23" fmla="*/ 0 h 223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224" h="223">
                    <a:moveTo>
                      <a:pt x="4" y="219"/>
                    </a:moveTo>
                    <a:lnTo>
                      <a:pt x="0" y="208"/>
                    </a:lnTo>
                    <a:lnTo>
                      <a:pt x="1" y="207"/>
                    </a:lnTo>
                    <a:lnTo>
                      <a:pt x="189" y="9"/>
                    </a:lnTo>
                    <a:lnTo>
                      <a:pt x="209" y="0"/>
                    </a:lnTo>
                    <a:lnTo>
                      <a:pt x="211" y="0"/>
                    </a:lnTo>
                    <a:lnTo>
                      <a:pt x="224" y="15"/>
                    </a:lnTo>
                    <a:lnTo>
                      <a:pt x="224" y="16"/>
                    </a:lnTo>
                    <a:lnTo>
                      <a:pt x="35" y="214"/>
                    </a:lnTo>
                    <a:lnTo>
                      <a:pt x="15" y="223"/>
                    </a:lnTo>
                    <a:lnTo>
                      <a:pt x="14" y="223"/>
                    </a:lnTo>
                    <a:lnTo>
                      <a:pt x="4" y="219"/>
                    </a:lnTo>
                    <a:close/>
                  </a:path>
                </a:pathLst>
              </a:custGeom>
              <a:noFill/>
              <a:ln w="63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47" name="未知"/>
              <p:cNvSpPr>
                <a:spLocks/>
              </p:cNvSpPr>
              <p:nvPr/>
            </p:nvSpPr>
            <p:spPr bwMode="auto">
              <a:xfrm>
                <a:off x="361" y="1714"/>
                <a:ext cx="2" cy="22"/>
              </a:xfrm>
              <a:custGeom>
                <a:avLst/>
                <a:gdLst>
                  <a:gd name="T0" fmla="*/ 0 w 6"/>
                  <a:gd name="T1" fmla="*/ 0 h 56"/>
                  <a:gd name="T2" fmla="*/ 0 w 6"/>
                  <a:gd name="T3" fmla="*/ 0 h 56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6" h="56">
                    <a:moveTo>
                      <a:pt x="0" y="0"/>
                    </a:moveTo>
                    <a:lnTo>
                      <a:pt x="6" y="56"/>
                    </a:lnTo>
                  </a:path>
                </a:pathLst>
              </a:custGeom>
              <a:noFill/>
              <a:ln w="3175" cmpd="sng">
                <a:solidFill>
                  <a:srgbClr val="6666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48" name="未知"/>
              <p:cNvSpPr>
                <a:spLocks/>
              </p:cNvSpPr>
              <p:nvPr/>
            </p:nvSpPr>
            <p:spPr bwMode="auto">
              <a:xfrm>
                <a:off x="362" y="1714"/>
                <a:ext cx="2" cy="22"/>
              </a:xfrm>
              <a:custGeom>
                <a:avLst/>
                <a:gdLst>
                  <a:gd name="T0" fmla="*/ 0 w 5"/>
                  <a:gd name="T1" fmla="*/ 0 h 56"/>
                  <a:gd name="T2" fmla="*/ 0 w 5"/>
                  <a:gd name="T3" fmla="*/ 0 h 56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5" h="56">
                    <a:moveTo>
                      <a:pt x="0" y="0"/>
                    </a:moveTo>
                    <a:lnTo>
                      <a:pt x="5" y="56"/>
                    </a:lnTo>
                  </a:path>
                </a:pathLst>
              </a:custGeom>
              <a:noFill/>
              <a:ln w="3175" cmpd="sng">
                <a:solidFill>
                  <a:srgbClr val="BEBEBE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49" name="未知"/>
              <p:cNvSpPr>
                <a:spLocks/>
              </p:cNvSpPr>
              <p:nvPr/>
            </p:nvSpPr>
            <p:spPr bwMode="auto">
              <a:xfrm>
                <a:off x="341" y="1734"/>
                <a:ext cx="2" cy="22"/>
              </a:xfrm>
              <a:custGeom>
                <a:avLst/>
                <a:gdLst>
                  <a:gd name="T0" fmla="*/ 0 w 5"/>
                  <a:gd name="T1" fmla="*/ 0 h 57"/>
                  <a:gd name="T2" fmla="*/ 0 w 5"/>
                  <a:gd name="T3" fmla="*/ 0 h 57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5" h="57">
                    <a:moveTo>
                      <a:pt x="0" y="0"/>
                    </a:moveTo>
                    <a:lnTo>
                      <a:pt x="5" y="57"/>
                    </a:lnTo>
                  </a:path>
                </a:pathLst>
              </a:custGeom>
              <a:noFill/>
              <a:ln w="3175" cmpd="sng">
                <a:solidFill>
                  <a:srgbClr val="6666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50" name="未知"/>
              <p:cNvSpPr>
                <a:spLocks/>
              </p:cNvSpPr>
              <p:nvPr/>
            </p:nvSpPr>
            <p:spPr bwMode="auto">
              <a:xfrm>
                <a:off x="342" y="1734"/>
                <a:ext cx="2" cy="22"/>
              </a:xfrm>
              <a:custGeom>
                <a:avLst/>
                <a:gdLst>
                  <a:gd name="T0" fmla="*/ 0 w 6"/>
                  <a:gd name="T1" fmla="*/ 0 h 57"/>
                  <a:gd name="T2" fmla="*/ 0 w 6"/>
                  <a:gd name="T3" fmla="*/ 0 h 57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6" h="57">
                    <a:moveTo>
                      <a:pt x="0" y="0"/>
                    </a:moveTo>
                    <a:lnTo>
                      <a:pt x="6" y="57"/>
                    </a:lnTo>
                  </a:path>
                </a:pathLst>
              </a:custGeom>
              <a:noFill/>
              <a:ln w="3175" cmpd="sng">
                <a:solidFill>
                  <a:srgbClr val="BEBEBE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51" name="未知"/>
              <p:cNvSpPr>
                <a:spLocks/>
              </p:cNvSpPr>
              <p:nvPr/>
            </p:nvSpPr>
            <p:spPr bwMode="auto">
              <a:xfrm>
                <a:off x="330" y="1744"/>
                <a:ext cx="2" cy="23"/>
              </a:xfrm>
              <a:custGeom>
                <a:avLst/>
                <a:gdLst>
                  <a:gd name="T0" fmla="*/ 0 w 5"/>
                  <a:gd name="T1" fmla="*/ 0 h 57"/>
                  <a:gd name="T2" fmla="*/ 0 w 5"/>
                  <a:gd name="T3" fmla="*/ 0 h 57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5" h="57">
                    <a:moveTo>
                      <a:pt x="0" y="0"/>
                    </a:moveTo>
                    <a:lnTo>
                      <a:pt x="5" y="57"/>
                    </a:lnTo>
                  </a:path>
                </a:pathLst>
              </a:custGeom>
              <a:noFill/>
              <a:ln w="3175" cmpd="sng">
                <a:solidFill>
                  <a:srgbClr val="6666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52" name="未知"/>
              <p:cNvSpPr>
                <a:spLocks/>
              </p:cNvSpPr>
              <p:nvPr/>
            </p:nvSpPr>
            <p:spPr bwMode="auto">
              <a:xfrm>
                <a:off x="332" y="1744"/>
                <a:ext cx="2" cy="23"/>
              </a:xfrm>
              <a:custGeom>
                <a:avLst/>
                <a:gdLst>
                  <a:gd name="T0" fmla="*/ 0 w 5"/>
                  <a:gd name="T1" fmla="*/ 0 h 57"/>
                  <a:gd name="T2" fmla="*/ 0 w 5"/>
                  <a:gd name="T3" fmla="*/ 0 h 57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5" h="57">
                    <a:moveTo>
                      <a:pt x="0" y="0"/>
                    </a:moveTo>
                    <a:lnTo>
                      <a:pt x="5" y="57"/>
                    </a:lnTo>
                  </a:path>
                </a:pathLst>
              </a:custGeom>
              <a:noFill/>
              <a:ln w="3175" cmpd="sng">
                <a:solidFill>
                  <a:srgbClr val="BEBEBE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53" name="未知"/>
              <p:cNvSpPr>
                <a:spLocks/>
              </p:cNvSpPr>
              <p:nvPr/>
            </p:nvSpPr>
            <p:spPr bwMode="auto">
              <a:xfrm>
                <a:off x="351" y="1724"/>
                <a:ext cx="2" cy="22"/>
              </a:xfrm>
              <a:custGeom>
                <a:avLst/>
                <a:gdLst>
                  <a:gd name="T0" fmla="*/ 0 w 5"/>
                  <a:gd name="T1" fmla="*/ 0 h 57"/>
                  <a:gd name="T2" fmla="*/ 0 w 5"/>
                  <a:gd name="T3" fmla="*/ 0 h 57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5" h="57">
                    <a:moveTo>
                      <a:pt x="0" y="0"/>
                    </a:moveTo>
                    <a:lnTo>
                      <a:pt x="5" y="57"/>
                    </a:lnTo>
                  </a:path>
                </a:pathLst>
              </a:custGeom>
              <a:noFill/>
              <a:ln w="3175" cmpd="sng">
                <a:solidFill>
                  <a:srgbClr val="6666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54" name="未知"/>
              <p:cNvSpPr>
                <a:spLocks/>
              </p:cNvSpPr>
              <p:nvPr/>
            </p:nvSpPr>
            <p:spPr bwMode="auto">
              <a:xfrm>
                <a:off x="352" y="1724"/>
                <a:ext cx="2" cy="22"/>
              </a:xfrm>
              <a:custGeom>
                <a:avLst/>
                <a:gdLst>
                  <a:gd name="T0" fmla="*/ 0 w 5"/>
                  <a:gd name="T1" fmla="*/ 0 h 57"/>
                  <a:gd name="T2" fmla="*/ 0 w 5"/>
                  <a:gd name="T3" fmla="*/ 0 h 57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5" h="57">
                    <a:moveTo>
                      <a:pt x="0" y="0"/>
                    </a:moveTo>
                    <a:lnTo>
                      <a:pt x="5" y="57"/>
                    </a:lnTo>
                  </a:path>
                </a:pathLst>
              </a:custGeom>
              <a:noFill/>
              <a:ln w="3175" cmpd="sng">
                <a:solidFill>
                  <a:srgbClr val="BEBEBE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55" name="未知"/>
              <p:cNvSpPr>
                <a:spLocks/>
              </p:cNvSpPr>
              <p:nvPr/>
            </p:nvSpPr>
            <p:spPr bwMode="auto">
              <a:xfrm>
                <a:off x="370" y="1704"/>
                <a:ext cx="2" cy="23"/>
              </a:xfrm>
              <a:custGeom>
                <a:avLst/>
                <a:gdLst>
                  <a:gd name="T0" fmla="*/ 0 w 5"/>
                  <a:gd name="T1" fmla="*/ 0 h 57"/>
                  <a:gd name="T2" fmla="*/ 0 w 5"/>
                  <a:gd name="T3" fmla="*/ 0 h 57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5" h="57">
                    <a:moveTo>
                      <a:pt x="0" y="0"/>
                    </a:moveTo>
                    <a:lnTo>
                      <a:pt x="5" y="57"/>
                    </a:lnTo>
                  </a:path>
                </a:pathLst>
              </a:custGeom>
              <a:noFill/>
              <a:ln w="3175" cmpd="sng">
                <a:solidFill>
                  <a:srgbClr val="6666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56" name="未知"/>
              <p:cNvSpPr>
                <a:spLocks/>
              </p:cNvSpPr>
              <p:nvPr/>
            </p:nvSpPr>
            <p:spPr bwMode="auto">
              <a:xfrm>
                <a:off x="371" y="1704"/>
                <a:ext cx="2" cy="23"/>
              </a:xfrm>
              <a:custGeom>
                <a:avLst/>
                <a:gdLst>
                  <a:gd name="T0" fmla="*/ 0 w 5"/>
                  <a:gd name="T1" fmla="*/ 0 h 57"/>
                  <a:gd name="T2" fmla="*/ 0 w 5"/>
                  <a:gd name="T3" fmla="*/ 0 h 57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5" h="57">
                    <a:moveTo>
                      <a:pt x="0" y="0"/>
                    </a:moveTo>
                    <a:lnTo>
                      <a:pt x="5" y="57"/>
                    </a:lnTo>
                  </a:path>
                </a:pathLst>
              </a:custGeom>
              <a:noFill/>
              <a:ln w="3175" cmpd="sng">
                <a:solidFill>
                  <a:srgbClr val="BEBEBE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57" name="未知"/>
              <p:cNvSpPr>
                <a:spLocks/>
              </p:cNvSpPr>
              <p:nvPr/>
            </p:nvSpPr>
            <p:spPr bwMode="auto">
              <a:xfrm>
                <a:off x="121" y="1741"/>
                <a:ext cx="251" cy="251"/>
              </a:xfrm>
              <a:custGeom>
                <a:avLst/>
                <a:gdLst>
                  <a:gd name="T0" fmla="*/ 0 w 627"/>
                  <a:gd name="T1" fmla="*/ 0 h 627"/>
                  <a:gd name="T2" fmla="*/ 0 w 627"/>
                  <a:gd name="T3" fmla="*/ 0 h 627"/>
                  <a:gd name="T4" fmla="*/ 0 w 627"/>
                  <a:gd name="T5" fmla="*/ 0 h 627"/>
                  <a:gd name="T6" fmla="*/ 0 w 627"/>
                  <a:gd name="T7" fmla="*/ 0 h 627"/>
                  <a:gd name="T8" fmla="*/ 0 w 627"/>
                  <a:gd name="T9" fmla="*/ 0 h 627"/>
                  <a:gd name="T10" fmla="*/ 0 w 627"/>
                  <a:gd name="T11" fmla="*/ 0 h 627"/>
                  <a:gd name="T12" fmla="*/ 0 w 627"/>
                  <a:gd name="T13" fmla="*/ 0 h 627"/>
                  <a:gd name="T14" fmla="*/ 0 w 627"/>
                  <a:gd name="T15" fmla="*/ 0 h 627"/>
                  <a:gd name="T16" fmla="*/ 0 w 627"/>
                  <a:gd name="T17" fmla="*/ 0 h 627"/>
                  <a:gd name="T18" fmla="*/ 0 w 627"/>
                  <a:gd name="T19" fmla="*/ 0 h 627"/>
                  <a:gd name="T20" fmla="*/ 0 w 627"/>
                  <a:gd name="T21" fmla="*/ 0 h 627"/>
                  <a:gd name="T22" fmla="*/ 0 w 627"/>
                  <a:gd name="T23" fmla="*/ 0 h 627"/>
                  <a:gd name="T24" fmla="*/ 0 w 627"/>
                  <a:gd name="T25" fmla="*/ 0 h 627"/>
                  <a:gd name="T26" fmla="*/ 0 w 627"/>
                  <a:gd name="T27" fmla="*/ 0 h 627"/>
                  <a:gd name="T28" fmla="*/ 0 w 627"/>
                  <a:gd name="T29" fmla="*/ 0 h 627"/>
                  <a:gd name="T30" fmla="*/ 0 w 627"/>
                  <a:gd name="T31" fmla="*/ 0 h 627"/>
                  <a:gd name="T32" fmla="*/ 0 w 627"/>
                  <a:gd name="T33" fmla="*/ 0 h 627"/>
                  <a:gd name="T34" fmla="*/ 0 w 627"/>
                  <a:gd name="T35" fmla="*/ 0 h 627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627" h="627">
                    <a:moveTo>
                      <a:pt x="94" y="547"/>
                    </a:moveTo>
                    <a:lnTo>
                      <a:pt x="535" y="110"/>
                    </a:lnTo>
                    <a:lnTo>
                      <a:pt x="549" y="83"/>
                    </a:lnTo>
                    <a:lnTo>
                      <a:pt x="627" y="627"/>
                    </a:lnTo>
                    <a:lnTo>
                      <a:pt x="549" y="83"/>
                    </a:lnTo>
                    <a:lnTo>
                      <a:pt x="549" y="80"/>
                    </a:lnTo>
                    <a:lnTo>
                      <a:pt x="508" y="34"/>
                    </a:lnTo>
                    <a:lnTo>
                      <a:pt x="498" y="32"/>
                    </a:lnTo>
                    <a:lnTo>
                      <a:pt x="495" y="33"/>
                    </a:lnTo>
                    <a:lnTo>
                      <a:pt x="426" y="89"/>
                    </a:lnTo>
                    <a:lnTo>
                      <a:pt x="34" y="481"/>
                    </a:lnTo>
                    <a:lnTo>
                      <a:pt x="34" y="491"/>
                    </a:lnTo>
                    <a:lnTo>
                      <a:pt x="0" y="0"/>
                    </a:lnTo>
                    <a:lnTo>
                      <a:pt x="34" y="491"/>
                    </a:lnTo>
                    <a:lnTo>
                      <a:pt x="34" y="494"/>
                    </a:lnTo>
                    <a:lnTo>
                      <a:pt x="69" y="545"/>
                    </a:lnTo>
                    <a:lnTo>
                      <a:pt x="90" y="547"/>
                    </a:lnTo>
                    <a:lnTo>
                      <a:pt x="94" y="547"/>
                    </a:lnTo>
                    <a:close/>
                  </a:path>
                </a:pathLst>
              </a:custGeom>
              <a:blipFill dpi="0" rotWithShape="0">
                <a:blip r:embed="rId23"/>
                <a:srcRect/>
                <a:stretch>
                  <a:fillRect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58" name="未知"/>
              <p:cNvSpPr>
                <a:spLocks/>
              </p:cNvSpPr>
              <p:nvPr/>
            </p:nvSpPr>
            <p:spPr bwMode="auto">
              <a:xfrm>
                <a:off x="102" y="1722"/>
                <a:ext cx="225" cy="225"/>
              </a:xfrm>
              <a:custGeom>
                <a:avLst/>
                <a:gdLst>
                  <a:gd name="T0" fmla="*/ 0 w 563"/>
                  <a:gd name="T1" fmla="*/ 0 h 563"/>
                  <a:gd name="T2" fmla="*/ 0 w 563"/>
                  <a:gd name="T3" fmla="*/ 0 h 563"/>
                  <a:gd name="T4" fmla="*/ 0 w 563"/>
                  <a:gd name="T5" fmla="*/ 0 h 563"/>
                  <a:gd name="T6" fmla="*/ 0 w 563"/>
                  <a:gd name="T7" fmla="*/ 0 h 563"/>
                  <a:gd name="T8" fmla="*/ 0 w 563"/>
                  <a:gd name="T9" fmla="*/ 0 h 563"/>
                  <a:gd name="T10" fmla="*/ 0 w 563"/>
                  <a:gd name="T11" fmla="*/ 0 h 563"/>
                  <a:gd name="T12" fmla="*/ 0 w 563"/>
                  <a:gd name="T13" fmla="*/ 0 h 563"/>
                  <a:gd name="T14" fmla="*/ 0 w 563"/>
                  <a:gd name="T15" fmla="*/ 0 h 563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563" h="563">
                    <a:moveTo>
                      <a:pt x="474" y="137"/>
                    </a:moveTo>
                    <a:lnTo>
                      <a:pt x="563" y="563"/>
                    </a:lnTo>
                    <a:lnTo>
                      <a:pt x="474" y="137"/>
                    </a:lnTo>
                    <a:lnTo>
                      <a:pt x="94" y="500"/>
                    </a:lnTo>
                    <a:lnTo>
                      <a:pt x="82" y="529"/>
                    </a:lnTo>
                    <a:lnTo>
                      <a:pt x="0" y="0"/>
                    </a:lnTo>
                    <a:lnTo>
                      <a:pt x="82" y="529"/>
                    </a:lnTo>
                    <a:lnTo>
                      <a:pt x="474" y="137"/>
                    </a:lnTo>
                    <a:close/>
                  </a:path>
                </a:pathLst>
              </a:custGeom>
              <a:blipFill dpi="0" rotWithShape="0">
                <a:blip r:embed="rId24"/>
                <a:srcRect/>
                <a:stretch>
                  <a:fillRect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59" name="未知"/>
              <p:cNvSpPr>
                <a:spLocks/>
              </p:cNvSpPr>
              <p:nvPr/>
            </p:nvSpPr>
            <p:spPr bwMode="auto">
              <a:xfrm>
                <a:off x="307" y="1728"/>
                <a:ext cx="101" cy="101"/>
              </a:xfrm>
              <a:custGeom>
                <a:avLst/>
                <a:gdLst>
                  <a:gd name="T0" fmla="*/ 0 w 253"/>
                  <a:gd name="T1" fmla="*/ 0 h 253"/>
                  <a:gd name="T2" fmla="*/ 0 w 253"/>
                  <a:gd name="T3" fmla="*/ 0 h 253"/>
                  <a:gd name="T4" fmla="*/ 0 w 253"/>
                  <a:gd name="T5" fmla="*/ 0 h 253"/>
                  <a:gd name="T6" fmla="*/ 0 w 253"/>
                  <a:gd name="T7" fmla="*/ 0 h 253"/>
                  <a:gd name="T8" fmla="*/ 0 w 253"/>
                  <a:gd name="T9" fmla="*/ 0 h 253"/>
                  <a:gd name="T10" fmla="*/ 0 w 253"/>
                  <a:gd name="T11" fmla="*/ 0 h 253"/>
                  <a:gd name="T12" fmla="*/ 0 w 253"/>
                  <a:gd name="T13" fmla="*/ 0 h 253"/>
                  <a:gd name="T14" fmla="*/ 0 w 253"/>
                  <a:gd name="T15" fmla="*/ 0 h 253"/>
                  <a:gd name="T16" fmla="*/ 0 w 253"/>
                  <a:gd name="T17" fmla="*/ 0 h 253"/>
                  <a:gd name="T18" fmla="*/ 0 w 253"/>
                  <a:gd name="T19" fmla="*/ 0 h 253"/>
                  <a:gd name="T20" fmla="*/ 0 w 253"/>
                  <a:gd name="T21" fmla="*/ 0 h 25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253" h="253">
                    <a:moveTo>
                      <a:pt x="232" y="152"/>
                    </a:moveTo>
                    <a:lnTo>
                      <a:pt x="253" y="253"/>
                    </a:lnTo>
                    <a:lnTo>
                      <a:pt x="232" y="152"/>
                    </a:lnTo>
                    <a:lnTo>
                      <a:pt x="94" y="21"/>
                    </a:lnTo>
                    <a:lnTo>
                      <a:pt x="19" y="97"/>
                    </a:lnTo>
                    <a:lnTo>
                      <a:pt x="0" y="0"/>
                    </a:lnTo>
                    <a:lnTo>
                      <a:pt x="19" y="97"/>
                    </a:lnTo>
                    <a:lnTo>
                      <a:pt x="58" y="138"/>
                    </a:lnTo>
                    <a:lnTo>
                      <a:pt x="110" y="124"/>
                    </a:lnTo>
                    <a:lnTo>
                      <a:pt x="206" y="171"/>
                    </a:lnTo>
                    <a:lnTo>
                      <a:pt x="232" y="152"/>
                    </a:lnTo>
                    <a:close/>
                  </a:path>
                </a:pathLst>
              </a:custGeom>
              <a:blipFill dpi="0" rotWithShape="0">
                <a:blip r:embed="rId25"/>
                <a:srcRect/>
                <a:stretch>
                  <a:fillRect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60" name="未知"/>
              <p:cNvSpPr>
                <a:spLocks/>
              </p:cNvSpPr>
              <p:nvPr/>
            </p:nvSpPr>
            <p:spPr bwMode="auto">
              <a:xfrm>
                <a:off x="284" y="1704"/>
                <a:ext cx="70" cy="70"/>
              </a:xfrm>
              <a:custGeom>
                <a:avLst/>
                <a:gdLst>
                  <a:gd name="T0" fmla="*/ 0 w 175"/>
                  <a:gd name="T1" fmla="*/ 0 h 175"/>
                  <a:gd name="T2" fmla="*/ 0 w 175"/>
                  <a:gd name="T3" fmla="*/ 0 h 175"/>
                  <a:gd name="T4" fmla="*/ 0 w 175"/>
                  <a:gd name="T5" fmla="*/ 0 h 175"/>
                  <a:gd name="T6" fmla="*/ 0 w 175"/>
                  <a:gd name="T7" fmla="*/ 0 h 175"/>
                  <a:gd name="T8" fmla="*/ 0 w 175"/>
                  <a:gd name="T9" fmla="*/ 0 h 175"/>
                  <a:gd name="T10" fmla="*/ 0 w 175"/>
                  <a:gd name="T11" fmla="*/ 0 h 175"/>
                  <a:gd name="T12" fmla="*/ 0 w 175"/>
                  <a:gd name="T13" fmla="*/ 0 h 175"/>
                  <a:gd name="T14" fmla="*/ 0 w 175"/>
                  <a:gd name="T15" fmla="*/ 0 h 175"/>
                  <a:gd name="T16" fmla="*/ 0 w 175"/>
                  <a:gd name="T17" fmla="*/ 0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5" h="175">
                    <a:moveTo>
                      <a:pt x="153" y="80"/>
                    </a:moveTo>
                    <a:lnTo>
                      <a:pt x="175" y="175"/>
                    </a:lnTo>
                    <a:lnTo>
                      <a:pt x="153" y="80"/>
                    </a:lnTo>
                    <a:lnTo>
                      <a:pt x="128" y="56"/>
                    </a:lnTo>
                    <a:lnTo>
                      <a:pt x="66" y="143"/>
                    </a:lnTo>
                    <a:lnTo>
                      <a:pt x="0" y="0"/>
                    </a:lnTo>
                    <a:lnTo>
                      <a:pt x="66" y="143"/>
                    </a:lnTo>
                    <a:lnTo>
                      <a:pt x="78" y="156"/>
                    </a:lnTo>
                    <a:lnTo>
                      <a:pt x="153" y="80"/>
                    </a:lnTo>
                    <a:close/>
                  </a:path>
                </a:pathLst>
              </a:custGeom>
              <a:blipFill dpi="0" rotWithShape="0">
                <a:blip r:embed="rId26"/>
                <a:srcRect/>
                <a:stretch>
                  <a:fillRect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61" name="未知"/>
              <p:cNvSpPr>
                <a:spLocks/>
              </p:cNvSpPr>
              <p:nvPr/>
            </p:nvSpPr>
            <p:spPr bwMode="auto">
              <a:xfrm>
                <a:off x="310" y="1726"/>
                <a:ext cx="90" cy="70"/>
              </a:xfrm>
              <a:custGeom>
                <a:avLst/>
                <a:gdLst>
                  <a:gd name="T0" fmla="*/ 0 w 225"/>
                  <a:gd name="T1" fmla="*/ 0 h 174"/>
                  <a:gd name="T2" fmla="*/ 0 w 225"/>
                  <a:gd name="T3" fmla="*/ 0 h 174"/>
                  <a:gd name="T4" fmla="*/ 0 w 225"/>
                  <a:gd name="T5" fmla="*/ 0 h 174"/>
                  <a:gd name="T6" fmla="*/ 0 w 225"/>
                  <a:gd name="T7" fmla="*/ 0 h 174"/>
                  <a:gd name="T8" fmla="*/ 0 w 225"/>
                  <a:gd name="T9" fmla="*/ 0 h 174"/>
                  <a:gd name="T10" fmla="*/ 0 w 225"/>
                  <a:gd name="T11" fmla="*/ 0 h 174"/>
                  <a:gd name="T12" fmla="*/ 0 w 225"/>
                  <a:gd name="T13" fmla="*/ 0 h 174"/>
                  <a:gd name="T14" fmla="*/ 0 w 225"/>
                  <a:gd name="T15" fmla="*/ 0 h 174"/>
                  <a:gd name="T16" fmla="*/ 0 w 225"/>
                  <a:gd name="T17" fmla="*/ 0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225" h="174">
                    <a:moveTo>
                      <a:pt x="0" y="87"/>
                    </a:moveTo>
                    <a:lnTo>
                      <a:pt x="51" y="141"/>
                    </a:lnTo>
                    <a:lnTo>
                      <a:pt x="56" y="140"/>
                    </a:lnTo>
                    <a:lnTo>
                      <a:pt x="60" y="140"/>
                    </a:lnTo>
                    <a:lnTo>
                      <a:pt x="103" y="127"/>
                    </a:lnTo>
                    <a:lnTo>
                      <a:pt x="199" y="174"/>
                    </a:lnTo>
                    <a:lnTo>
                      <a:pt x="225" y="155"/>
                    </a:lnTo>
                    <a:lnTo>
                      <a:pt x="62" y="0"/>
                    </a:lnTo>
                    <a:lnTo>
                      <a:pt x="0" y="87"/>
                    </a:lnTo>
                    <a:close/>
                  </a:path>
                </a:pathLst>
              </a:custGeom>
              <a:noFill/>
              <a:ln w="63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62" name="未知"/>
              <p:cNvSpPr>
                <a:spLocks/>
              </p:cNvSpPr>
              <p:nvPr/>
            </p:nvSpPr>
            <p:spPr bwMode="auto">
              <a:xfrm>
                <a:off x="450" y="1730"/>
                <a:ext cx="7" cy="8"/>
              </a:xfrm>
              <a:custGeom>
                <a:avLst/>
                <a:gdLst>
                  <a:gd name="T0" fmla="*/ 0 w 18"/>
                  <a:gd name="T1" fmla="*/ 0 h 20"/>
                  <a:gd name="T2" fmla="*/ 0 w 18"/>
                  <a:gd name="T3" fmla="*/ 0 h 20"/>
                  <a:gd name="T4" fmla="*/ 0 w 18"/>
                  <a:gd name="T5" fmla="*/ 0 h 20"/>
                  <a:gd name="T6" fmla="*/ 0 w 18"/>
                  <a:gd name="T7" fmla="*/ 0 h 20"/>
                  <a:gd name="T8" fmla="*/ 0 w 18"/>
                  <a:gd name="T9" fmla="*/ 0 h 20"/>
                  <a:gd name="T10" fmla="*/ 0 w 18"/>
                  <a:gd name="T11" fmla="*/ 0 h 2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8" h="20">
                    <a:moveTo>
                      <a:pt x="5" y="16"/>
                    </a:moveTo>
                    <a:lnTo>
                      <a:pt x="18" y="0"/>
                    </a:lnTo>
                    <a:lnTo>
                      <a:pt x="0" y="18"/>
                    </a:lnTo>
                    <a:lnTo>
                      <a:pt x="1" y="19"/>
                    </a:lnTo>
                    <a:lnTo>
                      <a:pt x="1" y="20"/>
                    </a:lnTo>
                    <a:lnTo>
                      <a:pt x="5" y="1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63" name="未知"/>
              <p:cNvSpPr>
                <a:spLocks/>
              </p:cNvSpPr>
              <p:nvPr/>
            </p:nvSpPr>
            <p:spPr bwMode="auto">
              <a:xfrm>
                <a:off x="367" y="1654"/>
                <a:ext cx="111" cy="112"/>
              </a:xfrm>
              <a:custGeom>
                <a:avLst/>
                <a:gdLst>
                  <a:gd name="T0" fmla="*/ 0 w 278"/>
                  <a:gd name="T1" fmla="*/ 0 h 279"/>
                  <a:gd name="T2" fmla="*/ 0 w 278"/>
                  <a:gd name="T3" fmla="*/ 0 h 279"/>
                  <a:gd name="T4" fmla="*/ 0 w 278"/>
                  <a:gd name="T5" fmla="*/ 0 h 279"/>
                  <a:gd name="T6" fmla="*/ 0 w 278"/>
                  <a:gd name="T7" fmla="*/ 0 h 279"/>
                  <a:gd name="T8" fmla="*/ 0 w 278"/>
                  <a:gd name="T9" fmla="*/ 0 h 279"/>
                  <a:gd name="T10" fmla="*/ 0 w 278"/>
                  <a:gd name="T11" fmla="*/ 0 h 279"/>
                  <a:gd name="T12" fmla="*/ 0 w 278"/>
                  <a:gd name="T13" fmla="*/ 0 h 279"/>
                  <a:gd name="T14" fmla="*/ 0 w 278"/>
                  <a:gd name="T15" fmla="*/ 0 h 279"/>
                  <a:gd name="T16" fmla="*/ 0 w 278"/>
                  <a:gd name="T17" fmla="*/ 0 h 279"/>
                  <a:gd name="T18" fmla="*/ 0 w 278"/>
                  <a:gd name="T19" fmla="*/ 0 h 279"/>
                  <a:gd name="T20" fmla="*/ 0 w 278"/>
                  <a:gd name="T21" fmla="*/ 0 h 279"/>
                  <a:gd name="T22" fmla="*/ 0 w 278"/>
                  <a:gd name="T23" fmla="*/ 0 h 279"/>
                  <a:gd name="T24" fmla="*/ 0 w 278"/>
                  <a:gd name="T25" fmla="*/ 0 h 279"/>
                  <a:gd name="T26" fmla="*/ 0 w 278"/>
                  <a:gd name="T27" fmla="*/ 0 h 279"/>
                  <a:gd name="T28" fmla="*/ 0 w 278"/>
                  <a:gd name="T29" fmla="*/ 0 h 279"/>
                  <a:gd name="T30" fmla="*/ 0 w 278"/>
                  <a:gd name="T31" fmla="*/ 0 h 279"/>
                  <a:gd name="T32" fmla="*/ 0 w 278"/>
                  <a:gd name="T33" fmla="*/ 0 h 279"/>
                  <a:gd name="T34" fmla="*/ 0 w 278"/>
                  <a:gd name="T35" fmla="*/ 0 h 279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278" h="279">
                    <a:moveTo>
                      <a:pt x="225" y="189"/>
                    </a:moveTo>
                    <a:lnTo>
                      <a:pt x="229" y="177"/>
                    </a:lnTo>
                    <a:lnTo>
                      <a:pt x="278" y="279"/>
                    </a:lnTo>
                    <a:lnTo>
                      <a:pt x="229" y="177"/>
                    </a:lnTo>
                    <a:lnTo>
                      <a:pt x="229" y="175"/>
                    </a:lnTo>
                    <a:lnTo>
                      <a:pt x="198" y="116"/>
                    </a:lnTo>
                    <a:lnTo>
                      <a:pt x="159" y="69"/>
                    </a:lnTo>
                    <a:lnTo>
                      <a:pt x="114" y="29"/>
                    </a:lnTo>
                    <a:lnTo>
                      <a:pt x="18" y="125"/>
                    </a:lnTo>
                    <a:lnTo>
                      <a:pt x="0" y="0"/>
                    </a:lnTo>
                    <a:lnTo>
                      <a:pt x="18" y="125"/>
                    </a:lnTo>
                    <a:lnTo>
                      <a:pt x="49" y="158"/>
                    </a:lnTo>
                    <a:lnTo>
                      <a:pt x="98" y="108"/>
                    </a:lnTo>
                    <a:lnTo>
                      <a:pt x="103" y="110"/>
                    </a:lnTo>
                    <a:lnTo>
                      <a:pt x="157" y="153"/>
                    </a:lnTo>
                    <a:lnTo>
                      <a:pt x="200" y="199"/>
                    </a:lnTo>
                    <a:lnTo>
                      <a:pt x="207" y="207"/>
                    </a:lnTo>
                    <a:lnTo>
                      <a:pt x="225" y="189"/>
                    </a:lnTo>
                    <a:close/>
                  </a:path>
                </a:pathLst>
              </a:custGeom>
              <a:blipFill dpi="0" rotWithShape="0">
                <a:blip r:embed="rId27"/>
                <a:srcRect/>
                <a:stretch>
                  <a:fillRect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64" name="未知"/>
              <p:cNvSpPr>
                <a:spLocks/>
              </p:cNvSpPr>
              <p:nvPr/>
            </p:nvSpPr>
            <p:spPr bwMode="auto">
              <a:xfrm>
                <a:off x="344" y="1631"/>
                <a:ext cx="80" cy="81"/>
              </a:xfrm>
              <a:custGeom>
                <a:avLst/>
                <a:gdLst>
                  <a:gd name="T0" fmla="*/ 0 w 201"/>
                  <a:gd name="T1" fmla="*/ 0 h 202"/>
                  <a:gd name="T2" fmla="*/ 0 w 201"/>
                  <a:gd name="T3" fmla="*/ 0 h 202"/>
                  <a:gd name="T4" fmla="*/ 0 w 201"/>
                  <a:gd name="T5" fmla="*/ 0 h 202"/>
                  <a:gd name="T6" fmla="*/ 0 w 201"/>
                  <a:gd name="T7" fmla="*/ 0 h 202"/>
                  <a:gd name="T8" fmla="*/ 0 w 201"/>
                  <a:gd name="T9" fmla="*/ 0 h 202"/>
                  <a:gd name="T10" fmla="*/ 0 w 201"/>
                  <a:gd name="T11" fmla="*/ 0 h 202"/>
                  <a:gd name="T12" fmla="*/ 0 w 201"/>
                  <a:gd name="T13" fmla="*/ 0 h 202"/>
                  <a:gd name="T14" fmla="*/ 0 w 201"/>
                  <a:gd name="T15" fmla="*/ 0 h 202"/>
                  <a:gd name="T16" fmla="*/ 0 w 201"/>
                  <a:gd name="T17" fmla="*/ 0 h 202"/>
                  <a:gd name="T18" fmla="*/ 0 w 201"/>
                  <a:gd name="T19" fmla="*/ 0 h 202"/>
                  <a:gd name="T20" fmla="*/ 0 w 201"/>
                  <a:gd name="T21" fmla="*/ 0 h 20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201" h="202">
                    <a:moveTo>
                      <a:pt x="172" y="87"/>
                    </a:moveTo>
                    <a:lnTo>
                      <a:pt x="201" y="202"/>
                    </a:lnTo>
                    <a:lnTo>
                      <a:pt x="172" y="87"/>
                    </a:lnTo>
                    <a:lnTo>
                      <a:pt x="134" y="70"/>
                    </a:lnTo>
                    <a:lnTo>
                      <a:pt x="125" y="70"/>
                    </a:lnTo>
                    <a:lnTo>
                      <a:pt x="75" y="113"/>
                    </a:lnTo>
                    <a:lnTo>
                      <a:pt x="54" y="160"/>
                    </a:lnTo>
                    <a:lnTo>
                      <a:pt x="0" y="0"/>
                    </a:lnTo>
                    <a:lnTo>
                      <a:pt x="54" y="160"/>
                    </a:lnTo>
                    <a:lnTo>
                      <a:pt x="76" y="183"/>
                    </a:lnTo>
                    <a:lnTo>
                      <a:pt x="172" y="87"/>
                    </a:lnTo>
                    <a:close/>
                  </a:path>
                </a:pathLst>
              </a:custGeom>
              <a:blipFill dpi="0" rotWithShape="0">
                <a:blip r:embed="rId28"/>
                <a:srcRect/>
                <a:stretch>
                  <a:fillRect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65" name="未知"/>
              <p:cNvSpPr>
                <a:spLocks/>
              </p:cNvSpPr>
              <p:nvPr/>
            </p:nvSpPr>
            <p:spPr bwMode="auto">
              <a:xfrm>
                <a:off x="366" y="1659"/>
                <a:ext cx="93" cy="79"/>
              </a:xfrm>
              <a:custGeom>
                <a:avLst/>
                <a:gdLst>
                  <a:gd name="T0" fmla="*/ 0 w 233"/>
                  <a:gd name="T1" fmla="*/ 0 h 197"/>
                  <a:gd name="T2" fmla="*/ 0 w 233"/>
                  <a:gd name="T3" fmla="*/ 0 h 197"/>
                  <a:gd name="T4" fmla="*/ 0 w 233"/>
                  <a:gd name="T5" fmla="*/ 0 h 197"/>
                  <a:gd name="T6" fmla="*/ 0 w 233"/>
                  <a:gd name="T7" fmla="*/ 0 h 197"/>
                  <a:gd name="T8" fmla="*/ 0 w 233"/>
                  <a:gd name="T9" fmla="*/ 0 h 197"/>
                  <a:gd name="T10" fmla="*/ 0 w 233"/>
                  <a:gd name="T11" fmla="*/ 0 h 197"/>
                  <a:gd name="T12" fmla="*/ 0 w 233"/>
                  <a:gd name="T13" fmla="*/ 0 h 197"/>
                  <a:gd name="T14" fmla="*/ 0 w 233"/>
                  <a:gd name="T15" fmla="*/ 0 h 197"/>
                  <a:gd name="T16" fmla="*/ 0 w 233"/>
                  <a:gd name="T17" fmla="*/ 0 h 197"/>
                  <a:gd name="T18" fmla="*/ 0 w 233"/>
                  <a:gd name="T19" fmla="*/ 0 h 197"/>
                  <a:gd name="T20" fmla="*/ 0 w 233"/>
                  <a:gd name="T21" fmla="*/ 0 h 197"/>
                  <a:gd name="T22" fmla="*/ 0 w 233"/>
                  <a:gd name="T23" fmla="*/ 0 h 197"/>
                  <a:gd name="T24" fmla="*/ 0 w 233"/>
                  <a:gd name="T25" fmla="*/ 0 h 197"/>
                  <a:gd name="T26" fmla="*/ 0 w 233"/>
                  <a:gd name="T27" fmla="*/ 0 h 197"/>
                  <a:gd name="T28" fmla="*/ 0 w 233"/>
                  <a:gd name="T29" fmla="*/ 0 h 197"/>
                  <a:gd name="T30" fmla="*/ 0 w 233"/>
                  <a:gd name="T31" fmla="*/ 0 h 197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233" h="197">
                    <a:moveTo>
                      <a:pt x="212" y="197"/>
                    </a:moveTo>
                    <a:lnTo>
                      <a:pt x="233" y="165"/>
                    </a:lnTo>
                    <a:lnTo>
                      <a:pt x="233" y="163"/>
                    </a:lnTo>
                    <a:lnTo>
                      <a:pt x="202" y="104"/>
                    </a:lnTo>
                    <a:lnTo>
                      <a:pt x="163" y="57"/>
                    </a:lnTo>
                    <a:lnTo>
                      <a:pt x="117" y="17"/>
                    </a:lnTo>
                    <a:lnTo>
                      <a:pt x="80" y="0"/>
                    </a:lnTo>
                    <a:lnTo>
                      <a:pt x="71" y="0"/>
                    </a:lnTo>
                    <a:lnTo>
                      <a:pt x="21" y="43"/>
                    </a:lnTo>
                    <a:lnTo>
                      <a:pt x="0" y="90"/>
                    </a:lnTo>
                    <a:lnTo>
                      <a:pt x="53" y="146"/>
                    </a:lnTo>
                    <a:lnTo>
                      <a:pt x="102" y="96"/>
                    </a:lnTo>
                    <a:lnTo>
                      <a:pt x="107" y="98"/>
                    </a:lnTo>
                    <a:lnTo>
                      <a:pt x="161" y="141"/>
                    </a:lnTo>
                    <a:lnTo>
                      <a:pt x="204" y="187"/>
                    </a:lnTo>
                    <a:lnTo>
                      <a:pt x="212" y="197"/>
                    </a:lnTo>
                    <a:close/>
                  </a:path>
                </a:pathLst>
              </a:custGeom>
              <a:noFill/>
              <a:ln w="63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66" name="未知"/>
              <p:cNvSpPr>
                <a:spLocks/>
              </p:cNvSpPr>
              <p:nvPr/>
            </p:nvSpPr>
            <p:spPr bwMode="auto">
              <a:xfrm>
                <a:off x="296" y="1737"/>
                <a:ext cx="70" cy="69"/>
              </a:xfrm>
              <a:custGeom>
                <a:avLst/>
                <a:gdLst>
                  <a:gd name="T0" fmla="*/ 0 w 174"/>
                  <a:gd name="T1" fmla="*/ 0 h 174"/>
                  <a:gd name="T2" fmla="*/ 0 w 174"/>
                  <a:gd name="T3" fmla="*/ 0 h 174"/>
                  <a:gd name="T4" fmla="*/ 0 w 174"/>
                  <a:gd name="T5" fmla="*/ 0 h 174"/>
                  <a:gd name="T6" fmla="*/ 0 w 174"/>
                  <a:gd name="T7" fmla="*/ 0 h 174"/>
                  <a:gd name="T8" fmla="*/ 0 w 174"/>
                  <a:gd name="T9" fmla="*/ 0 h 174"/>
                  <a:gd name="T10" fmla="*/ 0 w 174"/>
                  <a:gd name="T11" fmla="*/ 0 h 174"/>
                  <a:gd name="T12" fmla="*/ 0 w 174"/>
                  <a:gd name="T13" fmla="*/ 0 h 174"/>
                  <a:gd name="T14" fmla="*/ 0 w 174"/>
                  <a:gd name="T15" fmla="*/ 0 h 174"/>
                  <a:gd name="T16" fmla="*/ 0 w 174"/>
                  <a:gd name="T17" fmla="*/ 0 h 174"/>
                  <a:gd name="T18" fmla="*/ 0 w 174"/>
                  <a:gd name="T19" fmla="*/ 0 h 174"/>
                  <a:gd name="T20" fmla="*/ 0 w 174"/>
                  <a:gd name="T21" fmla="*/ 0 h 174"/>
                  <a:gd name="T22" fmla="*/ 0 w 174"/>
                  <a:gd name="T23" fmla="*/ 0 h 174"/>
                  <a:gd name="T24" fmla="*/ 0 w 174"/>
                  <a:gd name="T25" fmla="*/ 0 h 174"/>
                  <a:gd name="T26" fmla="*/ 0 w 174"/>
                  <a:gd name="T27" fmla="*/ 0 h 174"/>
                  <a:gd name="T28" fmla="*/ 0 w 174"/>
                  <a:gd name="T29" fmla="*/ 0 h 174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174" h="174">
                    <a:moveTo>
                      <a:pt x="104" y="128"/>
                    </a:moveTo>
                    <a:lnTo>
                      <a:pt x="128" y="102"/>
                    </a:lnTo>
                    <a:lnTo>
                      <a:pt x="174" y="174"/>
                    </a:lnTo>
                    <a:lnTo>
                      <a:pt x="128" y="102"/>
                    </a:lnTo>
                    <a:lnTo>
                      <a:pt x="128" y="100"/>
                    </a:lnTo>
                    <a:lnTo>
                      <a:pt x="76" y="39"/>
                    </a:lnTo>
                    <a:lnTo>
                      <a:pt x="57" y="31"/>
                    </a:lnTo>
                    <a:lnTo>
                      <a:pt x="55" y="31"/>
                    </a:lnTo>
                    <a:lnTo>
                      <a:pt x="31" y="57"/>
                    </a:lnTo>
                    <a:lnTo>
                      <a:pt x="0" y="0"/>
                    </a:lnTo>
                    <a:lnTo>
                      <a:pt x="31" y="57"/>
                    </a:lnTo>
                    <a:lnTo>
                      <a:pt x="32" y="59"/>
                    </a:lnTo>
                    <a:lnTo>
                      <a:pt x="84" y="120"/>
                    </a:lnTo>
                    <a:lnTo>
                      <a:pt x="102" y="128"/>
                    </a:lnTo>
                    <a:lnTo>
                      <a:pt x="104" y="128"/>
                    </a:lnTo>
                    <a:close/>
                  </a:path>
                </a:pathLst>
              </a:custGeom>
              <a:blipFill dpi="0" rotWithShape="0">
                <a:blip r:embed="rId29"/>
                <a:srcRect/>
                <a:stretch>
                  <a:fillRect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67" name="未知"/>
              <p:cNvSpPr>
                <a:spLocks/>
              </p:cNvSpPr>
              <p:nvPr/>
            </p:nvSpPr>
            <p:spPr bwMode="auto">
              <a:xfrm>
                <a:off x="152" y="1928"/>
                <a:ext cx="17" cy="16"/>
              </a:xfrm>
              <a:custGeom>
                <a:avLst/>
                <a:gdLst>
                  <a:gd name="T0" fmla="*/ 0 w 41"/>
                  <a:gd name="T1" fmla="*/ 0 h 41"/>
                  <a:gd name="T2" fmla="*/ 0 w 41"/>
                  <a:gd name="T3" fmla="*/ 0 h 41"/>
                  <a:gd name="T4" fmla="*/ 0 w 41"/>
                  <a:gd name="T5" fmla="*/ 0 h 41"/>
                  <a:gd name="T6" fmla="*/ 0 w 41"/>
                  <a:gd name="T7" fmla="*/ 0 h 41"/>
                  <a:gd name="T8" fmla="*/ 0 w 41"/>
                  <a:gd name="T9" fmla="*/ 0 h 41"/>
                  <a:gd name="T10" fmla="*/ 0 w 41"/>
                  <a:gd name="T11" fmla="*/ 0 h 41"/>
                  <a:gd name="T12" fmla="*/ 0 w 41"/>
                  <a:gd name="T13" fmla="*/ 0 h 41"/>
                  <a:gd name="T14" fmla="*/ 0 w 41"/>
                  <a:gd name="T15" fmla="*/ 0 h 41"/>
                  <a:gd name="T16" fmla="*/ 0 w 41"/>
                  <a:gd name="T17" fmla="*/ 0 h 41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41" h="41">
                    <a:moveTo>
                      <a:pt x="22" y="0"/>
                    </a:moveTo>
                    <a:lnTo>
                      <a:pt x="41" y="20"/>
                    </a:lnTo>
                    <a:lnTo>
                      <a:pt x="41" y="22"/>
                    </a:lnTo>
                    <a:lnTo>
                      <a:pt x="21" y="41"/>
                    </a:lnTo>
                    <a:lnTo>
                      <a:pt x="20" y="41"/>
                    </a:lnTo>
                    <a:lnTo>
                      <a:pt x="0" y="21"/>
                    </a:lnTo>
                    <a:lnTo>
                      <a:pt x="0" y="20"/>
                    </a:lnTo>
                    <a:lnTo>
                      <a:pt x="20" y="0"/>
                    </a:lnTo>
                    <a:lnTo>
                      <a:pt x="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68" name="未知"/>
              <p:cNvSpPr>
                <a:spLocks/>
              </p:cNvSpPr>
              <p:nvPr/>
            </p:nvSpPr>
            <p:spPr bwMode="auto">
              <a:xfrm>
                <a:off x="152" y="1928"/>
                <a:ext cx="17" cy="16"/>
              </a:xfrm>
              <a:custGeom>
                <a:avLst/>
                <a:gdLst>
                  <a:gd name="T0" fmla="*/ 0 w 41"/>
                  <a:gd name="T1" fmla="*/ 0 h 41"/>
                  <a:gd name="T2" fmla="*/ 0 w 41"/>
                  <a:gd name="T3" fmla="*/ 0 h 41"/>
                  <a:gd name="T4" fmla="*/ 0 w 41"/>
                  <a:gd name="T5" fmla="*/ 0 h 41"/>
                  <a:gd name="T6" fmla="*/ 0 w 41"/>
                  <a:gd name="T7" fmla="*/ 0 h 41"/>
                  <a:gd name="T8" fmla="*/ 0 w 41"/>
                  <a:gd name="T9" fmla="*/ 0 h 41"/>
                  <a:gd name="T10" fmla="*/ 0 w 41"/>
                  <a:gd name="T11" fmla="*/ 0 h 41"/>
                  <a:gd name="T12" fmla="*/ 0 w 41"/>
                  <a:gd name="T13" fmla="*/ 0 h 41"/>
                  <a:gd name="T14" fmla="*/ 0 w 41"/>
                  <a:gd name="T15" fmla="*/ 0 h 41"/>
                  <a:gd name="T16" fmla="*/ 0 w 41"/>
                  <a:gd name="T17" fmla="*/ 0 h 41"/>
                  <a:gd name="T18" fmla="*/ 0 w 41"/>
                  <a:gd name="T19" fmla="*/ 0 h 4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41" h="41">
                    <a:moveTo>
                      <a:pt x="6" y="36"/>
                    </a:moveTo>
                    <a:lnTo>
                      <a:pt x="21" y="41"/>
                    </a:lnTo>
                    <a:lnTo>
                      <a:pt x="23" y="41"/>
                    </a:lnTo>
                    <a:lnTo>
                      <a:pt x="41" y="20"/>
                    </a:lnTo>
                    <a:lnTo>
                      <a:pt x="41" y="18"/>
                    </a:lnTo>
                    <a:lnTo>
                      <a:pt x="20" y="0"/>
                    </a:lnTo>
                    <a:lnTo>
                      <a:pt x="18" y="0"/>
                    </a:lnTo>
                    <a:lnTo>
                      <a:pt x="0" y="21"/>
                    </a:lnTo>
                    <a:lnTo>
                      <a:pt x="0" y="23"/>
                    </a:lnTo>
                    <a:lnTo>
                      <a:pt x="6" y="36"/>
                    </a:lnTo>
                    <a:close/>
                  </a:path>
                </a:pathLst>
              </a:custGeom>
              <a:noFill/>
              <a:ln w="6350" cmpd="sng">
                <a:solidFill>
                  <a:srgbClr val="252525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69" name="未知"/>
              <p:cNvSpPr>
                <a:spLocks/>
              </p:cNvSpPr>
              <p:nvPr/>
            </p:nvSpPr>
            <p:spPr bwMode="auto">
              <a:xfrm>
                <a:off x="825" y="1184"/>
                <a:ext cx="14" cy="242"/>
              </a:xfrm>
              <a:custGeom>
                <a:avLst/>
                <a:gdLst>
                  <a:gd name="T0" fmla="*/ 0 w 35"/>
                  <a:gd name="T1" fmla="*/ 0 h 604"/>
                  <a:gd name="T2" fmla="*/ 0 w 35"/>
                  <a:gd name="T3" fmla="*/ 0 h 604"/>
                  <a:gd name="T4" fmla="*/ 0 w 35"/>
                  <a:gd name="T5" fmla="*/ 0 h 604"/>
                  <a:gd name="T6" fmla="*/ 0 w 35"/>
                  <a:gd name="T7" fmla="*/ 0 h 604"/>
                  <a:gd name="T8" fmla="*/ 0 w 35"/>
                  <a:gd name="T9" fmla="*/ 0 h 60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" h="604">
                    <a:moveTo>
                      <a:pt x="35" y="569"/>
                    </a:moveTo>
                    <a:lnTo>
                      <a:pt x="35" y="0"/>
                    </a:lnTo>
                    <a:lnTo>
                      <a:pt x="0" y="0"/>
                    </a:lnTo>
                    <a:lnTo>
                      <a:pt x="0" y="604"/>
                    </a:lnTo>
                    <a:lnTo>
                      <a:pt x="35" y="56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70" name="未知"/>
              <p:cNvSpPr>
                <a:spLocks/>
              </p:cNvSpPr>
              <p:nvPr/>
            </p:nvSpPr>
            <p:spPr bwMode="auto">
              <a:xfrm>
                <a:off x="839" y="1184"/>
                <a:ext cx="16" cy="228"/>
              </a:xfrm>
              <a:custGeom>
                <a:avLst/>
                <a:gdLst>
                  <a:gd name="T0" fmla="*/ 0 w 40"/>
                  <a:gd name="T1" fmla="*/ 0 h 569"/>
                  <a:gd name="T2" fmla="*/ 0 w 40"/>
                  <a:gd name="T3" fmla="*/ 0 h 569"/>
                  <a:gd name="T4" fmla="*/ 0 w 40"/>
                  <a:gd name="T5" fmla="*/ 0 h 569"/>
                  <a:gd name="T6" fmla="*/ 0 w 40"/>
                  <a:gd name="T7" fmla="*/ 0 h 569"/>
                  <a:gd name="T8" fmla="*/ 0 w 40"/>
                  <a:gd name="T9" fmla="*/ 0 h 56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0" h="569">
                    <a:moveTo>
                      <a:pt x="40" y="529"/>
                    </a:moveTo>
                    <a:lnTo>
                      <a:pt x="40" y="0"/>
                    </a:lnTo>
                    <a:lnTo>
                      <a:pt x="0" y="0"/>
                    </a:lnTo>
                    <a:lnTo>
                      <a:pt x="0" y="569"/>
                    </a:lnTo>
                    <a:lnTo>
                      <a:pt x="40" y="529"/>
                    </a:lnTo>
                    <a:close/>
                  </a:path>
                </a:pathLst>
              </a:custGeom>
              <a:solidFill>
                <a:srgbClr val="8080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71" name="未知"/>
              <p:cNvSpPr>
                <a:spLocks/>
              </p:cNvSpPr>
              <p:nvPr/>
            </p:nvSpPr>
            <p:spPr bwMode="auto">
              <a:xfrm>
                <a:off x="855" y="1184"/>
                <a:ext cx="16" cy="212"/>
              </a:xfrm>
              <a:custGeom>
                <a:avLst/>
                <a:gdLst>
                  <a:gd name="T0" fmla="*/ 0 w 40"/>
                  <a:gd name="T1" fmla="*/ 0 h 529"/>
                  <a:gd name="T2" fmla="*/ 0 w 40"/>
                  <a:gd name="T3" fmla="*/ 0 h 529"/>
                  <a:gd name="T4" fmla="*/ 0 w 40"/>
                  <a:gd name="T5" fmla="*/ 0 h 529"/>
                  <a:gd name="T6" fmla="*/ 0 w 40"/>
                  <a:gd name="T7" fmla="*/ 0 h 529"/>
                  <a:gd name="T8" fmla="*/ 0 w 40"/>
                  <a:gd name="T9" fmla="*/ 0 h 52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0" h="529">
                    <a:moveTo>
                      <a:pt x="40" y="489"/>
                    </a:moveTo>
                    <a:lnTo>
                      <a:pt x="40" y="0"/>
                    </a:lnTo>
                    <a:lnTo>
                      <a:pt x="0" y="0"/>
                    </a:lnTo>
                    <a:lnTo>
                      <a:pt x="0" y="529"/>
                    </a:lnTo>
                    <a:lnTo>
                      <a:pt x="40" y="48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72" name="未知"/>
              <p:cNvSpPr>
                <a:spLocks/>
              </p:cNvSpPr>
              <p:nvPr/>
            </p:nvSpPr>
            <p:spPr bwMode="auto">
              <a:xfrm>
                <a:off x="876" y="1184"/>
                <a:ext cx="0" cy="191"/>
              </a:xfrm>
              <a:custGeom>
                <a:avLst/>
                <a:gdLst>
                  <a:gd name="T0" fmla="*/ 0 h 476"/>
                  <a:gd name="T1" fmla="*/ 0 h 476"/>
                  <a:gd name="T2" fmla="*/ 0 60000 65536"/>
                  <a:gd name="T3" fmla="*/ 0 60000 65536"/>
                </a:gdLst>
                <a:ahLst/>
                <a:cxnLst>
                  <a:cxn ang="T2">
                    <a:pos x="0" y="T0"/>
                  </a:cxn>
                  <a:cxn ang="T3">
                    <a:pos x="0" y="T1"/>
                  </a:cxn>
                </a:cxnLst>
                <a:rect l="0" t="0" r="r" b="b"/>
                <a:pathLst>
                  <a:path h="476">
                    <a:moveTo>
                      <a:pt x="0" y="0"/>
                    </a:moveTo>
                    <a:lnTo>
                      <a:pt x="0" y="476"/>
                    </a:lnTo>
                  </a:path>
                </a:pathLst>
              </a:custGeom>
              <a:noFill/>
              <a:ln w="16471" cmpd="sng">
                <a:solidFill>
                  <a:srgbClr val="FFFF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73" name="未知"/>
              <p:cNvSpPr>
                <a:spLocks/>
              </p:cNvSpPr>
              <p:nvPr/>
            </p:nvSpPr>
            <p:spPr bwMode="auto">
              <a:xfrm>
                <a:off x="886" y="1184"/>
                <a:ext cx="0" cy="180"/>
              </a:xfrm>
              <a:custGeom>
                <a:avLst/>
                <a:gdLst>
                  <a:gd name="T0" fmla="*/ 0 h 450"/>
                  <a:gd name="T1" fmla="*/ 0 h 450"/>
                  <a:gd name="T2" fmla="*/ 0 60000 65536"/>
                  <a:gd name="T3" fmla="*/ 0 60000 65536"/>
                </a:gdLst>
                <a:ahLst/>
                <a:cxnLst>
                  <a:cxn ang="T2">
                    <a:pos x="0" y="T0"/>
                  </a:cxn>
                  <a:cxn ang="T3">
                    <a:pos x="0" y="T1"/>
                  </a:cxn>
                </a:cxnLst>
                <a:rect l="0" t="0" r="r" b="b"/>
                <a:pathLst>
                  <a:path h="450">
                    <a:moveTo>
                      <a:pt x="0" y="0"/>
                    </a:moveTo>
                    <a:lnTo>
                      <a:pt x="0" y="450"/>
                    </a:lnTo>
                  </a:path>
                </a:pathLst>
              </a:custGeom>
              <a:noFill/>
              <a:ln w="16471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74" name="未知"/>
              <p:cNvSpPr>
                <a:spLocks/>
              </p:cNvSpPr>
              <p:nvPr/>
            </p:nvSpPr>
            <p:spPr bwMode="auto">
              <a:xfrm>
                <a:off x="825" y="1184"/>
                <a:ext cx="64" cy="242"/>
              </a:xfrm>
              <a:custGeom>
                <a:avLst/>
                <a:gdLst>
                  <a:gd name="T0" fmla="*/ 0 w 160"/>
                  <a:gd name="T1" fmla="*/ 0 h 604"/>
                  <a:gd name="T2" fmla="*/ 0 w 160"/>
                  <a:gd name="T3" fmla="*/ 0 h 604"/>
                  <a:gd name="T4" fmla="*/ 0 w 160"/>
                  <a:gd name="T5" fmla="*/ 0 h 604"/>
                  <a:gd name="T6" fmla="*/ 0 w 160"/>
                  <a:gd name="T7" fmla="*/ 0 h 604"/>
                  <a:gd name="T8" fmla="*/ 0 w 160"/>
                  <a:gd name="T9" fmla="*/ 0 h 60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60" h="604">
                    <a:moveTo>
                      <a:pt x="160" y="0"/>
                    </a:moveTo>
                    <a:lnTo>
                      <a:pt x="160" y="445"/>
                    </a:lnTo>
                    <a:lnTo>
                      <a:pt x="0" y="604"/>
                    </a:lnTo>
                    <a:lnTo>
                      <a:pt x="0" y="0"/>
                    </a:lnTo>
                    <a:lnTo>
                      <a:pt x="160" y="0"/>
                    </a:lnTo>
                    <a:close/>
                  </a:path>
                </a:pathLst>
              </a:custGeom>
              <a:noFill/>
              <a:ln w="63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75" name="未知"/>
              <p:cNvSpPr>
                <a:spLocks/>
              </p:cNvSpPr>
              <p:nvPr/>
            </p:nvSpPr>
            <p:spPr bwMode="auto">
              <a:xfrm>
                <a:off x="813" y="1171"/>
                <a:ext cx="87" cy="0"/>
              </a:xfrm>
              <a:custGeom>
                <a:avLst/>
                <a:gdLst>
                  <a:gd name="T0" fmla="*/ 0 w 219"/>
                  <a:gd name="T1" fmla="*/ 0 w 219"/>
                  <a:gd name="T2" fmla="*/ 0 60000 65536"/>
                  <a:gd name="T3" fmla="*/ 0 60000 65536"/>
                </a:gdLst>
                <a:ahLst/>
                <a:cxnLst>
                  <a:cxn ang="T2">
                    <a:pos x="T0" y="0"/>
                  </a:cxn>
                  <a:cxn ang="T3">
                    <a:pos x="T1" y="0"/>
                  </a:cxn>
                </a:cxnLst>
                <a:rect l="0" t="0" r="r" b="b"/>
                <a:pathLst>
                  <a:path w="219">
                    <a:moveTo>
                      <a:pt x="219" y="0"/>
                    </a:moveTo>
                    <a:lnTo>
                      <a:pt x="0" y="0"/>
                    </a:lnTo>
                  </a:path>
                </a:pathLst>
              </a:custGeom>
              <a:noFill/>
              <a:ln w="1957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76" name="未知"/>
              <p:cNvSpPr>
                <a:spLocks/>
              </p:cNvSpPr>
              <p:nvPr/>
            </p:nvSpPr>
            <p:spPr bwMode="auto">
              <a:xfrm>
                <a:off x="810" y="1177"/>
                <a:ext cx="93" cy="9"/>
              </a:xfrm>
              <a:custGeom>
                <a:avLst/>
                <a:gdLst>
                  <a:gd name="T0" fmla="*/ 0 w 231"/>
                  <a:gd name="T1" fmla="*/ 0 h 24"/>
                  <a:gd name="T2" fmla="*/ 0 w 231"/>
                  <a:gd name="T3" fmla="*/ 0 h 24"/>
                  <a:gd name="T4" fmla="*/ 0 w 231"/>
                  <a:gd name="T5" fmla="*/ 0 h 24"/>
                  <a:gd name="T6" fmla="*/ 0 w 231"/>
                  <a:gd name="T7" fmla="*/ 0 h 24"/>
                  <a:gd name="T8" fmla="*/ 0 w 231"/>
                  <a:gd name="T9" fmla="*/ 0 h 24"/>
                  <a:gd name="T10" fmla="*/ 0 w 231"/>
                  <a:gd name="T11" fmla="*/ 0 h 24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31" h="24">
                    <a:moveTo>
                      <a:pt x="210" y="24"/>
                    </a:moveTo>
                    <a:lnTo>
                      <a:pt x="231" y="0"/>
                    </a:lnTo>
                    <a:lnTo>
                      <a:pt x="0" y="0"/>
                    </a:lnTo>
                    <a:lnTo>
                      <a:pt x="24" y="24"/>
                    </a:lnTo>
                    <a:lnTo>
                      <a:pt x="208" y="24"/>
                    </a:lnTo>
                    <a:lnTo>
                      <a:pt x="210" y="2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77" name="未知"/>
              <p:cNvSpPr>
                <a:spLocks/>
              </p:cNvSpPr>
              <p:nvPr/>
            </p:nvSpPr>
            <p:spPr bwMode="auto">
              <a:xfrm>
                <a:off x="810" y="1168"/>
                <a:ext cx="93" cy="18"/>
              </a:xfrm>
              <a:custGeom>
                <a:avLst/>
                <a:gdLst>
                  <a:gd name="T0" fmla="*/ 0 w 231"/>
                  <a:gd name="T1" fmla="*/ 0 h 47"/>
                  <a:gd name="T2" fmla="*/ 0 w 231"/>
                  <a:gd name="T3" fmla="*/ 0 h 47"/>
                  <a:gd name="T4" fmla="*/ 0 w 231"/>
                  <a:gd name="T5" fmla="*/ 0 h 47"/>
                  <a:gd name="T6" fmla="*/ 0 w 231"/>
                  <a:gd name="T7" fmla="*/ 0 h 47"/>
                  <a:gd name="T8" fmla="*/ 0 w 231"/>
                  <a:gd name="T9" fmla="*/ 0 h 47"/>
                  <a:gd name="T10" fmla="*/ 0 w 231"/>
                  <a:gd name="T11" fmla="*/ 0 h 47"/>
                  <a:gd name="T12" fmla="*/ 0 w 231"/>
                  <a:gd name="T13" fmla="*/ 0 h 47"/>
                  <a:gd name="T14" fmla="*/ 0 w 231"/>
                  <a:gd name="T15" fmla="*/ 0 h 47"/>
                  <a:gd name="T16" fmla="*/ 0 w 231"/>
                  <a:gd name="T17" fmla="*/ 0 h 4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231" h="47">
                    <a:moveTo>
                      <a:pt x="208" y="47"/>
                    </a:moveTo>
                    <a:lnTo>
                      <a:pt x="231" y="23"/>
                    </a:lnTo>
                    <a:lnTo>
                      <a:pt x="231" y="21"/>
                    </a:lnTo>
                    <a:lnTo>
                      <a:pt x="208" y="0"/>
                    </a:lnTo>
                    <a:lnTo>
                      <a:pt x="24" y="0"/>
                    </a:lnTo>
                    <a:lnTo>
                      <a:pt x="0" y="23"/>
                    </a:lnTo>
                    <a:lnTo>
                      <a:pt x="0" y="25"/>
                    </a:lnTo>
                    <a:lnTo>
                      <a:pt x="24" y="47"/>
                    </a:lnTo>
                    <a:lnTo>
                      <a:pt x="208" y="47"/>
                    </a:lnTo>
                    <a:close/>
                  </a:path>
                </a:pathLst>
              </a:custGeom>
              <a:noFill/>
              <a:ln w="63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78" name="未知"/>
              <p:cNvSpPr>
                <a:spLocks/>
              </p:cNvSpPr>
              <p:nvPr/>
            </p:nvSpPr>
            <p:spPr bwMode="auto">
              <a:xfrm>
                <a:off x="800" y="1338"/>
                <a:ext cx="108" cy="108"/>
              </a:xfrm>
              <a:custGeom>
                <a:avLst/>
                <a:gdLst>
                  <a:gd name="T0" fmla="*/ 0 w 271"/>
                  <a:gd name="T1" fmla="*/ 0 h 271"/>
                  <a:gd name="T2" fmla="*/ 0 w 271"/>
                  <a:gd name="T3" fmla="*/ 0 h 271"/>
                  <a:gd name="T4" fmla="*/ 0 w 271"/>
                  <a:gd name="T5" fmla="*/ 0 h 271"/>
                  <a:gd name="T6" fmla="*/ 0 w 271"/>
                  <a:gd name="T7" fmla="*/ 0 h 271"/>
                  <a:gd name="T8" fmla="*/ 0 w 271"/>
                  <a:gd name="T9" fmla="*/ 0 h 271"/>
                  <a:gd name="T10" fmla="*/ 0 w 271"/>
                  <a:gd name="T11" fmla="*/ 0 h 271"/>
                  <a:gd name="T12" fmla="*/ 0 w 271"/>
                  <a:gd name="T13" fmla="*/ 0 h 271"/>
                  <a:gd name="T14" fmla="*/ 0 w 271"/>
                  <a:gd name="T15" fmla="*/ 0 h 271"/>
                  <a:gd name="T16" fmla="*/ 0 w 271"/>
                  <a:gd name="T17" fmla="*/ 0 h 271"/>
                  <a:gd name="T18" fmla="*/ 0 w 271"/>
                  <a:gd name="T19" fmla="*/ 0 h 271"/>
                  <a:gd name="T20" fmla="*/ 0 w 271"/>
                  <a:gd name="T21" fmla="*/ 0 h 271"/>
                  <a:gd name="T22" fmla="*/ 0 w 271"/>
                  <a:gd name="T23" fmla="*/ 0 h 271"/>
                  <a:gd name="T24" fmla="*/ 0 w 271"/>
                  <a:gd name="T25" fmla="*/ 0 h 271"/>
                  <a:gd name="T26" fmla="*/ 0 w 271"/>
                  <a:gd name="T27" fmla="*/ 0 h 271"/>
                  <a:gd name="T28" fmla="*/ 0 w 271"/>
                  <a:gd name="T29" fmla="*/ 0 h 271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271" h="271">
                    <a:moveTo>
                      <a:pt x="54" y="248"/>
                    </a:moveTo>
                    <a:lnTo>
                      <a:pt x="247" y="59"/>
                    </a:lnTo>
                    <a:lnTo>
                      <a:pt x="248" y="52"/>
                    </a:lnTo>
                    <a:lnTo>
                      <a:pt x="271" y="271"/>
                    </a:lnTo>
                    <a:lnTo>
                      <a:pt x="248" y="52"/>
                    </a:lnTo>
                    <a:lnTo>
                      <a:pt x="248" y="51"/>
                    </a:lnTo>
                    <a:lnTo>
                      <a:pt x="234" y="38"/>
                    </a:lnTo>
                    <a:lnTo>
                      <a:pt x="232" y="38"/>
                    </a:lnTo>
                    <a:lnTo>
                      <a:pt x="50" y="210"/>
                    </a:lnTo>
                    <a:lnTo>
                      <a:pt x="38" y="234"/>
                    </a:lnTo>
                    <a:lnTo>
                      <a:pt x="0" y="0"/>
                    </a:lnTo>
                    <a:lnTo>
                      <a:pt x="38" y="234"/>
                    </a:lnTo>
                    <a:lnTo>
                      <a:pt x="38" y="235"/>
                    </a:lnTo>
                    <a:lnTo>
                      <a:pt x="52" y="248"/>
                    </a:lnTo>
                    <a:lnTo>
                      <a:pt x="54" y="248"/>
                    </a:lnTo>
                    <a:close/>
                  </a:path>
                </a:pathLst>
              </a:custGeom>
              <a:blipFill dpi="0" rotWithShape="0">
                <a:blip r:embed="rId18"/>
                <a:srcRect/>
                <a:stretch>
                  <a:fillRect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79" name="未知"/>
              <p:cNvSpPr>
                <a:spLocks/>
              </p:cNvSpPr>
              <p:nvPr/>
            </p:nvSpPr>
            <p:spPr bwMode="auto">
              <a:xfrm>
                <a:off x="813" y="1351"/>
                <a:ext cx="101" cy="101"/>
              </a:xfrm>
              <a:custGeom>
                <a:avLst/>
                <a:gdLst>
                  <a:gd name="T0" fmla="*/ 0 w 252"/>
                  <a:gd name="T1" fmla="*/ 0 h 252"/>
                  <a:gd name="T2" fmla="*/ 0 w 252"/>
                  <a:gd name="T3" fmla="*/ 0 h 252"/>
                  <a:gd name="T4" fmla="*/ 0 w 252"/>
                  <a:gd name="T5" fmla="*/ 0 h 252"/>
                  <a:gd name="T6" fmla="*/ 0 w 252"/>
                  <a:gd name="T7" fmla="*/ 0 h 252"/>
                  <a:gd name="T8" fmla="*/ 0 w 252"/>
                  <a:gd name="T9" fmla="*/ 0 h 252"/>
                  <a:gd name="T10" fmla="*/ 0 w 252"/>
                  <a:gd name="T11" fmla="*/ 0 h 252"/>
                  <a:gd name="T12" fmla="*/ 0 w 252"/>
                  <a:gd name="T13" fmla="*/ 0 h 252"/>
                  <a:gd name="T14" fmla="*/ 0 w 252"/>
                  <a:gd name="T15" fmla="*/ 0 h 252"/>
                  <a:gd name="T16" fmla="*/ 0 w 252"/>
                  <a:gd name="T17" fmla="*/ 0 h 252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252" h="252">
                    <a:moveTo>
                      <a:pt x="25" y="213"/>
                    </a:moveTo>
                    <a:lnTo>
                      <a:pt x="202" y="42"/>
                    </a:lnTo>
                    <a:lnTo>
                      <a:pt x="213" y="25"/>
                    </a:lnTo>
                    <a:lnTo>
                      <a:pt x="252" y="252"/>
                    </a:lnTo>
                    <a:lnTo>
                      <a:pt x="213" y="25"/>
                    </a:lnTo>
                    <a:lnTo>
                      <a:pt x="25" y="213"/>
                    </a:lnTo>
                    <a:lnTo>
                      <a:pt x="0" y="0"/>
                    </a:lnTo>
                    <a:lnTo>
                      <a:pt x="25" y="213"/>
                    </a:lnTo>
                    <a:close/>
                  </a:path>
                </a:pathLst>
              </a:custGeom>
              <a:blipFill dpi="0" rotWithShape="0">
                <a:blip r:embed="rId19"/>
                <a:srcRect/>
                <a:stretch>
                  <a:fillRect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80" name="未知"/>
              <p:cNvSpPr>
                <a:spLocks/>
              </p:cNvSpPr>
              <p:nvPr/>
            </p:nvSpPr>
            <p:spPr bwMode="auto">
              <a:xfrm>
                <a:off x="815" y="1353"/>
                <a:ext cx="84" cy="84"/>
              </a:xfrm>
              <a:custGeom>
                <a:avLst/>
                <a:gdLst>
                  <a:gd name="T0" fmla="*/ 0 w 210"/>
                  <a:gd name="T1" fmla="*/ 0 h 210"/>
                  <a:gd name="T2" fmla="*/ 0 w 210"/>
                  <a:gd name="T3" fmla="*/ 0 h 210"/>
                  <a:gd name="T4" fmla="*/ 0 w 210"/>
                  <a:gd name="T5" fmla="*/ 0 h 210"/>
                  <a:gd name="T6" fmla="*/ 0 w 210"/>
                  <a:gd name="T7" fmla="*/ 0 h 210"/>
                  <a:gd name="T8" fmla="*/ 0 w 210"/>
                  <a:gd name="T9" fmla="*/ 0 h 210"/>
                  <a:gd name="T10" fmla="*/ 0 w 210"/>
                  <a:gd name="T11" fmla="*/ 0 h 210"/>
                  <a:gd name="T12" fmla="*/ 0 w 210"/>
                  <a:gd name="T13" fmla="*/ 0 h 210"/>
                  <a:gd name="T14" fmla="*/ 0 w 210"/>
                  <a:gd name="T15" fmla="*/ 0 h 210"/>
                  <a:gd name="T16" fmla="*/ 0 w 210"/>
                  <a:gd name="T17" fmla="*/ 0 h 210"/>
                  <a:gd name="T18" fmla="*/ 0 w 210"/>
                  <a:gd name="T19" fmla="*/ 0 h 210"/>
                  <a:gd name="T20" fmla="*/ 0 w 210"/>
                  <a:gd name="T21" fmla="*/ 0 h 21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210" h="210">
                    <a:moveTo>
                      <a:pt x="198" y="38"/>
                    </a:moveTo>
                    <a:lnTo>
                      <a:pt x="210" y="14"/>
                    </a:lnTo>
                    <a:lnTo>
                      <a:pt x="210" y="13"/>
                    </a:lnTo>
                    <a:lnTo>
                      <a:pt x="196" y="0"/>
                    </a:lnTo>
                    <a:lnTo>
                      <a:pt x="194" y="0"/>
                    </a:lnTo>
                    <a:lnTo>
                      <a:pt x="12" y="172"/>
                    </a:lnTo>
                    <a:lnTo>
                      <a:pt x="0" y="196"/>
                    </a:lnTo>
                    <a:lnTo>
                      <a:pt x="0" y="197"/>
                    </a:lnTo>
                    <a:lnTo>
                      <a:pt x="14" y="210"/>
                    </a:lnTo>
                    <a:lnTo>
                      <a:pt x="16" y="210"/>
                    </a:lnTo>
                    <a:lnTo>
                      <a:pt x="198" y="38"/>
                    </a:lnTo>
                    <a:close/>
                  </a:path>
                </a:pathLst>
              </a:custGeom>
              <a:noFill/>
              <a:ln w="63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81" name="未知"/>
              <p:cNvSpPr>
                <a:spLocks/>
              </p:cNvSpPr>
              <p:nvPr/>
            </p:nvSpPr>
            <p:spPr bwMode="auto">
              <a:xfrm>
                <a:off x="830" y="1324"/>
                <a:ext cx="19" cy="18"/>
              </a:xfrm>
              <a:custGeom>
                <a:avLst/>
                <a:gdLst>
                  <a:gd name="T0" fmla="*/ 0 w 47"/>
                  <a:gd name="T1" fmla="*/ 0 h 46"/>
                  <a:gd name="T2" fmla="*/ 0 w 47"/>
                  <a:gd name="T3" fmla="*/ 0 h 46"/>
                  <a:gd name="T4" fmla="*/ 0 w 47"/>
                  <a:gd name="T5" fmla="*/ 0 h 46"/>
                  <a:gd name="T6" fmla="*/ 0 w 47"/>
                  <a:gd name="T7" fmla="*/ 0 h 46"/>
                  <a:gd name="T8" fmla="*/ 0 w 47"/>
                  <a:gd name="T9" fmla="*/ 0 h 4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7" h="46">
                    <a:moveTo>
                      <a:pt x="47" y="8"/>
                    </a:moveTo>
                    <a:lnTo>
                      <a:pt x="8" y="46"/>
                    </a:lnTo>
                    <a:lnTo>
                      <a:pt x="0" y="38"/>
                    </a:lnTo>
                    <a:lnTo>
                      <a:pt x="39" y="0"/>
                    </a:lnTo>
                    <a:lnTo>
                      <a:pt x="47" y="8"/>
                    </a:lnTo>
                    <a:close/>
                  </a:path>
                </a:pathLst>
              </a:custGeom>
              <a:solidFill>
                <a:srgbClr val="E866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82" name="未知"/>
              <p:cNvSpPr>
                <a:spLocks/>
              </p:cNvSpPr>
              <p:nvPr/>
            </p:nvSpPr>
            <p:spPr bwMode="auto">
              <a:xfrm>
                <a:off x="830" y="1324"/>
                <a:ext cx="19" cy="18"/>
              </a:xfrm>
              <a:custGeom>
                <a:avLst/>
                <a:gdLst>
                  <a:gd name="T0" fmla="*/ 0 w 47"/>
                  <a:gd name="T1" fmla="*/ 0 h 46"/>
                  <a:gd name="T2" fmla="*/ 0 w 47"/>
                  <a:gd name="T3" fmla="*/ 0 h 46"/>
                  <a:gd name="T4" fmla="*/ 0 w 47"/>
                  <a:gd name="T5" fmla="*/ 0 h 46"/>
                  <a:gd name="T6" fmla="*/ 0 w 47"/>
                  <a:gd name="T7" fmla="*/ 0 h 46"/>
                  <a:gd name="T8" fmla="*/ 0 w 47"/>
                  <a:gd name="T9" fmla="*/ 0 h 4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7" h="46">
                    <a:moveTo>
                      <a:pt x="47" y="8"/>
                    </a:moveTo>
                    <a:lnTo>
                      <a:pt x="8" y="46"/>
                    </a:lnTo>
                    <a:lnTo>
                      <a:pt x="0" y="38"/>
                    </a:lnTo>
                    <a:lnTo>
                      <a:pt x="39" y="0"/>
                    </a:lnTo>
                    <a:lnTo>
                      <a:pt x="47" y="8"/>
                    </a:lnTo>
                    <a:close/>
                  </a:path>
                </a:pathLst>
              </a:custGeom>
              <a:noFill/>
              <a:ln w="63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83" name="Rectangle 490"/>
              <p:cNvSpPr>
                <a:spLocks noChangeArrowheads="1"/>
              </p:cNvSpPr>
              <p:nvPr/>
            </p:nvSpPr>
            <p:spPr bwMode="auto">
              <a:xfrm>
                <a:off x="822" y="1315"/>
                <a:ext cx="22" cy="6"/>
              </a:xfrm>
              <a:prstGeom prst="rect">
                <a:avLst/>
              </a:prstGeom>
              <a:solidFill>
                <a:srgbClr val="E866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1pPr>
                <a:lvl2pPr marL="742950" indent="-28575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2pPr>
                <a:lvl3pPr marL="11430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3pPr>
                <a:lvl4pPr marL="16002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4pPr>
                <a:lvl5pPr marL="20574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1184" name="Rectangle 491"/>
              <p:cNvSpPr>
                <a:spLocks/>
              </p:cNvSpPr>
              <p:nvPr/>
            </p:nvSpPr>
            <p:spPr bwMode="auto">
              <a:xfrm>
                <a:off x="822" y="1315"/>
                <a:ext cx="22" cy="6"/>
              </a:xfrm>
              <a:prstGeom prst="rect">
                <a:avLst/>
              </a:prstGeom>
              <a:noFill/>
              <a:ln w="635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1pPr>
                <a:lvl2pPr marL="742950" indent="-28575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2pPr>
                <a:lvl3pPr marL="11430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3pPr>
                <a:lvl4pPr marL="16002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4pPr>
                <a:lvl5pPr marL="20574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1185" name="未知"/>
              <p:cNvSpPr>
                <a:spLocks/>
              </p:cNvSpPr>
              <p:nvPr/>
            </p:nvSpPr>
            <p:spPr bwMode="auto">
              <a:xfrm>
                <a:off x="830" y="1293"/>
                <a:ext cx="19" cy="19"/>
              </a:xfrm>
              <a:custGeom>
                <a:avLst/>
                <a:gdLst>
                  <a:gd name="T0" fmla="*/ 0 w 47"/>
                  <a:gd name="T1" fmla="*/ 0 h 47"/>
                  <a:gd name="T2" fmla="*/ 0 w 47"/>
                  <a:gd name="T3" fmla="*/ 0 h 47"/>
                  <a:gd name="T4" fmla="*/ 0 w 47"/>
                  <a:gd name="T5" fmla="*/ 0 h 47"/>
                  <a:gd name="T6" fmla="*/ 0 w 47"/>
                  <a:gd name="T7" fmla="*/ 0 h 47"/>
                  <a:gd name="T8" fmla="*/ 0 w 47"/>
                  <a:gd name="T9" fmla="*/ 0 h 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7" h="47">
                    <a:moveTo>
                      <a:pt x="47" y="38"/>
                    </a:moveTo>
                    <a:lnTo>
                      <a:pt x="39" y="47"/>
                    </a:lnTo>
                    <a:lnTo>
                      <a:pt x="0" y="8"/>
                    </a:lnTo>
                    <a:lnTo>
                      <a:pt x="8" y="0"/>
                    </a:lnTo>
                    <a:lnTo>
                      <a:pt x="47" y="38"/>
                    </a:lnTo>
                    <a:close/>
                  </a:path>
                </a:pathLst>
              </a:custGeom>
              <a:solidFill>
                <a:srgbClr val="E866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86" name="未知"/>
              <p:cNvSpPr>
                <a:spLocks/>
              </p:cNvSpPr>
              <p:nvPr/>
            </p:nvSpPr>
            <p:spPr bwMode="auto">
              <a:xfrm>
                <a:off x="830" y="1293"/>
                <a:ext cx="19" cy="19"/>
              </a:xfrm>
              <a:custGeom>
                <a:avLst/>
                <a:gdLst>
                  <a:gd name="T0" fmla="*/ 0 w 47"/>
                  <a:gd name="T1" fmla="*/ 0 h 47"/>
                  <a:gd name="T2" fmla="*/ 0 w 47"/>
                  <a:gd name="T3" fmla="*/ 0 h 47"/>
                  <a:gd name="T4" fmla="*/ 0 w 47"/>
                  <a:gd name="T5" fmla="*/ 0 h 47"/>
                  <a:gd name="T6" fmla="*/ 0 w 47"/>
                  <a:gd name="T7" fmla="*/ 0 h 47"/>
                  <a:gd name="T8" fmla="*/ 0 w 47"/>
                  <a:gd name="T9" fmla="*/ 0 h 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7" h="47">
                    <a:moveTo>
                      <a:pt x="39" y="47"/>
                    </a:moveTo>
                    <a:lnTo>
                      <a:pt x="0" y="8"/>
                    </a:lnTo>
                    <a:lnTo>
                      <a:pt x="8" y="0"/>
                    </a:lnTo>
                    <a:lnTo>
                      <a:pt x="47" y="38"/>
                    </a:lnTo>
                    <a:lnTo>
                      <a:pt x="39" y="47"/>
                    </a:lnTo>
                    <a:close/>
                  </a:path>
                </a:pathLst>
              </a:custGeom>
              <a:noFill/>
              <a:ln w="63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87" name="Rectangle 494"/>
              <p:cNvSpPr>
                <a:spLocks noChangeArrowheads="1"/>
              </p:cNvSpPr>
              <p:nvPr/>
            </p:nvSpPr>
            <p:spPr bwMode="auto">
              <a:xfrm>
                <a:off x="852" y="1285"/>
                <a:ext cx="6" cy="22"/>
              </a:xfrm>
              <a:prstGeom prst="rect">
                <a:avLst/>
              </a:prstGeom>
              <a:solidFill>
                <a:srgbClr val="E866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1pPr>
                <a:lvl2pPr marL="742950" indent="-28575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2pPr>
                <a:lvl3pPr marL="11430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3pPr>
                <a:lvl4pPr marL="16002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4pPr>
                <a:lvl5pPr marL="20574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1188" name="Rectangle 495"/>
              <p:cNvSpPr>
                <a:spLocks/>
              </p:cNvSpPr>
              <p:nvPr/>
            </p:nvSpPr>
            <p:spPr bwMode="auto">
              <a:xfrm>
                <a:off x="852" y="1285"/>
                <a:ext cx="6" cy="22"/>
              </a:xfrm>
              <a:prstGeom prst="rect">
                <a:avLst/>
              </a:prstGeom>
              <a:noFill/>
              <a:ln w="635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1pPr>
                <a:lvl2pPr marL="742950" indent="-28575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2pPr>
                <a:lvl3pPr marL="11430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3pPr>
                <a:lvl4pPr marL="16002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4pPr>
                <a:lvl5pPr marL="20574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1189" name="Rectangle 496"/>
              <p:cNvSpPr>
                <a:spLocks noChangeArrowheads="1"/>
              </p:cNvSpPr>
              <p:nvPr/>
            </p:nvSpPr>
            <p:spPr bwMode="auto">
              <a:xfrm>
                <a:off x="866" y="1315"/>
                <a:ext cx="21" cy="6"/>
              </a:xfrm>
              <a:prstGeom prst="rect">
                <a:avLst/>
              </a:prstGeom>
              <a:solidFill>
                <a:srgbClr val="E866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1pPr>
                <a:lvl2pPr marL="742950" indent="-28575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2pPr>
                <a:lvl3pPr marL="11430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3pPr>
                <a:lvl4pPr marL="16002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4pPr>
                <a:lvl5pPr marL="20574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1190" name="Rectangle 497"/>
              <p:cNvSpPr>
                <a:spLocks/>
              </p:cNvSpPr>
              <p:nvPr/>
            </p:nvSpPr>
            <p:spPr bwMode="auto">
              <a:xfrm>
                <a:off x="866" y="1315"/>
                <a:ext cx="21" cy="6"/>
              </a:xfrm>
              <a:prstGeom prst="rect">
                <a:avLst/>
              </a:prstGeom>
              <a:noFill/>
              <a:ln w="635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1pPr>
                <a:lvl2pPr marL="742950" indent="-28575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2pPr>
                <a:lvl3pPr marL="11430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3pPr>
                <a:lvl4pPr marL="16002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4pPr>
                <a:lvl5pPr marL="20574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1191" name="未知"/>
              <p:cNvSpPr>
                <a:spLocks/>
              </p:cNvSpPr>
              <p:nvPr/>
            </p:nvSpPr>
            <p:spPr bwMode="auto">
              <a:xfrm>
                <a:off x="861" y="1324"/>
                <a:ext cx="18" cy="18"/>
              </a:xfrm>
              <a:custGeom>
                <a:avLst/>
                <a:gdLst>
                  <a:gd name="T0" fmla="*/ 0 w 46"/>
                  <a:gd name="T1" fmla="*/ 0 h 46"/>
                  <a:gd name="T2" fmla="*/ 0 w 46"/>
                  <a:gd name="T3" fmla="*/ 0 h 46"/>
                  <a:gd name="T4" fmla="*/ 0 w 46"/>
                  <a:gd name="T5" fmla="*/ 0 h 46"/>
                  <a:gd name="T6" fmla="*/ 0 w 46"/>
                  <a:gd name="T7" fmla="*/ 0 h 46"/>
                  <a:gd name="T8" fmla="*/ 0 w 46"/>
                  <a:gd name="T9" fmla="*/ 0 h 4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6" h="46">
                    <a:moveTo>
                      <a:pt x="46" y="38"/>
                    </a:moveTo>
                    <a:lnTo>
                      <a:pt x="38" y="46"/>
                    </a:lnTo>
                    <a:lnTo>
                      <a:pt x="0" y="8"/>
                    </a:lnTo>
                    <a:lnTo>
                      <a:pt x="8" y="0"/>
                    </a:lnTo>
                    <a:lnTo>
                      <a:pt x="46" y="38"/>
                    </a:lnTo>
                    <a:close/>
                  </a:path>
                </a:pathLst>
              </a:custGeom>
              <a:solidFill>
                <a:srgbClr val="E866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92" name="未知"/>
              <p:cNvSpPr>
                <a:spLocks/>
              </p:cNvSpPr>
              <p:nvPr/>
            </p:nvSpPr>
            <p:spPr bwMode="auto">
              <a:xfrm>
                <a:off x="861" y="1324"/>
                <a:ext cx="18" cy="18"/>
              </a:xfrm>
              <a:custGeom>
                <a:avLst/>
                <a:gdLst>
                  <a:gd name="T0" fmla="*/ 0 w 46"/>
                  <a:gd name="T1" fmla="*/ 0 h 46"/>
                  <a:gd name="T2" fmla="*/ 0 w 46"/>
                  <a:gd name="T3" fmla="*/ 0 h 46"/>
                  <a:gd name="T4" fmla="*/ 0 w 46"/>
                  <a:gd name="T5" fmla="*/ 0 h 46"/>
                  <a:gd name="T6" fmla="*/ 0 w 46"/>
                  <a:gd name="T7" fmla="*/ 0 h 46"/>
                  <a:gd name="T8" fmla="*/ 0 w 46"/>
                  <a:gd name="T9" fmla="*/ 0 h 4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6" h="46">
                    <a:moveTo>
                      <a:pt x="8" y="0"/>
                    </a:moveTo>
                    <a:lnTo>
                      <a:pt x="46" y="38"/>
                    </a:lnTo>
                    <a:lnTo>
                      <a:pt x="38" y="46"/>
                    </a:lnTo>
                    <a:lnTo>
                      <a:pt x="0" y="8"/>
                    </a:lnTo>
                    <a:lnTo>
                      <a:pt x="8" y="0"/>
                    </a:lnTo>
                    <a:close/>
                  </a:path>
                </a:pathLst>
              </a:custGeom>
              <a:noFill/>
              <a:ln w="63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93" name="Rectangle 500"/>
              <p:cNvSpPr>
                <a:spLocks noChangeArrowheads="1"/>
              </p:cNvSpPr>
              <p:nvPr/>
            </p:nvSpPr>
            <p:spPr bwMode="auto">
              <a:xfrm>
                <a:off x="852" y="1328"/>
                <a:ext cx="6" cy="22"/>
              </a:xfrm>
              <a:prstGeom prst="rect">
                <a:avLst/>
              </a:prstGeom>
              <a:solidFill>
                <a:srgbClr val="E866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1pPr>
                <a:lvl2pPr marL="742950" indent="-28575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2pPr>
                <a:lvl3pPr marL="11430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3pPr>
                <a:lvl4pPr marL="16002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4pPr>
                <a:lvl5pPr marL="20574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1194" name="Rectangle 501"/>
              <p:cNvSpPr>
                <a:spLocks/>
              </p:cNvSpPr>
              <p:nvPr/>
            </p:nvSpPr>
            <p:spPr bwMode="auto">
              <a:xfrm>
                <a:off x="852" y="1328"/>
                <a:ext cx="6" cy="22"/>
              </a:xfrm>
              <a:prstGeom prst="rect">
                <a:avLst/>
              </a:prstGeom>
              <a:noFill/>
              <a:ln w="635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1pPr>
                <a:lvl2pPr marL="742950" indent="-28575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2pPr>
                <a:lvl3pPr marL="11430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3pPr>
                <a:lvl4pPr marL="16002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4pPr>
                <a:lvl5pPr marL="20574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1195" name="未知"/>
              <p:cNvSpPr>
                <a:spLocks/>
              </p:cNvSpPr>
              <p:nvPr/>
            </p:nvSpPr>
            <p:spPr bwMode="auto">
              <a:xfrm>
                <a:off x="861" y="1293"/>
                <a:ext cx="18" cy="19"/>
              </a:xfrm>
              <a:custGeom>
                <a:avLst/>
                <a:gdLst>
                  <a:gd name="T0" fmla="*/ 0 w 46"/>
                  <a:gd name="T1" fmla="*/ 0 h 46"/>
                  <a:gd name="T2" fmla="*/ 0 w 46"/>
                  <a:gd name="T3" fmla="*/ 0 h 46"/>
                  <a:gd name="T4" fmla="*/ 0 w 46"/>
                  <a:gd name="T5" fmla="*/ 0 h 46"/>
                  <a:gd name="T6" fmla="*/ 0 w 46"/>
                  <a:gd name="T7" fmla="*/ 0 h 46"/>
                  <a:gd name="T8" fmla="*/ 0 w 46"/>
                  <a:gd name="T9" fmla="*/ 0 h 4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6" h="46">
                    <a:moveTo>
                      <a:pt x="46" y="8"/>
                    </a:moveTo>
                    <a:lnTo>
                      <a:pt x="8" y="46"/>
                    </a:lnTo>
                    <a:lnTo>
                      <a:pt x="0" y="38"/>
                    </a:lnTo>
                    <a:lnTo>
                      <a:pt x="38" y="0"/>
                    </a:lnTo>
                    <a:lnTo>
                      <a:pt x="46" y="8"/>
                    </a:lnTo>
                    <a:close/>
                  </a:path>
                </a:pathLst>
              </a:custGeom>
              <a:solidFill>
                <a:srgbClr val="E866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96" name="未知"/>
              <p:cNvSpPr>
                <a:spLocks/>
              </p:cNvSpPr>
              <p:nvPr/>
            </p:nvSpPr>
            <p:spPr bwMode="auto">
              <a:xfrm>
                <a:off x="861" y="1293"/>
                <a:ext cx="18" cy="19"/>
              </a:xfrm>
              <a:custGeom>
                <a:avLst/>
                <a:gdLst>
                  <a:gd name="T0" fmla="*/ 0 w 46"/>
                  <a:gd name="T1" fmla="*/ 0 h 46"/>
                  <a:gd name="T2" fmla="*/ 0 w 46"/>
                  <a:gd name="T3" fmla="*/ 0 h 46"/>
                  <a:gd name="T4" fmla="*/ 0 w 46"/>
                  <a:gd name="T5" fmla="*/ 0 h 46"/>
                  <a:gd name="T6" fmla="*/ 0 w 46"/>
                  <a:gd name="T7" fmla="*/ 0 h 46"/>
                  <a:gd name="T8" fmla="*/ 0 w 46"/>
                  <a:gd name="T9" fmla="*/ 0 h 4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6" h="46">
                    <a:moveTo>
                      <a:pt x="0" y="38"/>
                    </a:moveTo>
                    <a:lnTo>
                      <a:pt x="38" y="0"/>
                    </a:lnTo>
                    <a:lnTo>
                      <a:pt x="46" y="8"/>
                    </a:lnTo>
                    <a:lnTo>
                      <a:pt x="8" y="46"/>
                    </a:lnTo>
                    <a:lnTo>
                      <a:pt x="0" y="38"/>
                    </a:lnTo>
                    <a:close/>
                  </a:path>
                </a:pathLst>
              </a:custGeom>
              <a:noFill/>
              <a:ln w="63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97" name="未知"/>
              <p:cNvSpPr>
                <a:spLocks/>
              </p:cNvSpPr>
              <p:nvPr/>
            </p:nvSpPr>
            <p:spPr bwMode="auto">
              <a:xfrm>
                <a:off x="834" y="1346"/>
                <a:ext cx="42" cy="7"/>
              </a:xfrm>
              <a:custGeom>
                <a:avLst/>
                <a:gdLst>
                  <a:gd name="T0" fmla="*/ 0 w 105"/>
                  <a:gd name="T1" fmla="*/ 0 h 17"/>
                  <a:gd name="T2" fmla="*/ 0 w 105"/>
                  <a:gd name="T3" fmla="*/ 0 h 17"/>
                  <a:gd name="T4" fmla="*/ 0 w 105"/>
                  <a:gd name="T5" fmla="*/ 0 h 17"/>
                  <a:gd name="T6" fmla="*/ 0 w 105"/>
                  <a:gd name="T7" fmla="*/ 0 h 17"/>
                  <a:gd name="T8" fmla="*/ 0 w 105"/>
                  <a:gd name="T9" fmla="*/ 0 h 17"/>
                  <a:gd name="T10" fmla="*/ 0 w 105"/>
                  <a:gd name="T11" fmla="*/ 0 h 17"/>
                  <a:gd name="T12" fmla="*/ 0 w 105"/>
                  <a:gd name="T13" fmla="*/ 0 h 17"/>
                  <a:gd name="T14" fmla="*/ 0 w 105"/>
                  <a:gd name="T15" fmla="*/ 0 h 17"/>
                  <a:gd name="T16" fmla="*/ 0 w 105"/>
                  <a:gd name="T17" fmla="*/ 0 h 17"/>
                  <a:gd name="T18" fmla="*/ 0 w 105"/>
                  <a:gd name="T19" fmla="*/ 0 h 17"/>
                  <a:gd name="T20" fmla="*/ 0 w 105"/>
                  <a:gd name="T21" fmla="*/ 0 h 17"/>
                  <a:gd name="T22" fmla="*/ 0 w 105"/>
                  <a:gd name="T23" fmla="*/ 0 h 17"/>
                  <a:gd name="T24" fmla="*/ 0 w 105"/>
                  <a:gd name="T25" fmla="*/ 0 h 17"/>
                  <a:gd name="T26" fmla="*/ 0 w 105"/>
                  <a:gd name="T27" fmla="*/ 0 h 17"/>
                  <a:gd name="T28" fmla="*/ 0 w 105"/>
                  <a:gd name="T29" fmla="*/ 0 h 17"/>
                  <a:gd name="T30" fmla="*/ 0 w 105"/>
                  <a:gd name="T31" fmla="*/ 0 h 17"/>
                  <a:gd name="T32" fmla="*/ 0 w 105"/>
                  <a:gd name="T33" fmla="*/ 0 h 17"/>
                  <a:gd name="T34" fmla="*/ 0 w 105"/>
                  <a:gd name="T35" fmla="*/ 0 h 17"/>
                  <a:gd name="T36" fmla="*/ 0 w 105"/>
                  <a:gd name="T37" fmla="*/ 0 h 17"/>
                  <a:gd name="T38" fmla="*/ 0 w 105"/>
                  <a:gd name="T39" fmla="*/ 0 h 17"/>
                  <a:gd name="T40" fmla="*/ 0 w 105"/>
                  <a:gd name="T41" fmla="*/ 0 h 17"/>
                  <a:gd name="T42" fmla="*/ 0 w 105"/>
                  <a:gd name="T43" fmla="*/ 0 h 17"/>
                  <a:gd name="T44" fmla="*/ 0 w 105"/>
                  <a:gd name="T45" fmla="*/ 0 h 17"/>
                  <a:gd name="T46" fmla="*/ 0 w 105"/>
                  <a:gd name="T47" fmla="*/ 0 h 17"/>
                  <a:gd name="T48" fmla="*/ 0 w 105"/>
                  <a:gd name="T49" fmla="*/ 0 h 17"/>
                  <a:gd name="T50" fmla="*/ 0 w 105"/>
                  <a:gd name="T51" fmla="*/ 0 h 17"/>
                  <a:gd name="T52" fmla="*/ 0 w 105"/>
                  <a:gd name="T53" fmla="*/ 0 h 17"/>
                  <a:gd name="T54" fmla="*/ 0 w 105"/>
                  <a:gd name="T55" fmla="*/ 0 h 17"/>
                  <a:gd name="T56" fmla="*/ 0 w 105"/>
                  <a:gd name="T57" fmla="*/ 0 h 17"/>
                  <a:gd name="T58" fmla="*/ 0 w 105"/>
                  <a:gd name="T59" fmla="*/ 0 h 17"/>
                  <a:gd name="T60" fmla="*/ 0 w 105"/>
                  <a:gd name="T61" fmla="*/ 0 h 17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</a:gdLst>
                <a:ahLst/>
                <a:cxnLst>
                  <a:cxn ang="T62">
                    <a:pos x="T0" y="T1"/>
                  </a:cxn>
                  <a:cxn ang="T63">
                    <a:pos x="T2" y="T3"/>
                  </a:cxn>
                  <a:cxn ang="T64">
                    <a:pos x="T4" y="T5"/>
                  </a:cxn>
                  <a:cxn ang="T65">
                    <a:pos x="T6" y="T7"/>
                  </a:cxn>
                  <a:cxn ang="T66">
                    <a:pos x="T8" y="T9"/>
                  </a:cxn>
                  <a:cxn ang="T67">
                    <a:pos x="T10" y="T11"/>
                  </a:cxn>
                  <a:cxn ang="T68">
                    <a:pos x="T12" y="T13"/>
                  </a:cxn>
                  <a:cxn ang="T69">
                    <a:pos x="T14" y="T15"/>
                  </a:cxn>
                  <a:cxn ang="T70">
                    <a:pos x="T16" y="T17"/>
                  </a:cxn>
                  <a:cxn ang="T71">
                    <a:pos x="T18" y="T19"/>
                  </a:cxn>
                  <a:cxn ang="T72">
                    <a:pos x="T20" y="T21"/>
                  </a:cxn>
                  <a:cxn ang="T73">
                    <a:pos x="T22" y="T23"/>
                  </a:cxn>
                  <a:cxn ang="T74">
                    <a:pos x="T24" y="T25"/>
                  </a:cxn>
                  <a:cxn ang="T75">
                    <a:pos x="T26" y="T27"/>
                  </a:cxn>
                  <a:cxn ang="T76">
                    <a:pos x="T28" y="T29"/>
                  </a:cxn>
                  <a:cxn ang="T77">
                    <a:pos x="T30" y="T31"/>
                  </a:cxn>
                  <a:cxn ang="T78">
                    <a:pos x="T32" y="T33"/>
                  </a:cxn>
                  <a:cxn ang="T79">
                    <a:pos x="T34" y="T35"/>
                  </a:cxn>
                  <a:cxn ang="T80">
                    <a:pos x="T36" y="T37"/>
                  </a:cxn>
                  <a:cxn ang="T81">
                    <a:pos x="T38" y="T39"/>
                  </a:cxn>
                  <a:cxn ang="T82">
                    <a:pos x="T40" y="T41"/>
                  </a:cxn>
                  <a:cxn ang="T83">
                    <a:pos x="T42" y="T43"/>
                  </a:cxn>
                  <a:cxn ang="T84">
                    <a:pos x="T44" y="T45"/>
                  </a:cxn>
                  <a:cxn ang="T85">
                    <a:pos x="T46" y="T47"/>
                  </a:cxn>
                  <a:cxn ang="T86">
                    <a:pos x="T48" y="T49"/>
                  </a:cxn>
                  <a:cxn ang="T87">
                    <a:pos x="T50" y="T51"/>
                  </a:cxn>
                  <a:cxn ang="T88">
                    <a:pos x="T52" y="T53"/>
                  </a:cxn>
                  <a:cxn ang="T89">
                    <a:pos x="T54" y="T55"/>
                  </a:cxn>
                  <a:cxn ang="T90">
                    <a:pos x="T56" y="T57"/>
                  </a:cxn>
                  <a:cxn ang="T91">
                    <a:pos x="T58" y="T59"/>
                  </a:cxn>
                  <a:cxn ang="T92">
                    <a:pos x="T60" y="T61"/>
                  </a:cxn>
                </a:cxnLst>
                <a:rect l="0" t="0" r="r" b="b"/>
                <a:pathLst>
                  <a:path w="105" h="17">
                    <a:moveTo>
                      <a:pt x="53" y="17"/>
                    </a:moveTo>
                    <a:lnTo>
                      <a:pt x="49" y="17"/>
                    </a:lnTo>
                    <a:lnTo>
                      <a:pt x="46" y="17"/>
                    </a:lnTo>
                    <a:lnTo>
                      <a:pt x="42" y="17"/>
                    </a:lnTo>
                    <a:lnTo>
                      <a:pt x="39" y="16"/>
                    </a:lnTo>
                    <a:lnTo>
                      <a:pt x="35" y="16"/>
                    </a:lnTo>
                    <a:lnTo>
                      <a:pt x="32" y="15"/>
                    </a:lnTo>
                    <a:lnTo>
                      <a:pt x="28" y="14"/>
                    </a:lnTo>
                    <a:lnTo>
                      <a:pt x="25" y="13"/>
                    </a:lnTo>
                    <a:lnTo>
                      <a:pt x="22" y="12"/>
                    </a:lnTo>
                    <a:lnTo>
                      <a:pt x="19" y="11"/>
                    </a:lnTo>
                    <a:lnTo>
                      <a:pt x="16" y="9"/>
                    </a:lnTo>
                    <a:lnTo>
                      <a:pt x="12" y="8"/>
                    </a:lnTo>
                    <a:lnTo>
                      <a:pt x="9" y="6"/>
                    </a:lnTo>
                    <a:lnTo>
                      <a:pt x="6" y="4"/>
                    </a:lnTo>
                    <a:lnTo>
                      <a:pt x="3" y="2"/>
                    </a:lnTo>
                    <a:lnTo>
                      <a:pt x="1" y="0"/>
                    </a:lnTo>
                    <a:lnTo>
                      <a:pt x="0" y="0"/>
                    </a:lnTo>
                    <a:lnTo>
                      <a:pt x="105" y="0"/>
                    </a:lnTo>
                    <a:lnTo>
                      <a:pt x="102" y="2"/>
                    </a:lnTo>
                    <a:lnTo>
                      <a:pt x="99" y="4"/>
                    </a:lnTo>
                    <a:lnTo>
                      <a:pt x="96" y="6"/>
                    </a:lnTo>
                    <a:lnTo>
                      <a:pt x="93" y="8"/>
                    </a:lnTo>
                    <a:lnTo>
                      <a:pt x="90" y="9"/>
                    </a:lnTo>
                    <a:lnTo>
                      <a:pt x="87" y="11"/>
                    </a:lnTo>
                    <a:lnTo>
                      <a:pt x="67" y="16"/>
                    </a:lnTo>
                    <a:lnTo>
                      <a:pt x="63" y="17"/>
                    </a:lnTo>
                    <a:lnTo>
                      <a:pt x="60" y="17"/>
                    </a:lnTo>
                    <a:lnTo>
                      <a:pt x="56" y="17"/>
                    </a:lnTo>
                    <a:lnTo>
                      <a:pt x="53" y="17"/>
                    </a:lnTo>
                    <a:close/>
                  </a:path>
                </a:pathLst>
              </a:custGeom>
              <a:solidFill>
                <a:srgbClr val="E866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98" name="未知"/>
              <p:cNvSpPr>
                <a:spLocks/>
              </p:cNvSpPr>
              <p:nvPr/>
            </p:nvSpPr>
            <p:spPr bwMode="auto">
              <a:xfrm>
                <a:off x="819" y="1289"/>
                <a:ext cx="36" cy="57"/>
              </a:xfrm>
              <a:custGeom>
                <a:avLst/>
                <a:gdLst>
                  <a:gd name="T0" fmla="*/ 0 w 89"/>
                  <a:gd name="T1" fmla="*/ 0 h 143"/>
                  <a:gd name="T2" fmla="*/ 0 w 89"/>
                  <a:gd name="T3" fmla="*/ 0 h 143"/>
                  <a:gd name="T4" fmla="*/ 0 w 89"/>
                  <a:gd name="T5" fmla="*/ 0 h 143"/>
                  <a:gd name="T6" fmla="*/ 0 w 89"/>
                  <a:gd name="T7" fmla="*/ 0 h 143"/>
                  <a:gd name="T8" fmla="*/ 0 w 89"/>
                  <a:gd name="T9" fmla="*/ 0 h 143"/>
                  <a:gd name="T10" fmla="*/ 0 w 89"/>
                  <a:gd name="T11" fmla="*/ 0 h 143"/>
                  <a:gd name="T12" fmla="*/ 0 w 89"/>
                  <a:gd name="T13" fmla="*/ 0 h 143"/>
                  <a:gd name="T14" fmla="*/ 0 w 89"/>
                  <a:gd name="T15" fmla="*/ 0 h 143"/>
                  <a:gd name="T16" fmla="*/ 0 w 89"/>
                  <a:gd name="T17" fmla="*/ 0 h 143"/>
                  <a:gd name="T18" fmla="*/ 0 w 89"/>
                  <a:gd name="T19" fmla="*/ 0 h 143"/>
                  <a:gd name="T20" fmla="*/ 0 w 89"/>
                  <a:gd name="T21" fmla="*/ 0 h 143"/>
                  <a:gd name="T22" fmla="*/ 0 w 89"/>
                  <a:gd name="T23" fmla="*/ 0 h 143"/>
                  <a:gd name="T24" fmla="*/ 0 w 89"/>
                  <a:gd name="T25" fmla="*/ 0 h 143"/>
                  <a:gd name="T26" fmla="*/ 0 w 89"/>
                  <a:gd name="T27" fmla="*/ 0 h 143"/>
                  <a:gd name="T28" fmla="*/ 0 w 89"/>
                  <a:gd name="T29" fmla="*/ 0 h 143"/>
                  <a:gd name="T30" fmla="*/ 0 w 89"/>
                  <a:gd name="T31" fmla="*/ 0 h 143"/>
                  <a:gd name="T32" fmla="*/ 0 w 89"/>
                  <a:gd name="T33" fmla="*/ 0 h 143"/>
                  <a:gd name="T34" fmla="*/ 0 w 89"/>
                  <a:gd name="T35" fmla="*/ 0 h 143"/>
                  <a:gd name="T36" fmla="*/ 0 w 89"/>
                  <a:gd name="T37" fmla="*/ 0 h 143"/>
                  <a:gd name="T38" fmla="*/ 0 w 89"/>
                  <a:gd name="T39" fmla="*/ 0 h 143"/>
                  <a:gd name="T40" fmla="*/ 0 w 89"/>
                  <a:gd name="T41" fmla="*/ 0 h 143"/>
                  <a:gd name="T42" fmla="*/ 0 w 89"/>
                  <a:gd name="T43" fmla="*/ 0 h 143"/>
                  <a:gd name="T44" fmla="*/ 0 w 89"/>
                  <a:gd name="T45" fmla="*/ 0 h 143"/>
                  <a:gd name="T46" fmla="*/ 0 w 89"/>
                  <a:gd name="T47" fmla="*/ 0 h 143"/>
                  <a:gd name="T48" fmla="*/ 0 w 89"/>
                  <a:gd name="T49" fmla="*/ 0 h 143"/>
                  <a:gd name="T50" fmla="*/ 0 w 89"/>
                  <a:gd name="T51" fmla="*/ 0 h 143"/>
                  <a:gd name="T52" fmla="*/ 0 w 89"/>
                  <a:gd name="T53" fmla="*/ 0 h 143"/>
                  <a:gd name="T54" fmla="*/ 0 w 89"/>
                  <a:gd name="T55" fmla="*/ 0 h 143"/>
                  <a:gd name="T56" fmla="*/ 0 w 89"/>
                  <a:gd name="T57" fmla="*/ 0 h 143"/>
                  <a:gd name="T58" fmla="*/ 0 w 89"/>
                  <a:gd name="T59" fmla="*/ 0 h 143"/>
                  <a:gd name="T60" fmla="*/ 0 w 89"/>
                  <a:gd name="T61" fmla="*/ 0 h 143"/>
                  <a:gd name="T62" fmla="*/ 0 w 89"/>
                  <a:gd name="T63" fmla="*/ 0 h 143"/>
                  <a:gd name="T64" fmla="*/ 0 w 89"/>
                  <a:gd name="T65" fmla="*/ 0 h 143"/>
                  <a:gd name="T66" fmla="*/ 0 w 89"/>
                  <a:gd name="T67" fmla="*/ 0 h 143"/>
                  <a:gd name="T68" fmla="*/ 0 w 89"/>
                  <a:gd name="T69" fmla="*/ 0 h 143"/>
                  <a:gd name="T70" fmla="*/ 0 w 89"/>
                  <a:gd name="T71" fmla="*/ 0 h 143"/>
                  <a:gd name="T72" fmla="*/ 0 w 89"/>
                  <a:gd name="T73" fmla="*/ 0 h 143"/>
                  <a:gd name="T74" fmla="*/ 0 w 89"/>
                  <a:gd name="T75" fmla="*/ 0 h 143"/>
                  <a:gd name="T76" fmla="*/ 0 w 89"/>
                  <a:gd name="T77" fmla="*/ 0 h 143"/>
                  <a:gd name="T78" fmla="*/ 0 w 89"/>
                  <a:gd name="T79" fmla="*/ 0 h 143"/>
                  <a:gd name="T80" fmla="*/ 0 w 89"/>
                  <a:gd name="T81" fmla="*/ 0 h 143"/>
                  <a:gd name="T82" fmla="*/ 0 w 89"/>
                  <a:gd name="T83" fmla="*/ 0 h 143"/>
                  <a:gd name="T84" fmla="*/ 0 w 89"/>
                  <a:gd name="T85" fmla="*/ 0 h 143"/>
                  <a:gd name="T86" fmla="*/ 0 w 89"/>
                  <a:gd name="T87" fmla="*/ 0 h 143"/>
                  <a:gd name="T88" fmla="*/ 0 w 89"/>
                  <a:gd name="T89" fmla="*/ 0 h 143"/>
                  <a:gd name="T90" fmla="*/ 0 w 89"/>
                  <a:gd name="T91" fmla="*/ 0 h 143"/>
                  <a:gd name="T92" fmla="*/ 0 w 89"/>
                  <a:gd name="T93" fmla="*/ 0 h 143"/>
                  <a:gd name="T94" fmla="*/ 0 w 89"/>
                  <a:gd name="T95" fmla="*/ 0 h 143"/>
                  <a:gd name="T96" fmla="*/ 0 w 89"/>
                  <a:gd name="T97" fmla="*/ 0 h 143"/>
                  <a:gd name="T98" fmla="*/ 0 w 89"/>
                  <a:gd name="T99" fmla="*/ 0 h 143"/>
                  <a:gd name="T100" fmla="*/ 0 w 89"/>
                  <a:gd name="T101" fmla="*/ 0 h 143"/>
                  <a:gd name="T102" fmla="*/ 0 w 89"/>
                  <a:gd name="T103" fmla="*/ 0 h 143"/>
                  <a:gd name="T104" fmla="*/ 0 w 89"/>
                  <a:gd name="T105" fmla="*/ 0 h 143"/>
                  <a:gd name="T106" fmla="*/ 0 w 89"/>
                  <a:gd name="T107" fmla="*/ 0 h 143"/>
                  <a:gd name="T108" fmla="*/ 0 w 89"/>
                  <a:gd name="T109" fmla="*/ 0 h 143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</a:gdLst>
                <a:ahLst/>
                <a:cxnLst>
                  <a:cxn ang="T110">
                    <a:pos x="T0" y="T1"/>
                  </a:cxn>
                  <a:cxn ang="T111">
                    <a:pos x="T2" y="T3"/>
                  </a:cxn>
                  <a:cxn ang="T112">
                    <a:pos x="T4" y="T5"/>
                  </a:cxn>
                  <a:cxn ang="T113">
                    <a:pos x="T6" y="T7"/>
                  </a:cxn>
                  <a:cxn ang="T114">
                    <a:pos x="T8" y="T9"/>
                  </a:cxn>
                  <a:cxn ang="T115">
                    <a:pos x="T10" y="T11"/>
                  </a:cxn>
                  <a:cxn ang="T116">
                    <a:pos x="T12" y="T13"/>
                  </a:cxn>
                  <a:cxn ang="T117">
                    <a:pos x="T14" y="T15"/>
                  </a:cxn>
                  <a:cxn ang="T118">
                    <a:pos x="T16" y="T17"/>
                  </a:cxn>
                  <a:cxn ang="T119">
                    <a:pos x="T18" y="T19"/>
                  </a:cxn>
                  <a:cxn ang="T120">
                    <a:pos x="T20" y="T21"/>
                  </a:cxn>
                  <a:cxn ang="T121">
                    <a:pos x="T22" y="T23"/>
                  </a:cxn>
                  <a:cxn ang="T122">
                    <a:pos x="T24" y="T25"/>
                  </a:cxn>
                  <a:cxn ang="T123">
                    <a:pos x="T26" y="T27"/>
                  </a:cxn>
                  <a:cxn ang="T124">
                    <a:pos x="T28" y="T29"/>
                  </a:cxn>
                  <a:cxn ang="T125">
                    <a:pos x="T30" y="T31"/>
                  </a:cxn>
                  <a:cxn ang="T126">
                    <a:pos x="T32" y="T33"/>
                  </a:cxn>
                  <a:cxn ang="T127">
                    <a:pos x="T34" y="T35"/>
                  </a:cxn>
                  <a:cxn ang="T128">
                    <a:pos x="T36" y="T37"/>
                  </a:cxn>
                  <a:cxn ang="T129">
                    <a:pos x="T38" y="T39"/>
                  </a:cxn>
                  <a:cxn ang="T130">
                    <a:pos x="T40" y="T41"/>
                  </a:cxn>
                  <a:cxn ang="T131">
                    <a:pos x="T42" y="T43"/>
                  </a:cxn>
                  <a:cxn ang="T132">
                    <a:pos x="T44" y="T45"/>
                  </a:cxn>
                  <a:cxn ang="T133">
                    <a:pos x="T46" y="T47"/>
                  </a:cxn>
                  <a:cxn ang="T134">
                    <a:pos x="T48" y="T49"/>
                  </a:cxn>
                  <a:cxn ang="T135">
                    <a:pos x="T50" y="T51"/>
                  </a:cxn>
                  <a:cxn ang="T136">
                    <a:pos x="T52" y="T53"/>
                  </a:cxn>
                  <a:cxn ang="T137">
                    <a:pos x="T54" y="T55"/>
                  </a:cxn>
                  <a:cxn ang="T138">
                    <a:pos x="T56" y="T57"/>
                  </a:cxn>
                  <a:cxn ang="T139">
                    <a:pos x="T58" y="T59"/>
                  </a:cxn>
                  <a:cxn ang="T140">
                    <a:pos x="T60" y="T61"/>
                  </a:cxn>
                  <a:cxn ang="T141">
                    <a:pos x="T62" y="T63"/>
                  </a:cxn>
                  <a:cxn ang="T142">
                    <a:pos x="T64" y="T65"/>
                  </a:cxn>
                  <a:cxn ang="T143">
                    <a:pos x="T66" y="T67"/>
                  </a:cxn>
                  <a:cxn ang="T144">
                    <a:pos x="T68" y="T69"/>
                  </a:cxn>
                  <a:cxn ang="T145">
                    <a:pos x="T70" y="T71"/>
                  </a:cxn>
                  <a:cxn ang="T146">
                    <a:pos x="T72" y="T73"/>
                  </a:cxn>
                  <a:cxn ang="T147">
                    <a:pos x="T74" y="T75"/>
                  </a:cxn>
                  <a:cxn ang="T148">
                    <a:pos x="T76" y="T77"/>
                  </a:cxn>
                  <a:cxn ang="T149">
                    <a:pos x="T78" y="T79"/>
                  </a:cxn>
                  <a:cxn ang="T150">
                    <a:pos x="T80" y="T81"/>
                  </a:cxn>
                  <a:cxn ang="T151">
                    <a:pos x="T82" y="T83"/>
                  </a:cxn>
                  <a:cxn ang="T152">
                    <a:pos x="T84" y="T85"/>
                  </a:cxn>
                  <a:cxn ang="T153">
                    <a:pos x="T86" y="T87"/>
                  </a:cxn>
                  <a:cxn ang="T154">
                    <a:pos x="T88" y="T89"/>
                  </a:cxn>
                  <a:cxn ang="T155">
                    <a:pos x="T90" y="T91"/>
                  </a:cxn>
                  <a:cxn ang="T156">
                    <a:pos x="T92" y="T93"/>
                  </a:cxn>
                  <a:cxn ang="T157">
                    <a:pos x="T94" y="T95"/>
                  </a:cxn>
                  <a:cxn ang="T158">
                    <a:pos x="T96" y="T97"/>
                  </a:cxn>
                  <a:cxn ang="T159">
                    <a:pos x="T98" y="T99"/>
                  </a:cxn>
                  <a:cxn ang="T160">
                    <a:pos x="T100" y="T101"/>
                  </a:cxn>
                  <a:cxn ang="T161">
                    <a:pos x="T102" y="T103"/>
                  </a:cxn>
                  <a:cxn ang="T162">
                    <a:pos x="T104" y="T105"/>
                  </a:cxn>
                  <a:cxn ang="T163">
                    <a:pos x="T106" y="T107"/>
                  </a:cxn>
                  <a:cxn ang="T164">
                    <a:pos x="T108" y="T109"/>
                  </a:cxn>
                </a:cxnLst>
                <a:rect l="0" t="0" r="r" b="b"/>
                <a:pathLst>
                  <a:path w="89" h="143">
                    <a:moveTo>
                      <a:pt x="36" y="143"/>
                    </a:moveTo>
                    <a:lnTo>
                      <a:pt x="36" y="143"/>
                    </a:lnTo>
                    <a:lnTo>
                      <a:pt x="35" y="142"/>
                    </a:lnTo>
                    <a:lnTo>
                      <a:pt x="34" y="141"/>
                    </a:lnTo>
                    <a:lnTo>
                      <a:pt x="33" y="141"/>
                    </a:lnTo>
                    <a:lnTo>
                      <a:pt x="32" y="140"/>
                    </a:lnTo>
                    <a:lnTo>
                      <a:pt x="31" y="139"/>
                    </a:lnTo>
                    <a:lnTo>
                      <a:pt x="30" y="138"/>
                    </a:lnTo>
                    <a:lnTo>
                      <a:pt x="29" y="137"/>
                    </a:lnTo>
                    <a:lnTo>
                      <a:pt x="27" y="135"/>
                    </a:lnTo>
                    <a:lnTo>
                      <a:pt x="26" y="134"/>
                    </a:lnTo>
                    <a:lnTo>
                      <a:pt x="25" y="133"/>
                    </a:lnTo>
                    <a:lnTo>
                      <a:pt x="24" y="132"/>
                    </a:lnTo>
                    <a:lnTo>
                      <a:pt x="23" y="131"/>
                    </a:lnTo>
                    <a:lnTo>
                      <a:pt x="22" y="130"/>
                    </a:lnTo>
                    <a:lnTo>
                      <a:pt x="21" y="129"/>
                    </a:lnTo>
                    <a:lnTo>
                      <a:pt x="20" y="128"/>
                    </a:lnTo>
                    <a:lnTo>
                      <a:pt x="16" y="122"/>
                    </a:lnTo>
                    <a:lnTo>
                      <a:pt x="15" y="121"/>
                    </a:lnTo>
                    <a:lnTo>
                      <a:pt x="6" y="104"/>
                    </a:lnTo>
                    <a:lnTo>
                      <a:pt x="5" y="102"/>
                    </a:lnTo>
                    <a:lnTo>
                      <a:pt x="4" y="99"/>
                    </a:lnTo>
                    <a:lnTo>
                      <a:pt x="3" y="96"/>
                    </a:lnTo>
                    <a:lnTo>
                      <a:pt x="3" y="93"/>
                    </a:lnTo>
                    <a:lnTo>
                      <a:pt x="2" y="92"/>
                    </a:lnTo>
                    <a:lnTo>
                      <a:pt x="2" y="89"/>
                    </a:lnTo>
                    <a:lnTo>
                      <a:pt x="0" y="72"/>
                    </a:lnTo>
                    <a:lnTo>
                      <a:pt x="0" y="68"/>
                    </a:lnTo>
                    <a:lnTo>
                      <a:pt x="6" y="39"/>
                    </a:lnTo>
                    <a:lnTo>
                      <a:pt x="7" y="38"/>
                    </a:lnTo>
                    <a:lnTo>
                      <a:pt x="13" y="25"/>
                    </a:lnTo>
                    <a:lnTo>
                      <a:pt x="15" y="22"/>
                    </a:lnTo>
                    <a:lnTo>
                      <a:pt x="16" y="21"/>
                    </a:lnTo>
                    <a:lnTo>
                      <a:pt x="17" y="19"/>
                    </a:lnTo>
                    <a:lnTo>
                      <a:pt x="19" y="17"/>
                    </a:lnTo>
                    <a:lnTo>
                      <a:pt x="20" y="15"/>
                    </a:lnTo>
                    <a:lnTo>
                      <a:pt x="21" y="14"/>
                    </a:lnTo>
                    <a:lnTo>
                      <a:pt x="22" y="13"/>
                    </a:lnTo>
                    <a:lnTo>
                      <a:pt x="23" y="12"/>
                    </a:lnTo>
                    <a:lnTo>
                      <a:pt x="24" y="11"/>
                    </a:lnTo>
                    <a:lnTo>
                      <a:pt x="24" y="10"/>
                    </a:lnTo>
                    <a:lnTo>
                      <a:pt x="26" y="9"/>
                    </a:lnTo>
                    <a:lnTo>
                      <a:pt x="27" y="8"/>
                    </a:lnTo>
                    <a:lnTo>
                      <a:pt x="28" y="6"/>
                    </a:lnTo>
                    <a:lnTo>
                      <a:pt x="30" y="5"/>
                    </a:lnTo>
                    <a:lnTo>
                      <a:pt x="31" y="4"/>
                    </a:lnTo>
                    <a:lnTo>
                      <a:pt x="32" y="3"/>
                    </a:lnTo>
                    <a:lnTo>
                      <a:pt x="33" y="3"/>
                    </a:lnTo>
                    <a:lnTo>
                      <a:pt x="34" y="2"/>
                    </a:lnTo>
                    <a:lnTo>
                      <a:pt x="35" y="1"/>
                    </a:lnTo>
                    <a:lnTo>
                      <a:pt x="36" y="0"/>
                    </a:lnTo>
                    <a:lnTo>
                      <a:pt x="89" y="0"/>
                    </a:lnTo>
                    <a:lnTo>
                      <a:pt x="59" y="6"/>
                    </a:lnTo>
                    <a:lnTo>
                      <a:pt x="50" y="11"/>
                    </a:lnTo>
                    <a:lnTo>
                      <a:pt x="49" y="12"/>
                    </a:lnTo>
                    <a:lnTo>
                      <a:pt x="47" y="13"/>
                    </a:lnTo>
                    <a:lnTo>
                      <a:pt x="46" y="14"/>
                    </a:lnTo>
                    <a:lnTo>
                      <a:pt x="44" y="15"/>
                    </a:lnTo>
                    <a:lnTo>
                      <a:pt x="42" y="17"/>
                    </a:lnTo>
                    <a:lnTo>
                      <a:pt x="40" y="19"/>
                    </a:lnTo>
                    <a:lnTo>
                      <a:pt x="39" y="19"/>
                    </a:lnTo>
                    <a:lnTo>
                      <a:pt x="38" y="21"/>
                    </a:lnTo>
                    <a:lnTo>
                      <a:pt x="37" y="22"/>
                    </a:lnTo>
                    <a:lnTo>
                      <a:pt x="34" y="25"/>
                    </a:lnTo>
                    <a:lnTo>
                      <a:pt x="32" y="28"/>
                    </a:lnTo>
                    <a:lnTo>
                      <a:pt x="30" y="30"/>
                    </a:lnTo>
                    <a:lnTo>
                      <a:pt x="22" y="44"/>
                    </a:lnTo>
                    <a:lnTo>
                      <a:pt x="22" y="45"/>
                    </a:lnTo>
                    <a:lnTo>
                      <a:pt x="21" y="47"/>
                    </a:lnTo>
                    <a:lnTo>
                      <a:pt x="20" y="50"/>
                    </a:lnTo>
                    <a:lnTo>
                      <a:pt x="20" y="51"/>
                    </a:lnTo>
                    <a:lnTo>
                      <a:pt x="19" y="54"/>
                    </a:lnTo>
                    <a:lnTo>
                      <a:pt x="19" y="55"/>
                    </a:lnTo>
                    <a:lnTo>
                      <a:pt x="18" y="58"/>
                    </a:lnTo>
                    <a:lnTo>
                      <a:pt x="18" y="61"/>
                    </a:lnTo>
                    <a:lnTo>
                      <a:pt x="17" y="64"/>
                    </a:lnTo>
                    <a:lnTo>
                      <a:pt x="17" y="66"/>
                    </a:lnTo>
                    <a:lnTo>
                      <a:pt x="17" y="68"/>
                    </a:lnTo>
                    <a:lnTo>
                      <a:pt x="17" y="72"/>
                    </a:lnTo>
                    <a:lnTo>
                      <a:pt x="19" y="89"/>
                    </a:lnTo>
                    <a:lnTo>
                      <a:pt x="20" y="92"/>
                    </a:lnTo>
                    <a:lnTo>
                      <a:pt x="20" y="93"/>
                    </a:lnTo>
                    <a:lnTo>
                      <a:pt x="21" y="96"/>
                    </a:lnTo>
                    <a:lnTo>
                      <a:pt x="22" y="99"/>
                    </a:lnTo>
                    <a:lnTo>
                      <a:pt x="24" y="102"/>
                    </a:lnTo>
                    <a:lnTo>
                      <a:pt x="34" y="118"/>
                    </a:lnTo>
                    <a:lnTo>
                      <a:pt x="46" y="129"/>
                    </a:lnTo>
                    <a:lnTo>
                      <a:pt x="47" y="130"/>
                    </a:lnTo>
                    <a:lnTo>
                      <a:pt x="59" y="137"/>
                    </a:lnTo>
                    <a:lnTo>
                      <a:pt x="61" y="138"/>
                    </a:lnTo>
                    <a:lnTo>
                      <a:pt x="72" y="141"/>
                    </a:lnTo>
                    <a:lnTo>
                      <a:pt x="75" y="142"/>
                    </a:lnTo>
                    <a:lnTo>
                      <a:pt x="77" y="142"/>
                    </a:lnTo>
                    <a:lnTo>
                      <a:pt x="80" y="143"/>
                    </a:lnTo>
                    <a:lnTo>
                      <a:pt x="83" y="143"/>
                    </a:lnTo>
                    <a:lnTo>
                      <a:pt x="86" y="143"/>
                    </a:lnTo>
                    <a:lnTo>
                      <a:pt x="89" y="143"/>
                    </a:lnTo>
                  </a:path>
                </a:pathLst>
              </a:custGeom>
              <a:solidFill>
                <a:srgbClr val="E866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99" name="未知"/>
              <p:cNvSpPr>
                <a:spLocks/>
              </p:cNvSpPr>
              <p:nvPr/>
            </p:nvSpPr>
            <p:spPr bwMode="auto">
              <a:xfrm>
                <a:off x="855" y="1289"/>
                <a:ext cx="35" cy="57"/>
              </a:xfrm>
              <a:custGeom>
                <a:avLst/>
                <a:gdLst>
                  <a:gd name="T0" fmla="*/ 0 w 88"/>
                  <a:gd name="T1" fmla="*/ 0 h 143"/>
                  <a:gd name="T2" fmla="*/ 0 w 88"/>
                  <a:gd name="T3" fmla="*/ 0 h 143"/>
                  <a:gd name="T4" fmla="*/ 0 w 88"/>
                  <a:gd name="T5" fmla="*/ 0 h 143"/>
                  <a:gd name="T6" fmla="*/ 0 w 88"/>
                  <a:gd name="T7" fmla="*/ 0 h 143"/>
                  <a:gd name="T8" fmla="*/ 0 w 88"/>
                  <a:gd name="T9" fmla="*/ 0 h 143"/>
                  <a:gd name="T10" fmla="*/ 0 w 88"/>
                  <a:gd name="T11" fmla="*/ 0 h 143"/>
                  <a:gd name="T12" fmla="*/ 0 w 88"/>
                  <a:gd name="T13" fmla="*/ 0 h 143"/>
                  <a:gd name="T14" fmla="*/ 0 w 88"/>
                  <a:gd name="T15" fmla="*/ 0 h 143"/>
                  <a:gd name="T16" fmla="*/ 0 w 88"/>
                  <a:gd name="T17" fmla="*/ 0 h 143"/>
                  <a:gd name="T18" fmla="*/ 0 w 88"/>
                  <a:gd name="T19" fmla="*/ 0 h 143"/>
                  <a:gd name="T20" fmla="*/ 0 w 88"/>
                  <a:gd name="T21" fmla="*/ 0 h 143"/>
                  <a:gd name="T22" fmla="*/ 0 w 88"/>
                  <a:gd name="T23" fmla="*/ 0 h 143"/>
                  <a:gd name="T24" fmla="*/ 0 w 88"/>
                  <a:gd name="T25" fmla="*/ 0 h 143"/>
                  <a:gd name="T26" fmla="*/ 0 w 88"/>
                  <a:gd name="T27" fmla="*/ 0 h 143"/>
                  <a:gd name="T28" fmla="*/ 0 w 88"/>
                  <a:gd name="T29" fmla="*/ 0 h 143"/>
                  <a:gd name="T30" fmla="*/ 0 w 88"/>
                  <a:gd name="T31" fmla="*/ 0 h 143"/>
                  <a:gd name="T32" fmla="*/ 0 w 88"/>
                  <a:gd name="T33" fmla="*/ 0 h 143"/>
                  <a:gd name="T34" fmla="*/ 0 w 88"/>
                  <a:gd name="T35" fmla="*/ 0 h 143"/>
                  <a:gd name="T36" fmla="*/ 0 w 88"/>
                  <a:gd name="T37" fmla="*/ 0 h 143"/>
                  <a:gd name="T38" fmla="*/ 0 w 88"/>
                  <a:gd name="T39" fmla="*/ 0 h 143"/>
                  <a:gd name="T40" fmla="*/ 0 w 88"/>
                  <a:gd name="T41" fmla="*/ 0 h 143"/>
                  <a:gd name="T42" fmla="*/ 0 w 88"/>
                  <a:gd name="T43" fmla="*/ 0 h 143"/>
                  <a:gd name="T44" fmla="*/ 0 w 88"/>
                  <a:gd name="T45" fmla="*/ 0 h 143"/>
                  <a:gd name="T46" fmla="*/ 0 w 88"/>
                  <a:gd name="T47" fmla="*/ 0 h 143"/>
                  <a:gd name="T48" fmla="*/ 0 w 88"/>
                  <a:gd name="T49" fmla="*/ 0 h 143"/>
                  <a:gd name="T50" fmla="*/ 0 w 88"/>
                  <a:gd name="T51" fmla="*/ 0 h 143"/>
                  <a:gd name="T52" fmla="*/ 0 w 88"/>
                  <a:gd name="T53" fmla="*/ 0 h 143"/>
                  <a:gd name="T54" fmla="*/ 0 w 88"/>
                  <a:gd name="T55" fmla="*/ 0 h 143"/>
                  <a:gd name="T56" fmla="*/ 0 w 88"/>
                  <a:gd name="T57" fmla="*/ 0 h 143"/>
                  <a:gd name="T58" fmla="*/ 0 w 88"/>
                  <a:gd name="T59" fmla="*/ 0 h 143"/>
                  <a:gd name="T60" fmla="*/ 0 w 88"/>
                  <a:gd name="T61" fmla="*/ 0 h 143"/>
                  <a:gd name="T62" fmla="*/ 0 w 88"/>
                  <a:gd name="T63" fmla="*/ 0 h 143"/>
                  <a:gd name="T64" fmla="*/ 0 w 88"/>
                  <a:gd name="T65" fmla="*/ 0 h 143"/>
                  <a:gd name="T66" fmla="*/ 0 w 88"/>
                  <a:gd name="T67" fmla="*/ 0 h 143"/>
                  <a:gd name="T68" fmla="*/ 0 w 88"/>
                  <a:gd name="T69" fmla="*/ 0 h 143"/>
                  <a:gd name="T70" fmla="*/ 0 w 88"/>
                  <a:gd name="T71" fmla="*/ 0 h 143"/>
                  <a:gd name="T72" fmla="*/ 0 w 88"/>
                  <a:gd name="T73" fmla="*/ 0 h 143"/>
                  <a:gd name="T74" fmla="*/ 0 w 88"/>
                  <a:gd name="T75" fmla="*/ 0 h 143"/>
                  <a:gd name="T76" fmla="*/ 0 w 88"/>
                  <a:gd name="T77" fmla="*/ 0 h 143"/>
                  <a:gd name="T78" fmla="*/ 0 w 88"/>
                  <a:gd name="T79" fmla="*/ 0 h 143"/>
                  <a:gd name="T80" fmla="*/ 0 w 88"/>
                  <a:gd name="T81" fmla="*/ 0 h 143"/>
                  <a:gd name="T82" fmla="*/ 0 w 88"/>
                  <a:gd name="T83" fmla="*/ 0 h 143"/>
                  <a:gd name="T84" fmla="*/ 0 w 88"/>
                  <a:gd name="T85" fmla="*/ 0 h 143"/>
                  <a:gd name="T86" fmla="*/ 0 w 88"/>
                  <a:gd name="T87" fmla="*/ 0 h 143"/>
                  <a:gd name="T88" fmla="*/ 0 w 88"/>
                  <a:gd name="T89" fmla="*/ 0 h 143"/>
                  <a:gd name="T90" fmla="*/ 0 w 88"/>
                  <a:gd name="T91" fmla="*/ 0 h 143"/>
                  <a:gd name="T92" fmla="*/ 0 w 88"/>
                  <a:gd name="T93" fmla="*/ 0 h 143"/>
                  <a:gd name="T94" fmla="*/ 0 w 88"/>
                  <a:gd name="T95" fmla="*/ 0 h 143"/>
                  <a:gd name="T96" fmla="*/ 0 w 88"/>
                  <a:gd name="T97" fmla="*/ 0 h 143"/>
                  <a:gd name="T98" fmla="*/ 0 w 88"/>
                  <a:gd name="T99" fmla="*/ 0 h 143"/>
                  <a:gd name="T100" fmla="*/ 0 w 88"/>
                  <a:gd name="T101" fmla="*/ 0 h 143"/>
                  <a:gd name="T102" fmla="*/ 0 w 88"/>
                  <a:gd name="T103" fmla="*/ 0 h 143"/>
                  <a:gd name="T104" fmla="*/ 0 w 88"/>
                  <a:gd name="T105" fmla="*/ 0 h 143"/>
                  <a:gd name="T106" fmla="*/ 0 w 88"/>
                  <a:gd name="T107" fmla="*/ 0 h 143"/>
                  <a:gd name="T108" fmla="*/ 0 w 88"/>
                  <a:gd name="T109" fmla="*/ 0 h 143"/>
                  <a:gd name="T110" fmla="*/ 0 w 88"/>
                  <a:gd name="T111" fmla="*/ 0 h 143"/>
                  <a:gd name="T112" fmla="*/ 0 w 88"/>
                  <a:gd name="T113" fmla="*/ 0 h 143"/>
                  <a:gd name="T114" fmla="*/ 0 w 88"/>
                  <a:gd name="T115" fmla="*/ 0 h 143"/>
                  <a:gd name="T116" fmla="*/ 0 w 88"/>
                  <a:gd name="T117" fmla="*/ 0 h 143"/>
                  <a:gd name="T118" fmla="*/ 0 w 88"/>
                  <a:gd name="T119" fmla="*/ 0 h 143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88" h="143">
                    <a:moveTo>
                      <a:pt x="0" y="143"/>
                    </a:moveTo>
                    <a:lnTo>
                      <a:pt x="30" y="137"/>
                    </a:lnTo>
                    <a:lnTo>
                      <a:pt x="43" y="129"/>
                    </a:lnTo>
                    <a:lnTo>
                      <a:pt x="44" y="128"/>
                    </a:lnTo>
                    <a:lnTo>
                      <a:pt x="66" y="98"/>
                    </a:lnTo>
                    <a:lnTo>
                      <a:pt x="67" y="96"/>
                    </a:lnTo>
                    <a:lnTo>
                      <a:pt x="68" y="94"/>
                    </a:lnTo>
                    <a:lnTo>
                      <a:pt x="68" y="92"/>
                    </a:lnTo>
                    <a:lnTo>
                      <a:pt x="69" y="91"/>
                    </a:lnTo>
                    <a:lnTo>
                      <a:pt x="71" y="72"/>
                    </a:lnTo>
                    <a:lnTo>
                      <a:pt x="71" y="69"/>
                    </a:lnTo>
                    <a:lnTo>
                      <a:pt x="71" y="66"/>
                    </a:lnTo>
                    <a:lnTo>
                      <a:pt x="71" y="65"/>
                    </a:lnTo>
                    <a:lnTo>
                      <a:pt x="71" y="63"/>
                    </a:lnTo>
                    <a:lnTo>
                      <a:pt x="70" y="60"/>
                    </a:lnTo>
                    <a:lnTo>
                      <a:pt x="70" y="58"/>
                    </a:lnTo>
                    <a:lnTo>
                      <a:pt x="70" y="57"/>
                    </a:lnTo>
                    <a:lnTo>
                      <a:pt x="69" y="55"/>
                    </a:lnTo>
                    <a:lnTo>
                      <a:pt x="69" y="52"/>
                    </a:lnTo>
                    <a:lnTo>
                      <a:pt x="68" y="51"/>
                    </a:lnTo>
                    <a:lnTo>
                      <a:pt x="68" y="49"/>
                    </a:lnTo>
                    <a:lnTo>
                      <a:pt x="67" y="47"/>
                    </a:lnTo>
                    <a:lnTo>
                      <a:pt x="66" y="45"/>
                    </a:lnTo>
                    <a:lnTo>
                      <a:pt x="66" y="44"/>
                    </a:lnTo>
                    <a:lnTo>
                      <a:pt x="59" y="32"/>
                    </a:lnTo>
                    <a:lnTo>
                      <a:pt x="49" y="20"/>
                    </a:lnTo>
                    <a:lnTo>
                      <a:pt x="48" y="19"/>
                    </a:lnTo>
                    <a:lnTo>
                      <a:pt x="30" y="6"/>
                    </a:lnTo>
                    <a:lnTo>
                      <a:pt x="27" y="5"/>
                    </a:lnTo>
                    <a:lnTo>
                      <a:pt x="16" y="2"/>
                    </a:lnTo>
                    <a:lnTo>
                      <a:pt x="14" y="1"/>
                    </a:lnTo>
                    <a:lnTo>
                      <a:pt x="0" y="0"/>
                    </a:lnTo>
                    <a:lnTo>
                      <a:pt x="52" y="0"/>
                    </a:lnTo>
                    <a:lnTo>
                      <a:pt x="53" y="0"/>
                    </a:lnTo>
                    <a:lnTo>
                      <a:pt x="53" y="1"/>
                    </a:lnTo>
                    <a:lnTo>
                      <a:pt x="54" y="1"/>
                    </a:lnTo>
                    <a:lnTo>
                      <a:pt x="54" y="2"/>
                    </a:lnTo>
                    <a:lnTo>
                      <a:pt x="55" y="3"/>
                    </a:lnTo>
                    <a:lnTo>
                      <a:pt x="56" y="3"/>
                    </a:lnTo>
                    <a:lnTo>
                      <a:pt x="57" y="4"/>
                    </a:lnTo>
                    <a:lnTo>
                      <a:pt x="59" y="5"/>
                    </a:lnTo>
                    <a:lnTo>
                      <a:pt x="60" y="6"/>
                    </a:lnTo>
                    <a:lnTo>
                      <a:pt x="61" y="8"/>
                    </a:lnTo>
                    <a:lnTo>
                      <a:pt x="62" y="9"/>
                    </a:lnTo>
                    <a:lnTo>
                      <a:pt x="64" y="10"/>
                    </a:lnTo>
                    <a:lnTo>
                      <a:pt x="65" y="12"/>
                    </a:lnTo>
                    <a:lnTo>
                      <a:pt x="67" y="13"/>
                    </a:lnTo>
                    <a:lnTo>
                      <a:pt x="67" y="14"/>
                    </a:lnTo>
                    <a:lnTo>
                      <a:pt x="68" y="15"/>
                    </a:lnTo>
                    <a:lnTo>
                      <a:pt x="69" y="17"/>
                    </a:lnTo>
                    <a:lnTo>
                      <a:pt x="71" y="19"/>
                    </a:lnTo>
                    <a:lnTo>
                      <a:pt x="72" y="20"/>
                    </a:lnTo>
                    <a:lnTo>
                      <a:pt x="72" y="21"/>
                    </a:lnTo>
                    <a:lnTo>
                      <a:pt x="74" y="23"/>
                    </a:lnTo>
                    <a:lnTo>
                      <a:pt x="75" y="25"/>
                    </a:lnTo>
                    <a:lnTo>
                      <a:pt x="76" y="26"/>
                    </a:lnTo>
                    <a:lnTo>
                      <a:pt x="76" y="27"/>
                    </a:lnTo>
                    <a:lnTo>
                      <a:pt x="78" y="29"/>
                    </a:lnTo>
                    <a:lnTo>
                      <a:pt x="79" y="32"/>
                    </a:lnTo>
                    <a:lnTo>
                      <a:pt x="80" y="34"/>
                    </a:lnTo>
                    <a:lnTo>
                      <a:pt x="81" y="37"/>
                    </a:lnTo>
                    <a:lnTo>
                      <a:pt x="82" y="38"/>
                    </a:lnTo>
                    <a:lnTo>
                      <a:pt x="82" y="39"/>
                    </a:lnTo>
                    <a:lnTo>
                      <a:pt x="83" y="42"/>
                    </a:lnTo>
                    <a:lnTo>
                      <a:pt x="84" y="44"/>
                    </a:lnTo>
                    <a:lnTo>
                      <a:pt x="84" y="45"/>
                    </a:lnTo>
                    <a:lnTo>
                      <a:pt x="85" y="47"/>
                    </a:lnTo>
                    <a:lnTo>
                      <a:pt x="85" y="49"/>
                    </a:lnTo>
                    <a:lnTo>
                      <a:pt x="86" y="51"/>
                    </a:lnTo>
                    <a:lnTo>
                      <a:pt x="86" y="52"/>
                    </a:lnTo>
                    <a:lnTo>
                      <a:pt x="87" y="55"/>
                    </a:lnTo>
                    <a:lnTo>
                      <a:pt x="87" y="57"/>
                    </a:lnTo>
                    <a:lnTo>
                      <a:pt x="87" y="58"/>
                    </a:lnTo>
                    <a:lnTo>
                      <a:pt x="88" y="60"/>
                    </a:lnTo>
                    <a:lnTo>
                      <a:pt x="88" y="63"/>
                    </a:lnTo>
                    <a:lnTo>
                      <a:pt x="88" y="65"/>
                    </a:lnTo>
                    <a:lnTo>
                      <a:pt x="88" y="66"/>
                    </a:lnTo>
                    <a:lnTo>
                      <a:pt x="88" y="69"/>
                    </a:lnTo>
                    <a:lnTo>
                      <a:pt x="88" y="72"/>
                    </a:lnTo>
                    <a:lnTo>
                      <a:pt x="88" y="74"/>
                    </a:lnTo>
                    <a:lnTo>
                      <a:pt x="88" y="77"/>
                    </a:lnTo>
                    <a:lnTo>
                      <a:pt x="88" y="78"/>
                    </a:lnTo>
                    <a:lnTo>
                      <a:pt x="88" y="80"/>
                    </a:lnTo>
                    <a:lnTo>
                      <a:pt x="88" y="83"/>
                    </a:lnTo>
                    <a:lnTo>
                      <a:pt x="87" y="85"/>
                    </a:lnTo>
                    <a:lnTo>
                      <a:pt x="87" y="86"/>
                    </a:lnTo>
                    <a:lnTo>
                      <a:pt x="87" y="88"/>
                    </a:lnTo>
                    <a:lnTo>
                      <a:pt x="86" y="91"/>
                    </a:lnTo>
                    <a:lnTo>
                      <a:pt x="86" y="92"/>
                    </a:lnTo>
                    <a:lnTo>
                      <a:pt x="85" y="94"/>
                    </a:lnTo>
                    <a:lnTo>
                      <a:pt x="85" y="96"/>
                    </a:lnTo>
                    <a:lnTo>
                      <a:pt x="84" y="98"/>
                    </a:lnTo>
                    <a:lnTo>
                      <a:pt x="84" y="99"/>
                    </a:lnTo>
                    <a:lnTo>
                      <a:pt x="83" y="102"/>
                    </a:lnTo>
                    <a:lnTo>
                      <a:pt x="82" y="104"/>
                    </a:lnTo>
                    <a:lnTo>
                      <a:pt x="72" y="122"/>
                    </a:lnTo>
                    <a:lnTo>
                      <a:pt x="72" y="123"/>
                    </a:lnTo>
                    <a:lnTo>
                      <a:pt x="71" y="124"/>
                    </a:lnTo>
                    <a:lnTo>
                      <a:pt x="69" y="126"/>
                    </a:lnTo>
                    <a:lnTo>
                      <a:pt x="68" y="128"/>
                    </a:lnTo>
                    <a:lnTo>
                      <a:pt x="67" y="129"/>
                    </a:lnTo>
                    <a:lnTo>
                      <a:pt x="67" y="130"/>
                    </a:lnTo>
                    <a:lnTo>
                      <a:pt x="65" y="131"/>
                    </a:lnTo>
                    <a:lnTo>
                      <a:pt x="64" y="133"/>
                    </a:lnTo>
                    <a:lnTo>
                      <a:pt x="62" y="134"/>
                    </a:lnTo>
                    <a:lnTo>
                      <a:pt x="61" y="135"/>
                    </a:lnTo>
                    <a:lnTo>
                      <a:pt x="60" y="137"/>
                    </a:lnTo>
                    <a:lnTo>
                      <a:pt x="59" y="138"/>
                    </a:lnTo>
                    <a:lnTo>
                      <a:pt x="57" y="139"/>
                    </a:lnTo>
                    <a:lnTo>
                      <a:pt x="56" y="140"/>
                    </a:lnTo>
                    <a:lnTo>
                      <a:pt x="55" y="141"/>
                    </a:lnTo>
                    <a:lnTo>
                      <a:pt x="54" y="142"/>
                    </a:lnTo>
                    <a:lnTo>
                      <a:pt x="53" y="142"/>
                    </a:lnTo>
                    <a:lnTo>
                      <a:pt x="53" y="143"/>
                    </a:lnTo>
                    <a:lnTo>
                      <a:pt x="52" y="143"/>
                    </a:lnTo>
                  </a:path>
                </a:pathLst>
              </a:custGeom>
              <a:solidFill>
                <a:srgbClr val="E866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00" name="未知"/>
              <p:cNvSpPr>
                <a:spLocks/>
              </p:cNvSpPr>
              <p:nvPr/>
            </p:nvSpPr>
            <p:spPr bwMode="auto">
              <a:xfrm>
                <a:off x="834" y="1282"/>
                <a:ext cx="42" cy="7"/>
              </a:xfrm>
              <a:custGeom>
                <a:avLst/>
                <a:gdLst>
                  <a:gd name="T0" fmla="*/ 0 w 105"/>
                  <a:gd name="T1" fmla="*/ 0 h 17"/>
                  <a:gd name="T2" fmla="*/ 0 w 105"/>
                  <a:gd name="T3" fmla="*/ 0 h 17"/>
                  <a:gd name="T4" fmla="*/ 0 w 105"/>
                  <a:gd name="T5" fmla="*/ 0 h 17"/>
                  <a:gd name="T6" fmla="*/ 0 w 105"/>
                  <a:gd name="T7" fmla="*/ 0 h 17"/>
                  <a:gd name="T8" fmla="*/ 0 w 105"/>
                  <a:gd name="T9" fmla="*/ 0 h 17"/>
                  <a:gd name="T10" fmla="*/ 0 w 105"/>
                  <a:gd name="T11" fmla="*/ 0 h 17"/>
                  <a:gd name="T12" fmla="*/ 0 w 105"/>
                  <a:gd name="T13" fmla="*/ 0 h 17"/>
                  <a:gd name="T14" fmla="*/ 0 w 105"/>
                  <a:gd name="T15" fmla="*/ 0 h 17"/>
                  <a:gd name="T16" fmla="*/ 0 w 105"/>
                  <a:gd name="T17" fmla="*/ 0 h 17"/>
                  <a:gd name="T18" fmla="*/ 0 w 105"/>
                  <a:gd name="T19" fmla="*/ 0 h 17"/>
                  <a:gd name="T20" fmla="*/ 0 w 105"/>
                  <a:gd name="T21" fmla="*/ 0 h 17"/>
                  <a:gd name="T22" fmla="*/ 0 w 105"/>
                  <a:gd name="T23" fmla="*/ 0 h 17"/>
                  <a:gd name="T24" fmla="*/ 0 w 105"/>
                  <a:gd name="T25" fmla="*/ 0 h 17"/>
                  <a:gd name="T26" fmla="*/ 0 w 105"/>
                  <a:gd name="T27" fmla="*/ 0 h 17"/>
                  <a:gd name="T28" fmla="*/ 0 w 105"/>
                  <a:gd name="T29" fmla="*/ 0 h 17"/>
                  <a:gd name="T30" fmla="*/ 0 w 105"/>
                  <a:gd name="T31" fmla="*/ 0 h 17"/>
                  <a:gd name="T32" fmla="*/ 0 w 105"/>
                  <a:gd name="T33" fmla="*/ 0 h 17"/>
                  <a:gd name="T34" fmla="*/ 0 w 105"/>
                  <a:gd name="T35" fmla="*/ 0 h 17"/>
                  <a:gd name="T36" fmla="*/ 0 w 105"/>
                  <a:gd name="T37" fmla="*/ 0 h 17"/>
                  <a:gd name="T38" fmla="*/ 0 w 105"/>
                  <a:gd name="T39" fmla="*/ 0 h 17"/>
                  <a:gd name="T40" fmla="*/ 0 w 105"/>
                  <a:gd name="T41" fmla="*/ 0 h 17"/>
                  <a:gd name="T42" fmla="*/ 0 w 105"/>
                  <a:gd name="T43" fmla="*/ 0 h 17"/>
                  <a:gd name="T44" fmla="*/ 0 w 105"/>
                  <a:gd name="T45" fmla="*/ 0 h 17"/>
                  <a:gd name="T46" fmla="*/ 0 w 105"/>
                  <a:gd name="T47" fmla="*/ 0 h 17"/>
                  <a:gd name="T48" fmla="*/ 0 w 105"/>
                  <a:gd name="T49" fmla="*/ 0 h 17"/>
                  <a:gd name="T50" fmla="*/ 0 w 105"/>
                  <a:gd name="T51" fmla="*/ 0 h 17"/>
                  <a:gd name="T52" fmla="*/ 0 w 105"/>
                  <a:gd name="T53" fmla="*/ 0 h 17"/>
                  <a:gd name="T54" fmla="*/ 0 w 105"/>
                  <a:gd name="T55" fmla="*/ 0 h 17"/>
                  <a:gd name="T56" fmla="*/ 0 w 105"/>
                  <a:gd name="T57" fmla="*/ 0 h 17"/>
                  <a:gd name="T58" fmla="*/ 0 w 105"/>
                  <a:gd name="T59" fmla="*/ 0 h 17"/>
                  <a:gd name="T60" fmla="*/ 0 w 105"/>
                  <a:gd name="T61" fmla="*/ 0 h 17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</a:gdLst>
                <a:ahLst/>
                <a:cxnLst>
                  <a:cxn ang="T62">
                    <a:pos x="T0" y="T1"/>
                  </a:cxn>
                  <a:cxn ang="T63">
                    <a:pos x="T2" y="T3"/>
                  </a:cxn>
                  <a:cxn ang="T64">
                    <a:pos x="T4" y="T5"/>
                  </a:cxn>
                  <a:cxn ang="T65">
                    <a:pos x="T6" y="T7"/>
                  </a:cxn>
                  <a:cxn ang="T66">
                    <a:pos x="T8" y="T9"/>
                  </a:cxn>
                  <a:cxn ang="T67">
                    <a:pos x="T10" y="T11"/>
                  </a:cxn>
                  <a:cxn ang="T68">
                    <a:pos x="T12" y="T13"/>
                  </a:cxn>
                  <a:cxn ang="T69">
                    <a:pos x="T14" y="T15"/>
                  </a:cxn>
                  <a:cxn ang="T70">
                    <a:pos x="T16" y="T17"/>
                  </a:cxn>
                  <a:cxn ang="T71">
                    <a:pos x="T18" y="T19"/>
                  </a:cxn>
                  <a:cxn ang="T72">
                    <a:pos x="T20" y="T21"/>
                  </a:cxn>
                  <a:cxn ang="T73">
                    <a:pos x="T22" y="T23"/>
                  </a:cxn>
                  <a:cxn ang="T74">
                    <a:pos x="T24" y="T25"/>
                  </a:cxn>
                  <a:cxn ang="T75">
                    <a:pos x="T26" y="T27"/>
                  </a:cxn>
                  <a:cxn ang="T76">
                    <a:pos x="T28" y="T29"/>
                  </a:cxn>
                  <a:cxn ang="T77">
                    <a:pos x="T30" y="T31"/>
                  </a:cxn>
                  <a:cxn ang="T78">
                    <a:pos x="T32" y="T33"/>
                  </a:cxn>
                  <a:cxn ang="T79">
                    <a:pos x="T34" y="T35"/>
                  </a:cxn>
                  <a:cxn ang="T80">
                    <a:pos x="T36" y="T37"/>
                  </a:cxn>
                  <a:cxn ang="T81">
                    <a:pos x="T38" y="T39"/>
                  </a:cxn>
                  <a:cxn ang="T82">
                    <a:pos x="T40" y="T41"/>
                  </a:cxn>
                  <a:cxn ang="T83">
                    <a:pos x="T42" y="T43"/>
                  </a:cxn>
                  <a:cxn ang="T84">
                    <a:pos x="T44" y="T45"/>
                  </a:cxn>
                  <a:cxn ang="T85">
                    <a:pos x="T46" y="T47"/>
                  </a:cxn>
                  <a:cxn ang="T86">
                    <a:pos x="T48" y="T49"/>
                  </a:cxn>
                  <a:cxn ang="T87">
                    <a:pos x="T50" y="T51"/>
                  </a:cxn>
                  <a:cxn ang="T88">
                    <a:pos x="T52" y="T53"/>
                  </a:cxn>
                  <a:cxn ang="T89">
                    <a:pos x="T54" y="T55"/>
                  </a:cxn>
                  <a:cxn ang="T90">
                    <a:pos x="T56" y="T57"/>
                  </a:cxn>
                  <a:cxn ang="T91">
                    <a:pos x="T58" y="T59"/>
                  </a:cxn>
                  <a:cxn ang="T92">
                    <a:pos x="T60" y="T61"/>
                  </a:cxn>
                </a:cxnLst>
                <a:rect l="0" t="0" r="r" b="b"/>
                <a:pathLst>
                  <a:path w="105" h="17">
                    <a:moveTo>
                      <a:pt x="0" y="17"/>
                    </a:moveTo>
                    <a:lnTo>
                      <a:pt x="6" y="13"/>
                    </a:lnTo>
                    <a:lnTo>
                      <a:pt x="9" y="11"/>
                    </a:lnTo>
                    <a:lnTo>
                      <a:pt x="12" y="9"/>
                    </a:lnTo>
                    <a:lnTo>
                      <a:pt x="16" y="8"/>
                    </a:lnTo>
                    <a:lnTo>
                      <a:pt x="19" y="7"/>
                    </a:lnTo>
                    <a:lnTo>
                      <a:pt x="22" y="5"/>
                    </a:lnTo>
                    <a:lnTo>
                      <a:pt x="25" y="4"/>
                    </a:lnTo>
                    <a:lnTo>
                      <a:pt x="28" y="3"/>
                    </a:lnTo>
                    <a:lnTo>
                      <a:pt x="32" y="2"/>
                    </a:lnTo>
                    <a:lnTo>
                      <a:pt x="35" y="2"/>
                    </a:lnTo>
                    <a:lnTo>
                      <a:pt x="39" y="1"/>
                    </a:lnTo>
                    <a:lnTo>
                      <a:pt x="42" y="0"/>
                    </a:lnTo>
                    <a:lnTo>
                      <a:pt x="53" y="0"/>
                    </a:lnTo>
                    <a:lnTo>
                      <a:pt x="56" y="0"/>
                    </a:lnTo>
                    <a:lnTo>
                      <a:pt x="60" y="0"/>
                    </a:lnTo>
                    <a:lnTo>
                      <a:pt x="63" y="0"/>
                    </a:lnTo>
                    <a:lnTo>
                      <a:pt x="67" y="1"/>
                    </a:lnTo>
                    <a:lnTo>
                      <a:pt x="70" y="2"/>
                    </a:lnTo>
                    <a:lnTo>
                      <a:pt x="74" y="2"/>
                    </a:lnTo>
                    <a:lnTo>
                      <a:pt x="77" y="3"/>
                    </a:lnTo>
                    <a:lnTo>
                      <a:pt x="80" y="4"/>
                    </a:lnTo>
                    <a:lnTo>
                      <a:pt x="83" y="5"/>
                    </a:lnTo>
                    <a:lnTo>
                      <a:pt x="87" y="7"/>
                    </a:lnTo>
                    <a:lnTo>
                      <a:pt x="90" y="8"/>
                    </a:lnTo>
                    <a:lnTo>
                      <a:pt x="93" y="9"/>
                    </a:lnTo>
                    <a:lnTo>
                      <a:pt x="96" y="11"/>
                    </a:lnTo>
                    <a:lnTo>
                      <a:pt x="99" y="13"/>
                    </a:lnTo>
                    <a:lnTo>
                      <a:pt x="102" y="15"/>
                    </a:lnTo>
                    <a:lnTo>
                      <a:pt x="105" y="17"/>
                    </a:lnTo>
                  </a:path>
                </a:pathLst>
              </a:custGeom>
              <a:solidFill>
                <a:srgbClr val="E866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01" name="未知"/>
              <p:cNvSpPr>
                <a:spLocks/>
              </p:cNvSpPr>
              <p:nvPr/>
            </p:nvSpPr>
            <p:spPr bwMode="auto">
              <a:xfrm>
                <a:off x="826" y="1289"/>
                <a:ext cx="57" cy="57"/>
              </a:xfrm>
              <a:custGeom>
                <a:avLst/>
                <a:gdLst>
                  <a:gd name="T0" fmla="*/ 0 w 143"/>
                  <a:gd name="T1" fmla="*/ 0 h 143"/>
                  <a:gd name="T2" fmla="*/ 0 w 143"/>
                  <a:gd name="T3" fmla="*/ 0 h 143"/>
                  <a:gd name="T4" fmla="*/ 0 w 143"/>
                  <a:gd name="T5" fmla="*/ 0 h 143"/>
                  <a:gd name="T6" fmla="*/ 0 w 143"/>
                  <a:gd name="T7" fmla="*/ 0 h 143"/>
                  <a:gd name="T8" fmla="*/ 0 w 143"/>
                  <a:gd name="T9" fmla="*/ 0 h 143"/>
                  <a:gd name="T10" fmla="*/ 0 w 143"/>
                  <a:gd name="T11" fmla="*/ 0 h 143"/>
                  <a:gd name="T12" fmla="*/ 0 w 143"/>
                  <a:gd name="T13" fmla="*/ 0 h 143"/>
                  <a:gd name="T14" fmla="*/ 0 w 143"/>
                  <a:gd name="T15" fmla="*/ 0 h 143"/>
                  <a:gd name="T16" fmla="*/ 0 w 143"/>
                  <a:gd name="T17" fmla="*/ 0 h 143"/>
                  <a:gd name="T18" fmla="*/ 0 w 143"/>
                  <a:gd name="T19" fmla="*/ 0 h 143"/>
                  <a:gd name="T20" fmla="*/ 0 w 143"/>
                  <a:gd name="T21" fmla="*/ 0 h 143"/>
                  <a:gd name="T22" fmla="*/ 0 w 143"/>
                  <a:gd name="T23" fmla="*/ 0 h 143"/>
                  <a:gd name="T24" fmla="*/ 0 w 143"/>
                  <a:gd name="T25" fmla="*/ 0 h 143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143" h="143">
                    <a:moveTo>
                      <a:pt x="21" y="21"/>
                    </a:moveTo>
                    <a:lnTo>
                      <a:pt x="72" y="0"/>
                    </a:lnTo>
                    <a:lnTo>
                      <a:pt x="75" y="0"/>
                    </a:lnTo>
                    <a:lnTo>
                      <a:pt x="128" y="27"/>
                    </a:lnTo>
                    <a:lnTo>
                      <a:pt x="143" y="72"/>
                    </a:lnTo>
                    <a:lnTo>
                      <a:pt x="143" y="74"/>
                    </a:lnTo>
                    <a:lnTo>
                      <a:pt x="116" y="128"/>
                    </a:lnTo>
                    <a:lnTo>
                      <a:pt x="72" y="143"/>
                    </a:lnTo>
                    <a:lnTo>
                      <a:pt x="69" y="143"/>
                    </a:lnTo>
                    <a:lnTo>
                      <a:pt x="13" y="113"/>
                    </a:lnTo>
                    <a:lnTo>
                      <a:pt x="0" y="72"/>
                    </a:lnTo>
                    <a:lnTo>
                      <a:pt x="0" y="66"/>
                    </a:lnTo>
                    <a:lnTo>
                      <a:pt x="21" y="21"/>
                    </a:lnTo>
                    <a:close/>
                  </a:path>
                </a:pathLst>
              </a:custGeom>
              <a:noFill/>
              <a:ln w="63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02" name="未知"/>
              <p:cNvSpPr>
                <a:spLocks/>
              </p:cNvSpPr>
              <p:nvPr/>
            </p:nvSpPr>
            <p:spPr bwMode="auto">
              <a:xfrm>
                <a:off x="819" y="1282"/>
                <a:ext cx="71" cy="71"/>
              </a:xfrm>
              <a:custGeom>
                <a:avLst/>
                <a:gdLst>
                  <a:gd name="T0" fmla="*/ 0 w 177"/>
                  <a:gd name="T1" fmla="*/ 0 h 177"/>
                  <a:gd name="T2" fmla="*/ 0 w 177"/>
                  <a:gd name="T3" fmla="*/ 0 h 177"/>
                  <a:gd name="T4" fmla="*/ 0 w 177"/>
                  <a:gd name="T5" fmla="*/ 0 h 177"/>
                  <a:gd name="T6" fmla="*/ 0 w 177"/>
                  <a:gd name="T7" fmla="*/ 0 h 177"/>
                  <a:gd name="T8" fmla="*/ 0 w 177"/>
                  <a:gd name="T9" fmla="*/ 0 h 177"/>
                  <a:gd name="T10" fmla="*/ 0 w 177"/>
                  <a:gd name="T11" fmla="*/ 0 h 177"/>
                  <a:gd name="T12" fmla="*/ 0 w 177"/>
                  <a:gd name="T13" fmla="*/ 0 h 177"/>
                  <a:gd name="T14" fmla="*/ 0 w 177"/>
                  <a:gd name="T15" fmla="*/ 0 h 177"/>
                  <a:gd name="T16" fmla="*/ 0 w 177"/>
                  <a:gd name="T17" fmla="*/ 0 h 177"/>
                  <a:gd name="T18" fmla="*/ 0 w 177"/>
                  <a:gd name="T19" fmla="*/ 0 h 177"/>
                  <a:gd name="T20" fmla="*/ 0 w 177"/>
                  <a:gd name="T21" fmla="*/ 0 h 177"/>
                  <a:gd name="T22" fmla="*/ 0 w 177"/>
                  <a:gd name="T23" fmla="*/ 0 h 177"/>
                  <a:gd name="T24" fmla="*/ 0 w 177"/>
                  <a:gd name="T25" fmla="*/ 0 h 177"/>
                  <a:gd name="T26" fmla="*/ 0 w 177"/>
                  <a:gd name="T27" fmla="*/ 0 h 177"/>
                  <a:gd name="T28" fmla="*/ 0 w 177"/>
                  <a:gd name="T29" fmla="*/ 0 h 177"/>
                  <a:gd name="T30" fmla="*/ 0 w 177"/>
                  <a:gd name="T31" fmla="*/ 0 h 177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177" h="177">
                    <a:moveTo>
                      <a:pt x="0" y="89"/>
                    </a:moveTo>
                    <a:lnTo>
                      <a:pt x="21" y="146"/>
                    </a:lnTo>
                    <a:lnTo>
                      <a:pt x="75" y="176"/>
                    </a:lnTo>
                    <a:lnTo>
                      <a:pt x="89" y="177"/>
                    </a:lnTo>
                    <a:lnTo>
                      <a:pt x="92" y="177"/>
                    </a:lnTo>
                    <a:lnTo>
                      <a:pt x="149" y="154"/>
                    </a:lnTo>
                    <a:lnTo>
                      <a:pt x="177" y="95"/>
                    </a:lnTo>
                    <a:lnTo>
                      <a:pt x="177" y="89"/>
                    </a:lnTo>
                    <a:lnTo>
                      <a:pt x="177" y="82"/>
                    </a:lnTo>
                    <a:lnTo>
                      <a:pt x="151" y="26"/>
                    </a:lnTo>
                    <a:lnTo>
                      <a:pt x="96" y="0"/>
                    </a:lnTo>
                    <a:lnTo>
                      <a:pt x="89" y="0"/>
                    </a:lnTo>
                    <a:lnTo>
                      <a:pt x="85" y="0"/>
                    </a:lnTo>
                    <a:lnTo>
                      <a:pt x="29" y="23"/>
                    </a:lnTo>
                    <a:lnTo>
                      <a:pt x="1" y="78"/>
                    </a:lnTo>
                    <a:lnTo>
                      <a:pt x="0" y="89"/>
                    </a:lnTo>
                    <a:close/>
                  </a:path>
                </a:pathLst>
              </a:custGeom>
              <a:noFill/>
              <a:ln w="63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03" name="未知"/>
              <p:cNvSpPr>
                <a:spLocks/>
              </p:cNvSpPr>
              <p:nvPr/>
            </p:nvSpPr>
            <p:spPr bwMode="auto">
              <a:xfrm>
                <a:off x="845" y="1326"/>
                <a:ext cx="20" cy="5"/>
              </a:xfrm>
              <a:custGeom>
                <a:avLst/>
                <a:gdLst>
                  <a:gd name="T0" fmla="*/ 0 w 50"/>
                  <a:gd name="T1" fmla="*/ 0 h 12"/>
                  <a:gd name="T2" fmla="*/ 0 w 50"/>
                  <a:gd name="T3" fmla="*/ 0 h 12"/>
                  <a:gd name="T4" fmla="*/ 0 w 50"/>
                  <a:gd name="T5" fmla="*/ 0 h 12"/>
                  <a:gd name="T6" fmla="*/ 0 w 50"/>
                  <a:gd name="T7" fmla="*/ 0 h 12"/>
                  <a:gd name="T8" fmla="*/ 0 w 50"/>
                  <a:gd name="T9" fmla="*/ 0 h 12"/>
                  <a:gd name="T10" fmla="*/ 0 w 50"/>
                  <a:gd name="T11" fmla="*/ 0 h 12"/>
                  <a:gd name="T12" fmla="*/ 0 w 50"/>
                  <a:gd name="T13" fmla="*/ 0 h 12"/>
                  <a:gd name="T14" fmla="*/ 0 w 50"/>
                  <a:gd name="T15" fmla="*/ 0 h 12"/>
                  <a:gd name="T16" fmla="*/ 0 w 50"/>
                  <a:gd name="T17" fmla="*/ 0 h 12"/>
                  <a:gd name="T18" fmla="*/ 0 w 50"/>
                  <a:gd name="T19" fmla="*/ 0 h 12"/>
                  <a:gd name="T20" fmla="*/ 0 w 50"/>
                  <a:gd name="T21" fmla="*/ 0 h 12"/>
                  <a:gd name="T22" fmla="*/ 0 w 50"/>
                  <a:gd name="T23" fmla="*/ 0 h 12"/>
                  <a:gd name="T24" fmla="*/ 0 w 50"/>
                  <a:gd name="T25" fmla="*/ 0 h 12"/>
                  <a:gd name="T26" fmla="*/ 0 w 50"/>
                  <a:gd name="T27" fmla="*/ 0 h 12"/>
                  <a:gd name="T28" fmla="*/ 0 w 50"/>
                  <a:gd name="T29" fmla="*/ 0 h 12"/>
                  <a:gd name="T30" fmla="*/ 0 w 50"/>
                  <a:gd name="T31" fmla="*/ 0 h 12"/>
                  <a:gd name="T32" fmla="*/ 0 w 50"/>
                  <a:gd name="T33" fmla="*/ 0 h 12"/>
                  <a:gd name="T34" fmla="*/ 0 w 50"/>
                  <a:gd name="T35" fmla="*/ 0 h 12"/>
                  <a:gd name="T36" fmla="*/ 0 w 50"/>
                  <a:gd name="T37" fmla="*/ 0 h 12"/>
                  <a:gd name="T38" fmla="*/ 0 w 50"/>
                  <a:gd name="T39" fmla="*/ 0 h 12"/>
                  <a:gd name="T40" fmla="*/ 0 w 50"/>
                  <a:gd name="T41" fmla="*/ 0 h 12"/>
                  <a:gd name="T42" fmla="*/ 0 w 50"/>
                  <a:gd name="T43" fmla="*/ 0 h 12"/>
                  <a:gd name="T44" fmla="*/ 0 w 50"/>
                  <a:gd name="T45" fmla="*/ 0 h 12"/>
                  <a:gd name="T46" fmla="*/ 0 w 50"/>
                  <a:gd name="T47" fmla="*/ 0 h 12"/>
                  <a:gd name="T48" fmla="*/ 0 w 50"/>
                  <a:gd name="T49" fmla="*/ 0 h 12"/>
                  <a:gd name="T50" fmla="*/ 0 w 50"/>
                  <a:gd name="T51" fmla="*/ 0 h 12"/>
                  <a:gd name="T52" fmla="*/ 0 w 50"/>
                  <a:gd name="T53" fmla="*/ 0 h 12"/>
                  <a:gd name="T54" fmla="*/ 0 w 50"/>
                  <a:gd name="T55" fmla="*/ 0 h 12"/>
                  <a:gd name="T56" fmla="*/ 0 w 50"/>
                  <a:gd name="T57" fmla="*/ 0 h 12"/>
                  <a:gd name="T58" fmla="*/ 0 w 50"/>
                  <a:gd name="T59" fmla="*/ 0 h 12"/>
                  <a:gd name="T60" fmla="*/ 0 w 50"/>
                  <a:gd name="T61" fmla="*/ 0 h 12"/>
                  <a:gd name="T62" fmla="*/ 0 w 50"/>
                  <a:gd name="T63" fmla="*/ 0 h 12"/>
                  <a:gd name="T64" fmla="*/ 0 w 50"/>
                  <a:gd name="T65" fmla="*/ 0 h 12"/>
                  <a:gd name="T66" fmla="*/ 0 w 50"/>
                  <a:gd name="T67" fmla="*/ 0 h 12"/>
                  <a:gd name="T68" fmla="*/ 0 w 50"/>
                  <a:gd name="T69" fmla="*/ 0 h 12"/>
                  <a:gd name="T70" fmla="*/ 0 w 50"/>
                  <a:gd name="T71" fmla="*/ 0 h 12"/>
                  <a:gd name="T72" fmla="*/ 0 w 50"/>
                  <a:gd name="T73" fmla="*/ 0 h 12"/>
                  <a:gd name="T74" fmla="*/ 0 w 50"/>
                  <a:gd name="T75" fmla="*/ 0 h 12"/>
                  <a:gd name="T76" fmla="*/ 0 w 50"/>
                  <a:gd name="T77" fmla="*/ 0 h 12"/>
                  <a:gd name="T78" fmla="*/ 0 w 50"/>
                  <a:gd name="T79" fmla="*/ 0 h 12"/>
                  <a:gd name="T80" fmla="*/ 0 w 50"/>
                  <a:gd name="T81" fmla="*/ 0 h 12"/>
                  <a:gd name="T82" fmla="*/ 0 w 50"/>
                  <a:gd name="T83" fmla="*/ 0 h 12"/>
                  <a:gd name="T84" fmla="*/ 0 w 50"/>
                  <a:gd name="T85" fmla="*/ 0 h 12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0" t="0" r="r" b="b"/>
                <a:pathLst>
                  <a:path w="50" h="12">
                    <a:moveTo>
                      <a:pt x="25" y="12"/>
                    </a:moveTo>
                    <a:lnTo>
                      <a:pt x="23" y="12"/>
                    </a:lnTo>
                    <a:lnTo>
                      <a:pt x="22" y="11"/>
                    </a:lnTo>
                    <a:lnTo>
                      <a:pt x="21" y="11"/>
                    </a:lnTo>
                    <a:lnTo>
                      <a:pt x="19" y="11"/>
                    </a:lnTo>
                    <a:lnTo>
                      <a:pt x="18" y="11"/>
                    </a:lnTo>
                    <a:lnTo>
                      <a:pt x="13" y="10"/>
                    </a:lnTo>
                    <a:lnTo>
                      <a:pt x="12" y="9"/>
                    </a:lnTo>
                    <a:lnTo>
                      <a:pt x="11" y="9"/>
                    </a:lnTo>
                    <a:lnTo>
                      <a:pt x="10" y="8"/>
                    </a:lnTo>
                    <a:lnTo>
                      <a:pt x="9" y="7"/>
                    </a:lnTo>
                    <a:lnTo>
                      <a:pt x="7" y="7"/>
                    </a:lnTo>
                    <a:lnTo>
                      <a:pt x="6" y="6"/>
                    </a:lnTo>
                    <a:lnTo>
                      <a:pt x="5" y="5"/>
                    </a:lnTo>
                    <a:lnTo>
                      <a:pt x="4" y="5"/>
                    </a:lnTo>
                    <a:lnTo>
                      <a:pt x="3" y="4"/>
                    </a:lnTo>
                    <a:lnTo>
                      <a:pt x="2" y="3"/>
                    </a:lnTo>
                    <a:lnTo>
                      <a:pt x="1" y="2"/>
                    </a:lnTo>
                    <a:lnTo>
                      <a:pt x="0" y="1"/>
                    </a:lnTo>
                    <a:lnTo>
                      <a:pt x="0" y="0"/>
                    </a:lnTo>
                    <a:lnTo>
                      <a:pt x="50" y="0"/>
                    </a:lnTo>
                    <a:lnTo>
                      <a:pt x="49" y="1"/>
                    </a:lnTo>
                    <a:lnTo>
                      <a:pt x="48" y="2"/>
                    </a:lnTo>
                    <a:lnTo>
                      <a:pt x="47" y="3"/>
                    </a:lnTo>
                    <a:lnTo>
                      <a:pt x="46" y="4"/>
                    </a:lnTo>
                    <a:lnTo>
                      <a:pt x="45" y="5"/>
                    </a:lnTo>
                    <a:lnTo>
                      <a:pt x="44" y="5"/>
                    </a:lnTo>
                    <a:lnTo>
                      <a:pt x="43" y="6"/>
                    </a:lnTo>
                    <a:lnTo>
                      <a:pt x="42" y="7"/>
                    </a:lnTo>
                    <a:lnTo>
                      <a:pt x="41" y="7"/>
                    </a:lnTo>
                    <a:lnTo>
                      <a:pt x="40" y="8"/>
                    </a:lnTo>
                    <a:lnTo>
                      <a:pt x="39" y="9"/>
                    </a:lnTo>
                    <a:lnTo>
                      <a:pt x="37" y="9"/>
                    </a:lnTo>
                    <a:lnTo>
                      <a:pt x="36" y="10"/>
                    </a:lnTo>
                    <a:lnTo>
                      <a:pt x="35" y="10"/>
                    </a:lnTo>
                    <a:lnTo>
                      <a:pt x="34" y="10"/>
                    </a:lnTo>
                    <a:lnTo>
                      <a:pt x="32" y="11"/>
                    </a:lnTo>
                    <a:lnTo>
                      <a:pt x="31" y="11"/>
                    </a:lnTo>
                    <a:lnTo>
                      <a:pt x="30" y="11"/>
                    </a:lnTo>
                    <a:lnTo>
                      <a:pt x="29" y="11"/>
                    </a:lnTo>
                    <a:lnTo>
                      <a:pt x="27" y="11"/>
                    </a:lnTo>
                    <a:lnTo>
                      <a:pt x="26" y="12"/>
                    </a:lnTo>
                    <a:lnTo>
                      <a:pt x="25" y="12"/>
                    </a:lnTo>
                    <a:close/>
                  </a:path>
                </a:pathLst>
              </a:custGeom>
              <a:solidFill>
                <a:srgbClr val="E866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04" name="未知"/>
              <p:cNvSpPr>
                <a:spLocks/>
              </p:cNvSpPr>
              <p:nvPr/>
            </p:nvSpPr>
            <p:spPr bwMode="auto">
              <a:xfrm>
                <a:off x="842" y="1309"/>
                <a:ext cx="13" cy="17"/>
              </a:xfrm>
              <a:custGeom>
                <a:avLst/>
                <a:gdLst>
                  <a:gd name="T0" fmla="*/ 0 w 33"/>
                  <a:gd name="T1" fmla="*/ 0 h 43"/>
                  <a:gd name="T2" fmla="*/ 0 w 33"/>
                  <a:gd name="T3" fmla="*/ 0 h 43"/>
                  <a:gd name="T4" fmla="*/ 0 w 33"/>
                  <a:gd name="T5" fmla="*/ 0 h 43"/>
                  <a:gd name="T6" fmla="*/ 0 w 33"/>
                  <a:gd name="T7" fmla="*/ 0 h 43"/>
                  <a:gd name="T8" fmla="*/ 0 w 33"/>
                  <a:gd name="T9" fmla="*/ 0 h 43"/>
                  <a:gd name="T10" fmla="*/ 0 w 33"/>
                  <a:gd name="T11" fmla="*/ 0 h 43"/>
                  <a:gd name="T12" fmla="*/ 0 w 33"/>
                  <a:gd name="T13" fmla="*/ 0 h 43"/>
                  <a:gd name="T14" fmla="*/ 0 w 33"/>
                  <a:gd name="T15" fmla="*/ 0 h 43"/>
                  <a:gd name="T16" fmla="*/ 0 w 33"/>
                  <a:gd name="T17" fmla="*/ 0 h 43"/>
                  <a:gd name="T18" fmla="*/ 0 w 33"/>
                  <a:gd name="T19" fmla="*/ 0 h 43"/>
                  <a:gd name="T20" fmla="*/ 0 w 33"/>
                  <a:gd name="T21" fmla="*/ 0 h 43"/>
                  <a:gd name="T22" fmla="*/ 0 w 33"/>
                  <a:gd name="T23" fmla="*/ 0 h 43"/>
                  <a:gd name="T24" fmla="*/ 0 w 33"/>
                  <a:gd name="T25" fmla="*/ 0 h 43"/>
                  <a:gd name="T26" fmla="*/ 0 w 33"/>
                  <a:gd name="T27" fmla="*/ 0 h 43"/>
                  <a:gd name="T28" fmla="*/ 0 w 33"/>
                  <a:gd name="T29" fmla="*/ 0 h 43"/>
                  <a:gd name="T30" fmla="*/ 0 w 33"/>
                  <a:gd name="T31" fmla="*/ 0 h 43"/>
                  <a:gd name="T32" fmla="*/ 0 w 33"/>
                  <a:gd name="T33" fmla="*/ 0 h 43"/>
                  <a:gd name="T34" fmla="*/ 0 w 33"/>
                  <a:gd name="T35" fmla="*/ 0 h 43"/>
                  <a:gd name="T36" fmla="*/ 0 w 33"/>
                  <a:gd name="T37" fmla="*/ 0 h 43"/>
                  <a:gd name="T38" fmla="*/ 0 w 33"/>
                  <a:gd name="T39" fmla="*/ 0 h 43"/>
                  <a:gd name="T40" fmla="*/ 0 w 33"/>
                  <a:gd name="T41" fmla="*/ 0 h 43"/>
                  <a:gd name="T42" fmla="*/ 0 w 33"/>
                  <a:gd name="T43" fmla="*/ 0 h 43"/>
                  <a:gd name="T44" fmla="*/ 0 w 33"/>
                  <a:gd name="T45" fmla="*/ 0 h 43"/>
                  <a:gd name="T46" fmla="*/ 0 w 33"/>
                  <a:gd name="T47" fmla="*/ 0 h 43"/>
                  <a:gd name="T48" fmla="*/ 0 w 33"/>
                  <a:gd name="T49" fmla="*/ 0 h 43"/>
                  <a:gd name="T50" fmla="*/ 0 w 33"/>
                  <a:gd name="T51" fmla="*/ 0 h 43"/>
                  <a:gd name="T52" fmla="*/ 0 w 33"/>
                  <a:gd name="T53" fmla="*/ 0 h 43"/>
                  <a:gd name="T54" fmla="*/ 0 w 33"/>
                  <a:gd name="T55" fmla="*/ 0 h 43"/>
                  <a:gd name="T56" fmla="*/ 0 w 33"/>
                  <a:gd name="T57" fmla="*/ 0 h 43"/>
                  <a:gd name="T58" fmla="*/ 0 w 33"/>
                  <a:gd name="T59" fmla="*/ 0 h 43"/>
                  <a:gd name="T60" fmla="*/ 0 w 33"/>
                  <a:gd name="T61" fmla="*/ 0 h 43"/>
                  <a:gd name="T62" fmla="*/ 0 w 33"/>
                  <a:gd name="T63" fmla="*/ 0 h 43"/>
                  <a:gd name="T64" fmla="*/ 0 w 33"/>
                  <a:gd name="T65" fmla="*/ 0 h 43"/>
                  <a:gd name="T66" fmla="*/ 0 w 33"/>
                  <a:gd name="T67" fmla="*/ 0 h 43"/>
                  <a:gd name="T68" fmla="*/ 0 w 33"/>
                  <a:gd name="T69" fmla="*/ 0 h 43"/>
                  <a:gd name="T70" fmla="*/ 0 w 33"/>
                  <a:gd name="T71" fmla="*/ 0 h 43"/>
                  <a:gd name="T72" fmla="*/ 0 w 33"/>
                  <a:gd name="T73" fmla="*/ 0 h 43"/>
                  <a:gd name="T74" fmla="*/ 0 w 33"/>
                  <a:gd name="T75" fmla="*/ 0 h 43"/>
                  <a:gd name="T76" fmla="*/ 0 w 33"/>
                  <a:gd name="T77" fmla="*/ 0 h 43"/>
                  <a:gd name="T78" fmla="*/ 0 w 33"/>
                  <a:gd name="T79" fmla="*/ 0 h 43"/>
                  <a:gd name="T80" fmla="*/ 0 w 33"/>
                  <a:gd name="T81" fmla="*/ 0 h 43"/>
                  <a:gd name="T82" fmla="*/ 0 w 33"/>
                  <a:gd name="T83" fmla="*/ 0 h 43"/>
                  <a:gd name="T84" fmla="*/ 0 w 33"/>
                  <a:gd name="T85" fmla="*/ 0 h 43"/>
                  <a:gd name="T86" fmla="*/ 0 w 33"/>
                  <a:gd name="T87" fmla="*/ 0 h 43"/>
                  <a:gd name="T88" fmla="*/ 0 w 33"/>
                  <a:gd name="T89" fmla="*/ 0 h 43"/>
                  <a:gd name="T90" fmla="*/ 0 w 33"/>
                  <a:gd name="T91" fmla="*/ 0 h 43"/>
                  <a:gd name="T92" fmla="*/ 0 w 33"/>
                  <a:gd name="T93" fmla="*/ 0 h 43"/>
                  <a:gd name="T94" fmla="*/ 0 w 33"/>
                  <a:gd name="T95" fmla="*/ 0 h 43"/>
                  <a:gd name="T96" fmla="*/ 0 w 33"/>
                  <a:gd name="T97" fmla="*/ 0 h 43"/>
                  <a:gd name="T98" fmla="*/ 0 w 33"/>
                  <a:gd name="T99" fmla="*/ 0 h 43"/>
                  <a:gd name="T100" fmla="*/ 0 w 33"/>
                  <a:gd name="T101" fmla="*/ 0 h 43"/>
                  <a:gd name="T102" fmla="*/ 0 w 33"/>
                  <a:gd name="T103" fmla="*/ 0 h 43"/>
                  <a:gd name="T104" fmla="*/ 0 w 33"/>
                  <a:gd name="T105" fmla="*/ 0 h 43"/>
                  <a:gd name="T106" fmla="*/ 0 w 33"/>
                  <a:gd name="T107" fmla="*/ 0 h 43"/>
                  <a:gd name="T108" fmla="*/ 0 w 33"/>
                  <a:gd name="T109" fmla="*/ 0 h 43"/>
                  <a:gd name="T110" fmla="*/ 0 w 33"/>
                  <a:gd name="T111" fmla="*/ 0 h 43"/>
                  <a:gd name="T112" fmla="*/ 0 w 33"/>
                  <a:gd name="T113" fmla="*/ 0 h 43"/>
                  <a:gd name="T114" fmla="*/ 0 w 33"/>
                  <a:gd name="T115" fmla="*/ 0 h 43"/>
                  <a:gd name="T116" fmla="*/ 0 w 33"/>
                  <a:gd name="T117" fmla="*/ 0 h 43"/>
                  <a:gd name="T118" fmla="*/ 0 w 33"/>
                  <a:gd name="T119" fmla="*/ 0 h 43"/>
                  <a:gd name="T120" fmla="*/ 0 w 33"/>
                  <a:gd name="T121" fmla="*/ 0 h 43"/>
                  <a:gd name="T122" fmla="*/ 0 w 33"/>
                  <a:gd name="T123" fmla="*/ 0 h 43"/>
                  <a:gd name="T124" fmla="*/ 0 w 33"/>
                  <a:gd name="T125" fmla="*/ 0 h 4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3" h="43">
                    <a:moveTo>
                      <a:pt x="8" y="43"/>
                    </a:moveTo>
                    <a:lnTo>
                      <a:pt x="8" y="43"/>
                    </a:lnTo>
                    <a:lnTo>
                      <a:pt x="7" y="43"/>
                    </a:lnTo>
                    <a:lnTo>
                      <a:pt x="7" y="42"/>
                    </a:lnTo>
                    <a:lnTo>
                      <a:pt x="6" y="42"/>
                    </a:lnTo>
                    <a:lnTo>
                      <a:pt x="6" y="41"/>
                    </a:lnTo>
                    <a:lnTo>
                      <a:pt x="5" y="40"/>
                    </a:lnTo>
                    <a:lnTo>
                      <a:pt x="5" y="39"/>
                    </a:lnTo>
                    <a:lnTo>
                      <a:pt x="4" y="39"/>
                    </a:lnTo>
                    <a:lnTo>
                      <a:pt x="4" y="38"/>
                    </a:lnTo>
                    <a:lnTo>
                      <a:pt x="3" y="37"/>
                    </a:lnTo>
                    <a:lnTo>
                      <a:pt x="3" y="36"/>
                    </a:lnTo>
                    <a:lnTo>
                      <a:pt x="3" y="35"/>
                    </a:lnTo>
                    <a:lnTo>
                      <a:pt x="2" y="34"/>
                    </a:lnTo>
                    <a:lnTo>
                      <a:pt x="2" y="33"/>
                    </a:lnTo>
                    <a:lnTo>
                      <a:pt x="1" y="32"/>
                    </a:lnTo>
                    <a:lnTo>
                      <a:pt x="1" y="31"/>
                    </a:lnTo>
                    <a:lnTo>
                      <a:pt x="1" y="30"/>
                    </a:lnTo>
                    <a:lnTo>
                      <a:pt x="1" y="29"/>
                    </a:lnTo>
                    <a:lnTo>
                      <a:pt x="0" y="28"/>
                    </a:lnTo>
                    <a:lnTo>
                      <a:pt x="0" y="27"/>
                    </a:lnTo>
                    <a:lnTo>
                      <a:pt x="0" y="25"/>
                    </a:lnTo>
                    <a:lnTo>
                      <a:pt x="0" y="24"/>
                    </a:lnTo>
                    <a:lnTo>
                      <a:pt x="0" y="23"/>
                    </a:lnTo>
                    <a:lnTo>
                      <a:pt x="0" y="22"/>
                    </a:lnTo>
                    <a:lnTo>
                      <a:pt x="0" y="20"/>
                    </a:lnTo>
                    <a:lnTo>
                      <a:pt x="0" y="19"/>
                    </a:lnTo>
                    <a:lnTo>
                      <a:pt x="0" y="18"/>
                    </a:lnTo>
                    <a:lnTo>
                      <a:pt x="0" y="17"/>
                    </a:lnTo>
                    <a:lnTo>
                      <a:pt x="0" y="16"/>
                    </a:lnTo>
                    <a:lnTo>
                      <a:pt x="0" y="15"/>
                    </a:lnTo>
                    <a:lnTo>
                      <a:pt x="1" y="14"/>
                    </a:lnTo>
                    <a:lnTo>
                      <a:pt x="2" y="10"/>
                    </a:lnTo>
                    <a:lnTo>
                      <a:pt x="2" y="9"/>
                    </a:lnTo>
                    <a:lnTo>
                      <a:pt x="3" y="8"/>
                    </a:lnTo>
                    <a:lnTo>
                      <a:pt x="3" y="7"/>
                    </a:lnTo>
                    <a:lnTo>
                      <a:pt x="3" y="6"/>
                    </a:lnTo>
                    <a:lnTo>
                      <a:pt x="4" y="6"/>
                    </a:lnTo>
                    <a:lnTo>
                      <a:pt x="4" y="5"/>
                    </a:lnTo>
                    <a:lnTo>
                      <a:pt x="4" y="4"/>
                    </a:lnTo>
                    <a:lnTo>
                      <a:pt x="6" y="3"/>
                    </a:lnTo>
                    <a:lnTo>
                      <a:pt x="6" y="2"/>
                    </a:lnTo>
                    <a:lnTo>
                      <a:pt x="6" y="1"/>
                    </a:lnTo>
                    <a:lnTo>
                      <a:pt x="7" y="1"/>
                    </a:lnTo>
                    <a:lnTo>
                      <a:pt x="7" y="0"/>
                    </a:lnTo>
                    <a:lnTo>
                      <a:pt x="8" y="0"/>
                    </a:lnTo>
                    <a:lnTo>
                      <a:pt x="33" y="0"/>
                    </a:lnTo>
                    <a:lnTo>
                      <a:pt x="29" y="0"/>
                    </a:lnTo>
                    <a:lnTo>
                      <a:pt x="28" y="0"/>
                    </a:lnTo>
                    <a:lnTo>
                      <a:pt x="27" y="1"/>
                    </a:lnTo>
                    <a:lnTo>
                      <a:pt x="26" y="1"/>
                    </a:lnTo>
                    <a:lnTo>
                      <a:pt x="25" y="1"/>
                    </a:lnTo>
                    <a:lnTo>
                      <a:pt x="16" y="8"/>
                    </a:lnTo>
                    <a:lnTo>
                      <a:pt x="15" y="9"/>
                    </a:lnTo>
                    <a:lnTo>
                      <a:pt x="14" y="10"/>
                    </a:lnTo>
                    <a:lnTo>
                      <a:pt x="14" y="11"/>
                    </a:lnTo>
                    <a:lnTo>
                      <a:pt x="13" y="12"/>
                    </a:lnTo>
                    <a:lnTo>
                      <a:pt x="13" y="13"/>
                    </a:lnTo>
                    <a:lnTo>
                      <a:pt x="12" y="14"/>
                    </a:lnTo>
                    <a:lnTo>
                      <a:pt x="12" y="15"/>
                    </a:lnTo>
                    <a:lnTo>
                      <a:pt x="12" y="16"/>
                    </a:lnTo>
                    <a:lnTo>
                      <a:pt x="12" y="17"/>
                    </a:lnTo>
                    <a:lnTo>
                      <a:pt x="11" y="18"/>
                    </a:lnTo>
                    <a:lnTo>
                      <a:pt x="11" y="19"/>
                    </a:lnTo>
                    <a:lnTo>
                      <a:pt x="11" y="20"/>
                    </a:lnTo>
                    <a:lnTo>
                      <a:pt x="11" y="22"/>
                    </a:lnTo>
                    <a:lnTo>
                      <a:pt x="11" y="23"/>
                    </a:lnTo>
                    <a:lnTo>
                      <a:pt x="11" y="24"/>
                    </a:lnTo>
                    <a:lnTo>
                      <a:pt x="11" y="25"/>
                    </a:lnTo>
                    <a:lnTo>
                      <a:pt x="12" y="27"/>
                    </a:lnTo>
                    <a:lnTo>
                      <a:pt x="12" y="28"/>
                    </a:lnTo>
                    <a:lnTo>
                      <a:pt x="12" y="29"/>
                    </a:lnTo>
                    <a:lnTo>
                      <a:pt x="13" y="30"/>
                    </a:lnTo>
                    <a:lnTo>
                      <a:pt x="13" y="31"/>
                    </a:lnTo>
                    <a:lnTo>
                      <a:pt x="14" y="32"/>
                    </a:lnTo>
                    <a:lnTo>
                      <a:pt x="14" y="33"/>
                    </a:lnTo>
                    <a:lnTo>
                      <a:pt x="15" y="34"/>
                    </a:lnTo>
                    <a:lnTo>
                      <a:pt x="19" y="39"/>
                    </a:lnTo>
                    <a:lnTo>
                      <a:pt x="20" y="39"/>
                    </a:lnTo>
                    <a:lnTo>
                      <a:pt x="21" y="40"/>
                    </a:lnTo>
                    <a:lnTo>
                      <a:pt x="22" y="41"/>
                    </a:lnTo>
                    <a:lnTo>
                      <a:pt x="23" y="41"/>
                    </a:lnTo>
                    <a:lnTo>
                      <a:pt x="24" y="41"/>
                    </a:lnTo>
                    <a:lnTo>
                      <a:pt x="24" y="42"/>
                    </a:lnTo>
                    <a:lnTo>
                      <a:pt x="25" y="42"/>
                    </a:lnTo>
                    <a:lnTo>
                      <a:pt x="26" y="42"/>
                    </a:lnTo>
                    <a:lnTo>
                      <a:pt x="27" y="42"/>
                    </a:lnTo>
                    <a:lnTo>
                      <a:pt x="28" y="43"/>
                    </a:lnTo>
                    <a:lnTo>
                      <a:pt x="29" y="43"/>
                    </a:lnTo>
                    <a:lnTo>
                      <a:pt x="30" y="43"/>
                    </a:lnTo>
                    <a:lnTo>
                      <a:pt x="31" y="43"/>
                    </a:lnTo>
                    <a:lnTo>
                      <a:pt x="32" y="43"/>
                    </a:lnTo>
                    <a:lnTo>
                      <a:pt x="33" y="43"/>
                    </a:lnTo>
                  </a:path>
                </a:pathLst>
              </a:custGeom>
              <a:solidFill>
                <a:srgbClr val="E866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05" name="未知"/>
              <p:cNvSpPr>
                <a:spLocks/>
              </p:cNvSpPr>
              <p:nvPr/>
            </p:nvSpPr>
            <p:spPr bwMode="auto">
              <a:xfrm>
                <a:off x="855" y="1309"/>
                <a:ext cx="13" cy="17"/>
              </a:xfrm>
              <a:custGeom>
                <a:avLst/>
                <a:gdLst>
                  <a:gd name="T0" fmla="*/ 0 w 33"/>
                  <a:gd name="T1" fmla="*/ 0 h 43"/>
                  <a:gd name="T2" fmla="*/ 0 w 33"/>
                  <a:gd name="T3" fmla="*/ 0 h 43"/>
                  <a:gd name="T4" fmla="*/ 0 w 33"/>
                  <a:gd name="T5" fmla="*/ 0 h 43"/>
                  <a:gd name="T6" fmla="*/ 0 w 33"/>
                  <a:gd name="T7" fmla="*/ 0 h 43"/>
                  <a:gd name="T8" fmla="*/ 0 w 33"/>
                  <a:gd name="T9" fmla="*/ 0 h 43"/>
                  <a:gd name="T10" fmla="*/ 0 w 33"/>
                  <a:gd name="T11" fmla="*/ 0 h 43"/>
                  <a:gd name="T12" fmla="*/ 0 w 33"/>
                  <a:gd name="T13" fmla="*/ 0 h 43"/>
                  <a:gd name="T14" fmla="*/ 0 w 33"/>
                  <a:gd name="T15" fmla="*/ 0 h 43"/>
                  <a:gd name="T16" fmla="*/ 0 w 33"/>
                  <a:gd name="T17" fmla="*/ 0 h 43"/>
                  <a:gd name="T18" fmla="*/ 0 w 33"/>
                  <a:gd name="T19" fmla="*/ 0 h 43"/>
                  <a:gd name="T20" fmla="*/ 0 w 33"/>
                  <a:gd name="T21" fmla="*/ 0 h 43"/>
                  <a:gd name="T22" fmla="*/ 0 w 33"/>
                  <a:gd name="T23" fmla="*/ 0 h 43"/>
                  <a:gd name="T24" fmla="*/ 0 w 33"/>
                  <a:gd name="T25" fmla="*/ 0 h 43"/>
                  <a:gd name="T26" fmla="*/ 0 w 33"/>
                  <a:gd name="T27" fmla="*/ 0 h 43"/>
                  <a:gd name="T28" fmla="*/ 0 w 33"/>
                  <a:gd name="T29" fmla="*/ 0 h 43"/>
                  <a:gd name="T30" fmla="*/ 0 w 33"/>
                  <a:gd name="T31" fmla="*/ 0 h 43"/>
                  <a:gd name="T32" fmla="*/ 0 w 33"/>
                  <a:gd name="T33" fmla="*/ 0 h 43"/>
                  <a:gd name="T34" fmla="*/ 0 w 33"/>
                  <a:gd name="T35" fmla="*/ 0 h 43"/>
                  <a:gd name="T36" fmla="*/ 0 w 33"/>
                  <a:gd name="T37" fmla="*/ 0 h 43"/>
                  <a:gd name="T38" fmla="*/ 0 w 33"/>
                  <a:gd name="T39" fmla="*/ 0 h 43"/>
                  <a:gd name="T40" fmla="*/ 0 w 33"/>
                  <a:gd name="T41" fmla="*/ 0 h 43"/>
                  <a:gd name="T42" fmla="*/ 0 w 33"/>
                  <a:gd name="T43" fmla="*/ 0 h 43"/>
                  <a:gd name="T44" fmla="*/ 0 w 33"/>
                  <a:gd name="T45" fmla="*/ 0 h 43"/>
                  <a:gd name="T46" fmla="*/ 0 w 33"/>
                  <a:gd name="T47" fmla="*/ 0 h 43"/>
                  <a:gd name="T48" fmla="*/ 0 w 33"/>
                  <a:gd name="T49" fmla="*/ 0 h 43"/>
                  <a:gd name="T50" fmla="*/ 0 w 33"/>
                  <a:gd name="T51" fmla="*/ 0 h 43"/>
                  <a:gd name="T52" fmla="*/ 0 w 33"/>
                  <a:gd name="T53" fmla="*/ 0 h 43"/>
                  <a:gd name="T54" fmla="*/ 0 w 33"/>
                  <a:gd name="T55" fmla="*/ 0 h 43"/>
                  <a:gd name="T56" fmla="*/ 0 w 33"/>
                  <a:gd name="T57" fmla="*/ 0 h 43"/>
                  <a:gd name="T58" fmla="*/ 0 w 33"/>
                  <a:gd name="T59" fmla="*/ 0 h 43"/>
                  <a:gd name="T60" fmla="*/ 0 w 33"/>
                  <a:gd name="T61" fmla="*/ 0 h 43"/>
                  <a:gd name="T62" fmla="*/ 0 w 33"/>
                  <a:gd name="T63" fmla="*/ 0 h 43"/>
                  <a:gd name="T64" fmla="*/ 0 w 33"/>
                  <a:gd name="T65" fmla="*/ 0 h 43"/>
                  <a:gd name="T66" fmla="*/ 0 w 33"/>
                  <a:gd name="T67" fmla="*/ 0 h 43"/>
                  <a:gd name="T68" fmla="*/ 0 w 33"/>
                  <a:gd name="T69" fmla="*/ 0 h 43"/>
                  <a:gd name="T70" fmla="*/ 0 w 33"/>
                  <a:gd name="T71" fmla="*/ 0 h 43"/>
                  <a:gd name="T72" fmla="*/ 0 w 33"/>
                  <a:gd name="T73" fmla="*/ 0 h 43"/>
                  <a:gd name="T74" fmla="*/ 0 w 33"/>
                  <a:gd name="T75" fmla="*/ 0 h 43"/>
                  <a:gd name="T76" fmla="*/ 0 w 33"/>
                  <a:gd name="T77" fmla="*/ 0 h 43"/>
                  <a:gd name="T78" fmla="*/ 0 w 33"/>
                  <a:gd name="T79" fmla="*/ 0 h 43"/>
                  <a:gd name="T80" fmla="*/ 0 w 33"/>
                  <a:gd name="T81" fmla="*/ 0 h 43"/>
                  <a:gd name="T82" fmla="*/ 0 w 33"/>
                  <a:gd name="T83" fmla="*/ 0 h 43"/>
                  <a:gd name="T84" fmla="*/ 0 w 33"/>
                  <a:gd name="T85" fmla="*/ 0 h 43"/>
                  <a:gd name="T86" fmla="*/ 0 w 33"/>
                  <a:gd name="T87" fmla="*/ 0 h 43"/>
                  <a:gd name="T88" fmla="*/ 0 w 33"/>
                  <a:gd name="T89" fmla="*/ 0 h 43"/>
                  <a:gd name="T90" fmla="*/ 0 w 33"/>
                  <a:gd name="T91" fmla="*/ 0 h 43"/>
                  <a:gd name="T92" fmla="*/ 0 w 33"/>
                  <a:gd name="T93" fmla="*/ 0 h 43"/>
                  <a:gd name="T94" fmla="*/ 0 w 33"/>
                  <a:gd name="T95" fmla="*/ 0 h 43"/>
                  <a:gd name="T96" fmla="*/ 0 w 33"/>
                  <a:gd name="T97" fmla="*/ 0 h 43"/>
                  <a:gd name="T98" fmla="*/ 0 w 33"/>
                  <a:gd name="T99" fmla="*/ 0 h 43"/>
                  <a:gd name="T100" fmla="*/ 0 w 33"/>
                  <a:gd name="T101" fmla="*/ 0 h 43"/>
                  <a:gd name="T102" fmla="*/ 0 w 33"/>
                  <a:gd name="T103" fmla="*/ 0 h 43"/>
                  <a:gd name="T104" fmla="*/ 0 w 33"/>
                  <a:gd name="T105" fmla="*/ 0 h 43"/>
                  <a:gd name="T106" fmla="*/ 0 w 33"/>
                  <a:gd name="T107" fmla="*/ 0 h 43"/>
                  <a:gd name="T108" fmla="*/ 0 w 33"/>
                  <a:gd name="T109" fmla="*/ 0 h 43"/>
                  <a:gd name="T110" fmla="*/ 0 w 33"/>
                  <a:gd name="T111" fmla="*/ 0 h 43"/>
                  <a:gd name="T112" fmla="*/ 0 w 33"/>
                  <a:gd name="T113" fmla="*/ 0 h 43"/>
                  <a:gd name="T114" fmla="*/ 0 w 33"/>
                  <a:gd name="T115" fmla="*/ 0 h 43"/>
                  <a:gd name="T116" fmla="*/ 0 w 33"/>
                  <a:gd name="T117" fmla="*/ 0 h 43"/>
                  <a:gd name="T118" fmla="*/ 0 w 33"/>
                  <a:gd name="T119" fmla="*/ 0 h 43"/>
                  <a:gd name="T120" fmla="*/ 0 w 33"/>
                  <a:gd name="T121" fmla="*/ 0 h 43"/>
                  <a:gd name="T122" fmla="*/ 0 w 33"/>
                  <a:gd name="T123" fmla="*/ 0 h 43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</a:gdLst>
                <a:ahLst/>
                <a:cxnLst>
                  <a:cxn ang="T124">
                    <a:pos x="T0" y="T1"/>
                  </a:cxn>
                  <a:cxn ang="T125">
                    <a:pos x="T2" y="T3"/>
                  </a:cxn>
                  <a:cxn ang="T126">
                    <a:pos x="T4" y="T5"/>
                  </a:cxn>
                  <a:cxn ang="T127">
                    <a:pos x="T6" y="T7"/>
                  </a:cxn>
                  <a:cxn ang="T128">
                    <a:pos x="T8" y="T9"/>
                  </a:cxn>
                  <a:cxn ang="T129">
                    <a:pos x="T10" y="T11"/>
                  </a:cxn>
                  <a:cxn ang="T130">
                    <a:pos x="T12" y="T13"/>
                  </a:cxn>
                  <a:cxn ang="T131">
                    <a:pos x="T14" y="T15"/>
                  </a:cxn>
                  <a:cxn ang="T132">
                    <a:pos x="T16" y="T17"/>
                  </a:cxn>
                  <a:cxn ang="T133">
                    <a:pos x="T18" y="T19"/>
                  </a:cxn>
                  <a:cxn ang="T134">
                    <a:pos x="T20" y="T21"/>
                  </a:cxn>
                  <a:cxn ang="T135">
                    <a:pos x="T22" y="T23"/>
                  </a:cxn>
                  <a:cxn ang="T136">
                    <a:pos x="T24" y="T25"/>
                  </a:cxn>
                  <a:cxn ang="T137">
                    <a:pos x="T26" y="T27"/>
                  </a:cxn>
                  <a:cxn ang="T138">
                    <a:pos x="T28" y="T29"/>
                  </a:cxn>
                  <a:cxn ang="T139">
                    <a:pos x="T30" y="T31"/>
                  </a:cxn>
                  <a:cxn ang="T140">
                    <a:pos x="T32" y="T33"/>
                  </a:cxn>
                  <a:cxn ang="T141">
                    <a:pos x="T34" y="T35"/>
                  </a:cxn>
                  <a:cxn ang="T142">
                    <a:pos x="T36" y="T37"/>
                  </a:cxn>
                  <a:cxn ang="T143">
                    <a:pos x="T38" y="T39"/>
                  </a:cxn>
                  <a:cxn ang="T144">
                    <a:pos x="T40" y="T41"/>
                  </a:cxn>
                  <a:cxn ang="T145">
                    <a:pos x="T42" y="T43"/>
                  </a:cxn>
                  <a:cxn ang="T146">
                    <a:pos x="T44" y="T45"/>
                  </a:cxn>
                  <a:cxn ang="T147">
                    <a:pos x="T46" y="T47"/>
                  </a:cxn>
                  <a:cxn ang="T148">
                    <a:pos x="T48" y="T49"/>
                  </a:cxn>
                  <a:cxn ang="T149">
                    <a:pos x="T50" y="T51"/>
                  </a:cxn>
                  <a:cxn ang="T150">
                    <a:pos x="T52" y="T53"/>
                  </a:cxn>
                  <a:cxn ang="T151">
                    <a:pos x="T54" y="T55"/>
                  </a:cxn>
                  <a:cxn ang="T152">
                    <a:pos x="T56" y="T57"/>
                  </a:cxn>
                  <a:cxn ang="T153">
                    <a:pos x="T58" y="T59"/>
                  </a:cxn>
                  <a:cxn ang="T154">
                    <a:pos x="T60" y="T61"/>
                  </a:cxn>
                  <a:cxn ang="T155">
                    <a:pos x="T62" y="T63"/>
                  </a:cxn>
                  <a:cxn ang="T156">
                    <a:pos x="T64" y="T65"/>
                  </a:cxn>
                  <a:cxn ang="T157">
                    <a:pos x="T66" y="T67"/>
                  </a:cxn>
                  <a:cxn ang="T158">
                    <a:pos x="T68" y="T69"/>
                  </a:cxn>
                  <a:cxn ang="T159">
                    <a:pos x="T70" y="T71"/>
                  </a:cxn>
                  <a:cxn ang="T160">
                    <a:pos x="T72" y="T73"/>
                  </a:cxn>
                  <a:cxn ang="T161">
                    <a:pos x="T74" y="T75"/>
                  </a:cxn>
                  <a:cxn ang="T162">
                    <a:pos x="T76" y="T77"/>
                  </a:cxn>
                  <a:cxn ang="T163">
                    <a:pos x="T78" y="T79"/>
                  </a:cxn>
                  <a:cxn ang="T164">
                    <a:pos x="T80" y="T81"/>
                  </a:cxn>
                  <a:cxn ang="T165">
                    <a:pos x="T82" y="T83"/>
                  </a:cxn>
                  <a:cxn ang="T166">
                    <a:pos x="T84" y="T85"/>
                  </a:cxn>
                  <a:cxn ang="T167">
                    <a:pos x="T86" y="T87"/>
                  </a:cxn>
                  <a:cxn ang="T168">
                    <a:pos x="T88" y="T89"/>
                  </a:cxn>
                  <a:cxn ang="T169">
                    <a:pos x="T90" y="T91"/>
                  </a:cxn>
                  <a:cxn ang="T170">
                    <a:pos x="T92" y="T93"/>
                  </a:cxn>
                  <a:cxn ang="T171">
                    <a:pos x="T94" y="T95"/>
                  </a:cxn>
                  <a:cxn ang="T172">
                    <a:pos x="T96" y="T97"/>
                  </a:cxn>
                  <a:cxn ang="T173">
                    <a:pos x="T98" y="T99"/>
                  </a:cxn>
                  <a:cxn ang="T174">
                    <a:pos x="T100" y="T101"/>
                  </a:cxn>
                  <a:cxn ang="T175">
                    <a:pos x="T102" y="T103"/>
                  </a:cxn>
                  <a:cxn ang="T176">
                    <a:pos x="T104" y="T105"/>
                  </a:cxn>
                  <a:cxn ang="T177">
                    <a:pos x="T106" y="T107"/>
                  </a:cxn>
                  <a:cxn ang="T178">
                    <a:pos x="T108" y="T109"/>
                  </a:cxn>
                  <a:cxn ang="T179">
                    <a:pos x="T110" y="T111"/>
                  </a:cxn>
                  <a:cxn ang="T180">
                    <a:pos x="T112" y="T113"/>
                  </a:cxn>
                  <a:cxn ang="T181">
                    <a:pos x="T114" y="T115"/>
                  </a:cxn>
                  <a:cxn ang="T182">
                    <a:pos x="T116" y="T117"/>
                  </a:cxn>
                  <a:cxn ang="T183">
                    <a:pos x="T118" y="T119"/>
                  </a:cxn>
                  <a:cxn ang="T184">
                    <a:pos x="T120" y="T121"/>
                  </a:cxn>
                  <a:cxn ang="T185">
                    <a:pos x="T122" y="T123"/>
                  </a:cxn>
                </a:cxnLst>
                <a:rect l="0" t="0" r="r" b="b"/>
                <a:pathLst>
                  <a:path w="33" h="43">
                    <a:moveTo>
                      <a:pt x="0" y="43"/>
                    </a:moveTo>
                    <a:lnTo>
                      <a:pt x="3" y="43"/>
                    </a:lnTo>
                    <a:lnTo>
                      <a:pt x="4" y="43"/>
                    </a:lnTo>
                    <a:lnTo>
                      <a:pt x="10" y="41"/>
                    </a:lnTo>
                    <a:lnTo>
                      <a:pt x="11" y="40"/>
                    </a:lnTo>
                    <a:lnTo>
                      <a:pt x="12" y="40"/>
                    </a:lnTo>
                    <a:lnTo>
                      <a:pt x="12" y="39"/>
                    </a:lnTo>
                    <a:lnTo>
                      <a:pt x="13" y="39"/>
                    </a:lnTo>
                    <a:lnTo>
                      <a:pt x="14" y="38"/>
                    </a:lnTo>
                    <a:lnTo>
                      <a:pt x="15" y="37"/>
                    </a:lnTo>
                    <a:lnTo>
                      <a:pt x="16" y="36"/>
                    </a:lnTo>
                    <a:lnTo>
                      <a:pt x="19" y="32"/>
                    </a:lnTo>
                    <a:lnTo>
                      <a:pt x="19" y="31"/>
                    </a:lnTo>
                    <a:lnTo>
                      <a:pt x="20" y="30"/>
                    </a:lnTo>
                    <a:lnTo>
                      <a:pt x="20" y="29"/>
                    </a:lnTo>
                    <a:lnTo>
                      <a:pt x="20" y="28"/>
                    </a:lnTo>
                    <a:lnTo>
                      <a:pt x="21" y="27"/>
                    </a:lnTo>
                    <a:lnTo>
                      <a:pt x="21" y="26"/>
                    </a:lnTo>
                    <a:lnTo>
                      <a:pt x="21" y="25"/>
                    </a:lnTo>
                    <a:lnTo>
                      <a:pt x="21" y="24"/>
                    </a:lnTo>
                    <a:lnTo>
                      <a:pt x="21" y="23"/>
                    </a:lnTo>
                    <a:lnTo>
                      <a:pt x="21" y="22"/>
                    </a:lnTo>
                    <a:lnTo>
                      <a:pt x="21" y="21"/>
                    </a:lnTo>
                    <a:lnTo>
                      <a:pt x="21" y="20"/>
                    </a:lnTo>
                    <a:lnTo>
                      <a:pt x="21" y="19"/>
                    </a:lnTo>
                    <a:lnTo>
                      <a:pt x="21" y="18"/>
                    </a:lnTo>
                    <a:lnTo>
                      <a:pt x="21" y="17"/>
                    </a:lnTo>
                    <a:lnTo>
                      <a:pt x="21" y="16"/>
                    </a:lnTo>
                    <a:lnTo>
                      <a:pt x="19" y="11"/>
                    </a:lnTo>
                    <a:lnTo>
                      <a:pt x="18" y="10"/>
                    </a:lnTo>
                    <a:lnTo>
                      <a:pt x="18" y="9"/>
                    </a:lnTo>
                    <a:lnTo>
                      <a:pt x="17" y="9"/>
                    </a:lnTo>
                    <a:lnTo>
                      <a:pt x="17" y="8"/>
                    </a:lnTo>
                    <a:lnTo>
                      <a:pt x="16" y="7"/>
                    </a:lnTo>
                    <a:lnTo>
                      <a:pt x="15" y="6"/>
                    </a:lnTo>
                    <a:lnTo>
                      <a:pt x="14" y="6"/>
                    </a:lnTo>
                    <a:lnTo>
                      <a:pt x="14" y="5"/>
                    </a:lnTo>
                    <a:lnTo>
                      <a:pt x="13" y="4"/>
                    </a:lnTo>
                    <a:lnTo>
                      <a:pt x="12" y="4"/>
                    </a:lnTo>
                    <a:lnTo>
                      <a:pt x="3" y="0"/>
                    </a:lnTo>
                    <a:lnTo>
                      <a:pt x="2" y="0"/>
                    </a:lnTo>
                    <a:lnTo>
                      <a:pt x="1" y="0"/>
                    </a:lnTo>
                    <a:lnTo>
                      <a:pt x="0" y="0"/>
                    </a:lnTo>
                    <a:lnTo>
                      <a:pt x="25" y="0"/>
                    </a:lnTo>
                    <a:lnTo>
                      <a:pt x="25" y="1"/>
                    </a:lnTo>
                    <a:lnTo>
                      <a:pt x="26" y="1"/>
                    </a:lnTo>
                    <a:lnTo>
                      <a:pt x="26" y="2"/>
                    </a:lnTo>
                    <a:lnTo>
                      <a:pt x="27" y="3"/>
                    </a:lnTo>
                    <a:lnTo>
                      <a:pt x="28" y="4"/>
                    </a:lnTo>
                    <a:lnTo>
                      <a:pt x="28" y="5"/>
                    </a:lnTo>
                    <a:lnTo>
                      <a:pt x="29" y="6"/>
                    </a:lnTo>
                    <a:lnTo>
                      <a:pt x="29" y="7"/>
                    </a:lnTo>
                    <a:lnTo>
                      <a:pt x="30" y="7"/>
                    </a:lnTo>
                    <a:lnTo>
                      <a:pt x="30" y="8"/>
                    </a:lnTo>
                    <a:lnTo>
                      <a:pt x="30" y="9"/>
                    </a:lnTo>
                    <a:lnTo>
                      <a:pt x="31" y="10"/>
                    </a:lnTo>
                    <a:lnTo>
                      <a:pt x="31" y="11"/>
                    </a:lnTo>
                    <a:lnTo>
                      <a:pt x="31" y="12"/>
                    </a:lnTo>
                    <a:lnTo>
                      <a:pt x="32" y="13"/>
                    </a:lnTo>
                    <a:lnTo>
                      <a:pt x="32" y="14"/>
                    </a:lnTo>
                    <a:lnTo>
                      <a:pt x="32" y="15"/>
                    </a:lnTo>
                    <a:lnTo>
                      <a:pt x="32" y="16"/>
                    </a:lnTo>
                    <a:lnTo>
                      <a:pt x="32" y="17"/>
                    </a:lnTo>
                    <a:lnTo>
                      <a:pt x="33" y="18"/>
                    </a:lnTo>
                    <a:lnTo>
                      <a:pt x="33" y="19"/>
                    </a:lnTo>
                    <a:lnTo>
                      <a:pt x="33" y="20"/>
                    </a:lnTo>
                    <a:lnTo>
                      <a:pt x="33" y="21"/>
                    </a:lnTo>
                    <a:lnTo>
                      <a:pt x="33" y="22"/>
                    </a:lnTo>
                    <a:lnTo>
                      <a:pt x="33" y="24"/>
                    </a:lnTo>
                    <a:lnTo>
                      <a:pt x="33" y="25"/>
                    </a:lnTo>
                    <a:lnTo>
                      <a:pt x="32" y="26"/>
                    </a:lnTo>
                    <a:lnTo>
                      <a:pt x="32" y="27"/>
                    </a:lnTo>
                    <a:lnTo>
                      <a:pt x="32" y="28"/>
                    </a:lnTo>
                    <a:lnTo>
                      <a:pt x="32" y="29"/>
                    </a:lnTo>
                    <a:lnTo>
                      <a:pt x="32" y="30"/>
                    </a:lnTo>
                    <a:lnTo>
                      <a:pt x="31" y="31"/>
                    </a:lnTo>
                    <a:lnTo>
                      <a:pt x="31" y="32"/>
                    </a:lnTo>
                    <a:lnTo>
                      <a:pt x="31" y="33"/>
                    </a:lnTo>
                    <a:lnTo>
                      <a:pt x="30" y="34"/>
                    </a:lnTo>
                    <a:lnTo>
                      <a:pt x="30" y="35"/>
                    </a:lnTo>
                    <a:lnTo>
                      <a:pt x="30" y="36"/>
                    </a:lnTo>
                    <a:lnTo>
                      <a:pt x="29" y="36"/>
                    </a:lnTo>
                    <a:lnTo>
                      <a:pt x="29" y="37"/>
                    </a:lnTo>
                    <a:lnTo>
                      <a:pt x="29" y="38"/>
                    </a:lnTo>
                    <a:lnTo>
                      <a:pt x="28" y="38"/>
                    </a:lnTo>
                    <a:lnTo>
                      <a:pt x="28" y="39"/>
                    </a:lnTo>
                    <a:lnTo>
                      <a:pt x="27" y="40"/>
                    </a:lnTo>
                    <a:lnTo>
                      <a:pt x="27" y="41"/>
                    </a:lnTo>
                    <a:lnTo>
                      <a:pt x="26" y="41"/>
                    </a:lnTo>
                    <a:lnTo>
                      <a:pt x="26" y="42"/>
                    </a:lnTo>
                    <a:lnTo>
                      <a:pt x="25" y="42"/>
                    </a:lnTo>
                    <a:lnTo>
                      <a:pt x="25" y="43"/>
                    </a:lnTo>
                  </a:path>
                </a:pathLst>
              </a:custGeom>
              <a:solidFill>
                <a:srgbClr val="E866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06" name="未知"/>
              <p:cNvSpPr>
                <a:spLocks/>
              </p:cNvSpPr>
              <p:nvPr/>
            </p:nvSpPr>
            <p:spPr bwMode="auto">
              <a:xfrm>
                <a:off x="845" y="1304"/>
                <a:ext cx="20" cy="5"/>
              </a:xfrm>
              <a:custGeom>
                <a:avLst/>
                <a:gdLst>
                  <a:gd name="T0" fmla="*/ 0 w 50"/>
                  <a:gd name="T1" fmla="*/ 0 h 12"/>
                  <a:gd name="T2" fmla="*/ 0 w 50"/>
                  <a:gd name="T3" fmla="*/ 0 h 12"/>
                  <a:gd name="T4" fmla="*/ 0 w 50"/>
                  <a:gd name="T5" fmla="*/ 0 h 12"/>
                  <a:gd name="T6" fmla="*/ 0 w 50"/>
                  <a:gd name="T7" fmla="*/ 0 h 12"/>
                  <a:gd name="T8" fmla="*/ 0 w 50"/>
                  <a:gd name="T9" fmla="*/ 0 h 12"/>
                  <a:gd name="T10" fmla="*/ 0 w 50"/>
                  <a:gd name="T11" fmla="*/ 0 h 12"/>
                  <a:gd name="T12" fmla="*/ 0 w 50"/>
                  <a:gd name="T13" fmla="*/ 0 h 12"/>
                  <a:gd name="T14" fmla="*/ 0 w 50"/>
                  <a:gd name="T15" fmla="*/ 0 h 12"/>
                  <a:gd name="T16" fmla="*/ 0 w 50"/>
                  <a:gd name="T17" fmla="*/ 0 h 12"/>
                  <a:gd name="T18" fmla="*/ 0 w 50"/>
                  <a:gd name="T19" fmla="*/ 0 h 12"/>
                  <a:gd name="T20" fmla="*/ 0 w 50"/>
                  <a:gd name="T21" fmla="*/ 0 h 12"/>
                  <a:gd name="T22" fmla="*/ 0 w 50"/>
                  <a:gd name="T23" fmla="*/ 0 h 12"/>
                  <a:gd name="T24" fmla="*/ 0 w 50"/>
                  <a:gd name="T25" fmla="*/ 0 h 12"/>
                  <a:gd name="T26" fmla="*/ 0 w 50"/>
                  <a:gd name="T27" fmla="*/ 0 h 12"/>
                  <a:gd name="T28" fmla="*/ 0 w 50"/>
                  <a:gd name="T29" fmla="*/ 0 h 12"/>
                  <a:gd name="T30" fmla="*/ 0 w 50"/>
                  <a:gd name="T31" fmla="*/ 0 h 12"/>
                  <a:gd name="T32" fmla="*/ 0 w 50"/>
                  <a:gd name="T33" fmla="*/ 0 h 12"/>
                  <a:gd name="T34" fmla="*/ 0 w 50"/>
                  <a:gd name="T35" fmla="*/ 0 h 12"/>
                  <a:gd name="T36" fmla="*/ 0 w 50"/>
                  <a:gd name="T37" fmla="*/ 0 h 12"/>
                  <a:gd name="T38" fmla="*/ 0 w 50"/>
                  <a:gd name="T39" fmla="*/ 0 h 12"/>
                  <a:gd name="T40" fmla="*/ 0 w 50"/>
                  <a:gd name="T41" fmla="*/ 0 h 12"/>
                  <a:gd name="T42" fmla="*/ 0 w 50"/>
                  <a:gd name="T43" fmla="*/ 0 h 12"/>
                  <a:gd name="T44" fmla="*/ 0 w 50"/>
                  <a:gd name="T45" fmla="*/ 0 h 12"/>
                  <a:gd name="T46" fmla="*/ 0 w 50"/>
                  <a:gd name="T47" fmla="*/ 0 h 12"/>
                  <a:gd name="T48" fmla="*/ 0 w 50"/>
                  <a:gd name="T49" fmla="*/ 0 h 12"/>
                  <a:gd name="T50" fmla="*/ 0 w 50"/>
                  <a:gd name="T51" fmla="*/ 0 h 12"/>
                  <a:gd name="T52" fmla="*/ 0 w 50"/>
                  <a:gd name="T53" fmla="*/ 0 h 12"/>
                  <a:gd name="T54" fmla="*/ 0 w 50"/>
                  <a:gd name="T55" fmla="*/ 0 h 12"/>
                  <a:gd name="T56" fmla="*/ 0 w 50"/>
                  <a:gd name="T57" fmla="*/ 0 h 12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0" t="0" r="r" b="b"/>
                <a:pathLst>
                  <a:path w="50" h="12">
                    <a:moveTo>
                      <a:pt x="0" y="12"/>
                    </a:moveTo>
                    <a:lnTo>
                      <a:pt x="0" y="11"/>
                    </a:lnTo>
                    <a:lnTo>
                      <a:pt x="1" y="10"/>
                    </a:lnTo>
                    <a:lnTo>
                      <a:pt x="2" y="9"/>
                    </a:lnTo>
                    <a:lnTo>
                      <a:pt x="3" y="8"/>
                    </a:lnTo>
                    <a:lnTo>
                      <a:pt x="4" y="8"/>
                    </a:lnTo>
                    <a:lnTo>
                      <a:pt x="9" y="5"/>
                    </a:lnTo>
                    <a:lnTo>
                      <a:pt x="10" y="4"/>
                    </a:lnTo>
                    <a:lnTo>
                      <a:pt x="16" y="2"/>
                    </a:lnTo>
                    <a:lnTo>
                      <a:pt x="17" y="1"/>
                    </a:lnTo>
                    <a:lnTo>
                      <a:pt x="18" y="1"/>
                    </a:lnTo>
                    <a:lnTo>
                      <a:pt x="19" y="1"/>
                    </a:lnTo>
                    <a:lnTo>
                      <a:pt x="21" y="1"/>
                    </a:lnTo>
                    <a:lnTo>
                      <a:pt x="22" y="1"/>
                    </a:lnTo>
                    <a:lnTo>
                      <a:pt x="23" y="0"/>
                    </a:lnTo>
                    <a:lnTo>
                      <a:pt x="25" y="0"/>
                    </a:lnTo>
                    <a:lnTo>
                      <a:pt x="26" y="0"/>
                    </a:lnTo>
                    <a:lnTo>
                      <a:pt x="27" y="1"/>
                    </a:lnTo>
                    <a:lnTo>
                      <a:pt x="29" y="1"/>
                    </a:lnTo>
                    <a:lnTo>
                      <a:pt x="30" y="1"/>
                    </a:lnTo>
                    <a:lnTo>
                      <a:pt x="34" y="2"/>
                    </a:lnTo>
                    <a:lnTo>
                      <a:pt x="35" y="2"/>
                    </a:lnTo>
                    <a:lnTo>
                      <a:pt x="41" y="5"/>
                    </a:lnTo>
                    <a:lnTo>
                      <a:pt x="45" y="8"/>
                    </a:lnTo>
                    <a:lnTo>
                      <a:pt x="46" y="8"/>
                    </a:lnTo>
                    <a:lnTo>
                      <a:pt x="47" y="9"/>
                    </a:lnTo>
                    <a:lnTo>
                      <a:pt x="48" y="10"/>
                    </a:lnTo>
                    <a:lnTo>
                      <a:pt x="49" y="11"/>
                    </a:lnTo>
                    <a:lnTo>
                      <a:pt x="50" y="12"/>
                    </a:lnTo>
                  </a:path>
                </a:pathLst>
              </a:custGeom>
              <a:solidFill>
                <a:srgbClr val="E866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07" name="未知"/>
              <p:cNvSpPr>
                <a:spLocks/>
              </p:cNvSpPr>
              <p:nvPr/>
            </p:nvSpPr>
            <p:spPr bwMode="auto">
              <a:xfrm>
                <a:off x="846" y="1309"/>
                <a:ext cx="17" cy="17"/>
              </a:xfrm>
              <a:custGeom>
                <a:avLst/>
                <a:gdLst>
                  <a:gd name="T0" fmla="*/ 0 w 43"/>
                  <a:gd name="T1" fmla="*/ 0 h 43"/>
                  <a:gd name="T2" fmla="*/ 0 w 43"/>
                  <a:gd name="T3" fmla="*/ 0 h 43"/>
                  <a:gd name="T4" fmla="*/ 0 w 43"/>
                  <a:gd name="T5" fmla="*/ 0 h 43"/>
                  <a:gd name="T6" fmla="*/ 0 w 43"/>
                  <a:gd name="T7" fmla="*/ 0 h 43"/>
                  <a:gd name="T8" fmla="*/ 0 w 43"/>
                  <a:gd name="T9" fmla="*/ 0 h 43"/>
                  <a:gd name="T10" fmla="*/ 0 w 43"/>
                  <a:gd name="T11" fmla="*/ 0 h 43"/>
                  <a:gd name="T12" fmla="*/ 0 w 43"/>
                  <a:gd name="T13" fmla="*/ 0 h 43"/>
                  <a:gd name="T14" fmla="*/ 0 w 43"/>
                  <a:gd name="T15" fmla="*/ 0 h 43"/>
                  <a:gd name="T16" fmla="*/ 0 w 43"/>
                  <a:gd name="T17" fmla="*/ 0 h 43"/>
                  <a:gd name="T18" fmla="*/ 0 w 43"/>
                  <a:gd name="T19" fmla="*/ 0 h 4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43" h="43">
                    <a:moveTo>
                      <a:pt x="6" y="6"/>
                    </a:moveTo>
                    <a:lnTo>
                      <a:pt x="22" y="0"/>
                    </a:lnTo>
                    <a:lnTo>
                      <a:pt x="23" y="0"/>
                    </a:lnTo>
                    <a:lnTo>
                      <a:pt x="43" y="22"/>
                    </a:lnTo>
                    <a:lnTo>
                      <a:pt x="22" y="43"/>
                    </a:lnTo>
                    <a:lnTo>
                      <a:pt x="21" y="43"/>
                    </a:lnTo>
                    <a:lnTo>
                      <a:pt x="0" y="22"/>
                    </a:lnTo>
                    <a:lnTo>
                      <a:pt x="0" y="20"/>
                    </a:lnTo>
                    <a:lnTo>
                      <a:pt x="6" y="6"/>
                    </a:lnTo>
                    <a:close/>
                  </a:path>
                </a:pathLst>
              </a:custGeom>
              <a:noFill/>
              <a:ln w="63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08" name="未知"/>
              <p:cNvSpPr>
                <a:spLocks/>
              </p:cNvSpPr>
              <p:nvPr/>
            </p:nvSpPr>
            <p:spPr bwMode="auto">
              <a:xfrm>
                <a:off x="842" y="1304"/>
                <a:ext cx="26" cy="27"/>
              </a:xfrm>
              <a:custGeom>
                <a:avLst/>
                <a:gdLst>
                  <a:gd name="T0" fmla="*/ 0 w 66"/>
                  <a:gd name="T1" fmla="*/ 0 h 67"/>
                  <a:gd name="T2" fmla="*/ 0 w 66"/>
                  <a:gd name="T3" fmla="*/ 0 h 67"/>
                  <a:gd name="T4" fmla="*/ 0 w 66"/>
                  <a:gd name="T5" fmla="*/ 0 h 67"/>
                  <a:gd name="T6" fmla="*/ 0 w 66"/>
                  <a:gd name="T7" fmla="*/ 0 h 67"/>
                  <a:gd name="T8" fmla="*/ 0 w 66"/>
                  <a:gd name="T9" fmla="*/ 0 h 67"/>
                  <a:gd name="T10" fmla="*/ 0 w 66"/>
                  <a:gd name="T11" fmla="*/ 0 h 67"/>
                  <a:gd name="T12" fmla="*/ 0 w 66"/>
                  <a:gd name="T13" fmla="*/ 0 h 67"/>
                  <a:gd name="T14" fmla="*/ 0 w 66"/>
                  <a:gd name="T15" fmla="*/ 0 h 67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66" h="67">
                    <a:moveTo>
                      <a:pt x="0" y="34"/>
                    </a:moveTo>
                    <a:lnTo>
                      <a:pt x="33" y="67"/>
                    </a:lnTo>
                    <a:lnTo>
                      <a:pt x="34" y="67"/>
                    </a:lnTo>
                    <a:lnTo>
                      <a:pt x="66" y="34"/>
                    </a:lnTo>
                    <a:lnTo>
                      <a:pt x="66" y="31"/>
                    </a:lnTo>
                    <a:lnTo>
                      <a:pt x="33" y="0"/>
                    </a:lnTo>
                    <a:lnTo>
                      <a:pt x="31" y="0"/>
                    </a:lnTo>
                    <a:lnTo>
                      <a:pt x="0" y="34"/>
                    </a:lnTo>
                    <a:close/>
                  </a:path>
                </a:pathLst>
              </a:custGeom>
              <a:noFill/>
              <a:ln w="63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09" name="未知"/>
              <p:cNvSpPr>
                <a:spLocks/>
              </p:cNvSpPr>
              <p:nvPr/>
            </p:nvSpPr>
            <p:spPr bwMode="auto">
              <a:xfrm>
                <a:off x="786" y="1244"/>
                <a:ext cx="43" cy="45"/>
              </a:xfrm>
              <a:custGeom>
                <a:avLst/>
                <a:gdLst>
                  <a:gd name="T0" fmla="*/ 0 w 108"/>
                  <a:gd name="T1" fmla="*/ 0 h 112"/>
                  <a:gd name="T2" fmla="*/ 0 w 108"/>
                  <a:gd name="T3" fmla="*/ 0 h 112"/>
                  <a:gd name="T4" fmla="*/ 0 w 108"/>
                  <a:gd name="T5" fmla="*/ 0 h 112"/>
                  <a:gd name="T6" fmla="*/ 0 w 108"/>
                  <a:gd name="T7" fmla="*/ 0 h 112"/>
                  <a:gd name="T8" fmla="*/ 0 w 108"/>
                  <a:gd name="T9" fmla="*/ 0 h 112"/>
                  <a:gd name="T10" fmla="*/ 0 w 108"/>
                  <a:gd name="T11" fmla="*/ 0 h 112"/>
                  <a:gd name="T12" fmla="*/ 0 w 108"/>
                  <a:gd name="T13" fmla="*/ 0 h 112"/>
                  <a:gd name="T14" fmla="*/ 0 w 108"/>
                  <a:gd name="T15" fmla="*/ 0 h 112"/>
                  <a:gd name="T16" fmla="*/ 0 w 108"/>
                  <a:gd name="T17" fmla="*/ 0 h 112"/>
                  <a:gd name="T18" fmla="*/ 0 w 108"/>
                  <a:gd name="T19" fmla="*/ 0 h 112"/>
                  <a:gd name="T20" fmla="*/ 0 w 108"/>
                  <a:gd name="T21" fmla="*/ 0 h 112"/>
                  <a:gd name="T22" fmla="*/ 0 w 108"/>
                  <a:gd name="T23" fmla="*/ 0 h 112"/>
                  <a:gd name="T24" fmla="*/ 0 w 108"/>
                  <a:gd name="T25" fmla="*/ 0 h 112"/>
                  <a:gd name="T26" fmla="*/ 0 w 108"/>
                  <a:gd name="T27" fmla="*/ 0 h 112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108" h="112">
                    <a:moveTo>
                      <a:pt x="90" y="74"/>
                    </a:moveTo>
                    <a:lnTo>
                      <a:pt x="108" y="112"/>
                    </a:lnTo>
                    <a:lnTo>
                      <a:pt x="90" y="74"/>
                    </a:lnTo>
                    <a:lnTo>
                      <a:pt x="44" y="35"/>
                    </a:lnTo>
                    <a:lnTo>
                      <a:pt x="43" y="35"/>
                    </a:lnTo>
                    <a:lnTo>
                      <a:pt x="42" y="35"/>
                    </a:lnTo>
                    <a:lnTo>
                      <a:pt x="42" y="36"/>
                    </a:lnTo>
                    <a:lnTo>
                      <a:pt x="42" y="37"/>
                    </a:lnTo>
                    <a:lnTo>
                      <a:pt x="0" y="0"/>
                    </a:lnTo>
                    <a:lnTo>
                      <a:pt x="42" y="37"/>
                    </a:lnTo>
                    <a:lnTo>
                      <a:pt x="42" y="38"/>
                    </a:lnTo>
                    <a:lnTo>
                      <a:pt x="83" y="84"/>
                    </a:lnTo>
                    <a:lnTo>
                      <a:pt x="85" y="86"/>
                    </a:lnTo>
                    <a:lnTo>
                      <a:pt x="90" y="74"/>
                    </a:lnTo>
                    <a:close/>
                  </a:path>
                </a:pathLst>
              </a:custGeom>
              <a:blipFill dpi="0" rotWithShape="0">
                <a:blip r:embed="rId20"/>
                <a:srcRect/>
                <a:stretch>
                  <a:fillRect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10" name="未知"/>
              <p:cNvSpPr>
                <a:spLocks/>
              </p:cNvSpPr>
              <p:nvPr/>
            </p:nvSpPr>
            <p:spPr bwMode="auto">
              <a:xfrm>
                <a:off x="816" y="1257"/>
                <a:ext cx="26" cy="37"/>
              </a:xfrm>
              <a:custGeom>
                <a:avLst/>
                <a:gdLst>
                  <a:gd name="T0" fmla="*/ 0 w 66"/>
                  <a:gd name="T1" fmla="*/ 0 h 93"/>
                  <a:gd name="T2" fmla="*/ 0 w 66"/>
                  <a:gd name="T3" fmla="*/ 0 h 93"/>
                  <a:gd name="T4" fmla="*/ 0 w 66"/>
                  <a:gd name="T5" fmla="*/ 0 h 93"/>
                  <a:gd name="T6" fmla="*/ 0 w 66"/>
                  <a:gd name="T7" fmla="*/ 0 h 93"/>
                  <a:gd name="T8" fmla="*/ 0 w 66"/>
                  <a:gd name="T9" fmla="*/ 0 h 93"/>
                  <a:gd name="T10" fmla="*/ 0 w 66"/>
                  <a:gd name="T11" fmla="*/ 0 h 93"/>
                  <a:gd name="T12" fmla="*/ 0 w 66"/>
                  <a:gd name="T13" fmla="*/ 0 h 93"/>
                  <a:gd name="T14" fmla="*/ 0 w 66"/>
                  <a:gd name="T15" fmla="*/ 0 h 93"/>
                  <a:gd name="T16" fmla="*/ 0 w 66"/>
                  <a:gd name="T17" fmla="*/ 0 h 93"/>
                  <a:gd name="T18" fmla="*/ 0 w 66"/>
                  <a:gd name="T19" fmla="*/ 0 h 93"/>
                  <a:gd name="T20" fmla="*/ 0 w 66"/>
                  <a:gd name="T21" fmla="*/ 0 h 9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66" h="93">
                    <a:moveTo>
                      <a:pt x="22" y="58"/>
                    </a:moveTo>
                    <a:lnTo>
                      <a:pt x="23" y="56"/>
                    </a:lnTo>
                    <a:lnTo>
                      <a:pt x="66" y="93"/>
                    </a:lnTo>
                    <a:lnTo>
                      <a:pt x="23" y="56"/>
                    </a:lnTo>
                    <a:lnTo>
                      <a:pt x="23" y="55"/>
                    </a:lnTo>
                    <a:lnTo>
                      <a:pt x="16" y="42"/>
                    </a:lnTo>
                    <a:lnTo>
                      <a:pt x="11" y="54"/>
                    </a:lnTo>
                    <a:lnTo>
                      <a:pt x="0" y="0"/>
                    </a:lnTo>
                    <a:lnTo>
                      <a:pt x="11" y="54"/>
                    </a:lnTo>
                    <a:lnTo>
                      <a:pt x="21" y="58"/>
                    </a:lnTo>
                    <a:lnTo>
                      <a:pt x="22" y="58"/>
                    </a:lnTo>
                    <a:close/>
                  </a:path>
                </a:pathLst>
              </a:custGeom>
              <a:blipFill dpi="0" rotWithShape="0">
                <a:blip r:embed="rId21"/>
                <a:srcRect/>
                <a:stretch>
                  <a:fillRect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11" name="未知"/>
              <p:cNvSpPr>
                <a:spLocks/>
              </p:cNvSpPr>
              <p:nvPr/>
            </p:nvSpPr>
            <p:spPr bwMode="auto">
              <a:xfrm>
                <a:off x="803" y="1258"/>
                <a:ext cx="22" cy="22"/>
              </a:xfrm>
              <a:custGeom>
                <a:avLst/>
                <a:gdLst>
                  <a:gd name="T0" fmla="*/ 0 w 55"/>
                  <a:gd name="T1" fmla="*/ 0 h 55"/>
                  <a:gd name="T2" fmla="*/ 0 w 55"/>
                  <a:gd name="T3" fmla="*/ 0 h 55"/>
                  <a:gd name="T4" fmla="*/ 0 w 55"/>
                  <a:gd name="T5" fmla="*/ 0 h 55"/>
                  <a:gd name="T6" fmla="*/ 0 w 55"/>
                  <a:gd name="T7" fmla="*/ 0 h 55"/>
                  <a:gd name="T8" fmla="*/ 0 w 55"/>
                  <a:gd name="T9" fmla="*/ 0 h 55"/>
                  <a:gd name="T10" fmla="*/ 0 w 55"/>
                  <a:gd name="T11" fmla="*/ 0 h 55"/>
                  <a:gd name="T12" fmla="*/ 0 w 55"/>
                  <a:gd name="T13" fmla="*/ 0 h 55"/>
                  <a:gd name="T14" fmla="*/ 0 w 55"/>
                  <a:gd name="T15" fmla="*/ 0 h 55"/>
                  <a:gd name="T16" fmla="*/ 0 w 55"/>
                  <a:gd name="T17" fmla="*/ 0 h 55"/>
                  <a:gd name="T18" fmla="*/ 0 w 55"/>
                  <a:gd name="T19" fmla="*/ 0 h 55"/>
                  <a:gd name="T20" fmla="*/ 0 w 55"/>
                  <a:gd name="T21" fmla="*/ 0 h 55"/>
                  <a:gd name="T22" fmla="*/ 0 w 55"/>
                  <a:gd name="T23" fmla="*/ 0 h 55"/>
                  <a:gd name="T24" fmla="*/ 0 w 55"/>
                  <a:gd name="T25" fmla="*/ 0 h 55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55" h="55">
                    <a:moveTo>
                      <a:pt x="26" y="36"/>
                    </a:moveTo>
                    <a:lnTo>
                      <a:pt x="53" y="55"/>
                    </a:lnTo>
                    <a:lnTo>
                      <a:pt x="54" y="55"/>
                    </a:lnTo>
                    <a:lnTo>
                      <a:pt x="55" y="53"/>
                    </a:lnTo>
                    <a:lnTo>
                      <a:pt x="55" y="52"/>
                    </a:lnTo>
                    <a:lnTo>
                      <a:pt x="15" y="7"/>
                    </a:lnTo>
                    <a:lnTo>
                      <a:pt x="2" y="0"/>
                    </a:lnTo>
                    <a:lnTo>
                      <a:pt x="1" y="0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0" y="2"/>
                    </a:lnTo>
                    <a:lnTo>
                      <a:pt x="0" y="3"/>
                    </a:lnTo>
                    <a:lnTo>
                      <a:pt x="26" y="36"/>
                    </a:lnTo>
                    <a:close/>
                  </a:path>
                </a:pathLst>
              </a:custGeom>
              <a:noFill/>
              <a:ln w="63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12" name="未知"/>
              <p:cNvSpPr>
                <a:spLocks/>
              </p:cNvSpPr>
              <p:nvPr/>
            </p:nvSpPr>
            <p:spPr bwMode="auto">
              <a:xfrm>
                <a:off x="744" y="1237"/>
                <a:ext cx="111" cy="111"/>
              </a:xfrm>
              <a:custGeom>
                <a:avLst/>
                <a:gdLst>
                  <a:gd name="T0" fmla="*/ 0 w 276"/>
                  <a:gd name="T1" fmla="*/ 0 h 276"/>
                  <a:gd name="T2" fmla="*/ 0 w 276"/>
                  <a:gd name="T3" fmla="*/ 0 h 276"/>
                  <a:gd name="T4" fmla="*/ 0 w 276"/>
                  <a:gd name="T5" fmla="*/ 0 h 276"/>
                  <a:gd name="T6" fmla="*/ 0 w 276"/>
                  <a:gd name="T7" fmla="*/ 0 h 276"/>
                  <a:gd name="T8" fmla="*/ 0 w 276"/>
                  <a:gd name="T9" fmla="*/ 0 h 276"/>
                  <a:gd name="T10" fmla="*/ 0 w 276"/>
                  <a:gd name="T11" fmla="*/ 0 h 276"/>
                  <a:gd name="T12" fmla="*/ 0 w 276"/>
                  <a:gd name="T13" fmla="*/ 0 h 276"/>
                  <a:gd name="T14" fmla="*/ 0 w 276"/>
                  <a:gd name="T15" fmla="*/ 0 h 276"/>
                  <a:gd name="T16" fmla="*/ 0 w 276"/>
                  <a:gd name="T17" fmla="*/ 0 h 276"/>
                  <a:gd name="T18" fmla="*/ 0 w 276"/>
                  <a:gd name="T19" fmla="*/ 0 h 276"/>
                  <a:gd name="T20" fmla="*/ 0 w 276"/>
                  <a:gd name="T21" fmla="*/ 0 h 276"/>
                  <a:gd name="T22" fmla="*/ 0 w 276"/>
                  <a:gd name="T23" fmla="*/ 0 h 27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276" h="276">
                    <a:moveTo>
                      <a:pt x="36" y="242"/>
                    </a:moveTo>
                    <a:lnTo>
                      <a:pt x="233" y="54"/>
                    </a:lnTo>
                    <a:lnTo>
                      <a:pt x="243" y="34"/>
                    </a:lnTo>
                    <a:lnTo>
                      <a:pt x="276" y="276"/>
                    </a:lnTo>
                    <a:lnTo>
                      <a:pt x="243" y="34"/>
                    </a:lnTo>
                    <a:lnTo>
                      <a:pt x="243" y="32"/>
                    </a:lnTo>
                    <a:lnTo>
                      <a:pt x="231" y="19"/>
                    </a:lnTo>
                    <a:lnTo>
                      <a:pt x="19" y="231"/>
                    </a:lnTo>
                    <a:lnTo>
                      <a:pt x="0" y="0"/>
                    </a:lnTo>
                    <a:lnTo>
                      <a:pt x="19" y="231"/>
                    </a:lnTo>
                    <a:lnTo>
                      <a:pt x="34" y="243"/>
                    </a:lnTo>
                    <a:lnTo>
                      <a:pt x="36" y="242"/>
                    </a:lnTo>
                    <a:close/>
                  </a:path>
                </a:pathLst>
              </a:custGeom>
              <a:blipFill dpi="0" rotWithShape="0">
                <a:blip r:embed="rId22"/>
                <a:srcRect/>
                <a:stretch>
                  <a:fillRect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13" name="未知"/>
              <p:cNvSpPr>
                <a:spLocks/>
              </p:cNvSpPr>
              <p:nvPr/>
            </p:nvSpPr>
            <p:spPr bwMode="auto">
              <a:xfrm>
                <a:off x="740" y="1233"/>
                <a:ext cx="105" cy="105"/>
              </a:xfrm>
              <a:custGeom>
                <a:avLst/>
                <a:gdLst>
                  <a:gd name="T0" fmla="*/ 0 w 262"/>
                  <a:gd name="T1" fmla="*/ 0 h 262"/>
                  <a:gd name="T2" fmla="*/ 0 w 262"/>
                  <a:gd name="T3" fmla="*/ 0 h 262"/>
                  <a:gd name="T4" fmla="*/ 0 w 262"/>
                  <a:gd name="T5" fmla="*/ 0 h 262"/>
                  <a:gd name="T6" fmla="*/ 0 w 262"/>
                  <a:gd name="T7" fmla="*/ 0 h 262"/>
                  <a:gd name="T8" fmla="*/ 0 w 262"/>
                  <a:gd name="T9" fmla="*/ 0 h 262"/>
                  <a:gd name="T10" fmla="*/ 0 w 262"/>
                  <a:gd name="T11" fmla="*/ 0 h 262"/>
                  <a:gd name="T12" fmla="*/ 0 w 262"/>
                  <a:gd name="T13" fmla="*/ 0 h 262"/>
                  <a:gd name="T14" fmla="*/ 0 w 262"/>
                  <a:gd name="T15" fmla="*/ 0 h 262"/>
                  <a:gd name="T16" fmla="*/ 0 w 262"/>
                  <a:gd name="T17" fmla="*/ 0 h 262"/>
                  <a:gd name="T18" fmla="*/ 0 w 262"/>
                  <a:gd name="T19" fmla="*/ 0 h 262"/>
                  <a:gd name="T20" fmla="*/ 0 w 262"/>
                  <a:gd name="T21" fmla="*/ 0 h 262"/>
                  <a:gd name="T22" fmla="*/ 0 w 262"/>
                  <a:gd name="T23" fmla="*/ 0 h 262"/>
                  <a:gd name="T24" fmla="*/ 0 w 262"/>
                  <a:gd name="T25" fmla="*/ 0 h 262"/>
                  <a:gd name="T26" fmla="*/ 0 w 262"/>
                  <a:gd name="T27" fmla="*/ 0 h 262"/>
                  <a:gd name="T28" fmla="*/ 0 w 262"/>
                  <a:gd name="T29" fmla="*/ 0 h 262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262" h="262">
                    <a:moveTo>
                      <a:pt x="242" y="30"/>
                    </a:moveTo>
                    <a:lnTo>
                      <a:pt x="262" y="262"/>
                    </a:lnTo>
                    <a:lnTo>
                      <a:pt x="242" y="30"/>
                    </a:lnTo>
                    <a:lnTo>
                      <a:pt x="240" y="30"/>
                    </a:lnTo>
                    <a:lnTo>
                      <a:pt x="239" y="30"/>
                    </a:lnTo>
                    <a:lnTo>
                      <a:pt x="237" y="30"/>
                    </a:lnTo>
                    <a:lnTo>
                      <a:pt x="39" y="219"/>
                    </a:lnTo>
                    <a:lnTo>
                      <a:pt x="30" y="239"/>
                    </a:lnTo>
                    <a:lnTo>
                      <a:pt x="0" y="0"/>
                    </a:lnTo>
                    <a:lnTo>
                      <a:pt x="30" y="239"/>
                    </a:lnTo>
                    <a:lnTo>
                      <a:pt x="30" y="240"/>
                    </a:lnTo>
                    <a:lnTo>
                      <a:pt x="30" y="242"/>
                    </a:lnTo>
                    <a:lnTo>
                      <a:pt x="242" y="30"/>
                    </a:lnTo>
                    <a:close/>
                  </a:path>
                </a:pathLst>
              </a:custGeom>
              <a:blipFill dpi="0" rotWithShape="0">
                <a:blip r:embed="rId10"/>
                <a:srcRect/>
                <a:stretch>
                  <a:fillRect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14" name="未知"/>
              <p:cNvSpPr>
                <a:spLocks/>
              </p:cNvSpPr>
              <p:nvPr/>
            </p:nvSpPr>
            <p:spPr bwMode="auto">
              <a:xfrm>
                <a:off x="752" y="1245"/>
                <a:ext cx="90" cy="89"/>
              </a:xfrm>
              <a:custGeom>
                <a:avLst/>
                <a:gdLst>
                  <a:gd name="T0" fmla="*/ 0 w 224"/>
                  <a:gd name="T1" fmla="*/ 0 h 224"/>
                  <a:gd name="T2" fmla="*/ 0 w 224"/>
                  <a:gd name="T3" fmla="*/ 0 h 224"/>
                  <a:gd name="T4" fmla="*/ 0 w 224"/>
                  <a:gd name="T5" fmla="*/ 0 h 224"/>
                  <a:gd name="T6" fmla="*/ 0 w 224"/>
                  <a:gd name="T7" fmla="*/ 0 h 224"/>
                  <a:gd name="T8" fmla="*/ 0 w 224"/>
                  <a:gd name="T9" fmla="*/ 0 h 224"/>
                  <a:gd name="T10" fmla="*/ 0 w 224"/>
                  <a:gd name="T11" fmla="*/ 0 h 224"/>
                  <a:gd name="T12" fmla="*/ 0 w 224"/>
                  <a:gd name="T13" fmla="*/ 0 h 224"/>
                  <a:gd name="T14" fmla="*/ 0 w 224"/>
                  <a:gd name="T15" fmla="*/ 0 h 224"/>
                  <a:gd name="T16" fmla="*/ 0 w 224"/>
                  <a:gd name="T17" fmla="*/ 0 h 224"/>
                  <a:gd name="T18" fmla="*/ 0 w 224"/>
                  <a:gd name="T19" fmla="*/ 0 h 224"/>
                  <a:gd name="T20" fmla="*/ 0 w 224"/>
                  <a:gd name="T21" fmla="*/ 0 h 224"/>
                  <a:gd name="T22" fmla="*/ 0 w 224"/>
                  <a:gd name="T23" fmla="*/ 0 h 224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224" h="224">
                    <a:moveTo>
                      <a:pt x="4" y="220"/>
                    </a:moveTo>
                    <a:lnTo>
                      <a:pt x="0" y="209"/>
                    </a:lnTo>
                    <a:lnTo>
                      <a:pt x="0" y="207"/>
                    </a:lnTo>
                    <a:lnTo>
                      <a:pt x="189" y="9"/>
                    </a:lnTo>
                    <a:lnTo>
                      <a:pt x="209" y="0"/>
                    </a:lnTo>
                    <a:lnTo>
                      <a:pt x="210" y="0"/>
                    </a:lnTo>
                    <a:lnTo>
                      <a:pt x="224" y="15"/>
                    </a:lnTo>
                    <a:lnTo>
                      <a:pt x="224" y="17"/>
                    </a:lnTo>
                    <a:lnTo>
                      <a:pt x="35" y="214"/>
                    </a:lnTo>
                    <a:lnTo>
                      <a:pt x="15" y="224"/>
                    </a:lnTo>
                    <a:lnTo>
                      <a:pt x="14" y="224"/>
                    </a:lnTo>
                    <a:lnTo>
                      <a:pt x="4" y="220"/>
                    </a:lnTo>
                    <a:close/>
                  </a:path>
                </a:pathLst>
              </a:custGeom>
              <a:noFill/>
              <a:ln w="63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15" name="未知"/>
              <p:cNvSpPr>
                <a:spLocks/>
              </p:cNvSpPr>
              <p:nvPr/>
            </p:nvSpPr>
            <p:spPr bwMode="auto">
              <a:xfrm>
                <a:off x="798" y="1276"/>
                <a:ext cx="2" cy="23"/>
              </a:xfrm>
              <a:custGeom>
                <a:avLst/>
                <a:gdLst>
                  <a:gd name="T0" fmla="*/ 0 w 5"/>
                  <a:gd name="T1" fmla="*/ 0 h 57"/>
                  <a:gd name="T2" fmla="*/ 0 w 5"/>
                  <a:gd name="T3" fmla="*/ 0 h 57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5" h="57">
                    <a:moveTo>
                      <a:pt x="0" y="0"/>
                    </a:moveTo>
                    <a:lnTo>
                      <a:pt x="5" y="57"/>
                    </a:lnTo>
                  </a:path>
                </a:pathLst>
              </a:custGeom>
              <a:noFill/>
              <a:ln w="3175" cmpd="sng">
                <a:solidFill>
                  <a:srgbClr val="6666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16" name="未知"/>
              <p:cNvSpPr>
                <a:spLocks/>
              </p:cNvSpPr>
              <p:nvPr/>
            </p:nvSpPr>
            <p:spPr bwMode="auto">
              <a:xfrm>
                <a:off x="799" y="1276"/>
                <a:ext cx="2" cy="23"/>
              </a:xfrm>
              <a:custGeom>
                <a:avLst/>
                <a:gdLst>
                  <a:gd name="T0" fmla="*/ 0 w 5"/>
                  <a:gd name="T1" fmla="*/ 0 h 57"/>
                  <a:gd name="T2" fmla="*/ 0 w 5"/>
                  <a:gd name="T3" fmla="*/ 0 h 57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5" h="57">
                    <a:moveTo>
                      <a:pt x="0" y="0"/>
                    </a:moveTo>
                    <a:lnTo>
                      <a:pt x="5" y="57"/>
                    </a:lnTo>
                  </a:path>
                </a:pathLst>
              </a:custGeom>
              <a:noFill/>
              <a:ln w="3175" cmpd="sng">
                <a:solidFill>
                  <a:srgbClr val="BEBEBE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17" name="未知"/>
              <p:cNvSpPr>
                <a:spLocks/>
              </p:cNvSpPr>
              <p:nvPr/>
            </p:nvSpPr>
            <p:spPr bwMode="auto">
              <a:xfrm>
                <a:off x="778" y="1297"/>
                <a:ext cx="2" cy="22"/>
              </a:xfrm>
              <a:custGeom>
                <a:avLst/>
                <a:gdLst>
                  <a:gd name="T0" fmla="*/ 0 w 6"/>
                  <a:gd name="T1" fmla="*/ 0 h 56"/>
                  <a:gd name="T2" fmla="*/ 0 w 6"/>
                  <a:gd name="T3" fmla="*/ 0 h 56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6" h="56">
                    <a:moveTo>
                      <a:pt x="0" y="0"/>
                    </a:moveTo>
                    <a:lnTo>
                      <a:pt x="6" y="56"/>
                    </a:lnTo>
                  </a:path>
                </a:pathLst>
              </a:custGeom>
              <a:noFill/>
              <a:ln w="3175" cmpd="sng">
                <a:solidFill>
                  <a:srgbClr val="6666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18" name="未知"/>
              <p:cNvSpPr>
                <a:spLocks/>
              </p:cNvSpPr>
              <p:nvPr/>
            </p:nvSpPr>
            <p:spPr bwMode="auto">
              <a:xfrm>
                <a:off x="779" y="1297"/>
                <a:ext cx="2" cy="22"/>
              </a:xfrm>
              <a:custGeom>
                <a:avLst/>
                <a:gdLst>
                  <a:gd name="T0" fmla="*/ 0 w 5"/>
                  <a:gd name="T1" fmla="*/ 0 h 56"/>
                  <a:gd name="T2" fmla="*/ 0 w 5"/>
                  <a:gd name="T3" fmla="*/ 0 h 56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5" h="56">
                    <a:moveTo>
                      <a:pt x="0" y="0"/>
                    </a:moveTo>
                    <a:lnTo>
                      <a:pt x="5" y="56"/>
                    </a:lnTo>
                  </a:path>
                </a:pathLst>
              </a:custGeom>
              <a:noFill/>
              <a:ln w="3175" cmpd="sng">
                <a:solidFill>
                  <a:srgbClr val="BEBEBE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19" name="未知"/>
              <p:cNvSpPr>
                <a:spLocks/>
              </p:cNvSpPr>
              <p:nvPr/>
            </p:nvSpPr>
            <p:spPr bwMode="auto">
              <a:xfrm>
                <a:off x="768" y="1307"/>
                <a:ext cx="2" cy="23"/>
              </a:xfrm>
              <a:custGeom>
                <a:avLst/>
                <a:gdLst>
                  <a:gd name="T0" fmla="*/ 0 w 5"/>
                  <a:gd name="T1" fmla="*/ 0 h 57"/>
                  <a:gd name="T2" fmla="*/ 0 w 5"/>
                  <a:gd name="T3" fmla="*/ 0 h 57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5" h="57">
                    <a:moveTo>
                      <a:pt x="0" y="0"/>
                    </a:moveTo>
                    <a:lnTo>
                      <a:pt x="5" y="57"/>
                    </a:lnTo>
                  </a:path>
                </a:pathLst>
              </a:custGeom>
              <a:noFill/>
              <a:ln w="3175" cmpd="sng">
                <a:solidFill>
                  <a:srgbClr val="6666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20" name="未知"/>
              <p:cNvSpPr>
                <a:spLocks/>
              </p:cNvSpPr>
              <p:nvPr/>
            </p:nvSpPr>
            <p:spPr bwMode="auto">
              <a:xfrm>
                <a:off x="768" y="1307"/>
                <a:ext cx="3" cy="23"/>
              </a:xfrm>
              <a:custGeom>
                <a:avLst/>
                <a:gdLst>
                  <a:gd name="T0" fmla="*/ 0 w 6"/>
                  <a:gd name="T1" fmla="*/ 0 h 57"/>
                  <a:gd name="T2" fmla="*/ 1 w 6"/>
                  <a:gd name="T3" fmla="*/ 0 h 57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6" h="57">
                    <a:moveTo>
                      <a:pt x="0" y="0"/>
                    </a:moveTo>
                    <a:lnTo>
                      <a:pt x="6" y="57"/>
                    </a:lnTo>
                  </a:path>
                </a:pathLst>
              </a:custGeom>
              <a:noFill/>
              <a:ln w="3175" cmpd="sng">
                <a:solidFill>
                  <a:srgbClr val="BEBEBE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21" name="未知"/>
              <p:cNvSpPr>
                <a:spLocks/>
              </p:cNvSpPr>
              <p:nvPr/>
            </p:nvSpPr>
            <p:spPr bwMode="auto">
              <a:xfrm>
                <a:off x="788" y="1287"/>
                <a:ext cx="2" cy="22"/>
              </a:xfrm>
              <a:custGeom>
                <a:avLst/>
                <a:gdLst>
                  <a:gd name="T0" fmla="*/ 0 w 6"/>
                  <a:gd name="T1" fmla="*/ 0 h 56"/>
                  <a:gd name="T2" fmla="*/ 0 w 6"/>
                  <a:gd name="T3" fmla="*/ 0 h 56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6" h="56">
                    <a:moveTo>
                      <a:pt x="0" y="0"/>
                    </a:moveTo>
                    <a:lnTo>
                      <a:pt x="6" y="56"/>
                    </a:lnTo>
                  </a:path>
                </a:pathLst>
              </a:custGeom>
              <a:noFill/>
              <a:ln w="3175" cmpd="sng">
                <a:solidFill>
                  <a:srgbClr val="6666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22" name="未知"/>
              <p:cNvSpPr>
                <a:spLocks/>
              </p:cNvSpPr>
              <p:nvPr/>
            </p:nvSpPr>
            <p:spPr bwMode="auto">
              <a:xfrm>
                <a:off x="789" y="1287"/>
                <a:ext cx="2" cy="22"/>
              </a:xfrm>
              <a:custGeom>
                <a:avLst/>
                <a:gdLst>
                  <a:gd name="T0" fmla="*/ 0 w 5"/>
                  <a:gd name="T1" fmla="*/ 0 h 56"/>
                  <a:gd name="T2" fmla="*/ 0 w 5"/>
                  <a:gd name="T3" fmla="*/ 0 h 56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5" h="56">
                    <a:moveTo>
                      <a:pt x="0" y="0"/>
                    </a:moveTo>
                    <a:lnTo>
                      <a:pt x="5" y="56"/>
                    </a:lnTo>
                  </a:path>
                </a:pathLst>
              </a:custGeom>
              <a:noFill/>
              <a:ln w="3175" cmpd="sng">
                <a:solidFill>
                  <a:srgbClr val="BEBEBE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23" name="未知"/>
              <p:cNvSpPr>
                <a:spLocks/>
              </p:cNvSpPr>
              <p:nvPr/>
            </p:nvSpPr>
            <p:spPr bwMode="auto">
              <a:xfrm>
                <a:off x="807" y="1267"/>
                <a:ext cx="2" cy="23"/>
              </a:xfrm>
              <a:custGeom>
                <a:avLst/>
                <a:gdLst>
                  <a:gd name="T0" fmla="*/ 0 w 5"/>
                  <a:gd name="T1" fmla="*/ 0 h 57"/>
                  <a:gd name="T2" fmla="*/ 0 w 5"/>
                  <a:gd name="T3" fmla="*/ 0 h 57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5" h="57">
                    <a:moveTo>
                      <a:pt x="0" y="0"/>
                    </a:moveTo>
                    <a:lnTo>
                      <a:pt x="5" y="57"/>
                    </a:lnTo>
                  </a:path>
                </a:pathLst>
              </a:custGeom>
              <a:noFill/>
              <a:ln w="3175" cmpd="sng">
                <a:solidFill>
                  <a:srgbClr val="6666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24" name="未知"/>
              <p:cNvSpPr>
                <a:spLocks/>
              </p:cNvSpPr>
              <p:nvPr/>
            </p:nvSpPr>
            <p:spPr bwMode="auto">
              <a:xfrm>
                <a:off x="808" y="1267"/>
                <a:ext cx="2" cy="23"/>
              </a:xfrm>
              <a:custGeom>
                <a:avLst/>
                <a:gdLst>
                  <a:gd name="T0" fmla="*/ 0 w 5"/>
                  <a:gd name="T1" fmla="*/ 0 h 57"/>
                  <a:gd name="T2" fmla="*/ 0 w 5"/>
                  <a:gd name="T3" fmla="*/ 0 h 57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5" h="57">
                    <a:moveTo>
                      <a:pt x="0" y="0"/>
                    </a:moveTo>
                    <a:lnTo>
                      <a:pt x="5" y="57"/>
                    </a:lnTo>
                  </a:path>
                </a:pathLst>
              </a:custGeom>
              <a:noFill/>
              <a:ln w="3175" cmpd="sng">
                <a:solidFill>
                  <a:srgbClr val="BEBEBE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25" name="未知"/>
              <p:cNvSpPr>
                <a:spLocks/>
              </p:cNvSpPr>
              <p:nvPr/>
            </p:nvSpPr>
            <p:spPr bwMode="auto">
              <a:xfrm>
                <a:off x="558" y="1304"/>
                <a:ext cx="251" cy="251"/>
              </a:xfrm>
              <a:custGeom>
                <a:avLst/>
                <a:gdLst>
                  <a:gd name="T0" fmla="*/ 0 w 626"/>
                  <a:gd name="T1" fmla="*/ 0 h 627"/>
                  <a:gd name="T2" fmla="*/ 0 w 626"/>
                  <a:gd name="T3" fmla="*/ 0 h 627"/>
                  <a:gd name="T4" fmla="*/ 0 w 626"/>
                  <a:gd name="T5" fmla="*/ 0 h 627"/>
                  <a:gd name="T6" fmla="*/ 0 w 626"/>
                  <a:gd name="T7" fmla="*/ 0 h 627"/>
                  <a:gd name="T8" fmla="*/ 0 w 626"/>
                  <a:gd name="T9" fmla="*/ 0 h 627"/>
                  <a:gd name="T10" fmla="*/ 0 w 626"/>
                  <a:gd name="T11" fmla="*/ 0 h 627"/>
                  <a:gd name="T12" fmla="*/ 0 w 626"/>
                  <a:gd name="T13" fmla="*/ 0 h 627"/>
                  <a:gd name="T14" fmla="*/ 0 w 626"/>
                  <a:gd name="T15" fmla="*/ 0 h 627"/>
                  <a:gd name="T16" fmla="*/ 0 w 626"/>
                  <a:gd name="T17" fmla="*/ 0 h 627"/>
                  <a:gd name="T18" fmla="*/ 0 w 626"/>
                  <a:gd name="T19" fmla="*/ 0 h 627"/>
                  <a:gd name="T20" fmla="*/ 0 w 626"/>
                  <a:gd name="T21" fmla="*/ 0 h 627"/>
                  <a:gd name="T22" fmla="*/ 0 w 626"/>
                  <a:gd name="T23" fmla="*/ 0 h 627"/>
                  <a:gd name="T24" fmla="*/ 0 w 626"/>
                  <a:gd name="T25" fmla="*/ 0 h 627"/>
                  <a:gd name="T26" fmla="*/ 0 w 626"/>
                  <a:gd name="T27" fmla="*/ 0 h 627"/>
                  <a:gd name="T28" fmla="*/ 0 w 626"/>
                  <a:gd name="T29" fmla="*/ 0 h 627"/>
                  <a:gd name="T30" fmla="*/ 0 w 626"/>
                  <a:gd name="T31" fmla="*/ 0 h 627"/>
                  <a:gd name="T32" fmla="*/ 0 w 626"/>
                  <a:gd name="T33" fmla="*/ 0 h 627"/>
                  <a:gd name="T34" fmla="*/ 0 w 626"/>
                  <a:gd name="T35" fmla="*/ 0 h 627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626" h="627">
                    <a:moveTo>
                      <a:pt x="93" y="546"/>
                    </a:moveTo>
                    <a:lnTo>
                      <a:pt x="535" y="109"/>
                    </a:lnTo>
                    <a:lnTo>
                      <a:pt x="548" y="82"/>
                    </a:lnTo>
                    <a:lnTo>
                      <a:pt x="626" y="627"/>
                    </a:lnTo>
                    <a:lnTo>
                      <a:pt x="548" y="82"/>
                    </a:lnTo>
                    <a:lnTo>
                      <a:pt x="548" y="80"/>
                    </a:lnTo>
                    <a:lnTo>
                      <a:pt x="508" y="33"/>
                    </a:lnTo>
                    <a:lnTo>
                      <a:pt x="498" y="32"/>
                    </a:lnTo>
                    <a:lnTo>
                      <a:pt x="495" y="32"/>
                    </a:lnTo>
                    <a:lnTo>
                      <a:pt x="425" y="89"/>
                    </a:lnTo>
                    <a:lnTo>
                      <a:pt x="34" y="480"/>
                    </a:lnTo>
                    <a:lnTo>
                      <a:pt x="33" y="490"/>
                    </a:lnTo>
                    <a:lnTo>
                      <a:pt x="0" y="0"/>
                    </a:lnTo>
                    <a:lnTo>
                      <a:pt x="33" y="490"/>
                    </a:lnTo>
                    <a:lnTo>
                      <a:pt x="33" y="493"/>
                    </a:lnTo>
                    <a:lnTo>
                      <a:pt x="68" y="544"/>
                    </a:lnTo>
                    <a:lnTo>
                      <a:pt x="90" y="547"/>
                    </a:lnTo>
                    <a:lnTo>
                      <a:pt x="93" y="546"/>
                    </a:lnTo>
                    <a:close/>
                  </a:path>
                </a:pathLst>
              </a:custGeom>
              <a:blipFill dpi="0" rotWithShape="0">
                <a:blip r:embed="rId23"/>
                <a:srcRect/>
                <a:stretch>
                  <a:fillRect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26" name="未知"/>
              <p:cNvSpPr>
                <a:spLocks/>
              </p:cNvSpPr>
              <p:nvPr/>
            </p:nvSpPr>
            <p:spPr bwMode="auto">
              <a:xfrm>
                <a:off x="539" y="1285"/>
                <a:ext cx="225" cy="225"/>
              </a:xfrm>
              <a:custGeom>
                <a:avLst/>
                <a:gdLst>
                  <a:gd name="T0" fmla="*/ 0 w 563"/>
                  <a:gd name="T1" fmla="*/ 0 h 562"/>
                  <a:gd name="T2" fmla="*/ 0 w 563"/>
                  <a:gd name="T3" fmla="*/ 0 h 562"/>
                  <a:gd name="T4" fmla="*/ 0 w 563"/>
                  <a:gd name="T5" fmla="*/ 0 h 562"/>
                  <a:gd name="T6" fmla="*/ 0 w 563"/>
                  <a:gd name="T7" fmla="*/ 0 h 562"/>
                  <a:gd name="T8" fmla="*/ 0 w 563"/>
                  <a:gd name="T9" fmla="*/ 0 h 562"/>
                  <a:gd name="T10" fmla="*/ 0 w 563"/>
                  <a:gd name="T11" fmla="*/ 0 h 562"/>
                  <a:gd name="T12" fmla="*/ 0 w 563"/>
                  <a:gd name="T13" fmla="*/ 0 h 562"/>
                  <a:gd name="T14" fmla="*/ 0 w 563"/>
                  <a:gd name="T15" fmla="*/ 0 h 56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563" h="562">
                    <a:moveTo>
                      <a:pt x="474" y="137"/>
                    </a:moveTo>
                    <a:lnTo>
                      <a:pt x="563" y="562"/>
                    </a:lnTo>
                    <a:lnTo>
                      <a:pt x="474" y="137"/>
                    </a:lnTo>
                    <a:lnTo>
                      <a:pt x="95" y="500"/>
                    </a:lnTo>
                    <a:lnTo>
                      <a:pt x="83" y="528"/>
                    </a:lnTo>
                    <a:lnTo>
                      <a:pt x="0" y="0"/>
                    </a:lnTo>
                    <a:lnTo>
                      <a:pt x="83" y="528"/>
                    </a:lnTo>
                    <a:lnTo>
                      <a:pt x="474" y="137"/>
                    </a:lnTo>
                    <a:close/>
                  </a:path>
                </a:pathLst>
              </a:custGeom>
              <a:blipFill dpi="0" rotWithShape="0">
                <a:blip r:embed="rId24"/>
                <a:srcRect/>
                <a:stretch>
                  <a:fillRect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27" name="未知"/>
              <p:cNvSpPr>
                <a:spLocks/>
              </p:cNvSpPr>
              <p:nvPr/>
            </p:nvSpPr>
            <p:spPr bwMode="auto">
              <a:xfrm>
                <a:off x="744" y="1290"/>
                <a:ext cx="101" cy="102"/>
              </a:xfrm>
              <a:custGeom>
                <a:avLst/>
                <a:gdLst>
                  <a:gd name="T0" fmla="*/ 0 w 253"/>
                  <a:gd name="T1" fmla="*/ 0 h 253"/>
                  <a:gd name="T2" fmla="*/ 0 w 253"/>
                  <a:gd name="T3" fmla="*/ 0 h 253"/>
                  <a:gd name="T4" fmla="*/ 0 w 253"/>
                  <a:gd name="T5" fmla="*/ 0 h 253"/>
                  <a:gd name="T6" fmla="*/ 0 w 253"/>
                  <a:gd name="T7" fmla="*/ 0 h 253"/>
                  <a:gd name="T8" fmla="*/ 0 w 253"/>
                  <a:gd name="T9" fmla="*/ 0 h 253"/>
                  <a:gd name="T10" fmla="*/ 0 w 253"/>
                  <a:gd name="T11" fmla="*/ 0 h 253"/>
                  <a:gd name="T12" fmla="*/ 0 w 253"/>
                  <a:gd name="T13" fmla="*/ 0 h 253"/>
                  <a:gd name="T14" fmla="*/ 0 w 253"/>
                  <a:gd name="T15" fmla="*/ 0 h 253"/>
                  <a:gd name="T16" fmla="*/ 0 w 253"/>
                  <a:gd name="T17" fmla="*/ 0 h 253"/>
                  <a:gd name="T18" fmla="*/ 0 w 253"/>
                  <a:gd name="T19" fmla="*/ 0 h 253"/>
                  <a:gd name="T20" fmla="*/ 0 w 253"/>
                  <a:gd name="T21" fmla="*/ 0 h 25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253" h="253">
                    <a:moveTo>
                      <a:pt x="233" y="152"/>
                    </a:moveTo>
                    <a:lnTo>
                      <a:pt x="253" y="253"/>
                    </a:lnTo>
                    <a:lnTo>
                      <a:pt x="233" y="152"/>
                    </a:lnTo>
                    <a:lnTo>
                      <a:pt x="95" y="21"/>
                    </a:lnTo>
                    <a:lnTo>
                      <a:pt x="19" y="97"/>
                    </a:lnTo>
                    <a:lnTo>
                      <a:pt x="0" y="0"/>
                    </a:lnTo>
                    <a:lnTo>
                      <a:pt x="19" y="97"/>
                    </a:lnTo>
                    <a:lnTo>
                      <a:pt x="58" y="139"/>
                    </a:lnTo>
                    <a:lnTo>
                      <a:pt x="110" y="125"/>
                    </a:lnTo>
                    <a:lnTo>
                      <a:pt x="207" y="171"/>
                    </a:lnTo>
                    <a:lnTo>
                      <a:pt x="233" y="152"/>
                    </a:lnTo>
                    <a:close/>
                  </a:path>
                </a:pathLst>
              </a:custGeom>
              <a:blipFill dpi="0" rotWithShape="0">
                <a:blip r:embed="rId25"/>
                <a:srcRect/>
                <a:stretch>
                  <a:fillRect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28" name="未知"/>
              <p:cNvSpPr>
                <a:spLocks/>
              </p:cNvSpPr>
              <p:nvPr/>
            </p:nvSpPr>
            <p:spPr bwMode="auto">
              <a:xfrm>
                <a:off x="721" y="1267"/>
                <a:ext cx="69" cy="70"/>
              </a:xfrm>
              <a:custGeom>
                <a:avLst/>
                <a:gdLst>
                  <a:gd name="T0" fmla="*/ 0 w 174"/>
                  <a:gd name="T1" fmla="*/ 0 h 175"/>
                  <a:gd name="T2" fmla="*/ 0 w 174"/>
                  <a:gd name="T3" fmla="*/ 0 h 175"/>
                  <a:gd name="T4" fmla="*/ 0 w 174"/>
                  <a:gd name="T5" fmla="*/ 0 h 175"/>
                  <a:gd name="T6" fmla="*/ 0 w 174"/>
                  <a:gd name="T7" fmla="*/ 0 h 175"/>
                  <a:gd name="T8" fmla="*/ 0 w 174"/>
                  <a:gd name="T9" fmla="*/ 0 h 175"/>
                  <a:gd name="T10" fmla="*/ 0 w 174"/>
                  <a:gd name="T11" fmla="*/ 0 h 175"/>
                  <a:gd name="T12" fmla="*/ 0 w 174"/>
                  <a:gd name="T13" fmla="*/ 0 h 175"/>
                  <a:gd name="T14" fmla="*/ 0 w 174"/>
                  <a:gd name="T15" fmla="*/ 0 h 175"/>
                  <a:gd name="T16" fmla="*/ 0 w 174"/>
                  <a:gd name="T17" fmla="*/ 0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4" h="175">
                    <a:moveTo>
                      <a:pt x="153" y="80"/>
                    </a:moveTo>
                    <a:lnTo>
                      <a:pt x="174" y="175"/>
                    </a:lnTo>
                    <a:lnTo>
                      <a:pt x="153" y="80"/>
                    </a:lnTo>
                    <a:lnTo>
                      <a:pt x="127" y="56"/>
                    </a:lnTo>
                    <a:lnTo>
                      <a:pt x="65" y="143"/>
                    </a:lnTo>
                    <a:lnTo>
                      <a:pt x="0" y="0"/>
                    </a:lnTo>
                    <a:lnTo>
                      <a:pt x="65" y="143"/>
                    </a:lnTo>
                    <a:lnTo>
                      <a:pt x="77" y="156"/>
                    </a:lnTo>
                    <a:lnTo>
                      <a:pt x="153" y="80"/>
                    </a:lnTo>
                    <a:close/>
                  </a:path>
                </a:pathLst>
              </a:custGeom>
              <a:blipFill dpi="0" rotWithShape="0">
                <a:blip r:embed="rId26"/>
                <a:srcRect/>
                <a:stretch>
                  <a:fillRect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29" name="未知"/>
              <p:cNvSpPr>
                <a:spLocks/>
              </p:cNvSpPr>
              <p:nvPr/>
            </p:nvSpPr>
            <p:spPr bwMode="auto">
              <a:xfrm>
                <a:off x="747" y="1289"/>
                <a:ext cx="90" cy="70"/>
              </a:xfrm>
              <a:custGeom>
                <a:avLst/>
                <a:gdLst>
                  <a:gd name="T0" fmla="*/ 0 w 226"/>
                  <a:gd name="T1" fmla="*/ 0 h 174"/>
                  <a:gd name="T2" fmla="*/ 0 w 226"/>
                  <a:gd name="T3" fmla="*/ 0 h 174"/>
                  <a:gd name="T4" fmla="*/ 0 w 226"/>
                  <a:gd name="T5" fmla="*/ 0 h 174"/>
                  <a:gd name="T6" fmla="*/ 0 w 226"/>
                  <a:gd name="T7" fmla="*/ 0 h 174"/>
                  <a:gd name="T8" fmla="*/ 0 w 226"/>
                  <a:gd name="T9" fmla="*/ 0 h 174"/>
                  <a:gd name="T10" fmla="*/ 0 w 226"/>
                  <a:gd name="T11" fmla="*/ 0 h 174"/>
                  <a:gd name="T12" fmla="*/ 0 w 226"/>
                  <a:gd name="T13" fmla="*/ 0 h 174"/>
                  <a:gd name="T14" fmla="*/ 0 w 226"/>
                  <a:gd name="T15" fmla="*/ 0 h 174"/>
                  <a:gd name="T16" fmla="*/ 0 w 226"/>
                  <a:gd name="T17" fmla="*/ 0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226" h="174">
                    <a:moveTo>
                      <a:pt x="0" y="87"/>
                    </a:moveTo>
                    <a:lnTo>
                      <a:pt x="51" y="142"/>
                    </a:lnTo>
                    <a:lnTo>
                      <a:pt x="56" y="141"/>
                    </a:lnTo>
                    <a:lnTo>
                      <a:pt x="61" y="140"/>
                    </a:lnTo>
                    <a:lnTo>
                      <a:pt x="103" y="128"/>
                    </a:lnTo>
                    <a:lnTo>
                      <a:pt x="200" y="174"/>
                    </a:lnTo>
                    <a:lnTo>
                      <a:pt x="226" y="155"/>
                    </a:lnTo>
                    <a:lnTo>
                      <a:pt x="62" y="0"/>
                    </a:lnTo>
                    <a:lnTo>
                      <a:pt x="0" y="87"/>
                    </a:lnTo>
                    <a:close/>
                  </a:path>
                </a:pathLst>
              </a:custGeom>
              <a:noFill/>
              <a:ln w="63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30" name="未知"/>
              <p:cNvSpPr>
                <a:spLocks/>
              </p:cNvSpPr>
              <p:nvPr/>
            </p:nvSpPr>
            <p:spPr bwMode="auto">
              <a:xfrm>
                <a:off x="887" y="1293"/>
                <a:ext cx="7" cy="8"/>
              </a:xfrm>
              <a:custGeom>
                <a:avLst/>
                <a:gdLst>
                  <a:gd name="T0" fmla="*/ 0 w 18"/>
                  <a:gd name="T1" fmla="*/ 0 h 20"/>
                  <a:gd name="T2" fmla="*/ 0 w 18"/>
                  <a:gd name="T3" fmla="*/ 0 h 20"/>
                  <a:gd name="T4" fmla="*/ 0 w 18"/>
                  <a:gd name="T5" fmla="*/ 0 h 20"/>
                  <a:gd name="T6" fmla="*/ 0 w 18"/>
                  <a:gd name="T7" fmla="*/ 0 h 20"/>
                  <a:gd name="T8" fmla="*/ 0 w 18"/>
                  <a:gd name="T9" fmla="*/ 0 h 20"/>
                  <a:gd name="T10" fmla="*/ 0 w 18"/>
                  <a:gd name="T11" fmla="*/ 0 h 2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8" h="20">
                    <a:moveTo>
                      <a:pt x="5" y="17"/>
                    </a:moveTo>
                    <a:lnTo>
                      <a:pt x="18" y="0"/>
                    </a:lnTo>
                    <a:lnTo>
                      <a:pt x="0" y="18"/>
                    </a:lnTo>
                    <a:lnTo>
                      <a:pt x="2" y="20"/>
                    </a:lnTo>
                    <a:lnTo>
                      <a:pt x="5" y="1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31" name="未知"/>
              <p:cNvSpPr>
                <a:spLocks/>
              </p:cNvSpPr>
              <p:nvPr/>
            </p:nvSpPr>
            <p:spPr bwMode="auto">
              <a:xfrm>
                <a:off x="804" y="1217"/>
                <a:ext cx="112" cy="112"/>
              </a:xfrm>
              <a:custGeom>
                <a:avLst/>
                <a:gdLst>
                  <a:gd name="T0" fmla="*/ 0 w 279"/>
                  <a:gd name="T1" fmla="*/ 0 h 279"/>
                  <a:gd name="T2" fmla="*/ 0 w 279"/>
                  <a:gd name="T3" fmla="*/ 0 h 279"/>
                  <a:gd name="T4" fmla="*/ 0 w 279"/>
                  <a:gd name="T5" fmla="*/ 0 h 279"/>
                  <a:gd name="T6" fmla="*/ 0 w 279"/>
                  <a:gd name="T7" fmla="*/ 0 h 279"/>
                  <a:gd name="T8" fmla="*/ 0 w 279"/>
                  <a:gd name="T9" fmla="*/ 0 h 279"/>
                  <a:gd name="T10" fmla="*/ 0 w 279"/>
                  <a:gd name="T11" fmla="*/ 0 h 279"/>
                  <a:gd name="T12" fmla="*/ 0 w 279"/>
                  <a:gd name="T13" fmla="*/ 0 h 279"/>
                  <a:gd name="T14" fmla="*/ 0 w 279"/>
                  <a:gd name="T15" fmla="*/ 0 h 279"/>
                  <a:gd name="T16" fmla="*/ 0 w 279"/>
                  <a:gd name="T17" fmla="*/ 0 h 279"/>
                  <a:gd name="T18" fmla="*/ 0 w 279"/>
                  <a:gd name="T19" fmla="*/ 0 h 279"/>
                  <a:gd name="T20" fmla="*/ 0 w 279"/>
                  <a:gd name="T21" fmla="*/ 0 h 279"/>
                  <a:gd name="T22" fmla="*/ 0 w 279"/>
                  <a:gd name="T23" fmla="*/ 0 h 279"/>
                  <a:gd name="T24" fmla="*/ 0 w 279"/>
                  <a:gd name="T25" fmla="*/ 0 h 279"/>
                  <a:gd name="T26" fmla="*/ 0 w 279"/>
                  <a:gd name="T27" fmla="*/ 0 h 279"/>
                  <a:gd name="T28" fmla="*/ 0 w 279"/>
                  <a:gd name="T29" fmla="*/ 0 h 279"/>
                  <a:gd name="T30" fmla="*/ 0 w 279"/>
                  <a:gd name="T31" fmla="*/ 0 h 279"/>
                  <a:gd name="T32" fmla="*/ 0 w 279"/>
                  <a:gd name="T33" fmla="*/ 0 h 279"/>
                  <a:gd name="T34" fmla="*/ 0 w 279"/>
                  <a:gd name="T35" fmla="*/ 0 h 279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279" h="279">
                    <a:moveTo>
                      <a:pt x="225" y="189"/>
                    </a:moveTo>
                    <a:lnTo>
                      <a:pt x="230" y="177"/>
                    </a:lnTo>
                    <a:lnTo>
                      <a:pt x="279" y="279"/>
                    </a:lnTo>
                    <a:lnTo>
                      <a:pt x="230" y="177"/>
                    </a:lnTo>
                    <a:lnTo>
                      <a:pt x="230" y="176"/>
                    </a:lnTo>
                    <a:lnTo>
                      <a:pt x="199" y="117"/>
                    </a:lnTo>
                    <a:lnTo>
                      <a:pt x="160" y="70"/>
                    </a:lnTo>
                    <a:lnTo>
                      <a:pt x="115" y="30"/>
                    </a:lnTo>
                    <a:lnTo>
                      <a:pt x="19" y="126"/>
                    </a:lnTo>
                    <a:lnTo>
                      <a:pt x="0" y="0"/>
                    </a:lnTo>
                    <a:lnTo>
                      <a:pt x="19" y="126"/>
                    </a:lnTo>
                    <a:lnTo>
                      <a:pt x="49" y="158"/>
                    </a:lnTo>
                    <a:lnTo>
                      <a:pt x="99" y="109"/>
                    </a:lnTo>
                    <a:lnTo>
                      <a:pt x="103" y="110"/>
                    </a:lnTo>
                    <a:lnTo>
                      <a:pt x="158" y="153"/>
                    </a:lnTo>
                    <a:lnTo>
                      <a:pt x="200" y="199"/>
                    </a:lnTo>
                    <a:lnTo>
                      <a:pt x="207" y="207"/>
                    </a:lnTo>
                    <a:lnTo>
                      <a:pt x="225" y="189"/>
                    </a:lnTo>
                    <a:close/>
                  </a:path>
                </a:pathLst>
              </a:custGeom>
              <a:blipFill dpi="0" rotWithShape="0">
                <a:blip r:embed="rId27"/>
                <a:srcRect/>
                <a:stretch>
                  <a:fillRect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32" name="未知"/>
              <p:cNvSpPr>
                <a:spLocks/>
              </p:cNvSpPr>
              <p:nvPr/>
            </p:nvSpPr>
            <p:spPr bwMode="auto">
              <a:xfrm>
                <a:off x="781" y="1194"/>
                <a:ext cx="81" cy="81"/>
              </a:xfrm>
              <a:custGeom>
                <a:avLst/>
                <a:gdLst>
                  <a:gd name="T0" fmla="*/ 0 w 202"/>
                  <a:gd name="T1" fmla="*/ 0 h 201"/>
                  <a:gd name="T2" fmla="*/ 0 w 202"/>
                  <a:gd name="T3" fmla="*/ 0 h 201"/>
                  <a:gd name="T4" fmla="*/ 0 w 202"/>
                  <a:gd name="T5" fmla="*/ 0 h 201"/>
                  <a:gd name="T6" fmla="*/ 0 w 202"/>
                  <a:gd name="T7" fmla="*/ 0 h 201"/>
                  <a:gd name="T8" fmla="*/ 0 w 202"/>
                  <a:gd name="T9" fmla="*/ 0 h 201"/>
                  <a:gd name="T10" fmla="*/ 0 w 202"/>
                  <a:gd name="T11" fmla="*/ 0 h 201"/>
                  <a:gd name="T12" fmla="*/ 0 w 202"/>
                  <a:gd name="T13" fmla="*/ 0 h 201"/>
                  <a:gd name="T14" fmla="*/ 0 w 202"/>
                  <a:gd name="T15" fmla="*/ 0 h 201"/>
                  <a:gd name="T16" fmla="*/ 0 w 202"/>
                  <a:gd name="T17" fmla="*/ 0 h 201"/>
                  <a:gd name="T18" fmla="*/ 0 w 202"/>
                  <a:gd name="T19" fmla="*/ 0 h 201"/>
                  <a:gd name="T20" fmla="*/ 0 w 202"/>
                  <a:gd name="T21" fmla="*/ 0 h 20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202" h="201">
                    <a:moveTo>
                      <a:pt x="173" y="87"/>
                    </a:moveTo>
                    <a:lnTo>
                      <a:pt x="202" y="201"/>
                    </a:lnTo>
                    <a:lnTo>
                      <a:pt x="173" y="87"/>
                    </a:lnTo>
                    <a:lnTo>
                      <a:pt x="134" y="69"/>
                    </a:lnTo>
                    <a:lnTo>
                      <a:pt x="126" y="69"/>
                    </a:lnTo>
                    <a:lnTo>
                      <a:pt x="75" y="113"/>
                    </a:lnTo>
                    <a:lnTo>
                      <a:pt x="55" y="160"/>
                    </a:lnTo>
                    <a:lnTo>
                      <a:pt x="0" y="0"/>
                    </a:lnTo>
                    <a:lnTo>
                      <a:pt x="55" y="160"/>
                    </a:lnTo>
                    <a:lnTo>
                      <a:pt x="77" y="183"/>
                    </a:lnTo>
                    <a:lnTo>
                      <a:pt x="173" y="87"/>
                    </a:lnTo>
                    <a:close/>
                  </a:path>
                </a:pathLst>
              </a:custGeom>
              <a:blipFill dpi="0" rotWithShape="0">
                <a:blip r:embed="rId28"/>
                <a:srcRect/>
                <a:stretch>
                  <a:fillRect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33" name="未知"/>
              <p:cNvSpPr>
                <a:spLocks/>
              </p:cNvSpPr>
              <p:nvPr/>
            </p:nvSpPr>
            <p:spPr bwMode="auto">
              <a:xfrm>
                <a:off x="803" y="1222"/>
                <a:ext cx="93" cy="79"/>
              </a:xfrm>
              <a:custGeom>
                <a:avLst/>
                <a:gdLst>
                  <a:gd name="T0" fmla="*/ 0 w 233"/>
                  <a:gd name="T1" fmla="*/ 0 h 197"/>
                  <a:gd name="T2" fmla="*/ 0 w 233"/>
                  <a:gd name="T3" fmla="*/ 0 h 197"/>
                  <a:gd name="T4" fmla="*/ 0 w 233"/>
                  <a:gd name="T5" fmla="*/ 0 h 197"/>
                  <a:gd name="T6" fmla="*/ 0 w 233"/>
                  <a:gd name="T7" fmla="*/ 0 h 197"/>
                  <a:gd name="T8" fmla="*/ 0 w 233"/>
                  <a:gd name="T9" fmla="*/ 0 h 197"/>
                  <a:gd name="T10" fmla="*/ 0 w 233"/>
                  <a:gd name="T11" fmla="*/ 0 h 197"/>
                  <a:gd name="T12" fmla="*/ 0 w 233"/>
                  <a:gd name="T13" fmla="*/ 0 h 197"/>
                  <a:gd name="T14" fmla="*/ 0 w 233"/>
                  <a:gd name="T15" fmla="*/ 0 h 197"/>
                  <a:gd name="T16" fmla="*/ 0 w 233"/>
                  <a:gd name="T17" fmla="*/ 0 h 197"/>
                  <a:gd name="T18" fmla="*/ 0 w 233"/>
                  <a:gd name="T19" fmla="*/ 0 h 197"/>
                  <a:gd name="T20" fmla="*/ 0 w 233"/>
                  <a:gd name="T21" fmla="*/ 0 h 197"/>
                  <a:gd name="T22" fmla="*/ 0 w 233"/>
                  <a:gd name="T23" fmla="*/ 0 h 197"/>
                  <a:gd name="T24" fmla="*/ 0 w 233"/>
                  <a:gd name="T25" fmla="*/ 0 h 197"/>
                  <a:gd name="T26" fmla="*/ 0 w 233"/>
                  <a:gd name="T27" fmla="*/ 0 h 197"/>
                  <a:gd name="T28" fmla="*/ 0 w 233"/>
                  <a:gd name="T29" fmla="*/ 0 h 197"/>
                  <a:gd name="T30" fmla="*/ 0 w 233"/>
                  <a:gd name="T31" fmla="*/ 0 h 197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233" h="197">
                    <a:moveTo>
                      <a:pt x="212" y="197"/>
                    </a:moveTo>
                    <a:lnTo>
                      <a:pt x="233" y="165"/>
                    </a:lnTo>
                    <a:lnTo>
                      <a:pt x="233" y="164"/>
                    </a:lnTo>
                    <a:lnTo>
                      <a:pt x="202" y="105"/>
                    </a:lnTo>
                    <a:lnTo>
                      <a:pt x="163" y="58"/>
                    </a:lnTo>
                    <a:lnTo>
                      <a:pt x="117" y="17"/>
                    </a:lnTo>
                    <a:lnTo>
                      <a:pt x="79" y="0"/>
                    </a:lnTo>
                    <a:lnTo>
                      <a:pt x="71" y="0"/>
                    </a:lnTo>
                    <a:lnTo>
                      <a:pt x="20" y="44"/>
                    </a:lnTo>
                    <a:lnTo>
                      <a:pt x="0" y="91"/>
                    </a:lnTo>
                    <a:lnTo>
                      <a:pt x="52" y="146"/>
                    </a:lnTo>
                    <a:lnTo>
                      <a:pt x="102" y="97"/>
                    </a:lnTo>
                    <a:lnTo>
                      <a:pt x="106" y="98"/>
                    </a:lnTo>
                    <a:lnTo>
                      <a:pt x="161" y="141"/>
                    </a:lnTo>
                    <a:lnTo>
                      <a:pt x="203" y="187"/>
                    </a:lnTo>
                    <a:lnTo>
                      <a:pt x="212" y="197"/>
                    </a:lnTo>
                    <a:close/>
                  </a:path>
                </a:pathLst>
              </a:custGeom>
              <a:noFill/>
              <a:ln w="63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34" name="未知"/>
              <p:cNvSpPr>
                <a:spLocks/>
              </p:cNvSpPr>
              <p:nvPr/>
            </p:nvSpPr>
            <p:spPr bwMode="auto">
              <a:xfrm>
                <a:off x="734" y="1300"/>
                <a:ext cx="69" cy="70"/>
              </a:xfrm>
              <a:custGeom>
                <a:avLst/>
                <a:gdLst>
                  <a:gd name="T0" fmla="*/ 0 w 174"/>
                  <a:gd name="T1" fmla="*/ 0 h 175"/>
                  <a:gd name="T2" fmla="*/ 0 w 174"/>
                  <a:gd name="T3" fmla="*/ 0 h 175"/>
                  <a:gd name="T4" fmla="*/ 0 w 174"/>
                  <a:gd name="T5" fmla="*/ 0 h 175"/>
                  <a:gd name="T6" fmla="*/ 0 w 174"/>
                  <a:gd name="T7" fmla="*/ 0 h 175"/>
                  <a:gd name="T8" fmla="*/ 0 w 174"/>
                  <a:gd name="T9" fmla="*/ 0 h 175"/>
                  <a:gd name="T10" fmla="*/ 0 w 174"/>
                  <a:gd name="T11" fmla="*/ 0 h 175"/>
                  <a:gd name="T12" fmla="*/ 0 w 174"/>
                  <a:gd name="T13" fmla="*/ 0 h 175"/>
                  <a:gd name="T14" fmla="*/ 0 w 174"/>
                  <a:gd name="T15" fmla="*/ 0 h 175"/>
                  <a:gd name="T16" fmla="*/ 0 w 174"/>
                  <a:gd name="T17" fmla="*/ 0 h 175"/>
                  <a:gd name="T18" fmla="*/ 0 w 174"/>
                  <a:gd name="T19" fmla="*/ 0 h 175"/>
                  <a:gd name="T20" fmla="*/ 0 w 174"/>
                  <a:gd name="T21" fmla="*/ 0 h 175"/>
                  <a:gd name="T22" fmla="*/ 0 w 174"/>
                  <a:gd name="T23" fmla="*/ 0 h 175"/>
                  <a:gd name="T24" fmla="*/ 0 w 174"/>
                  <a:gd name="T25" fmla="*/ 0 h 175"/>
                  <a:gd name="T26" fmla="*/ 0 w 174"/>
                  <a:gd name="T27" fmla="*/ 0 h 175"/>
                  <a:gd name="T28" fmla="*/ 0 w 174"/>
                  <a:gd name="T29" fmla="*/ 0 h 175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174" h="175">
                    <a:moveTo>
                      <a:pt x="104" y="128"/>
                    </a:moveTo>
                    <a:lnTo>
                      <a:pt x="128" y="102"/>
                    </a:lnTo>
                    <a:lnTo>
                      <a:pt x="174" y="175"/>
                    </a:lnTo>
                    <a:lnTo>
                      <a:pt x="128" y="102"/>
                    </a:lnTo>
                    <a:lnTo>
                      <a:pt x="128" y="100"/>
                    </a:lnTo>
                    <a:lnTo>
                      <a:pt x="75" y="39"/>
                    </a:lnTo>
                    <a:lnTo>
                      <a:pt x="57" y="32"/>
                    </a:lnTo>
                    <a:lnTo>
                      <a:pt x="55" y="32"/>
                    </a:lnTo>
                    <a:lnTo>
                      <a:pt x="31" y="58"/>
                    </a:lnTo>
                    <a:lnTo>
                      <a:pt x="0" y="0"/>
                    </a:lnTo>
                    <a:lnTo>
                      <a:pt x="31" y="58"/>
                    </a:lnTo>
                    <a:lnTo>
                      <a:pt x="31" y="60"/>
                    </a:lnTo>
                    <a:lnTo>
                      <a:pt x="83" y="121"/>
                    </a:lnTo>
                    <a:lnTo>
                      <a:pt x="102" y="128"/>
                    </a:lnTo>
                    <a:lnTo>
                      <a:pt x="104" y="128"/>
                    </a:lnTo>
                    <a:close/>
                  </a:path>
                </a:pathLst>
              </a:custGeom>
              <a:blipFill dpi="0" rotWithShape="0">
                <a:blip r:embed="rId29"/>
                <a:srcRect/>
                <a:stretch>
                  <a:fillRect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35" name="未知"/>
              <p:cNvSpPr>
                <a:spLocks/>
              </p:cNvSpPr>
              <p:nvPr/>
            </p:nvSpPr>
            <p:spPr bwMode="auto">
              <a:xfrm>
                <a:off x="589" y="1491"/>
                <a:ext cx="17" cy="17"/>
              </a:xfrm>
              <a:custGeom>
                <a:avLst/>
                <a:gdLst>
                  <a:gd name="T0" fmla="*/ 0 w 42"/>
                  <a:gd name="T1" fmla="*/ 0 h 42"/>
                  <a:gd name="T2" fmla="*/ 0 w 42"/>
                  <a:gd name="T3" fmla="*/ 0 h 42"/>
                  <a:gd name="T4" fmla="*/ 0 w 42"/>
                  <a:gd name="T5" fmla="*/ 0 h 42"/>
                  <a:gd name="T6" fmla="*/ 0 w 42"/>
                  <a:gd name="T7" fmla="*/ 0 h 42"/>
                  <a:gd name="T8" fmla="*/ 0 w 42"/>
                  <a:gd name="T9" fmla="*/ 0 h 42"/>
                  <a:gd name="T10" fmla="*/ 0 w 42"/>
                  <a:gd name="T11" fmla="*/ 0 h 42"/>
                  <a:gd name="T12" fmla="*/ 0 w 42"/>
                  <a:gd name="T13" fmla="*/ 0 h 42"/>
                  <a:gd name="T14" fmla="*/ 0 w 42"/>
                  <a:gd name="T15" fmla="*/ 0 h 42"/>
                  <a:gd name="T16" fmla="*/ 0 w 42"/>
                  <a:gd name="T17" fmla="*/ 0 h 42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42" h="42">
                    <a:moveTo>
                      <a:pt x="22" y="0"/>
                    </a:moveTo>
                    <a:lnTo>
                      <a:pt x="42" y="20"/>
                    </a:lnTo>
                    <a:lnTo>
                      <a:pt x="42" y="22"/>
                    </a:lnTo>
                    <a:lnTo>
                      <a:pt x="22" y="42"/>
                    </a:lnTo>
                    <a:lnTo>
                      <a:pt x="20" y="42"/>
                    </a:lnTo>
                    <a:lnTo>
                      <a:pt x="0" y="22"/>
                    </a:lnTo>
                    <a:lnTo>
                      <a:pt x="0" y="20"/>
                    </a:lnTo>
                    <a:lnTo>
                      <a:pt x="21" y="0"/>
                    </a:lnTo>
                    <a:lnTo>
                      <a:pt x="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36" name="未知"/>
              <p:cNvSpPr>
                <a:spLocks/>
              </p:cNvSpPr>
              <p:nvPr/>
            </p:nvSpPr>
            <p:spPr bwMode="auto">
              <a:xfrm>
                <a:off x="589" y="1491"/>
                <a:ext cx="17" cy="17"/>
              </a:xfrm>
              <a:custGeom>
                <a:avLst/>
                <a:gdLst>
                  <a:gd name="T0" fmla="*/ 0 w 42"/>
                  <a:gd name="T1" fmla="*/ 0 h 42"/>
                  <a:gd name="T2" fmla="*/ 0 w 42"/>
                  <a:gd name="T3" fmla="*/ 0 h 42"/>
                  <a:gd name="T4" fmla="*/ 0 w 42"/>
                  <a:gd name="T5" fmla="*/ 0 h 42"/>
                  <a:gd name="T6" fmla="*/ 0 w 42"/>
                  <a:gd name="T7" fmla="*/ 0 h 42"/>
                  <a:gd name="T8" fmla="*/ 0 w 42"/>
                  <a:gd name="T9" fmla="*/ 0 h 42"/>
                  <a:gd name="T10" fmla="*/ 0 w 42"/>
                  <a:gd name="T11" fmla="*/ 0 h 42"/>
                  <a:gd name="T12" fmla="*/ 0 w 42"/>
                  <a:gd name="T13" fmla="*/ 0 h 42"/>
                  <a:gd name="T14" fmla="*/ 0 w 42"/>
                  <a:gd name="T15" fmla="*/ 0 h 42"/>
                  <a:gd name="T16" fmla="*/ 0 w 42"/>
                  <a:gd name="T17" fmla="*/ 0 h 42"/>
                  <a:gd name="T18" fmla="*/ 0 w 42"/>
                  <a:gd name="T19" fmla="*/ 0 h 4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42" h="42">
                    <a:moveTo>
                      <a:pt x="7" y="36"/>
                    </a:moveTo>
                    <a:lnTo>
                      <a:pt x="22" y="42"/>
                    </a:lnTo>
                    <a:lnTo>
                      <a:pt x="23" y="42"/>
                    </a:lnTo>
                    <a:lnTo>
                      <a:pt x="42" y="20"/>
                    </a:lnTo>
                    <a:lnTo>
                      <a:pt x="42" y="19"/>
                    </a:lnTo>
                    <a:lnTo>
                      <a:pt x="21" y="0"/>
                    </a:lnTo>
                    <a:lnTo>
                      <a:pt x="19" y="0"/>
                    </a:lnTo>
                    <a:lnTo>
                      <a:pt x="0" y="22"/>
                    </a:lnTo>
                    <a:lnTo>
                      <a:pt x="1" y="23"/>
                    </a:lnTo>
                    <a:lnTo>
                      <a:pt x="7" y="36"/>
                    </a:lnTo>
                    <a:close/>
                  </a:path>
                </a:pathLst>
              </a:custGeom>
              <a:noFill/>
              <a:ln w="6350" cmpd="sng">
                <a:solidFill>
                  <a:srgbClr val="252525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37" name="未知"/>
              <p:cNvSpPr>
                <a:spLocks/>
              </p:cNvSpPr>
              <p:nvPr/>
            </p:nvSpPr>
            <p:spPr bwMode="auto">
              <a:xfrm>
                <a:off x="1262" y="748"/>
                <a:ext cx="14" cy="241"/>
              </a:xfrm>
              <a:custGeom>
                <a:avLst/>
                <a:gdLst>
                  <a:gd name="T0" fmla="*/ 0 w 35"/>
                  <a:gd name="T1" fmla="*/ 0 h 603"/>
                  <a:gd name="T2" fmla="*/ 0 w 35"/>
                  <a:gd name="T3" fmla="*/ 0 h 603"/>
                  <a:gd name="T4" fmla="*/ 0 w 35"/>
                  <a:gd name="T5" fmla="*/ 0 h 603"/>
                  <a:gd name="T6" fmla="*/ 0 w 35"/>
                  <a:gd name="T7" fmla="*/ 0 h 603"/>
                  <a:gd name="T8" fmla="*/ 0 w 35"/>
                  <a:gd name="T9" fmla="*/ 0 h 60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" h="603">
                    <a:moveTo>
                      <a:pt x="35" y="568"/>
                    </a:moveTo>
                    <a:lnTo>
                      <a:pt x="35" y="0"/>
                    </a:lnTo>
                    <a:lnTo>
                      <a:pt x="0" y="0"/>
                    </a:lnTo>
                    <a:lnTo>
                      <a:pt x="0" y="603"/>
                    </a:lnTo>
                    <a:lnTo>
                      <a:pt x="35" y="56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38" name="未知"/>
              <p:cNvSpPr>
                <a:spLocks/>
              </p:cNvSpPr>
              <p:nvPr/>
            </p:nvSpPr>
            <p:spPr bwMode="auto">
              <a:xfrm>
                <a:off x="1276" y="747"/>
                <a:ext cx="16" cy="228"/>
              </a:xfrm>
              <a:custGeom>
                <a:avLst/>
                <a:gdLst>
                  <a:gd name="T0" fmla="*/ 0 w 41"/>
                  <a:gd name="T1" fmla="*/ 0 h 569"/>
                  <a:gd name="T2" fmla="*/ 0 w 41"/>
                  <a:gd name="T3" fmla="*/ 0 h 569"/>
                  <a:gd name="T4" fmla="*/ 0 w 41"/>
                  <a:gd name="T5" fmla="*/ 0 h 569"/>
                  <a:gd name="T6" fmla="*/ 0 w 41"/>
                  <a:gd name="T7" fmla="*/ 0 h 569"/>
                  <a:gd name="T8" fmla="*/ 0 w 41"/>
                  <a:gd name="T9" fmla="*/ 0 h 56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1" h="569">
                    <a:moveTo>
                      <a:pt x="41" y="529"/>
                    </a:moveTo>
                    <a:lnTo>
                      <a:pt x="41" y="0"/>
                    </a:lnTo>
                    <a:lnTo>
                      <a:pt x="0" y="1"/>
                    </a:lnTo>
                    <a:lnTo>
                      <a:pt x="0" y="569"/>
                    </a:lnTo>
                    <a:lnTo>
                      <a:pt x="41" y="529"/>
                    </a:lnTo>
                    <a:close/>
                  </a:path>
                </a:pathLst>
              </a:custGeom>
              <a:solidFill>
                <a:srgbClr val="8080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39" name="未知"/>
              <p:cNvSpPr>
                <a:spLocks/>
              </p:cNvSpPr>
              <p:nvPr/>
            </p:nvSpPr>
            <p:spPr bwMode="auto">
              <a:xfrm>
                <a:off x="1292" y="747"/>
                <a:ext cx="16" cy="212"/>
              </a:xfrm>
              <a:custGeom>
                <a:avLst/>
                <a:gdLst>
                  <a:gd name="T0" fmla="*/ 0 w 40"/>
                  <a:gd name="T1" fmla="*/ 0 h 529"/>
                  <a:gd name="T2" fmla="*/ 0 w 40"/>
                  <a:gd name="T3" fmla="*/ 0 h 529"/>
                  <a:gd name="T4" fmla="*/ 0 w 40"/>
                  <a:gd name="T5" fmla="*/ 0 h 529"/>
                  <a:gd name="T6" fmla="*/ 0 w 40"/>
                  <a:gd name="T7" fmla="*/ 0 h 529"/>
                  <a:gd name="T8" fmla="*/ 0 w 40"/>
                  <a:gd name="T9" fmla="*/ 0 h 52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0" h="529">
                    <a:moveTo>
                      <a:pt x="40" y="489"/>
                    </a:moveTo>
                    <a:lnTo>
                      <a:pt x="40" y="0"/>
                    </a:lnTo>
                    <a:lnTo>
                      <a:pt x="0" y="0"/>
                    </a:lnTo>
                    <a:lnTo>
                      <a:pt x="0" y="529"/>
                    </a:lnTo>
                    <a:lnTo>
                      <a:pt x="40" y="48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40" name="未知"/>
              <p:cNvSpPr>
                <a:spLocks/>
              </p:cNvSpPr>
              <p:nvPr/>
            </p:nvSpPr>
            <p:spPr bwMode="auto">
              <a:xfrm>
                <a:off x="1313" y="747"/>
                <a:ext cx="0" cy="191"/>
              </a:xfrm>
              <a:custGeom>
                <a:avLst/>
                <a:gdLst>
                  <a:gd name="T0" fmla="*/ 0 h 477"/>
                  <a:gd name="T1" fmla="*/ 0 h 477"/>
                  <a:gd name="T2" fmla="*/ 0 60000 65536"/>
                  <a:gd name="T3" fmla="*/ 0 60000 65536"/>
                </a:gdLst>
                <a:ahLst/>
                <a:cxnLst>
                  <a:cxn ang="T2">
                    <a:pos x="0" y="T0"/>
                  </a:cxn>
                  <a:cxn ang="T3">
                    <a:pos x="0" y="T1"/>
                  </a:cxn>
                </a:cxnLst>
                <a:rect l="0" t="0" r="r" b="b"/>
                <a:pathLst>
                  <a:path h="477">
                    <a:moveTo>
                      <a:pt x="0" y="0"/>
                    </a:moveTo>
                    <a:lnTo>
                      <a:pt x="0" y="477"/>
                    </a:lnTo>
                  </a:path>
                </a:pathLst>
              </a:custGeom>
              <a:noFill/>
              <a:ln w="16471" cmpd="sng">
                <a:solidFill>
                  <a:srgbClr val="FFFF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41" name="未知"/>
              <p:cNvSpPr>
                <a:spLocks/>
              </p:cNvSpPr>
              <p:nvPr/>
            </p:nvSpPr>
            <p:spPr bwMode="auto">
              <a:xfrm>
                <a:off x="1324" y="747"/>
                <a:ext cx="0" cy="181"/>
              </a:xfrm>
              <a:custGeom>
                <a:avLst/>
                <a:gdLst>
                  <a:gd name="T0" fmla="*/ 0 h 451"/>
                  <a:gd name="T1" fmla="*/ 0 h 451"/>
                  <a:gd name="T2" fmla="*/ 0 60000 65536"/>
                  <a:gd name="T3" fmla="*/ 0 60000 65536"/>
                </a:gdLst>
                <a:ahLst/>
                <a:cxnLst>
                  <a:cxn ang="T2">
                    <a:pos x="0" y="T0"/>
                  </a:cxn>
                  <a:cxn ang="T3">
                    <a:pos x="0" y="T1"/>
                  </a:cxn>
                </a:cxnLst>
                <a:rect l="0" t="0" r="r" b="b"/>
                <a:pathLst>
                  <a:path h="451">
                    <a:moveTo>
                      <a:pt x="0" y="0"/>
                    </a:moveTo>
                    <a:lnTo>
                      <a:pt x="0" y="451"/>
                    </a:lnTo>
                  </a:path>
                </a:pathLst>
              </a:custGeom>
              <a:noFill/>
              <a:ln w="16471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42" name="未知"/>
              <p:cNvSpPr>
                <a:spLocks/>
              </p:cNvSpPr>
              <p:nvPr/>
            </p:nvSpPr>
            <p:spPr bwMode="auto">
              <a:xfrm>
                <a:off x="1262" y="747"/>
                <a:ext cx="64" cy="242"/>
              </a:xfrm>
              <a:custGeom>
                <a:avLst/>
                <a:gdLst>
                  <a:gd name="T0" fmla="*/ 0 w 161"/>
                  <a:gd name="T1" fmla="*/ 0 h 604"/>
                  <a:gd name="T2" fmla="*/ 0 w 161"/>
                  <a:gd name="T3" fmla="*/ 0 h 604"/>
                  <a:gd name="T4" fmla="*/ 0 w 161"/>
                  <a:gd name="T5" fmla="*/ 0 h 604"/>
                  <a:gd name="T6" fmla="*/ 0 w 161"/>
                  <a:gd name="T7" fmla="*/ 0 h 604"/>
                  <a:gd name="T8" fmla="*/ 0 w 161"/>
                  <a:gd name="T9" fmla="*/ 0 h 60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61" h="604">
                    <a:moveTo>
                      <a:pt x="161" y="0"/>
                    </a:moveTo>
                    <a:lnTo>
                      <a:pt x="161" y="445"/>
                    </a:lnTo>
                    <a:lnTo>
                      <a:pt x="0" y="604"/>
                    </a:lnTo>
                    <a:lnTo>
                      <a:pt x="0" y="1"/>
                    </a:lnTo>
                    <a:lnTo>
                      <a:pt x="161" y="0"/>
                    </a:lnTo>
                    <a:close/>
                  </a:path>
                </a:pathLst>
              </a:custGeom>
              <a:noFill/>
              <a:ln w="63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43" name="未知"/>
              <p:cNvSpPr>
                <a:spLocks/>
              </p:cNvSpPr>
              <p:nvPr/>
            </p:nvSpPr>
            <p:spPr bwMode="auto">
              <a:xfrm>
                <a:off x="1250" y="734"/>
                <a:ext cx="88" cy="0"/>
              </a:xfrm>
              <a:custGeom>
                <a:avLst/>
                <a:gdLst>
                  <a:gd name="T0" fmla="*/ 0 w 219"/>
                  <a:gd name="T1" fmla="*/ 0 w 219"/>
                  <a:gd name="T2" fmla="*/ 0 60000 65536"/>
                  <a:gd name="T3" fmla="*/ 0 60000 65536"/>
                </a:gdLst>
                <a:ahLst/>
                <a:cxnLst>
                  <a:cxn ang="T2">
                    <a:pos x="T0" y="0"/>
                  </a:cxn>
                  <a:cxn ang="T3">
                    <a:pos x="T1" y="0"/>
                  </a:cxn>
                </a:cxnLst>
                <a:rect l="0" t="0" r="r" b="b"/>
                <a:pathLst>
                  <a:path w="219">
                    <a:moveTo>
                      <a:pt x="219" y="0"/>
                    </a:moveTo>
                    <a:lnTo>
                      <a:pt x="0" y="0"/>
                    </a:lnTo>
                  </a:path>
                </a:pathLst>
              </a:custGeom>
              <a:noFill/>
              <a:ln w="1957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44" name="未知"/>
              <p:cNvSpPr>
                <a:spLocks/>
              </p:cNvSpPr>
              <p:nvPr/>
            </p:nvSpPr>
            <p:spPr bwMode="auto">
              <a:xfrm>
                <a:off x="1248" y="740"/>
                <a:ext cx="92" cy="9"/>
              </a:xfrm>
              <a:custGeom>
                <a:avLst/>
                <a:gdLst>
                  <a:gd name="T0" fmla="*/ 0 w 231"/>
                  <a:gd name="T1" fmla="*/ 0 h 23"/>
                  <a:gd name="T2" fmla="*/ 0 w 231"/>
                  <a:gd name="T3" fmla="*/ 0 h 23"/>
                  <a:gd name="T4" fmla="*/ 0 w 231"/>
                  <a:gd name="T5" fmla="*/ 0 h 23"/>
                  <a:gd name="T6" fmla="*/ 0 w 231"/>
                  <a:gd name="T7" fmla="*/ 0 h 23"/>
                  <a:gd name="T8" fmla="*/ 0 w 231"/>
                  <a:gd name="T9" fmla="*/ 0 h 23"/>
                  <a:gd name="T10" fmla="*/ 0 w 231"/>
                  <a:gd name="T11" fmla="*/ 0 h 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31" h="23">
                    <a:moveTo>
                      <a:pt x="209" y="23"/>
                    </a:moveTo>
                    <a:lnTo>
                      <a:pt x="231" y="0"/>
                    </a:lnTo>
                    <a:lnTo>
                      <a:pt x="0" y="0"/>
                    </a:lnTo>
                    <a:lnTo>
                      <a:pt x="24" y="23"/>
                    </a:lnTo>
                    <a:lnTo>
                      <a:pt x="207" y="23"/>
                    </a:lnTo>
                    <a:lnTo>
                      <a:pt x="209" y="2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45" name="未知"/>
              <p:cNvSpPr>
                <a:spLocks/>
              </p:cNvSpPr>
              <p:nvPr/>
            </p:nvSpPr>
            <p:spPr bwMode="auto">
              <a:xfrm>
                <a:off x="1248" y="730"/>
                <a:ext cx="92" cy="19"/>
              </a:xfrm>
              <a:custGeom>
                <a:avLst/>
                <a:gdLst>
                  <a:gd name="T0" fmla="*/ 0 w 231"/>
                  <a:gd name="T1" fmla="*/ 0 h 47"/>
                  <a:gd name="T2" fmla="*/ 0 w 231"/>
                  <a:gd name="T3" fmla="*/ 0 h 47"/>
                  <a:gd name="T4" fmla="*/ 0 w 231"/>
                  <a:gd name="T5" fmla="*/ 0 h 47"/>
                  <a:gd name="T6" fmla="*/ 0 w 231"/>
                  <a:gd name="T7" fmla="*/ 0 h 47"/>
                  <a:gd name="T8" fmla="*/ 0 w 231"/>
                  <a:gd name="T9" fmla="*/ 0 h 47"/>
                  <a:gd name="T10" fmla="*/ 0 w 231"/>
                  <a:gd name="T11" fmla="*/ 0 h 47"/>
                  <a:gd name="T12" fmla="*/ 0 w 231"/>
                  <a:gd name="T13" fmla="*/ 0 h 47"/>
                  <a:gd name="T14" fmla="*/ 0 w 231"/>
                  <a:gd name="T15" fmla="*/ 0 h 47"/>
                  <a:gd name="T16" fmla="*/ 0 w 231"/>
                  <a:gd name="T17" fmla="*/ 0 h 4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231" h="47">
                    <a:moveTo>
                      <a:pt x="207" y="47"/>
                    </a:moveTo>
                    <a:lnTo>
                      <a:pt x="231" y="24"/>
                    </a:lnTo>
                    <a:lnTo>
                      <a:pt x="231" y="22"/>
                    </a:lnTo>
                    <a:lnTo>
                      <a:pt x="207" y="0"/>
                    </a:lnTo>
                    <a:lnTo>
                      <a:pt x="24" y="0"/>
                    </a:lnTo>
                    <a:lnTo>
                      <a:pt x="0" y="24"/>
                    </a:lnTo>
                    <a:lnTo>
                      <a:pt x="0" y="26"/>
                    </a:lnTo>
                    <a:lnTo>
                      <a:pt x="24" y="47"/>
                    </a:lnTo>
                    <a:lnTo>
                      <a:pt x="207" y="47"/>
                    </a:lnTo>
                    <a:close/>
                  </a:path>
                </a:pathLst>
              </a:custGeom>
              <a:noFill/>
              <a:ln w="63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46" name="未知"/>
              <p:cNvSpPr>
                <a:spLocks/>
              </p:cNvSpPr>
              <p:nvPr/>
            </p:nvSpPr>
            <p:spPr bwMode="auto">
              <a:xfrm>
                <a:off x="1236" y="900"/>
                <a:ext cx="109" cy="109"/>
              </a:xfrm>
              <a:custGeom>
                <a:avLst/>
                <a:gdLst>
                  <a:gd name="T0" fmla="*/ 0 w 272"/>
                  <a:gd name="T1" fmla="*/ 0 h 272"/>
                  <a:gd name="T2" fmla="*/ 0 w 272"/>
                  <a:gd name="T3" fmla="*/ 0 h 272"/>
                  <a:gd name="T4" fmla="*/ 0 w 272"/>
                  <a:gd name="T5" fmla="*/ 0 h 272"/>
                  <a:gd name="T6" fmla="*/ 0 w 272"/>
                  <a:gd name="T7" fmla="*/ 0 h 272"/>
                  <a:gd name="T8" fmla="*/ 0 w 272"/>
                  <a:gd name="T9" fmla="*/ 0 h 272"/>
                  <a:gd name="T10" fmla="*/ 0 w 272"/>
                  <a:gd name="T11" fmla="*/ 0 h 272"/>
                  <a:gd name="T12" fmla="*/ 0 w 272"/>
                  <a:gd name="T13" fmla="*/ 0 h 272"/>
                  <a:gd name="T14" fmla="*/ 0 w 272"/>
                  <a:gd name="T15" fmla="*/ 0 h 272"/>
                  <a:gd name="T16" fmla="*/ 0 w 272"/>
                  <a:gd name="T17" fmla="*/ 0 h 272"/>
                  <a:gd name="T18" fmla="*/ 0 w 272"/>
                  <a:gd name="T19" fmla="*/ 0 h 272"/>
                  <a:gd name="T20" fmla="*/ 0 w 272"/>
                  <a:gd name="T21" fmla="*/ 0 h 272"/>
                  <a:gd name="T22" fmla="*/ 0 w 272"/>
                  <a:gd name="T23" fmla="*/ 0 h 272"/>
                  <a:gd name="T24" fmla="*/ 0 w 272"/>
                  <a:gd name="T25" fmla="*/ 0 h 272"/>
                  <a:gd name="T26" fmla="*/ 0 w 272"/>
                  <a:gd name="T27" fmla="*/ 0 h 272"/>
                  <a:gd name="T28" fmla="*/ 0 w 272"/>
                  <a:gd name="T29" fmla="*/ 0 h 272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272" h="272">
                    <a:moveTo>
                      <a:pt x="55" y="248"/>
                    </a:moveTo>
                    <a:lnTo>
                      <a:pt x="247" y="59"/>
                    </a:lnTo>
                    <a:lnTo>
                      <a:pt x="248" y="53"/>
                    </a:lnTo>
                    <a:lnTo>
                      <a:pt x="272" y="272"/>
                    </a:lnTo>
                    <a:lnTo>
                      <a:pt x="248" y="53"/>
                    </a:lnTo>
                    <a:lnTo>
                      <a:pt x="248" y="51"/>
                    </a:lnTo>
                    <a:lnTo>
                      <a:pt x="234" y="39"/>
                    </a:lnTo>
                    <a:lnTo>
                      <a:pt x="233" y="39"/>
                    </a:lnTo>
                    <a:lnTo>
                      <a:pt x="50" y="210"/>
                    </a:lnTo>
                    <a:lnTo>
                      <a:pt x="39" y="234"/>
                    </a:lnTo>
                    <a:lnTo>
                      <a:pt x="0" y="0"/>
                    </a:lnTo>
                    <a:lnTo>
                      <a:pt x="39" y="234"/>
                    </a:lnTo>
                    <a:lnTo>
                      <a:pt x="39" y="236"/>
                    </a:lnTo>
                    <a:lnTo>
                      <a:pt x="53" y="248"/>
                    </a:lnTo>
                    <a:lnTo>
                      <a:pt x="55" y="248"/>
                    </a:lnTo>
                    <a:close/>
                  </a:path>
                </a:pathLst>
              </a:custGeom>
              <a:blipFill dpi="0" rotWithShape="0">
                <a:blip r:embed="rId18"/>
                <a:srcRect/>
                <a:stretch>
                  <a:fillRect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47" name="未知"/>
              <p:cNvSpPr>
                <a:spLocks/>
              </p:cNvSpPr>
              <p:nvPr/>
            </p:nvSpPr>
            <p:spPr bwMode="auto">
              <a:xfrm>
                <a:off x="1250" y="914"/>
                <a:ext cx="101" cy="101"/>
              </a:xfrm>
              <a:custGeom>
                <a:avLst/>
                <a:gdLst>
                  <a:gd name="T0" fmla="*/ 0 w 252"/>
                  <a:gd name="T1" fmla="*/ 0 h 252"/>
                  <a:gd name="T2" fmla="*/ 0 w 252"/>
                  <a:gd name="T3" fmla="*/ 0 h 252"/>
                  <a:gd name="T4" fmla="*/ 0 w 252"/>
                  <a:gd name="T5" fmla="*/ 0 h 252"/>
                  <a:gd name="T6" fmla="*/ 0 w 252"/>
                  <a:gd name="T7" fmla="*/ 0 h 252"/>
                  <a:gd name="T8" fmla="*/ 0 w 252"/>
                  <a:gd name="T9" fmla="*/ 0 h 252"/>
                  <a:gd name="T10" fmla="*/ 0 w 252"/>
                  <a:gd name="T11" fmla="*/ 0 h 252"/>
                  <a:gd name="T12" fmla="*/ 0 w 252"/>
                  <a:gd name="T13" fmla="*/ 0 h 252"/>
                  <a:gd name="T14" fmla="*/ 0 w 252"/>
                  <a:gd name="T15" fmla="*/ 0 h 252"/>
                  <a:gd name="T16" fmla="*/ 0 w 252"/>
                  <a:gd name="T17" fmla="*/ 0 h 252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252" h="252">
                    <a:moveTo>
                      <a:pt x="25" y="212"/>
                    </a:moveTo>
                    <a:lnTo>
                      <a:pt x="202" y="41"/>
                    </a:lnTo>
                    <a:lnTo>
                      <a:pt x="212" y="24"/>
                    </a:lnTo>
                    <a:lnTo>
                      <a:pt x="252" y="252"/>
                    </a:lnTo>
                    <a:lnTo>
                      <a:pt x="212" y="24"/>
                    </a:lnTo>
                    <a:lnTo>
                      <a:pt x="25" y="212"/>
                    </a:lnTo>
                    <a:lnTo>
                      <a:pt x="0" y="0"/>
                    </a:lnTo>
                    <a:lnTo>
                      <a:pt x="25" y="212"/>
                    </a:lnTo>
                    <a:close/>
                  </a:path>
                </a:pathLst>
              </a:custGeom>
              <a:blipFill dpi="0" rotWithShape="0">
                <a:blip r:embed="rId19"/>
                <a:srcRect/>
                <a:stretch>
                  <a:fillRect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48" name="未知"/>
              <p:cNvSpPr>
                <a:spLocks/>
              </p:cNvSpPr>
              <p:nvPr/>
            </p:nvSpPr>
            <p:spPr bwMode="auto">
              <a:xfrm>
                <a:off x="1252" y="916"/>
                <a:ext cx="84" cy="84"/>
              </a:xfrm>
              <a:custGeom>
                <a:avLst/>
                <a:gdLst>
                  <a:gd name="T0" fmla="*/ 0 w 209"/>
                  <a:gd name="T1" fmla="*/ 0 h 209"/>
                  <a:gd name="T2" fmla="*/ 0 w 209"/>
                  <a:gd name="T3" fmla="*/ 0 h 209"/>
                  <a:gd name="T4" fmla="*/ 0 w 209"/>
                  <a:gd name="T5" fmla="*/ 0 h 209"/>
                  <a:gd name="T6" fmla="*/ 0 w 209"/>
                  <a:gd name="T7" fmla="*/ 0 h 209"/>
                  <a:gd name="T8" fmla="*/ 0 w 209"/>
                  <a:gd name="T9" fmla="*/ 0 h 209"/>
                  <a:gd name="T10" fmla="*/ 0 w 209"/>
                  <a:gd name="T11" fmla="*/ 0 h 209"/>
                  <a:gd name="T12" fmla="*/ 0 w 209"/>
                  <a:gd name="T13" fmla="*/ 0 h 209"/>
                  <a:gd name="T14" fmla="*/ 0 w 209"/>
                  <a:gd name="T15" fmla="*/ 0 h 209"/>
                  <a:gd name="T16" fmla="*/ 0 w 209"/>
                  <a:gd name="T17" fmla="*/ 0 h 209"/>
                  <a:gd name="T18" fmla="*/ 0 w 209"/>
                  <a:gd name="T19" fmla="*/ 0 h 209"/>
                  <a:gd name="T20" fmla="*/ 0 w 209"/>
                  <a:gd name="T21" fmla="*/ 0 h 209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209" h="209">
                    <a:moveTo>
                      <a:pt x="198" y="37"/>
                    </a:moveTo>
                    <a:lnTo>
                      <a:pt x="209" y="14"/>
                    </a:lnTo>
                    <a:lnTo>
                      <a:pt x="209" y="12"/>
                    </a:lnTo>
                    <a:lnTo>
                      <a:pt x="195" y="0"/>
                    </a:lnTo>
                    <a:lnTo>
                      <a:pt x="194" y="0"/>
                    </a:lnTo>
                    <a:lnTo>
                      <a:pt x="11" y="171"/>
                    </a:lnTo>
                    <a:lnTo>
                      <a:pt x="0" y="195"/>
                    </a:lnTo>
                    <a:lnTo>
                      <a:pt x="0" y="197"/>
                    </a:lnTo>
                    <a:lnTo>
                      <a:pt x="14" y="209"/>
                    </a:lnTo>
                    <a:lnTo>
                      <a:pt x="16" y="209"/>
                    </a:lnTo>
                    <a:lnTo>
                      <a:pt x="198" y="37"/>
                    </a:lnTo>
                    <a:close/>
                  </a:path>
                </a:pathLst>
              </a:custGeom>
              <a:noFill/>
              <a:ln w="63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49" name="未知"/>
              <p:cNvSpPr>
                <a:spLocks/>
              </p:cNvSpPr>
              <p:nvPr/>
            </p:nvSpPr>
            <p:spPr bwMode="auto">
              <a:xfrm>
                <a:off x="1267" y="887"/>
                <a:ext cx="19" cy="19"/>
              </a:xfrm>
              <a:custGeom>
                <a:avLst/>
                <a:gdLst>
                  <a:gd name="T0" fmla="*/ 0 w 46"/>
                  <a:gd name="T1" fmla="*/ 0 h 47"/>
                  <a:gd name="T2" fmla="*/ 0 w 46"/>
                  <a:gd name="T3" fmla="*/ 0 h 47"/>
                  <a:gd name="T4" fmla="*/ 0 w 46"/>
                  <a:gd name="T5" fmla="*/ 0 h 47"/>
                  <a:gd name="T6" fmla="*/ 0 w 46"/>
                  <a:gd name="T7" fmla="*/ 0 h 47"/>
                  <a:gd name="T8" fmla="*/ 0 w 46"/>
                  <a:gd name="T9" fmla="*/ 0 h 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6" h="47">
                    <a:moveTo>
                      <a:pt x="46" y="8"/>
                    </a:moveTo>
                    <a:lnTo>
                      <a:pt x="8" y="47"/>
                    </a:lnTo>
                    <a:lnTo>
                      <a:pt x="0" y="39"/>
                    </a:lnTo>
                    <a:lnTo>
                      <a:pt x="38" y="0"/>
                    </a:lnTo>
                    <a:lnTo>
                      <a:pt x="46" y="8"/>
                    </a:lnTo>
                    <a:close/>
                  </a:path>
                </a:pathLst>
              </a:custGeom>
              <a:solidFill>
                <a:srgbClr val="E866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50" name="未知"/>
              <p:cNvSpPr>
                <a:spLocks/>
              </p:cNvSpPr>
              <p:nvPr/>
            </p:nvSpPr>
            <p:spPr bwMode="auto">
              <a:xfrm>
                <a:off x="1267" y="887"/>
                <a:ext cx="19" cy="19"/>
              </a:xfrm>
              <a:custGeom>
                <a:avLst/>
                <a:gdLst>
                  <a:gd name="T0" fmla="*/ 0 w 46"/>
                  <a:gd name="T1" fmla="*/ 0 h 47"/>
                  <a:gd name="T2" fmla="*/ 0 w 46"/>
                  <a:gd name="T3" fmla="*/ 0 h 47"/>
                  <a:gd name="T4" fmla="*/ 0 w 46"/>
                  <a:gd name="T5" fmla="*/ 0 h 47"/>
                  <a:gd name="T6" fmla="*/ 0 w 46"/>
                  <a:gd name="T7" fmla="*/ 0 h 47"/>
                  <a:gd name="T8" fmla="*/ 0 w 46"/>
                  <a:gd name="T9" fmla="*/ 0 h 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6" h="47">
                    <a:moveTo>
                      <a:pt x="46" y="8"/>
                    </a:moveTo>
                    <a:lnTo>
                      <a:pt x="8" y="47"/>
                    </a:lnTo>
                    <a:lnTo>
                      <a:pt x="0" y="39"/>
                    </a:lnTo>
                    <a:lnTo>
                      <a:pt x="38" y="0"/>
                    </a:lnTo>
                    <a:lnTo>
                      <a:pt x="46" y="8"/>
                    </a:lnTo>
                    <a:close/>
                  </a:path>
                </a:pathLst>
              </a:custGeom>
              <a:noFill/>
              <a:ln w="63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51" name="Rectangle 558"/>
              <p:cNvSpPr>
                <a:spLocks noChangeArrowheads="1"/>
              </p:cNvSpPr>
              <p:nvPr/>
            </p:nvSpPr>
            <p:spPr bwMode="auto">
              <a:xfrm>
                <a:off x="1259" y="878"/>
                <a:ext cx="22" cy="6"/>
              </a:xfrm>
              <a:prstGeom prst="rect">
                <a:avLst/>
              </a:prstGeom>
              <a:solidFill>
                <a:srgbClr val="E866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1pPr>
                <a:lvl2pPr marL="742950" indent="-28575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2pPr>
                <a:lvl3pPr marL="11430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3pPr>
                <a:lvl4pPr marL="16002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4pPr>
                <a:lvl5pPr marL="20574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1252" name="Rectangle 559"/>
              <p:cNvSpPr>
                <a:spLocks/>
              </p:cNvSpPr>
              <p:nvPr/>
            </p:nvSpPr>
            <p:spPr bwMode="auto">
              <a:xfrm>
                <a:off x="1259" y="878"/>
                <a:ext cx="22" cy="6"/>
              </a:xfrm>
              <a:prstGeom prst="rect">
                <a:avLst/>
              </a:prstGeom>
              <a:noFill/>
              <a:ln w="635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1pPr>
                <a:lvl2pPr marL="742950" indent="-28575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2pPr>
                <a:lvl3pPr marL="11430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3pPr>
                <a:lvl4pPr marL="16002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4pPr>
                <a:lvl5pPr marL="20574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1253" name="未知"/>
              <p:cNvSpPr>
                <a:spLocks/>
              </p:cNvSpPr>
              <p:nvPr/>
            </p:nvSpPr>
            <p:spPr bwMode="auto">
              <a:xfrm>
                <a:off x="1267" y="856"/>
                <a:ext cx="19" cy="19"/>
              </a:xfrm>
              <a:custGeom>
                <a:avLst/>
                <a:gdLst>
                  <a:gd name="T0" fmla="*/ 0 w 46"/>
                  <a:gd name="T1" fmla="*/ 0 h 47"/>
                  <a:gd name="T2" fmla="*/ 0 w 46"/>
                  <a:gd name="T3" fmla="*/ 0 h 47"/>
                  <a:gd name="T4" fmla="*/ 0 w 46"/>
                  <a:gd name="T5" fmla="*/ 0 h 47"/>
                  <a:gd name="T6" fmla="*/ 0 w 46"/>
                  <a:gd name="T7" fmla="*/ 0 h 47"/>
                  <a:gd name="T8" fmla="*/ 0 w 46"/>
                  <a:gd name="T9" fmla="*/ 0 h 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6" h="47">
                    <a:moveTo>
                      <a:pt x="46" y="39"/>
                    </a:moveTo>
                    <a:lnTo>
                      <a:pt x="38" y="47"/>
                    </a:lnTo>
                    <a:lnTo>
                      <a:pt x="0" y="8"/>
                    </a:lnTo>
                    <a:lnTo>
                      <a:pt x="8" y="0"/>
                    </a:lnTo>
                    <a:lnTo>
                      <a:pt x="46" y="39"/>
                    </a:lnTo>
                    <a:close/>
                  </a:path>
                </a:pathLst>
              </a:custGeom>
              <a:solidFill>
                <a:srgbClr val="E866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54" name="未知"/>
              <p:cNvSpPr>
                <a:spLocks/>
              </p:cNvSpPr>
              <p:nvPr/>
            </p:nvSpPr>
            <p:spPr bwMode="auto">
              <a:xfrm>
                <a:off x="1267" y="856"/>
                <a:ext cx="19" cy="19"/>
              </a:xfrm>
              <a:custGeom>
                <a:avLst/>
                <a:gdLst>
                  <a:gd name="T0" fmla="*/ 0 w 46"/>
                  <a:gd name="T1" fmla="*/ 0 h 47"/>
                  <a:gd name="T2" fmla="*/ 0 w 46"/>
                  <a:gd name="T3" fmla="*/ 0 h 47"/>
                  <a:gd name="T4" fmla="*/ 0 w 46"/>
                  <a:gd name="T5" fmla="*/ 0 h 47"/>
                  <a:gd name="T6" fmla="*/ 0 w 46"/>
                  <a:gd name="T7" fmla="*/ 0 h 47"/>
                  <a:gd name="T8" fmla="*/ 0 w 46"/>
                  <a:gd name="T9" fmla="*/ 0 h 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6" h="47">
                    <a:moveTo>
                      <a:pt x="38" y="47"/>
                    </a:moveTo>
                    <a:lnTo>
                      <a:pt x="0" y="8"/>
                    </a:lnTo>
                    <a:lnTo>
                      <a:pt x="8" y="0"/>
                    </a:lnTo>
                    <a:lnTo>
                      <a:pt x="46" y="39"/>
                    </a:lnTo>
                    <a:lnTo>
                      <a:pt x="38" y="47"/>
                    </a:lnTo>
                    <a:close/>
                  </a:path>
                </a:pathLst>
              </a:custGeom>
              <a:noFill/>
              <a:ln w="63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55" name="Rectangle 562"/>
              <p:cNvSpPr>
                <a:spLocks noChangeArrowheads="1"/>
              </p:cNvSpPr>
              <p:nvPr/>
            </p:nvSpPr>
            <p:spPr bwMode="auto">
              <a:xfrm>
                <a:off x="1289" y="848"/>
                <a:ext cx="6" cy="22"/>
              </a:xfrm>
              <a:prstGeom prst="rect">
                <a:avLst/>
              </a:prstGeom>
              <a:solidFill>
                <a:srgbClr val="E866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1pPr>
                <a:lvl2pPr marL="742950" indent="-28575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2pPr>
                <a:lvl3pPr marL="11430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3pPr>
                <a:lvl4pPr marL="16002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4pPr>
                <a:lvl5pPr marL="20574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1256" name="Rectangle 563"/>
              <p:cNvSpPr>
                <a:spLocks/>
              </p:cNvSpPr>
              <p:nvPr/>
            </p:nvSpPr>
            <p:spPr bwMode="auto">
              <a:xfrm>
                <a:off x="1289" y="848"/>
                <a:ext cx="6" cy="22"/>
              </a:xfrm>
              <a:prstGeom prst="rect">
                <a:avLst/>
              </a:prstGeom>
              <a:noFill/>
              <a:ln w="635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1pPr>
                <a:lvl2pPr marL="742950" indent="-28575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2pPr>
                <a:lvl3pPr marL="11430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3pPr>
                <a:lvl4pPr marL="16002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4pPr>
                <a:lvl5pPr marL="20574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1257" name="Rectangle 564"/>
              <p:cNvSpPr>
                <a:spLocks noChangeArrowheads="1"/>
              </p:cNvSpPr>
              <p:nvPr/>
            </p:nvSpPr>
            <p:spPr bwMode="auto">
              <a:xfrm>
                <a:off x="1302" y="878"/>
                <a:ext cx="22" cy="6"/>
              </a:xfrm>
              <a:prstGeom prst="rect">
                <a:avLst/>
              </a:prstGeom>
              <a:solidFill>
                <a:srgbClr val="E866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1pPr>
                <a:lvl2pPr marL="742950" indent="-28575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2pPr>
                <a:lvl3pPr marL="11430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3pPr>
                <a:lvl4pPr marL="16002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4pPr>
                <a:lvl5pPr marL="20574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1258" name="Rectangle 565"/>
              <p:cNvSpPr>
                <a:spLocks/>
              </p:cNvSpPr>
              <p:nvPr/>
            </p:nvSpPr>
            <p:spPr bwMode="auto">
              <a:xfrm>
                <a:off x="1302" y="878"/>
                <a:ext cx="22" cy="6"/>
              </a:xfrm>
              <a:prstGeom prst="rect">
                <a:avLst/>
              </a:prstGeom>
              <a:noFill/>
              <a:ln w="635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1pPr>
                <a:lvl2pPr marL="742950" indent="-28575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2pPr>
                <a:lvl3pPr marL="11430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3pPr>
                <a:lvl4pPr marL="16002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4pPr>
                <a:lvl5pPr marL="20574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1259" name="未知"/>
              <p:cNvSpPr>
                <a:spLocks/>
              </p:cNvSpPr>
              <p:nvPr/>
            </p:nvSpPr>
            <p:spPr bwMode="auto">
              <a:xfrm>
                <a:off x="1298" y="887"/>
                <a:ext cx="18" cy="19"/>
              </a:xfrm>
              <a:custGeom>
                <a:avLst/>
                <a:gdLst>
                  <a:gd name="T0" fmla="*/ 0 w 47"/>
                  <a:gd name="T1" fmla="*/ 0 h 47"/>
                  <a:gd name="T2" fmla="*/ 0 w 47"/>
                  <a:gd name="T3" fmla="*/ 0 h 47"/>
                  <a:gd name="T4" fmla="*/ 0 w 47"/>
                  <a:gd name="T5" fmla="*/ 0 h 47"/>
                  <a:gd name="T6" fmla="*/ 0 w 47"/>
                  <a:gd name="T7" fmla="*/ 0 h 47"/>
                  <a:gd name="T8" fmla="*/ 0 w 47"/>
                  <a:gd name="T9" fmla="*/ 0 h 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7" h="47">
                    <a:moveTo>
                      <a:pt x="47" y="39"/>
                    </a:moveTo>
                    <a:lnTo>
                      <a:pt x="39" y="47"/>
                    </a:lnTo>
                    <a:lnTo>
                      <a:pt x="0" y="8"/>
                    </a:lnTo>
                    <a:lnTo>
                      <a:pt x="8" y="0"/>
                    </a:lnTo>
                    <a:lnTo>
                      <a:pt x="47" y="39"/>
                    </a:lnTo>
                    <a:close/>
                  </a:path>
                </a:pathLst>
              </a:custGeom>
              <a:solidFill>
                <a:srgbClr val="E866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60" name="未知"/>
              <p:cNvSpPr>
                <a:spLocks/>
              </p:cNvSpPr>
              <p:nvPr/>
            </p:nvSpPr>
            <p:spPr bwMode="auto">
              <a:xfrm>
                <a:off x="1298" y="887"/>
                <a:ext cx="18" cy="19"/>
              </a:xfrm>
              <a:custGeom>
                <a:avLst/>
                <a:gdLst>
                  <a:gd name="T0" fmla="*/ 0 w 47"/>
                  <a:gd name="T1" fmla="*/ 0 h 47"/>
                  <a:gd name="T2" fmla="*/ 0 w 47"/>
                  <a:gd name="T3" fmla="*/ 0 h 47"/>
                  <a:gd name="T4" fmla="*/ 0 w 47"/>
                  <a:gd name="T5" fmla="*/ 0 h 47"/>
                  <a:gd name="T6" fmla="*/ 0 w 47"/>
                  <a:gd name="T7" fmla="*/ 0 h 47"/>
                  <a:gd name="T8" fmla="*/ 0 w 47"/>
                  <a:gd name="T9" fmla="*/ 0 h 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7" h="47">
                    <a:moveTo>
                      <a:pt x="8" y="0"/>
                    </a:moveTo>
                    <a:lnTo>
                      <a:pt x="47" y="39"/>
                    </a:lnTo>
                    <a:lnTo>
                      <a:pt x="39" y="47"/>
                    </a:lnTo>
                    <a:lnTo>
                      <a:pt x="0" y="8"/>
                    </a:lnTo>
                    <a:lnTo>
                      <a:pt x="8" y="0"/>
                    </a:lnTo>
                    <a:close/>
                  </a:path>
                </a:pathLst>
              </a:custGeom>
              <a:noFill/>
              <a:ln w="63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61" name="Rectangle 568"/>
              <p:cNvSpPr>
                <a:spLocks noChangeArrowheads="1"/>
              </p:cNvSpPr>
              <p:nvPr/>
            </p:nvSpPr>
            <p:spPr bwMode="auto">
              <a:xfrm>
                <a:off x="1289" y="891"/>
                <a:ext cx="6" cy="23"/>
              </a:xfrm>
              <a:prstGeom prst="rect">
                <a:avLst/>
              </a:prstGeom>
              <a:solidFill>
                <a:srgbClr val="E866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1pPr>
                <a:lvl2pPr marL="742950" indent="-28575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2pPr>
                <a:lvl3pPr marL="11430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3pPr>
                <a:lvl4pPr marL="16002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4pPr>
                <a:lvl5pPr marL="20574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1262" name="Rectangle 569"/>
              <p:cNvSpPr>
                <a:spLocks/>
              </p:cNvSpPr>
              <p:nvPr/>
            </p:nvSpPr>
            <p:spPr bwMode="auto">
              <a:xfrm>
                <a:off x="1289" y="891"/>
                <a:ext cx="6" cy="23"/>
              </a:xfrm>
              <a:prstGeom prst="rect">
                <a:avLst/>
              </a:prstGeom>
              <a:noFill/>
              <a:ln w="635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1pPr>
                <a:lvl2pPr marL="742950" indent="-28575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2pPr>
                <a:lvl3pPr marL="11430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3pPr>
                <a:lvl4pPr marL="16002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4pPr>
                <a:lvl5pPr marL="20574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1263" name="未知"/>
              <p:cNvSpPr>
                <a:spLocks/>
              </p:cNvSpPr>
              <p:nvPr/>
            </p:nvSpPr>
            <p:spPr bwMode="auto">
              <a:xfrm>
                <a:off x="1298" y="856"/>
                <a:ext cx="18" cy="18"/>
              </a:xfrm>
              <a:custGeom>
                <a:avLst/>
                <a:gdLst>
                  <a:gd name="T0" fmla="*/ 0 w 46"/>
                  <a:gd name="T1" fmla="*/ 0 h 46"/>
                  <a:gd name="T2" fmla="*/ 0 w 46"/>
                  <a:gd name="T3" fmla="*/ 0 h 46"/>
                  <a:gd name="T4" fmla="*/ 0 w 46"/>
                  <a:gd name="T5" fmla="*/ 0 h 46"/>
                  <a:gd name="T6" fmla="*/ 0 w 46"/>
                  <a:gd name="T7" fmla="*/ 0 h 46"/>
                  <a:gd name="T8" fmla="*/ 0 w 46"/>
                  <a:gd name="T9" fmla="*/ 0 h 4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6" h="46">
                    <a:moveTo>
                      <a:pt x="46" y="8"/>
                    </a:moveTo>
                    <a:lnTo>
                      <a:pt x="8" y="46"/>
                    </a:lnTo>
                    <a:lnTo>
                      <a:pt x="0" y="38"/>
                    </a:lnTo>
                    <a:lnTo>
                      <a:pt x="38" y="0"/>
                    </a:lnTo>
                    <a:lnTo>
                      <a:pt x="46" y="8"/>
                    </a:lnTo>
                    <a:close/>
                  </a:path>
                </a:pathLst>
              </a:custGeom>
              <a:solidFill>
                <a:srgbClr val="E866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64" name="未知"/>
              <p:cNvSpPr>
                <a:spLocks/>
              </p:cNvSpPr>
              <p:nvPr/>
            </p:nvSpPr>
            <p:spPr bwMode="auto">
              <a:xfrm>
                <a:off x="1298" y="856"/>
                <a:ext cx="18" cy="18"/>
              </a:xfrm>
              <a:custGeom>
                <a:avLst/>
                <a:gdLst>
                  <a:gd name="T0" fmla="*/ 0 w 46"/>
                  <a:gd name="T1" fmla="*/ 0 h 46"/>
                  <a:gd name="T2" fmla="*/ 0 w 46"/>
                  <a:gd name="T3" fmla="*/ 0 h 46"/>
                  <a:gd name="T4" fmla="*/ 0 w 46"/>
                  <a:gd name="T5" fmla="*/ 0 h 46"/>
                  <a:gd name="T6" fmla="*/ 0 w 46"/>
                  <a:gd name="T7" fmla="*/ 0 h 46"/>
                  <a:gd name="T8" fmla="*/ 0 w 46"/>
                  <a:gd name="T9" fmla="*/ 0 h 4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6" h="46">
                    <a:moveTo>
                      <a:pt x="0" y="38"/>
                    </a:moveTo>
                    <a:lnTo>
                      <a:pt x="38" y="0"/>
                    </a:lnTo>
                    <a:lnTo>
                      <a:pt x="46" y="8"/>
                    </a:lnTo>
                    <a:lnTo>
                      <a:pt x="8" y="46"/>
                    </a:lnTo>
                    <a:lnTo>
                      <a:pt x="0" y="38"/>
                    </a:lnTo>
                    <a:close/>
                  </a:path>
                </a:pathLst>
              </a:custGeom>
              <a:noFill/>
              <a:ln w="63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65" name="未知"/>
              <p:cNvSpPr>
                <a:spLocks/>
              </p:cNvSpPr>
              <p:nvPr/>
            </p:nvSpPr>
            <p:spPr bwMode="auto">
              <a:xfrm>
                <a:off x="1271" y="910"/>
                <a:ext cx="42" cy="6"/>
              </a:xfrm>
              <a:custGeom>
                <a:avLst/>
                <a:gdLst>
                  <a:gd name="T0" fmla="*/ 0 w 105"/>
                  <a:gd name="T1" fmla="*/ 0 h 17"/>
                  <a:gd name="T2" fmla="*/ 0 w 105"/>
                  <a:gd name="T3" fmla="*/ 0 h 17"/>
                  <a:gd name="T4" fmla="*/ 0 w 105"/>
                  <a:gd name="T5" fmla="*/ 0 h 17"/>
                  <a:gd name="T6" fmla="*/ 0 w 105"/>
                  <a:gd name="T7" fmla="*/ 0 h 17"/>
                  <a:gd name="T8" fmla="*/ 0 w 105"/>
                  <a:gd name="T9" fmla="*/ 0 h 17"/>
                  <a:gd name="T10" fmla="*/ 0 w 105"/>
                  <a:gd name="T11" fmla="*/ 0 h 17"/>
                  <a:gd name="T12" fmla="*/ 0 w 105"/>
                  <a:gd name="T13" fmla="*/ 0 h 17"/>
                  <a:gd name="T14" fmla="*/ 0 w 105"/>
                  <a:gd name="T15" fmla="*/ 0 h 17"/>
                  <a:gd name="T16" fmla="*/ 0 w 105"/>
                  <a:gd name="T17" fmla="*/ 0 h 17"/>
                  <a:gd name="T18" fmla="*/ 0 w 105"/>
                  <a:gd name="T19" fmla="*/ 0 h 17"/>
                  <a:gd name="T20" fmla="*/ 0 w 105"/>
                  <a:gd name="T21" fmla="*/ 0 h 17"/>
                  <a:gd name="T22" fmla="*/ 0 w 105"/>
                  <a:gd name="T23" fmla="*/ 0 h 17"/>
                  <a:gd name="T24" fmla="*/ 0 w 105"/>
                  <a:gd name="T25" fmla="*/ 0 h 17"/>
                  <a:gd name="T26" fmla="*/ 0 w 105"/>
                  <a:gd name="T27" fmla="*/ 0 h 17"/>
                  <a:gd name="T28" fmla="*/ 0 w 105"/>
                  <a:gd name="T29" fmla="*/ 0 h 17"/>
                  <a:gd name="T30" fmla="*/ 0 w 105"/>
                  <a:gd name="T31" fmla="*/ 0 h 17"/>
                  <a:gd name="T32" fmla="*/ 0 w 105"/>
                  <a:gd name="T33" fmla="*/ 0 h 17"/>
                  <a:gd name="T34" fmla="*/ 0 w 105"/>
                  <a:gd name="T35" fmla="*/ 0 h 17"/>
                  <a:gd name="T36" fmla="*/ 0 w 105"/>
                  <a:gd name="T37" fmla="*/ 0 h 17"/>
                  <a:gd name="T38" fmla="*/ 0 w 105"/>
                  <a:gd name="T39" fmla="*/ 0 h 17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0" t="0" r="r" b="b"/>
                <a:pathLst>
                  <a:path w="105" h="17">
                    <a:moveTo>
                      <a:pt x="52" y="17"/>
                    </a:moveTo>
                    <a:lnTo>
                      <a:pt x="49" y="17"/>
                    </a:lnTo>
                    <a:lnTo>
                      <a:pt x="45" y="16"/>
                    </a:lnTo>
                    <a:lnTo>
                      <a:pt x="42" y="16"/>
                    </a:lnTo>
                    <a:lnTo>
                      <a:pt x="38" y="15"/>
                    </a:lnTo>
                    <a:lnTo>
                      <a:pt x="35" y="15"/>
                    </a:lnTo>
                    <a:lnTo>
                      <a:pt x="31" y="14"/>
                    </a:lnTo>
                    <a:lnTo>
                      <a:pt x="28" y="13"/>
                    </a:lnTo>
                    <a:lnTo>
                      <a:pt x="25" y="12"/>
                    </a:lnTo>
                    <a:lnTo>
                      <a:pt x="22" y="11"/>
                    </a:lnTo>
                    <a:lnTo>
                      <a:pt x="0" y="0"/>
                    </a:lnTo>
                    <a:lnTo>
                      <a:pt x="105" y="0"/>
                    </a:lnTo>
                    <a:lnTo>
                      <a:pt x="83" y="11"/>
                    </a:lnTo>
                    <a:lnTo>
                      <a:pt x="80" y="12"/>
                    </a:lnTo>
                    <a:lnTo>
                      <a:pt x="76" y="13"/>
                    </a:lnTo>
                    <a:lnTo>
                      <a:pt x="66" y="15"/>
                    </a:lnTo>
                    <a:lnTo>
                      <a:pt x="63" y="16"/>
                    </a:lnTo>
                    <a:lnTo>
                      <a:pt x="59" y="16"/>
                    </a:lnTo>
                    <a:lnTo>
                      <a:pt x="56" y="17"/>
                    </a:lnTo>
                    <a:lnTo>
                      <a:pt x="52" y="17"/>
                    </a:lnTo>
                    <a:close/>
                  </a:path>
                </a:pathLst>
              </a:custGeom>
              <a:solidFill>
                <a:srgbClr val="E866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66" name="未知"/>
              <p:cNvSpPr>
                <a:spLocks/>
              </p:cNvSpPr>
              <p:nvPr/>
            </p:nvSpPr>
            <p:spPr bwMode="auto">
              <a:xfrm>
                <a:off x="1256" y="852"/>
                <a:ext cx="36" cy="58"/>
              </a:xfrm>
              <a:custGeom>
                <a:avLst/>
                <a:gdLst>
                  <a:gd name="T0" fmla="*/ 0 w 88"/>
                  <a:gd name="T1" fmla="*/ 0 h 144"/>
                  <a:gd name="T2" fmla="*/ 0 w 88"/>
                  <a:gd name="T3" fmla="*/ 0 h 144"/>
                  <a:gd name="T4" fmla="*/ 0 w 88"/>
                  <a:gd name="T5" fmla="*/ 0 h 144"/>
                  <a:gd name="T6" fmla="*/ 0 w 88"/>
                  <a:gd name="T7" fmla="*/ 0 h 144"/>
                  <a:gd name="T8" fmla="*/ 0 w 88"/>
                  <a:gd name="T9" fmla="*/ 0 h 144"/>
                  <a:gd name="T10" fmla="*/ 0 w 88"/>
                  <a:gd name="T11" fmla="*/ 0 h 144"/>
                  <a:gd name="T12" fmla="*/ 0 w 88"/>
                  <a:gd name="T13" fmla="*/ 0 h 144"/>
                  <a:gd name="T14" fmla="*/ 0 w 88"/>
                  <a:gd name="T15" fmla="*/ 0 h 144"/>
                  <a:gd name="T16" fmla="*/ 0 w 88"/>
                  <a:gd name="T17" fmla="*/ 0 h 144"/>
                  <a:gd name="T18" fmla="*/ 0 w 88"/>
                  <a:gd name="T19" fmla="*/ 0 h 144"/>
                  <a:gd name="T20" fmla="*/ 0 w 88"/>
                  <a:gd name="T21" fmla="*/ 0 h 144"/>
                  <a:gd name="T22" fmla="*/ 0 w 88"/>
                  <a:gd name="T23" fmla="*/ 0 h 144"/>
                  <a:gd name="T24" fmla="*/ 0 w 88"/>
                  <a:gd name="T25" fmla="*/ 0 h 144"/>
                  <a:gd name="T26" fmla="*/ 0 w 88"/>
                  <a:gd name="T27" fmla="*/ 0 h 144"/>
                  <a:gd name="T28" fmla="*/ 0 w 88"/>
                  <a:gd name="T29" fmla="*/ 0 h 144"/>
                  <a:gd name="T30" fmla="*/ 0 w 88"/>
                  <a:gd name="T31" fmla="*/ 0 h 144"/>
                  <a:gd name="T32" fmla="*/ 0 w 88"/>
                  <a:gd name="T33" fmla="*/ 0 h 144"/>
                  <a:gd name="T34" fmla="*/ 0 w 88"/>
                  <a:gd name="T35" fmla="*/ 0 h 144"/>
                  <a:gd name="T36" fmla="*/ 0 w 88"/>
                  <a:gd name="T37" fmla="*/ 0 h 144"/>
                  <a:gd name="T38" fmla="*/ 0 w 88"/>
                  <a:gd name="T39" fmla="*/ 0 h 144"/>
                  <a:gd name="T40" fmla="*/ 0 w 88"/>
                  <a:gd name="T41" fmla="*/ 0 h 144"/>
                  <a:gd name="T42" fmla="*/ 0 w 88"/>
                  <a:gd name="T43" fmla="*/ 0 h 144"/>
                  <a:gd name="T44" fmla="*/ 0 w 88"/>
                  <a:gd name="T45" fmla="*/ 0 h 144"/>
                  <a:gd name="T46" fmla="*/ 0 w 88"/>
                  <a:gd name="T47" fmla="*/ 0 h 144"/>
                  <a:gd name="T48" fmla="*/ 0 w 88"/>
                  <a:gd name="T49" fmla="*/ 0 h 144"/>
                  <a:gd name="T50" fmla="*/ 0 w 88"/>
                  <a:gd name="T51" fmla="*/ 0 h 144"/>
                  <a:gd name="T52" fmla="*/ 0 w 88"/>
                  <a:gd name="T53" fmla="*/ 0 h 144"/>
                  <a:gd name="T54" fmla="*/ 0 w 88"/>
                  <a:gd name="T55" fmla="*/ 0 h 144"/>
                  <a:gd name="T56" fmla="*/ 0 w 88"/>
                  <a:gd name="T57" fmla="*/ 0 h 144"/>
                  <a:gd name="T58" fmla="*/ 0 w 88"/>
                  <a:gd name="T59" fmla="*/ 0 h 144"/>
                  <a:gd name="T60" fmla="*/ 0 w 88"/>
                  <a:gd name="T61" fmla="*/ 0 h 144"/>
                  <a:gd name="T62" fmla="*/ 0 w 88"/>
                  <a:gd name="T63" fmla="*/ 0 h 144"/>
                  <a:gd name="T64" fmla="*/ 0 w 88"/>
                  <a:gd name="T65" fmla="*/ 0 h 144"/>
                  <a:gd name="T66" fmla="*/ 0 w 88"/>
                  <a:gd name="T67" fmla="*/ 0 h 144"/>
                  <a:gd name="T68" fmla="*/ 0 w 88"/>
                  <a:gd name="T69" fmla="*/ 0 h 144"/>
                  <a:gd name="T70" fmla="*/ 0 w 88"/>
                  <a:gd name="T71" fmla="*/ 0 h 144"/>
                  <a:gd name="T72" fmla="*/ 0 w 88"/>
                  <a:gd name="T73" fmla="*/ 0 h 144"/>
                  <a:gd name="T74" fmla="*/ 0 w 88"/>
                  <a:gd name="T75" fmla="*/ 0 h 144"/>
                  <a:gd name="T76" fmla="*/ 0 w 88"/>
                  <a:gd name="T77" fmla="*/ 0 h 144"/>
                  <a:gd name="T78" fmla="*/ 0 w 88"/>
                  <a:gd name="T79" fmla="*/ 0 h 144"/>
                  <a:gd name="T80" fmla="*/ 0 w 88"/>
                  <a:gd name="T81" fmla="*/ 0 h 144"/>
                  <a:gd name="T82" fmla="*/ 0 w 88"/>
                  <a:gd name="T83" fmla="*/ 0 h 144"/>
                  <a:gd name="T84" fmla="*/ 0 w 88"/>
                  <a:gd name="T85" fmla="*/ 0 h 144"/>
                  <a:gd name="T86" fmla="*/ 0 w 88"/>
                  <a:gd name="T87" fmla="*/ 0 h 144"/>
                  <a:gd name="T88" fmla="*/ 0 w 88"/>
                  <a:gd name="T89" fmla="*/ 0 h 144"/>
                  <a:gd name="T90" fmla="*/ 0 w 88"/>
                  <a:gd name="T91" fmla="*/ 0 h 144"/>
                  <a:gd name="T92" fmla="*/ 0 w 88"/>
                  <a:gd name="T93" fmla="*/ 0 h 144"/>
                  <a:gd name="T94" fmla="*/ 0 w 88"/>
                  <a:gd name="T95" fmla="*/ 0 h 144"/>
                  <a:gd name="T96" fmla="*/ 0 w 88"/>
                  <a:gd name="T97" fmla="*/ 0 h 144"/>
                  <a:gd name="T98" fmla="*/ 0 w 88"/>
                  <a:gd name="T99" fmla="*/ 0 h 144"/>
                  <a:gd name="T100" fmla="*/ 0 w 88"/>
                  <a:gd name="T101" fmla="*/ 0 h 144"/>
                  <a:gd name="T102" fmla="*/ 0 w 88"/>
                  <a:gd name="T103" fmla="*/ 0 h 144"/>
                  <a:gd name="T104" fmla="*/ 0 w 88"/>
                  <a:gd name="T105" fmla="*/ 0 h 144"/>
                  <a:gd name="T106" fmla="*/ 0 w 88"/>
                  <a:gd name="T107" fmla="*/ 0 h 144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</a:gdLst>
                <a:ahLst/>
                <a:cxnLst>
                  <a:cxn ang="T108">
                    <a:pos x="T0" y="T1"/>
                  </a:cxn>
                  <a:cxn ang="T109">
                    <a:pos x="T2" y="T3"/>
                  </a:cxn>
                  <a:cxn ang="T110">
                    <a:pos x="T4" y="T5"/>
                  </a:cxn>
                  <a:cxn ang="T111">
                    <a:pos x="T6" y="T7"/>
                  </a:cxn>
                  <a:cxn ang="T112">
                    <a:pos x="T8" y="T9"/>
                  </a:cxn>
                  <a:cxn ang="T113">
                    <a:pos x="T10" y="T11"/>
                  </a:cxn>
                  <a:cxn ang="T114">
                    <a:pos x="T12" y="T13"/>
                  </a:cxn>
                  <a:cxn ang="T115">
                    <a:pos x="T14" y="T15"/>
                  </a:cxn>
                  <a:cxn ang="T116">
                    <a:pos x="T16" y="T17"/>
                  </a:cxn>
                  <a:cxn ang="T117">
                    <a:pos x="T18" y="T19"/>
                  </a:cxn>
                  <a:cxn ang="T118">
                    <a:pos x="T20" y="T21"/>
                  </a:cxn>
                  <a:cxn ang="T119">
                    <a:pos x="T22" y="T23"/>
                  </a:cxn>
                  <a:cxn ang="T120">
                    <a:pos x="T24" y="T25"/>
                  </a:cxn>
                  <a:cxn ang="T121">
                    <a:pos x="T26" y="T27"/>
                  </a:cxn>
                  <a:cxn ang="T122">
                    <a:pos x="T28" y="T29"/>
                  </a:cxn>
                  <a:cxn ang="T123">
                    <a:pos x="T30" y="T31"/>
                  </a:cxn>
                  <a:cxn ang="T124">
                    <a:pos x="T32" y="T33"/>
                  </a:cxn>
                  <a:cxn ang="T125">
                    <a:pos x="T34" y="T35"/>
                  </a:cxn>
                  <a:cxn ang="T126">
                    <a:pos x="T36" y="T37"/>
                  </a:cxn>
                  <a:cxn ang="T127">
                    <a:pos x="T38" y="T39"/>
                  </a:cxn>
                  <a:cxn ang="T128">
                    <a:pos x="T40" y="T41"/>
                  </a:cxn>
                  <a:cxn ang="T129">
                    <a:pos x="T42" y="T43"/>
                  </a:cxn>
                  <a:cxn ang="T130">
                    <a:pos x="T44" y="T45"/>
                  </a:cxn>
                  <a:cxn ang="T131">
                    <a:pos x="T46" y="T47"/>
                  </a:cxn>
                  <a:cxn ang="T132">
                    <a:pos x="T48" y="T49"/>
                  </a:cxn>
                  <a:cxn ang="T133">
                    <a:pos x="T50" y="T51"/>
                  </a:cxn>
                  <a:cxn ang="T134">
                    <a:pos x="T52" y="T53"/>
                  </a:cxn>
                  <a:cxn ang="T135">
                    <a:pos x="T54" y="T55"/>
                  </a:cxn>
                  <a:cxn ang="T136">
                    <a:pos x="T56" y="T57"/>
                  </a:cxn>
                  <a:cxn ang="T137">
                    <a:pos x="T58" y="T59"/>
                  </a:cxn>
                  <a:cxn ang="T138">
                    <a:pos x="T60" y="T61"/>
                  </a:cxn>
                  <a:cxn ang="T139">
                    <a:pos x="T62" y="T63"/>
                  </a:cxn>
                  <a:cxn ang="T140">
                    <a:pos x="T64" y="T65"/>
                  </a:cxn>
                  <a:cxn ang="T141">
                    <a:pos x="T66" y="T67"/>
                  </a:cxn>
                  <a:cxn ang="T142">
                    <a:pos x="T68" y="T69"/>
                  </a:cxn>
                  <a:cxn ang="T143">
                    <a:pos x="T70" y="T71"/>
                  </a:cxn>
                  <a:cxn ang="T144">
                    <a:pos x="T72" y="T73"/>
                  </a:cxn>
                  <a:cxn ang="T145">
                    <a:pos x="T74" y="T75"/>
                  </a:cxn>
                  <a:cxn ang="T146">
                    <a:pos x="T76" y="T77"/>
                  </a:cxn>
                  <a:cxn ang="T147">
                    <a:pos x="T78" y="T79"/>
                  </a:cxn>
                  <a:cxn ang="T148">
                    <a:pos x="T80" y="T81"/>
                  </a:cxn>
                  <a:cxn ang="T149">
                    <a:pos x="T82" y="T83"/>
                  </a:cxn>
                  <a:cxn ang="T150">
                    <a:pos x="T84" y="T85"/>
                  </a:cxn>
                  <a:cxn ang="T151">
                    <a:pos x="T86" y="T87"/>
                  </a:cxn>
                  <a:cxn ang="T152">
                    <a:pos x="T88" y="T89"/>
                  </a:cxn>
                  <a:cxn ang="T153">
                    <a:pos x="T90" y="T91"/>
                  </a:cxn>
                  <a:cxn ang="T154">
                    <a:pos x="T92" y="T93"/>
                  </a:cxn>
                  <a:cxn ang="T155">
                    <a:pos x="T94" y="T95"/>
                  </a:cxn>
                  <a:cxn ang="T156">
                    <a:pos x="T96" y="T97"/>
                  </a:cxn>
                  <a:cxn ang="T157">
                    <a:pos x="T98" y="T99"/>
                  </a:cxn>
                  <a:cxn ang="T158">
                    <a:pos x="T100" y="T101"/>
                  </a:cxn>
                  <a:cxn ang="T159">
                    <a:pos x="T102" y="T103"/>
                  </a:cxn>
                  <a:cxn ang="T160">
                    <a:pos x="T104" y="T105"/>
                  </a:cxn>
                  <a:cxn ang="T161">
                    <a:pos x="T106" y="T107"/>
                  </a:cxn>
                </a:cxnLst>
                <a:rect l="0" t="0" r="r" b="b"/>
                <a:pathLst>
                  <a:path w="88" h="144">
                    <a:moveTo>
                      <a:pt x="36" y="144"/>
                    </a:moveTo>
                    <a:lnTo>
                      <a:pt x="36" y="143"/>
                    </a:lnTo>
                    <a:lnTo>
                      <a:pt x="35" y="143"/>
                    </a:lnTo>
                    <a:lnTo>
                      <a:pt x="34" y="142"/>
                    </a:lnTo>
                    <a:lnTo>
                      <a:pt x="33" y="142"/>
                    </a:lnTo>
                    <a:lnTo>
                      <a:pt x="33" y="141"/>
                    </a:lnTo>
                    <a:lnTo>
                      <a:pt x="32" y="140"/>
                    </a:lnTo>
                    <a:lnTo>
                      <a:pt x="31" y="139"/>
                    </a:lnTo>
                    <a:lnTo>
                      <a:pt x="29" y="138"/>
                    </a:lnTo>
                    <a:lnTo>
                      <a:pt x="28" y="137"/>
                    </a:lnTo>
                    <a:lnTo>
                      <a:pt x="27" y="136"/>
                    </a:lnTo>
                    <a:lnTo>
                      <a:pt x="26" y="135"/>
                    </a:lnTo>
                    <a:lnTo>
                      <a:pt x="24" y="133"/>
                    </a:lnTo>
                    <a:lnTo>
                      <a:pt x="23" y="132"/>
                    </a:lnTo>
                    <a:lnTo>
                      <a:pt x="21" y="130"/>
                    </a:lnTo>
                    <a:lnTo>
                      <a:pt x="21" y="129"/>
                    </a:lnTo>
                    <a:lnTo>
                      <a:pt x="20" y="128"/>
                    </a:lnTo>
                    <a:lnTo>
                      <a:pt x="19" y="127"/>
                    </a:lnTo>
                    <a:lnTo>
                      <a:pt x="18" y="126"/>
                    </a:lnTo>
                    <a:lnTo>
                      <a:pt x="17" y="125"/>
                    </a:lnTo>
                    <a:lnTo>
                      <a:pt x="16" y="124"/>
                    </a:lnTo>
                    <a:lnTo>
                      <a:pt x="16" y="123"/>
                    </a:lnTo>
                    <a:lnTo>
                      <a:pt x="14" y="121"/>
                    </a:lnTo>
                    <a:lnTo>
                      <a:pt x="13" y="118"/>
                    </a:lnTo>
                    <a:lnTo>
                      <a:pt x="8" y="109"/>
                    </a:lnTo>
                    <a:lnTo>
                      <a:pt x="6" y="106"/>
                    </a:lnTo>
                    <a:lnTo>
                      <a:pt x="6" y="104"/>
                    </a:lnTo>
                    <a:lnTo>
                      <a:pt x="5" y="103"/>
                    </a:lnTo>
                    <a:lnTo>
                      <a:pt x="4" y="99"/>
                    </a:lnTo>
                    <a:lnTo>
                      <a:pt x="3" y="96"/>
                    </a:lnTo>
                    <a:lnTo>
                      <a:pt x="2" y="94"/>
                    </a:lnTo>
                    <a:lnTo>
                      <a:pt x="2" y="93"/>
                    </a:lnTo>
                    <a:lnTo>
                      <a:pt x="1" y="89"/>
                    </a:lnTo>
                    <a:lnTo>
                      <a:pt x="0" y="72"/>
                    </a:lnTo>
                    <a:lnTo>
                      <a:pt x="0" y="68"/>
                    </a:lnTo>
                    <a:lnTo>
                      <a:pt x="0" y="66"/>
                    </a:lnTo>
                    <a:lnTo>
                      <a:pt x="0" y="65"/>
                    </a:lnTo>
                    <a:lnTo>
                      <a:pt x="0" y="61"/>
                    </a:lnTo>
                    <a:lnTo>
                      <a:pt x="1" y="58"/>
                    </a:lnTo>
                    <a:lnTo>
                      <a:pt x="1" y="55"/>
                    </a:lnTo>
                    <a:lnTo>
                      <a:pt x="1" y="54"/>
                    </a:lnTo>
                    <a:lnTo>
                      <a:pt x="2" y="51"/>
                    </a:lnTo>
                    <a:lnTo>
                      <a:pt x="2" y="50"/>
                    </a:lnTo>
                    <a:lnTo>
                      <a:pt x="3" y="48"/>
                    </a:lnTo>
                    <a:lnTo>
                      <a:pt x="4" y="45"/>
                    </a:lnTo>
                    <a:lnTo>
                      <a:pt x="4" y="44"/>
                    </a:lnTo>
                    <a:lnTo>
                      <a:pt x="5" y="41"/>
                    </a:lnTo>
                    <a:lnTo>
                      <a:pt x="13" y="26"/>
                    </a:lnTo>
                    <a:lnTo>
                      <a:pt x="14" y="23"/>
                    </a:lnTo>
                    <a:lnTo>
                      <a:pt x="16" y="21"/>
                    </a:lnTo>
                    <a:lnTo>
                      <a:pt x="16" y="20"/>
                    </a:lnTo>
                    <a:lnTo>
                      <a:pt x="17" y="19"/>
                    </a:lnTo>
                    <a:lnTo>
                      <a:pt x="18" y="17"/>
                    </a:lnTo>
                    <a:lnTo>
                      <a:pt x="19" y="17"/>
                    </a:lnTo>
                    <a:lnTo>
                      <a:pt x="20" y="16"/>
                    </a:lnTo>
                    <a:lnTo>
                      <a:pt x="21" y="14"/>
                    </a:lnTo>
                    <a:lnTo>
                      <a:pt x="23" y="12"/>
                    </a:lnTo>
                    <a:lnTo>
                      <a:pt x="24" y="11"/>
                    </a:lnTo>
                    <a:lnTo>
                      <a:pt x="26" y="9"/>
                    </a:lnTo>
                    <a:lnTo>
                      <a:pt x="27" y="8"/>
                    </a:lnTo>
                    <a:lnTo>
                      <a:pt x="28" y="7"/>
                    </a:lnTo>
                    <a:lnTo>
                      <a:pt x="29" y="6"/>
                    </a:lnTo>
                    <a:lnTo>
                      <a:pt x="31" y="5"/>
                    </a:lnTo>
                    <a:lnTo>
                      <a:pt x="31" y="4"/>
                    </a:lnTo>
                    <a:lnTo>
                      <a:pt x="32" y="4"/>
                    </a:lnTo>
                    <a:lnTo>
                      <a:pt x="33" y="3"/>
                    </a:lnTo>
                    <a:lnTo>
                      <a:pt x="33" y="2"/>
                    </a:lnTo>
                    <a:lnTo>
                      <a:pt x="34" y="2"/>
                    </a:lnTo>
                    <a:lnTo>
                      <a:pt x="35" y="1"/>
                    </a:lnTo>
                    <a:lnTo>
                      <a:pt x="36" y="0"/>
                    </a:lnTo>
                    <a:lnTo>
                      <a:pt x="88" y="0"/>
                    </a:lnTo>
                    <a:lnTo>
                      <a:pt x="85" y="0"/>
                    </a:lnTo>
                    <a:lnTo>
                      <a:pt x="83" y="0"/>
                    </a:lnTo>
                    <a:lnTo>
                      <a:pt x="64" y="4"/>
                    </a:lnTo>
                    <a:lnTo>
                      <a:pt x="63" y="5"/>
                    </a:lnTo>
                    <a:lnTo>
                      <a:pt x="61" y="6"/>
                    </a:lnTo>
                    <a:lnTo>
                      <a:pt x="58" y="7"/>
                    </a:lnTo>
                    <a:lnTo>
                      <a:pt x="49" y="12"/>
                    </a:lnTo>
                    <a:lnTo>
                      <a:pt x="46" y="14"/>
                    </a:lnTo>
                    <a:lnTo>
                      <a:pt x="44" y="16"/>
                    </a:lnTo>
                    <a:lnTo>
                      <a:pt x="42" y="17"/>
                    </a:lnTo>
                    <a:lnTo>
                      <a:pt x="40" y="19"/>
                    </a:lnTo>
                    <a:lnTo>
                      <a:pt x="39" y="20"/>
                    </a:lnTo>
                    <a:lnTo>
                      <a:pt x="38" y="21"/>
                    </a:lnTo>
                    <a:lnTo>
                      <a:pt x="36" y="23"/>
                    </a:lnTo>
                    <a:lnTo>
                      <a:pt x="34" y="26"/>
                    </a:lnTo>
                    <a:lnTo>
                      <a:pt x="31" y="29"/>
                    </a:lnTo>
                    <a:lnTo>
                      <a:pt x="30" y="30"/>
                    </a:lnTo>
                    <a:lnTo>
                      <a:pt x="29" y="32"/>
                    </a:lnTo>
                    <a:lnTo>
                      <a:pt x="27" y="35"/>
                    </a:lnTo>
                    <a:lnTo>
                      <a:pt x="25" y="38"/>
                    </a:lnTo>
                    <a:lnTo>
                      <a:pt x="24" y="40"/>
                    </a:lnTo>
                    <a:lnTo>
                      <a:pt x="24" y="41"/>
                    </a:lnTo>
                    <a:lnTo>
                      <a:pt x="22" y="44"/>
                    </a:lnTo>
                    <a:lnTo>
                      <a:pt x="22" y="45"/>
                    </a:lnTo>
                    <a:lnTo>
                      <a:pt x="21" y="48"/>
                    </a:lnTo>
                    <a:lnTo>
                      <a:pt x="20" y="50"/>
                    </a:lnTo>
                    <a:lnTo>
                      <a:pt x="20" y="51"/>
                    </a:lnTo>
                    <a:lnTo>
                      <a:pt x="19" y="54"/>
                    </a:lnTo>
                    <a:lnTo>
                      <a:pt x="19" y="55"/>
                    </a:lnTo>
                    <a:lnTo>
                      <a:pt x="18" y="58"/>
                    </a:lnTo>
                    <a:lnTo>
                      <a:pt x="18" y="61"/>
                    </a:lnTo>
                    <a:lnTo>
                      <a:pt x="17" y="61"/>
                    </a:lnTo>
                    <a:lnTo>
                      <a:pt x="17" y="65"/>
                    </a:lnTo>
                    <a:lnTo>
                      <a:pt x="17" y="66"/>
                    </a:lnTo>
                    <a:lnTo>
                      <a:pt x="17" y="68"/>
                    </a:lnTo>
                    <a:lnTo>
                      <a:pt x="17" y="72"/>
                    </a:lnTo>
                    <a:lnTo>
                      <a:pt x="17" y="75"/>
                    </a:lnTo>
                    <a:lnTo>
                      <a:pt x="17" y="77"/>
                    </a:lnTo>
                    <a:lnTo>
                      <a:pt x="17" y="79"/>
                    </a:lnTo>
                    <a:lnTo>
                      <a:pt x="17" y="82"/>
                    </a:lnTo>
                    <a:lnTo>
                      <a:pt x="18" y="83"/>
                    </a:lnTo>
                    <a:lnTo>
                      <a:pt x="18" y="86"/>
                    </a:lnTo>
                    <a:lnTo>
                      <a:pt x="19" y="88"/>
                    </a:lnTo>
                    <a:lnTo>
                      <a:pt x="19" y="89"/>
                    </a:lnTo>
                    <a:lnTo>
                      <a:pt x="20" y="93"/>
                    </a:lnTo>
                    <a:lnTo>
                      <a:pt x="20" y="94"/>
                    </a:lnTo>
                    <a:lnTo>
                      <a:pt x="21" y="96"/>
                    </a:lnTo>
                    <a:lnTo>
                      <a:pt x="22" y="99"/>
                    </a:lnTo>
                    <a:lnTo>
                      <a:pt x="24" y="103"/>
                    </a:lnTo>
                    <a:lnTo>
                      <a:pt x="24" y="104"/>
                    </a:lnTo>
                    <a:lnTo>
                      <a:pt x="25" y="106"/>
                    </a:lnTo>
                    <a:lnTo>
                      <a:pt x="27" y="109"/>
                    </a:lnTo>
                    <a:lnTo>
                      <a:pt x="29" y="112"/>
                    </a:lnTo>
                    <a:lnTo>
                      <a:pt x="30" y="114"/>
                    </a:lnTo>
                    <a:lnTo>
                      <a:pt x="31" y="115"/>
                    </a:lnTo>
                    <a:lnTo>
                      <a:pt x="34" y="118"/>
                    </a:lnTo>
                    <a:lnTo>
                      <a:pt x="36" y="121"/>
                    </a:lnTo>
                    <a:lnTo>
                      <a:pt x="38" y="123"/>
                    </a:lnTo>
                    <a:lnTo>
                      <a:pt x="39" y="124"/>
                    </a:lnTo>
                    <a:lnTo>
                      <a:pt x="40" y="125"/>
                    </a:lnTo>
                    <a:lnTo>
                      <a:pt x="42" y="126"/>
                    </a:lnTo>
                    <a:lnTo>
                      <a:pt x="42" y="127"/>
                    </a:lnTo>
                    <a:lnTo>
                      <a:pt x="44" y="128"/>
                    </a:lnTo>
                    <a:lnTo>
                      <a:pt x="54" y="135"/>
                    </a:lnTo>
                    <a:lnTo>
                      <a:pt x="56" y="136"/>
                    </a:lnTo>
                    <a:lnTo>
                      <a:pt x="58" y="137"/>
                    </a:lnTo>
                    <a:lnTo>
                      <a:pt x="61" y="138"/>
                    </a:lnTo>
                    <a:lnTo>
                      <a:pt x="63" y="139"/>
                    </a:lnTo>
                    <a:lnTo>
                      <a:pt x="64" y="139"/>
                    </a:lnTo>
                    <a:lnTo>
                      <a:pt x="66" y="140"/>
                    </a:lnTo>
                    <a:lnTo>
                      <a:pt x="69" y="141"/>
                    </a:lnTo>
                    <a:lnTo>
                      <a:pt x="71" y="142"/>
                    </a:lnTo>
                    <a:lnTo>
                      <a:pt x="74" y="142"/>
                    </a:lnTo>
                    <a:lnTo>
                      <a:pt x="77" y="143"/>
                    </a:lnTo>
                    <a:lnTo>
                      <a:pt x="80" y="143"/>
                    </a:lnTo>
                    <a:lnTo>
                      <a:pt x="83" y="143"/>
                    </a:lnTo>
                    <a:lnTo>
                      <a:pt x="85" y="144"/>
                    </a:lnTo>
                    <a:lnTo>
                      <a:pt x="88" y="144"/>
                    </a:lnTo>
                  </a:path>
                </a:pathLst>
              </a:custGeom>
              <a:solidFill>
                <a:srgbClr val="E866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67" name="未知"/>
              <p:cNvSpPr>
                <a:spLocks/>
              </p:cNvSpPr>
              <p:nvPr/>
            </p:nvSpPr>
            <p:spPr bwMode="auto">
              <a:xfrm>
                <a:off x="1292" y="852"/>
                <a:ext cx="35" cy="58"/>
              </a:xfrm>
              <a:custGeom>
                <a:avLst/>
                <a:gdLst>
                  <a:gd name="T0" fmla="*/ 0 w 89"/>
                  <a:gd name="T1" fmla="*/ 0 h 144"/>
                  <a:gd name="T2" fmla="*/ 0 w 89"/>
                  <a:gd name="T3" fmla="*/ 0 h 144"/>
                  <a:gd name="T4" fmla="*/ 0 w 89"/>
                  <a:gd name="T5" fmla="*/ 0 h 144"/>
                  <a:gd name="T6" fmla="*/ 0 w 89"/>
                  <a:gd name="T7" fmla="*/ 0 h 144"/>
                  <a:gd name="T8" fmla="*/ 0 w 89"/>
                  <a:gd name="T9" fmla="*/ 0 h 144"/>
                  <a:gd name="T10" fmla="*/ 0 w 89"/>
                  <a:gd name="T11" fmla="*/ 0 h 144"/>
                  <a:gd name="T12" fmla="*/ 0 w 89"/>
                  <a:gd name="T13" fmla="*/ 0 h 144"/>
                  <a:gd name="T14" fmla="*/ 0 w 89"/>
                  <a:gd name="T15" fmla="*/ 0 h 144"/>
                  <a:gd name="T16" fmla="*/ 0 w 89"/>
                  <a:gd name="T17" fmla="*/ 0 h 144"/>
                  <a:gd name="T18" fmla="*/ 0 w 89"/>
                  <a:gd name="T19" fmla="*/ 0 h 144"/>
                  <a:gd name="T20" fmla="*/ 0 w 89"/>
                  <a:gd name="T21" fmla="*/ 0 h 144"/>
                  <a:gd name="T22" fmla="*/ 0 w 89"/>
                  <a:gd name="T23" fmla="*/ 0 h 144"/>
                  <a:gd name="T24" fmla="*/ 0 w 89"/>
                  <a:gd name="T25" fmla="*/ 0 h 144"/>
                  <a:gd name="T26" fmla="*/ 0 w 89"/>
                  <a:gd name="T27" fmla="*/ 0 h 144"/>
                  <a:gd name="T28" fmla="*/ 0 w 89"/>
                  <a:gd name="T29" fmla="*/ 0 h 144"/>
                  <a:gd name="T30" fmla="*/ 0 w 89"/>
                  <a:gd name="T31" fmla="*/ 0 h 144"/>
                  <a:gd name="T32" fmla="*/ 0 w 89"/>
                  <a:gd name="T33" fmla="*/ 0 h 144"/>
                  <a:gd name="T34" fmla="*/ 0 w 89"/>
                  <a:gd name="T35" fmla="*/ 0 h 144"/>
                  <a:gd name="T36" fmla="*/ 0 w 89"/>
                  <a:gd name="T37" fmla="*/ 0 h 144"/>
                  <a:gd name="T38" fmla="*/ 0 w 89"/>
                  <a:gd name="T39" fmla="*/ 0 h 144"/>
                  <a:gd name="T40" fmla="*/ 0 w 89"/>
                  <a:gd name="T41" fmla="*/ 0 h 144"/>
                  <a:gd name="T42" fmla="*/ 0 w 89"/>
                  <a:gd name="T43" fmla="*/ 0 h 144"/>
                  <a:gd name="T44" fmla="*/ 0 w 89"/>
                  <a:gd name="T45" fmla="*/ 0 h 144"/>
                  <a:gd name="T46" fmla="*/ 0 w 89"/>
                  <a:gd name="T47" fmla="*/ 0 h 144"/>
                  <a:gd name="T48" fmla="*/ 0 w 89"/>
                  <a:gd name="T49" fmla="*/ 0 h 144"/>
                  <a:gd name="T50" fmla="*/ 0 w 89"/>
                  <a:gd name="T51" fmla="*/ 0 h 144"/>
                  <a:gd name="T52" fmla="*/ 0 w 89"/>
                  <a:gd name="T53" fmla="*/ 0 h 144"/>
                  <a:gd name="T54" fmla="*/ 0 w 89"/>
                  <a:gd name="T55" fmla="*/ 0 h 144"/>
                  <a:gd name="T56" fmla="*/ 0 w 89"/>
                  <a:gd name="T57" fmla="*/ 0 h 144"/>
                  <a:gd name="T58" fmla="*/ 0 w 89"/>
                  <a:gd name="T59" fmla="*/ 0 h 144"/>
                  <a:gd name="T60" fmla="*/ 0 w 89"/>
                  <a:gd name="T61" fmla="*/ 0 h 144"/>
                  <a:gd name="T62" fmla="*/ 0 w 89"/>
                  <a:gd name="T63" fmla="*/ 0 h 144"/>
                  <a:gd name="T64" fmla="*/ 0 w 89"/>
                  <a:gd name="T65" fmla="*/ 0 h 144"/>
                  <a:gd name="T66" fmla="*/ 0 w 89"/>
                  <a:gd name="T67" fmla="*/ 0 h 144"/>
                  <a:gd name="T68" fmla="*/ 0 w 89"/>
                  <a:gd name="T69" fmla="*/ 0 h 144"/>
                  <a:gd name="T70" fmla="*/ 0 w 89"/>
                  <a:gd name="T71" fmla="*/ 0 h 144"/>
                  <a:gd name="T72" fmla="*/ 0 w 89"/>
                  <a:gd name="T73" fmla="*/ 0 h 144"/>
                  <a:gd name="T74" fmla="*/ 0 w 89"/>
                  <a:gd name="T75" fmla="*/ 0 h 144"/>
                  <a:gd name="T76" fmla="*/ 0 w 89"/>
                  <a:gd name="T77" fmla="*/ 0 h 144"/>
                  <a:gd name="T78" fmla="*/ 0 w 89"/>
                  <a:gd name="T79" fmla="*/ 0 h 144"/>
                  <a:gd name="T80" fmla="*/ 0 w 89"/>
                  <a:gd name="T81" fmla="*/ 0 h 144"/>
                  <a:gd name="T82" fmla="*/ 0 w 89"/>
                  <a:gd name="T83" fmla="*/ 0 h 144"/>
                  <a:gd name="T84" fmla="*/ 0 w 89"/>
                  <a:gd name="T85" fmla="*/ 0 h 144"/>
                  <a:gd name="T86" fmla="*/ 0 w 89"/>
                  <a:gd name="T87" fmla="*/ 0 h 144"/>
                  <a:gd name="T88" fmla="*/ 0 w 89"/>
                  <a:gd name="T89" fmla="*/ 0 h 144"/>
                  <a:gd name="T90" fmla="*/ 0 w 89"/>
                  <a:gd name="T91" fmla="*/ 0 h 144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</a:gdLst>
                <a:ahLst/>
                <a:cxnLst>
                  <a:cxn ang="T92">
                    <a:pos x="T0" y="T1"/>
                  </a:cxn>
                  <a:cxn ang="T93">
                    <a:pos x="T2" y="T3"/>
                  </a:cxn>
                  <a:cxn ang="T94">
                    <a:pos x="T4" y="T5"/>
                  </a:cxn>
                  <a:cxn ang="T95">
                    <a:pos x="T6" y="T7"/>
                  </a:cxn>
                  <a:cxn ang="T96">
                    <a:pos x="T8" y="T9"/>
                  </a:cxn>
                  <a:cxn ang="T97">
                    <a:pos x="T10" y="T11"/>
                  </a:cxn>
                  <a:cxn ang="T98">
                    <a:pos x="T12" y="T13"/>
                  </a:cxn>
                  <a:cxn ang="T99">
                    <a:pos x="T14" y="T15"/>
                  </a:cxn>
                  <a:cxn ang="T100">
                    <a:pos x="T16" y="T17"/>
                  </a:cxn>
                  <a:cxn ang="T101">
                    <a:pos x="T18" y="T19"/>
                  </a:cxn>
                  <a:cxn ang="T102">
                    <a:pos x="T20" y="T21"/>
                  </a:cxn>
                  <a:cxn ang="T103">
                    <a:pos x="T22" y="T23"/>
                  </a:cxn>
                  <a:cxn ang="T104">
                    <a:pos x="T24" y="T25"/>
                  </a:cxn>
                  <a:cxn ang="T105">
                    <a:pos x="T26" y="T27"/>
                  </a:cxn>
                  <a:cxn ang="T106">
                    <a:pos x="T28" y="T29"/>
                  </a:cxn>
                  <a:cxn ang="T107">
                    <a:pos x="T30" y="T31"/>
                  </a:cxn>
                  <a:cxn ang="T108">
                    <a:pos x="T32" y="T33"/>
                  </a:cxn>
                  <a:cxn ang="T109">
                    <a:pos x="T34" y="T35"/>
                  </a:cxn>
                  <a:cxn ang="T110">
                    <a:pos x="T36" y="T37"/>
                  </a:cxn>
                  <a:cxn ang="T111">
                    <a:pos x="T38" y="T39"/>
                  </a:cxn>
                  <a:cxn ang="T112">
                    <a:pos x="T40" y="T41"/>
                  </a:cxn>
                  <a:cxn ang="T113">
                    <a:pos x="T42" y="T43"/>
                  </a:cxn>
                  <a:cxn ang="T114">
                    <a:pos x="T44" y="T45"/>
                  </a:cxn>
                  <a:cxn ang="T115">
                    <a:pos x="T46" y="T47"/>
                  </a:cxn>
                  <a:cxn ang="T116">
                    <a:pos x="T48" y="T49"/>
                  </a:cxn>
                  <a:cxn ang="T117">
                    <a:pos x="T50" y="T51"/>
                  </a:cxn>
                  <a:cxn ang="T118">
                    <a:pos x="T52" y="T53"/>
                  </a:cxn>
                  <a:cxn ang="T119">
                    <a:pos x="T54" y="T55"/>
                  </a:cxn>
                  <a:cxn ang="T120">
                    <a:pos x="T56" y="T57"/>
                  </a:cxn>
                  <a:cxn ang="T121">
                    <a:pos x="T58" y="T59"/>
                  </a:cxn>
                  <a:cxn ang="T122">
                    <a:pos x="T60" y="T61"/>
                  </a:cxn>
                  <a:cxn ang="T123">
                    <a:pos x="T62" y="T63"/>
                  </a:cxn>
                  <a:cxn ang="T124">
                    <a:pos x="T64" y="T65"/>
                  </a:cxn>
                  <a:cxn ang="T125">
                    <a:pos x="T66" y="T67"/>
                  </a:cxn>
                  <a:cxn ang="T126">
                    <a:pos x="T68" y="T69"/>
                  </a:cxn>
                  <a:cxn ang="T127">
                    <a:pos x="T70" y="T71"/>
                  </a:cxn>
                  <a:cxn ang="T128">
                    <a:pos x="T72" y="T73"/>
                  </a:cxn>
                  <a:cxn ang="T129">
                    <a:pos x="T74" y="T75"/>
                  </a:cxn>
                  <a:cxn ang="T130">
                    <a:pos x="T76" y="T77"/>
                  </a:cxn>
                  <a:cxn ang="T131">
                    <a:pos x="T78" y="T79"/>
                  </a:cxn>
                  <a:cxn ang="T132">
                    <a:pos x="T80" y="T81"/>
                  </a:cxn>
                  <a:cxn ang="T133">
                    <a:pos x="T82" y="T83"/>
                  </a:cxn>
                  <a:cxn ang="T134">
                    <a:pos x="T84" y="T85"/>
                  </a:cxn>
                  <a:cxn ang="T135">
                    <a:pos x="T86" y="T87"/>
                  </a:cxn>
                  <a:cxn ang="T136">
                    <a:pos x="T88" y="T89"/>
                  </a:cxn>
                  <a:cxn ang="T137">
                    <a:pos x="T90" y="T91"/>
                  </a:cxn>
                </a:cxnLst>
                <a:rect l="0" t="0" r="r" b="b"/>
                <a:pathLst>
                  <a:path w="89" h="144">
                    <a:moveTo>
                      <a:pt x="0" y="144"/>
                    </a:moveTo>
                    <a:lnTo>
                      <a:pt x="17" y="142"/>
                    </a:lnTo>
                    <a:lnTo>
                      <a:pt x="20" y="141"/>
                    </a:lnTo>
                    <a:lnTo>
                      <a:pt x="23" y="140"/>
                    </a:lnTo>
                    <a:lnTo>
                      <a:pt x="24" y="139"/>
                    </a:lnTo>
                    <a:lnTo>
                      <a:pt x="25" y="139"/>
                    </a:lnTo>
                    <a:lnTo>
                      <a:pt x="28" y="138"/>
                    </a:lnTo>
                    <a:lnTo>
                      <a:pt x="30" y="137"/>
                    </a:lnTo>
                    <a:lnTo>
                      <a:pt x="43" y="129"/>
                    </a:lnTo>
                    <a:lnTo>
                      <a:pt x="45" y="128"/>
                    </a:lnTo>
                    <a:lnTo>
                      <a:pt x="47" y="126"/>
                    </a:lnTo>
                    <a:lnTo>
                      <a:pt x="49" y="125"/>
                    </a:lnTo>
                    <a:lnTo>
                      <a:pt x="50" y="124"/>
                    </a:lnTo>
                    <a:lnTo>
                      <a:pt x="51" y="123"/>
                    </a:lnTo>
                    <a:lnTo>
                      <a:pt x="64" y="105"/>
                    </a:lnTo>
                    <a:lnTo>
                      <a:pt x="64" y="104"/>
                    </a:lnTo>
                    <a:lnTo>
                      <a:pt x="65" y="102"/>
                    </a:lnTo>
                    <a:lnTo>
                      <a:pt x="67" y="99"/>
                    </a:lnTo>
                    <a:lnTo>
                      <a:pt x="68" y="97"/>
                    </a:lnTo>
                    <a:lnTo>
                      <a:pt x="71" y="85"/>
                    </a:lnTo>
                    <a:lnTo>
                      <a:pt x="71" y="83"/>
                    </a:lnTo>
                    <a:lnTo>
                      <a:pt x="72" y="80"/>
                    </a:lnTo>
                    <a:lnTo>
                      <a:pt x="72" y="79"/>
                    </a:lnTo>
                    <a:lnTo>
                      <a:pt x="72" y="78"/>
                    </a:lnTo>
                    <a:lnTo>
                      <a:pt x="72" y="75"/>
                    </a:lnTo>
                    <a:lnTo>
                      <a:pt x="72" y="72"/>
                    </a:lnTo>
                    <a:lnTo>
                      <a:pt x="72" y="69"/>
                    </a:lnTo>
                    <a:lnTo>
                      <a:pt x="72" y="66"/>
                    </a:lnTo>
                    <a:lnTo>
                      <a:pt x="72" y="65"/>
                    </a:lnTo>
                    <a:lnTo>
                      <a:pt x="72" y="63"/>
                    </a:lnTo>
                    <a:lnTo>
                      <a:pt x="69" y="52"/>
                    </a:lnTo>
                    <a:lnTo>
                      <a:pt x="69" y="50"/>
                    </a:lnTo>
                    <a:lnTo>
                      <a:pt x="55" y="26"/>
                    </a:lnTo>
                    <a:lnTo>
                      <a:pt x="55" y="25"/>
                    </a:lnTo>
                    <a:lnTo>
                      <a:pt x="53" y="23"/>
                    </a:lnTo>
                    <a:lnTo>
                      <a:pt x="51" y="21"/>
                    </a:lnTo>
                    <a:lnTo>
                      <a:pt x="50" y="20"/>
                    </a:lnTo>
                    <a:lnTo>
                      <a:pt x="49" y="19"/>
                    </a:lnTo>
                    <a:lnTo>
                      <a:pt x="35" y="9"/>
                    </a:lnTo>
                    <a:lnTo>
                      <a:pt x="33" y="8"/>
                    </a:lnTo>
                    <a:lnTo>
                      <a:pt x="30" y="7"/>
                    </a:lnTo>
                    <a:lnTo>
                      <a:pt x="28" y="6"/>
                    </a:lnTo>
                    <a:lnTo>
                      <a:pt x="17" y="2"/>
                    </a:lnTo>
                    <a:lnTo>
                      <a:pt x="14" y="2"/>
                    </a:lnTo>
                    <a:lnTo>
                      <a:pt x="0" y="0"/>
                    </a:lnTo>
                    <a:lnTo>
                      <a:pt x="53" y="0"/>
                    </a:lnTo>
                    <a:lnTo>
                      <a:pt x="53" y="1"/>
                    </a:lnTo>
                    <a:lnTo>
                      <a:pt x="54" y="1"/>
                    </a:lnTo>
                    <a:lnTo>
                      <a:pt x="54" y="2"/>
                    </a:lnTo>
                    <a:lnTo>
                      <a:pt x="55" y="2"/>
                    </a:lnTo>
                    <a:lnTo>
                      <a:pt x="56" y="3"/>
                    </a:lnTo>
                    <a:lnTo>
                      <a:pt x="57" y="4"/>
                    </a:lnTo>
                    <a:lnTo>
                      <a:pt x="58" y="4"/>
                    </a:lnTo>
                    <a:lnTo>
                      <a:pt x="58" y="5"/>
                    </a:lnTo>
                    <a:lnTo>
                      <a:pt x="59" y="6"/>
                    </a:lnTo>
                    <a:lnTo>
                      <a:pt x="60" y="7"/>
                    </a:lnTo>
                    <a:lnTo>
                      <a:pt x="62" y="8"/>
                    </a:lnTo>
                    <a:lnTo>
                      <a:pt x="63" y="9"/>
                    </a:lnTo>
                    <a:lnTo>
                      <a:pt x="64" y="11"/>
                    </a:lnTo>
                    <a:lnTo>
                      <a:pt x="66" y="12"/>
                    </a:lnTo>
                    <a:lnTo>
                      <a:pt x="67" y="14"/>
                    </a:lnTo>
                    <a:lnTo>
                      <a:pt x="68" y="15"/>
                    </a:lnTo>
                    <a:lnTo>
                      <a:pt x="69" y="16"/>
                    </a:lnTo>
                    <a:lnTo>
                      <a:pt x="70" y="17"/>
                    </a:lnTo>
                    <a:lnTo>
                      <a:pt x="72" y="19"/>
                    </a:lnTo>
                    <a:lnTo>
                      <a:pt x="72" y="20"/>
                    </a:lnTo>
                    <a:lnTo>
                      <a:pt x="73" y="21"/>
                    </a:lnTo>
                    <a:lnTo>
                      <a:pt x="74" y="23"/>
                    </a:lnTo>
                    <a:lnTo>
                      <a:pt x="76" y="25"/>
                    </a:lnTo>
                    <a:lnTo>
                      <a:pt x="76" y="26"/>
                    </a:lnTo>
                    <a:lnTo>
                      <a:pt x="77" y="28"/>
                    </a:lnTo>
                    <a:lnTo>
                      <a:pt x="78" y="30"/>
                    </a:lnTo>
                    <a:lnTo>
                      <a:pt x="80" y="32"/>
                    </a:lnTo>
                    <a:lnTo>
                      <a:pt x="81" y="35"/>
                    </a:lnTo>
                    <a:lnTo>
                      <a:pt x="82" y="37"/>
                    </a:lnTo>
                    <a:lnTo>
                      <a:pt x="82" y="39"/>
                    </a:lnTo>
                    <a:lnTo>
                      <a:pt x="83" y="39"/>
                    </a:lnTo>
                    <a:lnTo>
                      <a:pt x="84" y="42"/>
                    </a:lnTo>
                    <a:lnTo>
                      <a:pt x="85" y="44"/>
                    </a:lnTo>
                    <a:lnTo>
                      <a:pt x="85" y="45"/>
                    </a:lnTo>
                    <a:lnTo>
                      <a:pt x="85" y="47"/>
                    </a:lnTo>
                    <a:lnTo>
                      <a:pt x="86" y="50"/>
                    </a:lnTo>
                    <a:lnTo>
                      <a:pt x="87" y="52"/>
                    </a:lnTo>
                    <a:lnTo>
                      <a:pt x="87" y="55"/>
                    </a:lnTo>
                    <a:lnTo>
                      <a:pt x="88" y="58"/>
                    </a:lnTo>
                    <a:lnTo>
                      <a:pt x="88" y="61"/>
                    </a:lnTo>
                    <a:lnTo>
                      <a:pt x="88" y="63"/>
                    </a:lnTo>
                    <a:lnTo>
                      <a:pt x="89" y="65"/>
                    </a:lnTo>
                    <a:lnTo>
                      <a:pt x="89" y="66"/>
                    </a:lnTo>
                    <a:lnTo>
                      <a:pt x="89" y="69"/>
                    </a:lnTo>
                    <a:lnTo>
                      <a:pt x="89" y="72"/>
                    </a:lnTo>
                    <a:lnTo>
                      <a:pt x="89" y="75"/>
                    </a:lnTo>
                    <a:lnTo>
                      <a:pt x="89" y="78"/>
                    </a:lnTo>
                    <a:lnTo>
                      <a:pt x="89" y="79"/>
                    </a:lnTo>
                    <a:lnTo>
                      <a:pt x="88" y="80"/>
                    </a:lnTo>
                    <a:lnTo>
                      <a:pt x="88" y="83"/>
                    </a:lnTo>
                    <a:lnTo>
                      <a:pt x="88" y="85"/>
                    </a:lnTo>
                    <a:lnTo>
                      <a:pt x="88" y="86"/>
                    </a:lnTo>
                    <a:lnTo>
                      <a:pt x="87" y="89"/>
                    </a:lnTo>
                    <a:lnTo>
                      <a:pt x="87" y="91"/>
                    </a:lnTo>
                    <a:lnTo>
                      <a:pt x="87" y="92"/>
                    </a:lnTo>
                    <a:lnTo>
                      <a:pt x="86" y="94"/>
                    </a:lnTo>
                    <a:lnTo>
                      <a:pt x="85" y="97"/>
                    </a:lnTo>
                    <a:lnTo>
                      <a:pt x="85" y="99"/>
                    </a:lnTo>
                    <a:lnTo>
                      <a:pt x="84" y="102"/>
                    </a:lnTo>
                    <a:lnTo>
                      <a:pt x="83" y="104"/>
                    </a:lnTo>
                    <a:lnTo>
                      <a:pt x="82" y="105"/>
                    </a:lnTo>
                    <a:lnTo>
                      <a:pt x="82" y="107"/>
                    </a:lnTo>
                    <a:lnTo>
                      <a:pt x="81" y="109"/>
                    </a:lnTo>
                    <a:lnTo>
                      <a:pt x="80" y="112"/>
                    </a:lnTo>
                    <a:lnTo>
                      <a:pt x="78" y="114"/>
                    </a:lnTo>
                    <a:lnTo>
                      <a:pt x="77" y="116"/>
                    </a:lnTo>
                    <a:lnTo>
                      <a:pt x="76" y="118"/>
                    </a:lnTo>
                    <a:lnTo>
                      <a:pt x="74" y="121"/>
                    </a:lnTo>
                    <a:lnTo>
                      <a:pt x="73" y="123"/>
                    </a:lnTo>
                    <a:lnTo>
                      <a:pt x="72" y="124"/>
                    </a:lnTo>
                    <a:lnTo>
                      <a:pt x="72" y="125"/>
                    </a:lnTo>
                    <a:lnTo>
                      <a:pt x="70" y="126"/>
                    </a:lnTo>
                    <a:lnTo>
                      <a:pt x="69" y="128"/>
                    </a:lnTo>
                    <a:lnTo>
                      <a:pt x="68" y="129"/>
                    </a:lnTo>
                    <a:lnTo>
                      <a:pt x="67" y="130"/>
                    </a:lnTo>
                    <a:lnTo>
                      <a:pt x="66" y="132"/>
                    </a:lnTo>
                    <a:lnTo>
                      <a:pt x="64" y="133"/>
                    </a:lnTo>
                    <a:lnTo>
                      <a:pt x="63" y="134"/>
                    </a:lnTo>
                    <a:lnTo>
                      <a:pt x="58" y="139"/>
                    </a:lnTo>
                    <a:lnTo>
                      <a:pt x="57" y="140"/>
                    </a:lnTo>
                    <a:lnTo>
                      <a:pt x="56" y="141"/>
                    </a:lnTo>
                    <a:lnTo>
                      <a:pt x="55" y="142"/>
                    </a:lnTo>
                    <a:lnTo>
                      <a:pt x="54" y="142"/>
                    </a:lnTo>
                    <a:lnTo>
                      <a:pt x="54" y="143"/>
                    </a:lnTo>
                    <a:lnTo>
                      <a:pt x="53" y="143"/>
                    </a:lnTo>
                    <a:lnTo>
                      <a:pt x="53" y="144"/>
                    </a:lnTo>
                  </a:path>
                </a:pathLst>
              </a:custGeom>
              <a:solidFill>
                <a:srgbClr val="E866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68" name="未知"/>
              <p:cNvSpPr>
                <a:spLocks/>
              </p:cNvSpPr>
              <p:nvPr/>
            </p:nvSpPr>
            <p:spPr bwMode="auto">
              <a:xfrm>
                <a:off x="1271" y="845"/>
                <a:ext cx="42" cy="7"/>
              </a:xfrm>
              <a:custGeom>
                <a:avLst/>
                <a:gdLst>
                  <a:gd name="T0" fmla="*/ 0 w 105"/>
                  <a:gd name="T1" fmla="*/ 0 h 17"/>
                  <a:gd name="T2" fmla="*/ 0 w 105"/>
                  <a:gd name="T3" fmla="*/ 0 h 17"/>
                  <a:gd name="T4" fmla="*/ 0 w 105"/>
                  <a:gd name="T5" fmla="*/ 0 h 17"/>
                  <a:gd name="T6" fmla="*/ 0 w 105"/>
                  <a:gd name="T7" fmla="*/ 0 h 17"/>
                  <a:gd name="T8" fmla="*/ 0 w 105"/>
                  <a:gd name="T9" fmla="*/ 0 h 17"/>
                  <a:gd name="T10" fmla="*/ 0 w 105"/>
                  <a:gd name="T11" fmla="*/ 0 h 17"/>
                  <a:gd name="T12" fmla="*/ 0 w 105"/>
                  <a:gd name="T13" fmla="*/ 0 h 17"/>
                  <a:gd name="T14" fmla="*/ 0 w 105"/>
                  <a:gd name="T15" fmla="*/ 0 h 17"/>
                  <a:gd name="T16" fmla="*/ 0 w 105"/>
                  <a:gd name="T17" fmla="*/ 0 h 17"/>
                  <a:gd name="T18" fmla="*/ 0 w 105"/>
                  <a:gd name="T19" fmla="*/ 0 h 17"/>
                  <a:gd name="T20" fmla="*/ 0 w 105"/>
                  <a:gd name="T21" fmla="*/ 0 h 17"/>
                  <a:gd name="T22" fmla="*/ 0 w 105"/>
                  <a:gd name="T23" fmla="*/ 0 h 17"/>
                  <a:gd name="T24" fmla="*/ 0 w 105"/>
                  <a:gd name="T25" fmla="*/ 0 h 17"/>
                  <a:gd name="T26" fmla="*/ 0 w 105"/>
                  <a:gd name="T27" fmla="*/ 0 h 17"/>
                  <a:gd name="T28" fmla="*/ 0 w 105"/>
                  <a:gd name="T29" fmla="*/ 0 h 17"/>
                  <a:gd name="T30" fmla="*/ 0 w 105"/>
                  <a:gd name="T31" fmla="*/ 0 h 17"/>
                  <a:gd name="T32" fmla="*/ 0 w 105"/>
                  <a:gd name="T33" fmla="*/ 0 h 17"/>
                  <a:gd name="T34" fmla="*/ 0 w 105"/>
                  <a:gd name="T35" fmla="*/ 0 h 17"/>
                  <a:gd name="T36" fmla="*/ 0 w 105"/>
                  <a:gd name="T37" fmla="*/ 0 h 17"/>
                  <a:gd name="T38" fmla="*/ 0 w 105"/>
                  <a:gd name="T39" fmla="*/ 0 h 17"/>
                  <a:gd name="T40" fmla="*/ 0 w 105"/>
                  <a:gd name="T41" fmla="*/ 0 h 17"/>
                  <a:gd name="T42" fmla="*/ 0 w 105"/>
                  <a:gd name="T43" fmla="*/ 0 h 17"/>
                  <a:gd name="T44" fmla="*/ 0 w 105"/>
                  <a:gd name="T45" fmla="*/ 0 h 17"/>
                  <a:gd name="T46" fmla="*/ 0 w 105"/>
                  <a:gd name="T47" fmla="*/ 0 h 17"/>
                  <a:gd name="T48" fmla="*/ 0 w 105"/>
                  <a:gd name="T49" fmla="*/ 0 h 17"/>
                  <a:gd name="T50" fmla="*/ 0 w 105"/>
                  <a:gd name="T51" fmla="*/ 0 h 17"/>
                  <a:gd name="T52" fmla="*/ 0 w 105"/>
                  <a:gd name="T53" fmla="*/ 0 h 17"/>
                  <a:gd name="T54" fmla="*/ 0 w 105"/>
                  <a:gd name="T55" fmla="*/ 0 h 17"/>
                  <a:gd name="T56" fmla="*/ 0 w 105"/>
                  <a:gd name="T57" fmla="*/ 0 h 17"/>
                  <a:gd name="T58" fmla="*/ 0 w 105"/>
                  <a:gd name="T59" fmla="*/ 0 h 17"/>
                  <a:gd name="T60" fmla="*/ 0 w 105"/>
                  <a:gd name="T61" fmla="*/ 0 h 17"/>
                  <a:gd name="T62" fmla="*/ 0 w 105"/>
                  <a:gd name="T63" fmla="*/ 0 h 17"/>
                  <a:gd name="T64" fmla="*/ 0 w 105"/>
                  <a:gd name="T65" fmla="*/ 0 h 17"/>
                  <a:gd name="T66" fmla="*/ 0 w 105"/>
                  <a:gd name="T67" fmla="*/ 0 h 17"/>
                  <a:gd name="T68" fmla="*/ 0 w 105"/>
                  <a:gd name="T69" fmla="*/ 0 h 17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0" t="0" r="r" b="b"/>
                <a:pathLst>
                  <a:path w="105" h="17">
                    <a:moveTo>
                      <a:pt x="0" y="17"/>
                    </a:moveTo>
                    <a:lnTo>
                      <a:pt x="0" y="17"/>
                    </a:lnTo>
                    <a:lnTo>
                      <a:pt x="3" y="15"/>
                    </a:lnTo>
                    <a:lnTo>
                      <a:pt x="6" y="13"/>
                    </a:lnTo>
                    <a:lnTo>
                      <a:pt x="9" y="11"/>
                    </a:lnTo>
                    <a:lnTo>
                      <a:pt x="12" y="10"/>
                    </a:lnTo>
                    <a:lnTo>
                      <a:pt x="15" y="8"/>
                    </a:lnTo>
                    <a:lnTo>
                      <a:pt x="18" y="7"/>
                    </a:lnTo>
                    <a:lnTo>
                      <a:pt x="22" y="6"/>
                    </a:lnTo>
                    <a:lnTo>
                      <a:pt x="25" y="5"/>
                    </a:lnTo>
                    <a:lnTo>
                      <a:pt x="28" y="4"/>
                    </a:lnTo>
                    <a:lnTo>
                      <a:pt x="31" y="3"/>
                    </a:lnTo>
                    <a:lnTo>
                      <a:pt x="35" y="2"/>
                    </a:lnTo>
                    <a:lnTo>
                      <a:pt x="38" y="1"/>
                    </a:lnTo>
                    <a:lnTo>
                      <a:pt x="42" y="1"/>
                    </a:lnTo>
                    <a:lnTo>
                      <a:pt x="45" y="0"/>
                    </a:lnTo>
                    <a:lnTo>
                      <a:pt x="49" y="0"/>
                    </a:lnTo>
                    <a:lnTo>
                      <a:pt x="52" y="0"/>
                    </a:lnTo>
                    <a:lnTo>
                      <a:pt x="56" y="0"/>
                    </a:lnTo>
                    <a:lnTo>
                      <a:pt x="59" y="0"/>
                    </a:lnTo>
                    <a:lnTo>
                      <a:pt x="63" y="1"/>
                    </a:lnTo>
                    <a:lnTo>
                      <a:pt x="66" y="1"/>
                    </a:lnTo>
                    <a:lnTo>
                      <a:pt x="70" y="2"/>
                    </a:lnTo>
                    <a:lnTo>
                      <a:pt x="73" y="3"/>
                    </a:lnTo>
                    <a:lnTo>
                      <a:pt x="76" y="4"/>
                    </a:lnTo>
                    <a:lnTo>
                      <a:pt x="80" y="5"/>
                    </a:lnTo>
                    <a:lnTo>
                      <a:pt x="83" y="6"/>
                    </a:lnTo>
                    <a:lnTo>
                      <a:pt x="86" y="7"/>
                    </a:lnTo>
                    <a:lnTo>
                      <a:pt x="89" y="8"/>
                    </a:lnTo>
                    <a:lnTo>
                      <a:pt x="93" y="10"/>
                    </a:lnTo>
                    <a:lnTo>
                      <a:pt x="96" y="11"/>
                    </a:lnTo>
                    <a:lnTo>
                      <a:pt x="99" y="13"/>
                    </a:lnTo>
                    <a:lnTo>
                      <a:pt x="101" y="15"/>
                    </a:lnTo>
                    <a:lnTo>
                      <a:pt x="104" y="17"/>
                    </a:lnTo>
                    <a:lnTo>
                      <a:pt x="105" y="17"/>
                    </a:lnTo>
                  </a:path>
                </a:pathLst>
              </a:custGeom>
              <a:solidFill>
                <a:srgbClr val="E866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69" name="未知"/>
              <p:cNvSpPr>
                <a:spLocks/>
              </p:cNvSpPr>
              <p:nvPr/>
            </p:nvSpPr>
            <p:spPr bwMode="auto">
              <a:xfrm>
                <a:off x="1263" y="852"/>
                <a:ext cx="57" cy="58"/>
              </a:xfrm>
              <a:custGeom>
                <a:avLst/>
                <a:gdLst>
                  <a:gd name="T0" fmla="*/ 0 w 143"/>
                  <a:gd name="T1" fmla="*/ 0 h 144"/>
                  <a:gd name="T2" fmla="*/ 0 w 143"/>
                  <a:gd name="T3" fmla="*/ 0 h 144"/>
                  <a:gd name="T4" fmla="*/ 0 w 143"/>
                  <a:gd name="T5" fmla="*/ 0 h 144"/>
                  <a:gd name="T6" fmla="*/ 0 w 143"/>
                  <a:gd name="T7" fmla="*/ 0 h 144"/>
                  <a:gd name="T8" fmla="*/ 0 w 143"/>
                  <a:gd name="T9" fmla="*/ 0 h 144"/>
                  <a:gd name="T10" fmla="*/ 0 w 143"/>
                  <a:gd name="T11" fmla="*/ 0 h 144"/>
                  <a:gd name="T12" fmla="*/ 0 w 143"/>
                  <a:gd name="T13" fmla="*/ 0 h 144"/>
                  <a:gd name="T14" fmla="*/ 0 w 143"/>
                  <a:gd name="T15" fmla="*/ 0 h 144"/>
                  <a:gd name="T16" fmla="*/ 0 w 143"/>
                  <a:gd name="T17" fmla="*/ 0 h 144"/>
                  <a:gd name="T18" fmla="*/ 0 w 143"/>
                  <a:gd name="T19" fmla="*/ 0 h 144"/>
                  <a:gd name="T20" fmla="*/ 0 w 143"/>
                  <a:gd name="T21" fmla="*/ 0 h 144"/>
                  <a:gd name="T22" fmla="*/ 0 w 143"/>
                  <a:gd name="T23" fmla="*/ 0 h 144"/>
                  <a:gd name="T24" fmla="*/ 0 w 143"/>
                  <a:gd name="T25" fmla="*/ 0 h 144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143" h="144">
                    <a:moveTo>
                      <a:pt x="21" y="21"/>
                    </a:moveTo>
                    <a:lnTo>
                      <a:pt x="71" y="0"/>
                    </a:lnTo>
                    <a:lnTo>
                      <a:pt x="74" y="0"/>
                    </a:lnTo>
                    <a:lnTo>
                      <a:pt x="128" y="28"/>
                    </a:lnTo>
                    <a:lnTo>
                      <a:pt x="143" y="72"/>
                    </a:lnTo>
                    <a:lnTo>
                      <a:pt x="143" y="75"/>
                    </a:lnTo>
                    <a:lnTo>
                      <a:pt x="116" y="128"/>
                    </a:lnTo>
                    <a:lnTo>
                      <a:pt x="71" y="144"/>
                    </a:lnTo>
                    <a:lnTo>
                      <a:pt x="68" y="144"/>
                    </a:lnTo>
                    <a:lnTo>
                      <a:pt x="13" y="114"/>
                    </a:lnTo>
                    <a:lnTo>
                      <a:pt x="0" y="72"/>
                    </a:lnTo>
                    <a:lnTo>
                      <a:pt x="0" y="66"/>
                    </a:lnTo>
                    <a:lnTo>
                      <a:pt x="21" y="21"/>
                    </a:lnTo>
                    <a:close/>
                  </a:path>
                </a:pathLst>
              </a:custGeom>
              <a:noFill/>
              <a:ln w="63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70" name="未知"/>
              <p:cNvSpPr>
                <a:spLocks/>
              </p:cNvSpPr>
              <p:nvPr/>
            </p:nvSpPr>
            <p:spPr bwMode="auto">
              <a:xfrm>
                <a:off x="1256" y="845"/>
                <a:ext cx="71" cy="71"/>
              </a:xfrm>
              <a:custGeom>
                <a:avLst/>
                <a:gdLst>
                  <a:gd name="T0" fmla="*/ 0 w 177"/>
                  <a:gd name="T1" fmla="*/ 0 h 178"/>
                  <a:gd name="T2" fmla="*/ 0 w 177"/>
                  <a:gd name="T3" fmla="*/ 0 h 178"/>
                  <a:gd name="T4" fmla="*/ 0 w 177"/>
                  <a:gd name="T5" fmla="*/ 0 h 178"/>
                  <a:gd name="T6" fmla="*/ 0 w 177"/>
                  <a:gd name="T7" fmla="*/ 0 h 178"/>
                  <a:gd name="T8" fmla="*/ 0 w 177"/>
                  <a:gd name="T9" fmla="*/ 0 h 178"/>
                  <a:gd name="T10" fmla="*/ 0 w 177"/>
                  <a:gd name="T11" fmla="*/ 0 h 178"/>
                  <a:gd name="T12" fmla="*/ 0 w 177"/>
                  <a:gd name="T13" fmla="*/ 0 h 178"/>
                  <a:gd name="T14" fmla="*/ 0 w 177"/>
                  <a:gd name="T15" fmla="*/ 0 h 178"/>
                  <a:gd name="T16" fmla="*/ 0 w 177"/>
                  <a:gd name="T17" fmla="*/ 0 h 178"/>
                  <a:gd name="T18" fmla="*/ 0 w 177"/>
                  <a:gd name="T19" fmla="*/ 0 h 178"/>
                  <a:gd name="T20" fmla="*/ 0 w 177"/>
                  <a:gd name="T21" fmla="*/ 0 h 178"/>
                  <a:gd name="T22" fmla="*/ 0 w 177"/>
                  <a:gd name="T23" fmla="*/ 0 h 178"/>
                  <a:gd name="T24" fmla="*/ 0 w 177"/>
                  <a:gd name="T25" fmla="*/ 0 h 178"/>
                  <a:gd name="T26" fmla="*/ 0 w 177"/>
                  <a:gd name="T27" fmla="*/ 0 h 178"/>
                  <a:gd name="T28" fmla="*/ 0 w 177"/>
                  <a:gd name="T29" fmla="*/ 0 h 178"/>
                  <a:gd name="T30" fmla="*/ 0 w 177"/>
                  <a:gd name="T31" fmla="*/ 0 h 178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177" h="178">
                    <a:moveTo>
                      <a:pt x="0" y="89"/>
                    </a:moveTo>
                    <a:lnTo>
                      <a:pt x="21" y="146"/>
                    </a:lnTo>
                    <a:lnTo>
                      <a:pt x="74" y="176"/>
                    </a:lnTo>
                    <a:lnTo>
                      <a:pt x="88" y="178"/>
                    </a:lnTo>
                    <a:lnTo>
                      <a:pt x="92" y="178"/>
                    </a:lnTo>
                    <a:lnTo>
                      <a:pt x="148" y="154"/>
                    </a:lnTo>
                    <a:lnTo>
                      <a:pt x="177" y="96"/>
                    </a:lnTo>
                    <a:lnTo>
                      <a:pt x="177" y="89"/>
                    </a:lnTo>
                    <a:lnTo>
                      <a:pt x="177" y="82"/>
                    </a:lnTo>
                    <a:lnTo>
                      <a:pt x="151" y="26"/>
                    </a:lnTo>
                    <a:lnTo>
                      <a:pt x="95" y="0"/>
                    </a:lnTo>
                    <a:lnTo>
                      <a:pt x="88" y="0"/>
                    </a:lnTo>
                    <a:lnTo>
                      <a:pt x="85" y="0"/>
                    </a:lnTo>
                    <a:lnTo>
                      <a:pt x="28" y="24"/>
                    </a:lnTo>
                    <a:lnTo>
                      <a:pt x="0" y="78"/>
                    </a:lnTo>
                    <a:lnTo>
                      <a:pt x="0" y="89"/>
                    </a:lnTo>
                    <a:close/>
                  </a:path>
                </a:pathLst>
              </a:custGeom>
              <a:noFill/>
              <a:ln w="63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71" name="未知"/>
              <p:cNvSpPr>
                <a:spLocks/>
              </p:cNvSpPr>
              <p:nvPr/>
            </p:nvSpPr>
            <p:spPr bwMode="auto">
              <a:xfrm>
                <a:off x="1282" y="890"/>
                <a:ext cx="20" cy="4"/>
              </a:xfrm>
              <a:custGeom>
                <a:avLst/>
                <a:gdLst>
                  <a:gd name="T0" fmla="*/ 0 w 50"/>
                  <a:gd name="T1" fmla="*/ 0 h 11"/>
                  <a:gd name="T2" fmla="*/ 0 w 50"/>
                  <a:gd name="T3" fmla="*/ 0 h 11"/>
                  <a:gd name="T4" fmla="*/ 0 w 50"/>
                  <a:gd name="T5" fmla="*/ 0 h 11"/>
                  <a:gd name="T6" fmla="*/ 0 w 50"/>
                  <a:gd name="T7" fmla="*/ 0 h 11"/>
                  <a:gd name="T8" fmla="*/ 0 w 50"/>
                  <a:gd name="T9" fmla="*/ 0 h 11"/>
                  <a:gd name="T10" fmla="*/ 0 w 50"/>
                  <a:gd name="T11" fmla="*/ 0 h 11"/>
                  <a:gd name="T12" fmla="*/ 0 w 50"/>
                  <a:gd name="T13" fmla="*/ 0 h 11"/>
                  <a:gd name="T14" fmla="*/ 0 w 50"/>
                  <a:gd name="T15" fmla="*/ 0 h 11"/>
                  <a:gd name="T16" fmla="*/ 0 w 50"/>
                  <a:gd name="T17" fmla="*/ 0 h 11"/>
                  <a:gd name="T18" fmla="*/ 0 w 50"/>
                  <a:gd name="T19" fmla="*/ 0 h 11"/>
                  <a:gd name="T20" fmla="*/ 0 w 50"/>
                  <a:gd name="T21" fmla="*/ 0 h 11"/>
                  <a:gd name="T22" fmla="*/ 0 w 50"/>
                  <a:gd name="T23" fmla="*/ 0 h 11"/>
                  <a:gd name="T24" fmla="*/ 0 w 50"/>
                  <a:gd name="T25" fmla="*/ 0 h 11"/>
                  <a:gd name="T26" fmla="*/ 0 w 50"/>
                  <a:gd name="T27" fmla="*/ 0 h 11"/>
                  <a:gd name="T28" fmla="*/ 0 w 50"/>
                  <a:gd name="T29" fmla="*/ 0 h 11"/>
                  <a:gd name="T30" fmla="*/ 0 w 50"/>
                  <a:gd name="T31" fmla="*/ 0 h 11"/>
                  <a:gd name="T32" fmla="*/ 0 w 50"/>
                  <a:gd name="T33" fmla="*/ 0 h 11"/>
                  <a:gd name="T34" fmla="*/ 0 w 50"/>
                  <a:gd name="T35" fmla="*/ 0 h 11"/>
                  <a:gd name="T36" fmla="*/ 0 w 50"/>
                  <a:gd name="T37" fmla="*/ 0 h 11"/>
                  <a:gd name="T38" fmla="*/ 0 w 50"/>
                  <a:gd name="T39" fmla="*/ 0 h 11"/>
                  <a:gd name="T40" fmla="*/ 0 w 50"/>
                  <a:gd name="T41" fmla="*/ 0 h 11"/>
                  <a:gd name="T42" fmla="*/ 0 w 50"/>
                  <a:gd name="T43" fmla="*/ 0 h 11"/>
                  <a:gd name="T44" fmla="*/ 0 w 50"/>
                  <a:gd name="T45" fmla="*/ 0 h 11"/>
                  <a:gd name="T46" fmla="*/ 0 w 50"/>
                  <a:gd name="T47" fmla="*/ 0 h 11"/>
                  <a:gd name="T48" fmla="*/ 0 w 50"/>
                  <a:gd name="T49" fmla="*/ 0 h 11"/>
                  <a:gd name="T50" fmla="*/ 0 w 50"/>
                  <a:gd name="T51" fmla="*/ 0 h 11"/>
                  <a:gd name="T52" fmla="*/ 0 w 50"/>
                  <a:gd name="T53" fmla="*/ 0 h 11"/>
                  <a:gd name="T54" fmla="*/ 0 w 50"/>
                  <a:gd name="T55" fmla="*/ 0 h 11"/>
                  <a:gd name="T56" fmla="*/ 0 w 50"/>
                  <a:gd name="T57" fmla="*/ 0 h 11"/>
                  <a:gd name="T58" fmla="*/ 0 w 50"/>
                  <a:gd name="T59" fmla="*/ 0 h 11"/>
                  <a:gd name="T60" fmla="*/ 0 w 50"/>
                  <a:gd name="T61" fmla="*/ 0 h 11"/>
                  <a:gd name="T62" fmla="*/ 0 w 50"/>
                  <a:gd name="T63" fmla="*/ 0 h 11"/>
                  <a:gd name="T64" fmla="*/ 0 w 50"/>
                  <a:gd name="T65" fmla="*/ 0 h 11"/>
                  <a:gd name="T66" fmla="*/ 0 w 50"/>
                  <a:gd name="T67" fmla="*/ 0 h 11"/>
                  <a:gd name="T68" fmla="*/ 0 w 50"/>
                  <a:gd name="T69" fmla="*/ 0 h 11"/>
                  <a:gd name="T70" fmla="*/ 0 w 50"/>
                  <a:gd name="T71" fmla="*/ 0 h 11"/>
                  <a:gd name="T72" fmla="*/ 0 w 50"/>
                  <a:gd name="T73" fmla="*/ 0 h 11"/>
                  <a:gd name="T74" fmla="*/ 0 w 50"/>
                  <a:gd name="T75" fmla="*/ 0 h 11"/>
                  <a:gd name="T76" fmla="*/ 0 w 50"/>
                  <a:gd name="T77" fmla="*/ 0 h 11"/>
                  <a:gd name="T78" fmla="*/ 0 w 50"/>
                  <a:gd name="T79" fmla="*/ 0 h 11"/>
                  <a:gd name="T80" fmla="*/ 0 w 50"/>
                  <a:gd name="T81" fmla="*/ 0 h 11"/>
                  <a:gd name="T82" fmla="*/ 0 w 50"/>
                  <a:gd name="T83" fmla="*/ 0 h 11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0" t="0" r="r" b="b"/>
                <a:pathLst>
                  <a:path w="50" h="11">
                    <a:moveTo>
                      <a:pt x="25" y="11"/>
                    </a:moveTo>
                    <a:lnTo>
                      <a:pt x="24" y="11"/>
                    </a:lnTo>
                    <a:lnTo>
                      <a:pt x="23" y="11"/>
                    </a:lnTo>
                    <a:lnTo>
                      <a:pt x="21" y="11"/>
                    </a:lnTo>
                    <a:lnTo>
                      <a:pt x="20" y="11"/>
                    </a:lnTo>
                    <a:lnTo>
                      <a:pt x="19" y="10"/>
                    </a:lnTo>
                    <a:lnTo>
                      <a:pt x="18" y="10"/>
                    </a:lnTo>
                    <a:lnTo>
                      <a:pt x="16" y="10"/>
                    </a:lnTo>
                    <a:lnTo>
                      <a:pt x="15" y="9"/>
                    </a:lnTo>
                    <a:lnTo>
                      <a:pt x="14" y="9"/>
                    </a:lnTo>
                    <a:lnTo>
                      <a:pt x="13" y="8"/>
                    </a:lnTo>
                    <a:lnTo>
                      <a:pt x="11" y="8"/>
                    </a:lnTo>
                    <a:lnTo>
                      <a:pt x="10" y="7"/>
                    </a:lnTo>
                    <a:lnTo>
                      <a:pt x="9" y="7"/>
                    </a:lnTo>
                    <a:lnTo>
                      <a:pt x="8" y="6"/>
                    </a:lnTo>
                    <a:lnTo>
                      <a:pt x="7" y="5"/>
                    </a:lnTo>
                    <a:lnTo>
                      <a:pt x="5" y="4"/>
                    </a:lnTo>
                    <a:lnTo>
                      <a:pt x="4" y="3"/>
                    </a:lnTo>
                    <a:lnTo>
                      <a:pt x="3" y="2"/>
                    </a:lnTo>
                    <a:lnTo>
                      <a:pt x="2" y="1"/>
                    </a:lnTo>
                    <a:lnTo>
                      <a:pt x="1" y="0"/>
                    </a:lnTo>
                    <a:lnTo>
                      <a:pt x="0" y="0"/>
                    </a:lnTo>
                    <a:lnTo>
                      <a:pt x="50" y="0"/>
                    </a:lnTo>
                    <a:lnTo>
                      <a:pt x="49" y="1"/>
                    </a:lnTo>
                    <a:lnTo>
                      <a:pt x="48" y="2"/>
                    </a:lnTo>
                    <a:lnTo>
                      <a:pt x="47" y="3"/>
                    </a:lnTo>
                    <a:lnTo>
                      <a:pt x="46" y="4"/>
                    </a:lnTo>
                    <a:lnTo>
                      <a:pt x="43" y="6"/>
                    </a:lnTo>
                    <a:lnTo>
                      <a:pt x="41" y="7"/>
                    </a:lnTo>
                    <a:lnTo>
                      <a:pt x="40" y="7"/>
                    </a:lnTo>
                    <a:lnTo>
                      <a:pt x="39" y="8"/>
                    </a:lnTo>
                    <a:lnTo>
                      <a:pt x="38" y="8"/>
                    </a:lnTo>
                    <a:lnTo>
                      <a:pt x="37" y="9"/>
                    </a:lnTo>
                    <a:lnTo>
                      <a:pt x="36" y="9"/>
                    </a:lnTo>
                    <a:lnTo>
                      <a:pt x="34" y="10"/>
                    </a:lnTo>
                    <a:lnTo>
                      <a:pt x="33" y="10"/>
                    </a:lnTo>
                    <a:lnTo>
                      <a:pt x="31" y="11"/>
                    </a:lnTo>
                    <a:lnTo>
                      <a:pt x="29" y="11"/>
                    </a:lnTo>
                    <a:lnTo>
                      <a:pt x="28" y="11"/>
                    </a:lnTo>
                    <a:lnTo>
                      <a:pt x="27" y="11"/>
                    </a:lnTo>
                    <a:lnTo>
                      <a:pt x="25" y="11"/>
                    </a:lnTo>
                    <a:close/>
                  </a:path>
                </a:pathLst>
              </a:custGeom>
              <a:solidFill>
                <a:srgbClr val="E866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72" name="未知"/>
              <p:cNvSpPr>
                <a:spLocks/>
              </p:cNvSpPr>
              <p:nvPr/>
            </p:nvSpPr>
            <p:spPr bwMode="auto">
              <a:xfrm>
                <a:off x="1278" y="872"/>
                <a:ext cx="14" cy="18"/>
              </a:xfrm>
              <a:custGeom>
                <a:avLst/>
                <a:gdLst>
                  <a:gd name="T0" fmla="*/ 0 w 33"/>
                  <a:gd name="T1" fmla="*/ 0 h 44"/>
                  <a:gd name="T2" fmla="*/ 0 w 33"/>
                  <a:gd name="T3" fmla="*/ 0 h 44"/>
                  <a:gd name="T4" fmla="*/ 0 w 33"/>
                  <a:gd name="T5" fmla="*/ 0 h 44"/>
                  <a:gd name="T6" fmla="*/ 0 w 33"/>
                  <a:gd name="T7" fmla="*/ 0 h 44"/>
                  <a:gd name="T8" fmla="*/ 0 w 33"/>
                  <a:gd name="T9" fmla="*/ 0 h 44"/>
                  <a:gd name="T10" fmla="*/ 0 w 33"/>
                  <a:gd name="T11" fmla="*/ 0 h 44"/>
                  <a:gd name="T12" fmla="*/ 0 w 33"/>
                  <a:gd name="T13" fmla="*/ 0 h 44"/>
                  <a:gd name="T14" fmla="*/ 0 w 33"/>
                  <a:gd name="T15" fmla="*/ 0 h 44"/>
                  <a:gd name="T16" fmla="*/ 0 w 33"/>
                  <a:gd name="T17" fmla="*/ 0 h 44"/>
                  <a:gd name="T18" fmla="*/ 0 w 33"/>
                  <a:gd name="T19" fmla="*/ 0 h 44"/>
                  <a:gd name="T20" fmla="*/ 0 w 33"/>
                  <a:gd name="T21" fmla="*/ 0 h 44"/>
                  <a:gd name="T22" fmla="*/ 0 w 33"/>
                  <a:gd name="T23" fmla="*/ 0 h 44"/>
                  <a:gd name="T24" fmla="*/ 0 w 33"/>
                  <a:gd name="T25" fmla="*/ 0 h 44"/>
                  <a:gd name="T26" fmla="*/ 0 w 33"/>
                  <a:gd name="T27" fmla="*/ 0 h 44"/>
                  <a:gd name="T28" fmla="*/ 0 w 33"/>
                  <a:gd name="T29" fmla="*/ 0 h 44"/>
                  <a:gd name="T30" fmla="*/ 0 w 33"/>
                  <a:gd name="T31" fmla="*/ 0 h 44"/>
                  <a:gd name="T32" fmla="*/ 0 w 33"/>
                  <a:gd name="T33" fmla="*/ 0 h 44"/>
                  <a:gd name="T34" fmla="*/ 0 w 33"/>
                  <a:gd name="T35" fmla="*/ 0 h 44"/>
                  <a:gd name="T36" fmla="*/ 0 w 33"/>
                  <a:gd name="T37" fmla="*/ 0 h 44"/>
                  <a:gd name="T38" fmla="*/ 0 w 33"/>
                  <a:gd name="T39" fmla="*/ 0 h 44"/>
                  <a:gd name="T40" fmla="*/ 0 w 33"/>
                  <a:gd name="T41" fmla="*/ 0 h 44"/>
                  <a:gd name="T42" fmla="*/ 0 w 33"/>
                  <a:gd name="T43" fmla="*/ 0 h 44"/>
                  <a:gd name="T44" fmla="*/ 0 w 33"/>
                  <a:gd name="T45" fmla="*/ 0 h 44"/>
                  <a:gd name="T46" fmla="*/ 0 w 33"/>
                  <a:gd name="T47" fmla="*/ 0 h 44"/>
                  <a:gd name="T48" fmla="*/ 0 w 33"/>
                  <a:gd name="T49" fmla="*/ 0 h 44"/>
                  <a:gd name="T50" fmla="*/ 0 w 33"/>
                  <a:gd name="T51" fmla="*/ 0 h 44"/>
                  <a:gd name="T52" fmla="*/ 0 w 33"/>
                  <a:gd name="T53" fmla="*/ 0 h 44"/>
                  <a:gd name="T54" fmla="*/ 0 w 33"/>
                  <a:gd name="T55" fmla="*/ 0 h 44"/>
                  <a:gd name="T56" fmla="*/ 0 w 33"/>
                  <a:gd name="T57" fmla="*/ 0 h 44"/>
                  <a:gd name="T58" fmla="*/ 0 w 33"/>
                  <a:gd name="T59" fmla="*/ 0 h 44"/>
                  <a:gd name="T60" fmla="*/ 0 w 33"/>
                  <a:gd name="T61" fmla="*/ 0 h 44"/>
                  <a:gd name="T62" fmla="*/ 0 w 33"/>
                  <a:gd name="T63" fmla="*/ 0 h 44"/>
                  <a:gd name="T64" fmla="*/ 0 w 33"/>
                  <a:gd name="T65" fmla="*/ 0 h 44"/>
                  <a:gd name="T66" fmla="*/ 0 w 33"/>
                  <a:gd name="T67" fmla="*/ 0 h 44"/>
                  <a:gd name="T68" fmla="*/ 0 w 33"/>
                  <a:gd name="T69" fmla="*/ 0 h 44"/>
                  <a:gd name="T70" fmla="*/ 0 w 33"/>
                  <a:gd name="T71" fmla="*/ 0 h 44"/>
                  <a:gd name="T72" fmla="*/ 0 w 33"/>
                  <a:gd name="T73" fmla="*/ 0 h 44"/>
                  <a:gd name="T74" fmla="*/ 0 w 33"/>
                  <a:gd name="T75" fmla="*/ 0 h 44"/>
                  <a:gd name="T76" fmla="*/ 0 w 33"/>
                  <a:gd name="T77" fmla="*/ 0 h 44"/>
                  <a:gd name="T78" fmla="*/ 0 w 33"/>
                  <a:gd name="T79" fmla="*/ 0 h 44"/>
                  <a:gd name="T80" fmla="*/ 0 w 33"/>
                  <a:gd name="T81" fmla="*/ 0 h 44"/>
                  <a:gd name="T82" fmla="*/ 0 w 33"/>
                  <a:gd name="T83" fmla="*/ 0 h 44"/>
                  <a:gd name="T84" fmla="*/ 0 w 33"/>
                  <a:gd name="T85" fmla="*/ 0 h 44"/>
                  <a:gd name="T86" fmla="*/ 0 w 33"/>
                  <a:gd name="T87" fmla="*/ 0 h 44"/>
                  <a:gd name="T88" fmla="*/ 0 w 33"/>
                  <a:gd name="T89" fmla="*/ 0 h 44"/>
                  <a:gd name="T90" fmla="*/ 0 w 33"/>
                  <a:gd name="T91" fmla="*/ 0 h 44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</a:gdLst>
                <a:ahLst/>
                <a:cxnLst>
                  <a:cxn ang="T92">
                    <a:pos x="T0" y="T1"/>
                  </a:cxn>
                  <a:cxn ang="T93">
                    <a:pos x="T2" y="T3"/>
                  </a:cxn>
                  <a:cxn ang="T94">
                    <a:pos x="T4" y="T5"/>
                  </a:cxn>
                  <a:cxn ang="T95">
                    <a:pos x="T6" y="T7"/>
                  </a:cxn>
                  <a:cxn ang="T96">
                    <a:pos x="T8" y="T9"/>
                  </a:cxn>
                  <a:cxn ang="T97">
                    <a:pos x="T10" y="T11"/>
                  </a:cxn>
                  <a:cxn ang="T98">
                    <a:pos x="T12" y="T13"/>
                  </a:cxn>
                  <a:cxn ang="T99">
                    <a:pos x="T14" y="T15"/>
                  </a:cxn>
                  <a:cxn ang="T100">
                    <a:pos x="T16" y="T17"/>
                  </a:cxn>
                  <a:cxn ang="T101">
                    <a:pos x="T18" y="T19"/>
                  </a:cxn>
                  <a:cxn ang="T102">
                    <a:pos x="T20" y="T21"/>
                  </a:cxn>
                  <a:cxn ang="T103">
                    <a:pos x="T22" y="T23"/>
                  </a:cxn>
                  <a:cxn ang="T104">
                    <a:pos x="T24" y="T25"/>
                  </a:cxn>
                  <a:cxn ang="T105">
                    <a:pos x="T26" y="T27"/>
                  </a:cxn>
                  <a:cxn ang="T106">
                    <a:pos x="T28" y="T29"/>
                  </a:cxn>
                  <a:cxn ang="T107">
                    <a:pos x="T30" y="T31"/>
                  </a:cxn>
                  <a:cxn ang="T108">
                    <a:pos x="T32" y="T33"/>
                  </a:cxn>
                  <a:cxn ang="T109">
                    <a:pos x="T34" y="T35"/>
                  </a:cxn>
                  <a:cxn ang="T110">
                    <a:pos x="T36" y="T37"/>
                  </a:cxn>
                  <a:cxn ang="T111">
                    <a:pos x="T38" y="T39"/>
                  </a:cxn>
                  <a:cxn ang="T112">
                    <a:pos x="T40" y="T41"/>
                  </a:cxn>
                  <a:cxn ang="T113">
                    <a:pos x="T42" y="T43"/>
                  </a:cxn>
                  <a:cxn ang="T114">
                    <a:pos x="T44" y="T45"/>
                  </a:cxn>
                  <a:cxn ang="T115">
                    <a:pos x="T46" y="T47"/>
                  </a:cxn>
                  <a:cxn ang="T116">
                    <a:pos x="T48" y="T49"/>
                  </a:cxn>
                  <a:cxn ang="T117">
                    <a:pos x="T50" y="T51"/>
                  </a:cxn>
                  <a:cxn ang="T118">
                    <a:pos x="T52" y="T53"/>
                  </a:cxn>
                  <a:cxn ang="T119">
                    <a:pos x="T54" y="T55"/>
                  </a:cxn>
                  <a:cxn ang="T120">
                    <a:pos x="T56" y="T57"/>
                  </a:cxn>
                  <a:cxn ang="T121">
                    <a:pos x="T58" y="T59"/>
                  </a:cxn>
                  <a:cxn ang="T122">
                    <a:pos x="T60" y="T61"/>
                  </a:cxn>
                  <a:cxn ang="T123">
                    <a:pos x="T62" y="T63"/>
                  </a:cxn>
                  <a:cxn ang="T124">
                    <a:pos x="T64" y="T65"/>
                  </a:cxn>
                  <a:cxn ang="T125">
                    <a:pos x="T66" y="T67"/>
                  </a:cxn>
                  <a:cxn ang="T126">
                    <a:pos x="T68" y="T69"/>
                  </a:cxn>
                  <a:cxn ang="T127">
                    <a:pos x="T70" y="T71"/>
                  </a:cxn>
                  <a:cxn ang="T128">
                    <a:pos x="T72" y="T73"/>
                  </a:cxn>
                  <a:cxn ang="T129">
                    <a:pos x="T74" y="T75"/>
                  </a:cxn>
                  <a:cxn ang="T130">
                    <a:pos x="T76" y="T77"/>
                  </a:cxn>
                  <a:cxn ang="T131">
                    <a:pos x="T78" y="T79"/>
                  </a:cxn>
                  <a:cxn ang="T132">
                    <a:pos x="T80" y="T81"/>
                  </a:cxn>
                  <a:cxn ang="T133">
                    <a:pos x="T82" y="T83"/>
                  </a:cxn>
                  <a:cxn ang="T134">
                    <a:pos x="T84" y="T85"/>
                  </a:cxn>
                  <a:cxn ang="T135">
                    <a:pos x="T86" y="T87"/>
                  </a:cxn>
                  <a:cxn ang="T136">
                    <a:pos x="T88" y="T89"/>
                  </a:cxn>
                  <a:cxn ang="T137">
                    <a:pos x="T90" y="T91"/>
                  </a:cxn>
                </a:cxnLst>
                <a:rect l="0" t="0" r="r" b="b"/>
                <a:pathLst>
                  <a:path w="33" h="44">
                    <a:moveTo>
                      <a:pt x="8" y="44"/>
                    </a:moveTo>
                    <a:lnTo>
                      <a:pt x="8" y="43"/>
                    </a:lnTo>
                    <a:lnTo>
                      <a:pt x="7" y="42"/>
                    </a:lnTo>
                    <a:lnTo>
                      <a:pt x="5" y="39"/>
                    </a:lnTo>
                    <a:lnTo>
                      <a:pt x="5" y="38"/>
                    </a:lnTo>
                    <a:lnTo>
                      <a:pt x="4" y="38"/>
                    </a:lnTo>
                    <a:lnTo>
                      <a:pt x="4" y="37"/>
                    </a:lnTo>
                    <a:lnTo>
                      <a:pt x="3" y="36"/>
                    </a:lnTo>
                    <a:lnTo>
                      <a:pt x="1" y="27"/>
                    </a:lnTo>
                    <a:lnTo>
                      <a:pt x="0" y="26"/>
                    </a:lnTo>
                    <a:lnTo>
                      <a:pt x="0" y="25"/>
                    </a:lnTo>
                    <a:lnTo>
                      <a:pt x="0" y="24"/>
                    </a:lnTo>
                    <a:lnTo>
                      <a:pt x="0" y="23"/>
                    </a:lnTo>
                    <a:lnTo>
                      <a:pt x="0" y="22"/>
                    </a:lnTo>
                    <a:lnTo>
                      <a:pt x="0" y="21"/>
                    </a:lnTo>
                    <a:lnTo>
                      <a:pt x="1" y="17"/>
                    </a:lnTo>
                    <a:lnTo>
                      <a:pt x="1" y="15"/>
                    </a:lnTo>
                    <a:lnTo>
                      <a:pt x="1" y="14"/>
                    </a:lnTo>
                    <a:lnTo>
                      <a:pt x="1" y="13"/>
                    </a:lnTo>
                    <a:lnTo>
                      <a:pt x="2" y="12"/>
                    </a:lnTo>
                    <a:lnTo>
                      <a:pt x="4" y="7"/>
                    </a:lnTo>
                    <a:lnTo>
                      <a:pt x="4" y="6"/>
                    </a:lnTo>
                    <a:lnTo>
                      <a:pt x="5" y="5"/>
                    </a:lnTo>
                    <a:lnTo>
                      <a:pt x="5" y="4"/>
                    </a:lnTo>
                    <a:lnTo>
                      <a:pt x="6" y="4"/>
                    </a:lnTo>
                    <a:lnTo>
                      <a:pt x="6" y="3"/>
                    </a:lnTo>
                    <a:lnTo>
                      <a:pt x="7" y="3"/>
                    </a:lnTo>
                    <a:lnTo>
                      <a:pt x="7" y="2"/>
                    </a:lnTo>
                    <a:lnTo>
                      <a:pt x="7" y="1"/>
                    </a:lnTo>
                    <a:lnTo>
                      <a:pt x="8" y="1"/>
                    </a:lnTo>
                    <a:lnTo>
                      <a:pt x="8" y="0"/>
                    </a:lnTo>
                    <a:lnTo>
                      <a:pt x="33" y="0"/>
                    </a:lnTo>
                    <a:lnTo>
                      <a:pt x="32" y="0"/>
                    </a:lnTo>
                    <a:lnTo>
                      <a:pt x="26" y="1"/>
                    </a:lnTo>
                    <a:lnTo>
                      <a:pt x="20" y="5"/>
                    </a:lnTo>
                    <a:lnTo>
                      <a:pt x="19" y="5"/>
                    </a:lnTo>
                    <a:lnTo>
                      <a:pt x="19" y="6"/>
                    </a:lnTo>
                    <a:lnTo>
                      <a:pt x="18" y="7"/>
                    </a:lnTo>
                    <a:lnTo>
                      <a:pt x="17" y="8"/>
                    </a:lnTo>
                    <a:lnTo>
                      <a:pt x="16" y="9"/>
                    </a:lnTo>
                    <a:lnTo>
                      <a:pt x="15" y="10"/>
                    </a:lnTo>
                    <a:lnTo>
                      <a:pt x="15" y="11"/>
                    </a:lnTo>
                    <a:lnTo>
                      <a:pt x="14" y="12"/>
                    </a:lnTo>
                    <a:lnTo>
                      <a:pt x="14" y="13"/>
                    </a:lnTo>
                    <a:lnTo>
                      <a:pt x="13" y="14"/>
                    </a:lnTo>
                    <a:lnTo>
                      <a:pt x="12" y="21"/>
                    </a:lnTo>
                    <a:lnTo>
                      <a:pt x="12" y="22"/>
                    </a:lnTo>
                    <a:lnTo>
                      <a:pt x="12" y="27"/>
                    </a:lnTo>
                    <a:lnTo>
                      <a:pt x="13" y="28"/>
                    </a:lnTo>
                    <a:lnTo>
                      <a:pt x="13" y="30"/>
                    </a:lnTo>
                    <a:lnTo>
                      <a:pt x="14" y="31"/>
                    </a:lnTo>
                    <a:lnTo>
                      <a:pt x="14" y="32"/>
                    </a:lnTo>
                    <a:lnTo>
                      <a:pt x="15" y="33"/>
                    </a:lnTo>
                    <a:lnTo>
                      <a:pt x="16" y="35"/>
                    </a:lnTo>
                    <a:lnTo>
                      <a:pt x="17" y="36"/>
                    </a:lnTo>
                    <a:lnTo>
                      <a:pt x="18" y="37"/>
                    </a:lnTo>
                    <a:lnTo>
                      <a:pt x="20" y="39"/>
                    </a:lnTo>
                    <a:lnTo>
                      <a:pt x="21" y="39"/>
                    </a:lnTo>
                    <a:lnTo>
                      <a:pt x="21" y="40"/>
                    </a:lnTo>
                    <a:lnTo>
                      <a:pt x="22" y="40"/>
                    </a:lnTo>
                    <a:lnTo>
                      <a:pt x="26" y="42"/>
                    </a:lnTo>
                    <a:lnTo>
                      <a:pt x="27" y="43"/>
                    </a:lnTo>
                    <a:lnTo>
                      <a:pt x="32" y="44"/>
                    </a:lnTo>
                    <a:lnTo>
                      <a:pt x="33" y="44"/>
                    </a:lnTo>
                  </a:path>
                </a:pathLst>
              </a:custGeom>
              <a:solidFill>
                <a:srgbClr val="E866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73" name="未知"/>
              <p:cNvSpPr>
                <a:spLocks/>
              </p:cNvSpPr>
              <p:nvPr/>
            </p:nvSpPr>
            <p:spPr bwMode="auto">
              <a:xfrm>
                <a:off x="1292" y="872"/>
                <a:ext cx="13" cy="18"/>
              </a:xfrm>
              <a:custGeom>
                <a:avLst/>
                <a:gdLst>
                  <a:gd name="T0" fmla="*/ 0 w 33"/>
                  <a:gd name="T1" fmla="*/ 0 h 44"/>
                  <a:gd name="T2" fmla="*/ 0 w 33"/>
                  <a:gd name="T3" fmla="*/ 0 h 44"/>
                  <a:gd name="T4" fmla="*/ 0 w 33"/>
                  <a:gd name="T5" fmla="*/ 0 h 44"/>
                  <a:gd name="T6" fmla="*/ 0 w 33"/>
                  <a:gd name="T7" fmla="*/ 0 h 44"/>
                  <a:gd name="T8" fmla="*/ 0 w 33"/>
                  <a:gd name="T9" fmla="*/ 0 h 44"/>
                  <a:gd name="T10" fmla="*/ 0 w 33"/>
                  <a:gd name="T11" fmla="*/ 0 h 44"/>
                  <a:gd name="T12" fmla="*/ 0 w 33"/>
                  <a:gd name="T13" fmla="*/ 0 h 44"/>
                  <a:gd name="T14" fmla="*/ 0 w 33"/>
                  <a:gd name="T15" fmla="*/ 0 h 44"/>
                  <a:gd name="T16" fmla="*/ 0 w 33"/>
                  <a:gd name="T17" fmla="*/ 0 h 44"/>
                  <a:gd name="T18" fmla="*/ 0 w 33"/>
                  <a:gd name="T19" fmla="*/ 0 h 44"/>
                  <a:gd name="T20" fmla="*/ 0 w 33"/>
                  <a:gd name="T21" fmla="*/ 0 h 44"/>
                  <a:gd name="T22" fmla="*/ 0 w 33"/>
                  <a:gd name="T23" fmla="*/ 0 h 44"/>
                  <a:gd name="T24" fmla="*/ 0 w 33"/>
                  <a:gd name="T25" fmla="*/ 0 h 44"/>
                  <a:gd name="T26" fmla="*/ 0 w 33"/>
                  <a:gd name="T27" fmla="*/ 0 h 44"/>
                  <a:gd name="T28" fmla="*/ 0 w 33"/>
                  <a:gd name="T29" fmla="*/ 0 h 44"/>
                  <a:gd name="T30" fmla="*/ 0 w 33"/>
                  <a:gd name="T31" fmla="*/ 0 h 44"/>
                  <a:gd name="T32" fmla="*/ 0 w 33"/>
                  <a:gd name="T33" fmla="*/ 0 h 44"/>
                  <a:gd name="T34" fmla="*/ 0 w 33"/>
                  <a:gd name="T35" fmla="*/ 0 h 44"/>
                  <a:gd name="T36" fmla="*/ 0 w 33"/>
                  <a:gd name="T37" fmla="*/ 0 h 44"/>
                  <a:gd name="T38" fmla="*/ 0 w 33"/>
                  <a:gd name="T39" fmla="*/ 0 h 44"/>
                  <a:gd name="T40" fmla="*/ 0 w 33"/>
                  <a:gd name="T41" fmla="*/ 0 h 44"/>
                  <a:gd name="T42" fmla="*/ 0 w 33"/>
                  <a:gd name="T43" fmla="*/ 0 h 44"/>
                  <a:gd name="T44" fmla="*/ 0 w 33"/>
                  <a:gd name="T45" fmla="*/ 0 h 44"/>
                  <a:gd name="T46" fmla="*/ 0 w 33"/>
                  <a:gd name="T47" fmla="*/ 0 h 44"/>
                  <a:gd name="T48" fmla="*/ 0 w 33"/>
                  <a:gd name="T49" fmla="*/ 0 h 44"/>
                  <a:gd name="T50" fmla="*/ 0 w 33"/>
                  <a:gd name="T51" fmla="*/ 0 h 44"/>
                  <a:gd name="T52" fmla="*/ 0 w 33"/>
                  <a:gd name="T53" fmla="*/ 0 h 44"/>
                  <a:gd name="T54" fmla="*/ 0 w 33"/>
                  <a:gd name="T55" fmla="*/ 0 h 44"/>
                  <a:gd name="T56" fmla="*/ 0 w 33"/>
                  <a:gd name="T57" fmla="*/ 0 h 44"/>
                  <a:gd name="T58" fmla="*/ 0 w 33"/>
                  <a:gd name="T59" fmla="*/ 0 h 44"/>
                  <a:gd name="T60" fmla="*/ 0 w 33"/>
                  <a:gd name="T61" fmla="*/ 0 h 44"/>
                  <a:gd name="T62" fmla="*/ 0 w 33"/>
                  <a:gd name="T63" fmla="*/ 0 h 44"/>
                  <a:gd name="T64" fmla="*/ 0 w 33"/>
                  <a:gd name="T65" fmla="*/ 0 h 44"/>
                  <a:gd name="T66" fmla="*/ 0 w 33"/>
                  <a:gd name="T67" fmla="*/ 0 h 44"/>
                  <a:gd name="T68" fmla="*/ 0 w 33"/>
                  <a:gd name="T69" fmla="*/ 0 h 44"/>
                  <a:gd name="T70" fmla="*/ 0 w 33"/>
                  <a:gd name="T71" fmla="*/ 0 h 44"/>
                  <a:gd name="T72" fmla="*/ 0 w 33"/>
                  <a:gd name="T73" fmla="*/ 0 h 44"/>
                  <a:gd name="T74" fmla="*/ 0 w 33"/>
                  <a:gd name="T75" fmla="*/ 0 h 44"/>
                  <a:gd name="T76" fmla="*/ 0 w 33"/>
                  <a:gd name="T77" fmla="*/ 0 h 44"/>
                  <a:gd name="T78" fmla="*/ 0 w 33"/>
                  <a:gd name="T79" fmla="*/ 0 h 44"/>
                  <a:gd name="T80" fmla="*/ 0 w 33"/>
                  <a:gd name="T81" fmla="*/ 0 h 44"/>
                  <a:gd name="T82" fmla="*/ 0 w 33"/>
                  <a:gd name="T83" fmla="*/ 0 h 44"/>
                  <a:gd name="T84" fmla="*/ 0 w 33"/>
                  <a:gd name="T85" fmla="*/ 0 h 44"/>
                  <a:gd name="T86" fmla="*/ 0 w 33"/>
                  <a:gd name="T87" fmla="*/ 0 h 44"/>
                  <a:gd name="T88" fmla="*/ 0 w 33"/>
                  <a:gd name="T89" fmla="*/ 0 h 44"/>
                  <a:gd name="T90" fmla="*/ 0 w 33"/>
                  <a:gd name="T91" fmla="*/ 0 h 44"/>
                  <a:gd name="T92" fmla="*/ 0 w 33"/>
                  <a:gd name="T93" fmla="*/ 0 h 44"/>
                  <a:gd name="T94" fmla="*/ 0 w 33"/>
                  <a:gd name="T95" fmla="*/ 0 h 44"/>
                  <a:gd name="T96" fmla="*/ 0 w 33"/>
                  <a:gd name="T97" fmla="*/ 0 h 44"/>
                  <a:gd name="T98" fmla="*/ 0 w 33"/>
                  <a:gd name="T99" fmla="*/ 0 h 44"/>
                  <a:gd name="T100" fmla="*/ 0 w 33"/>
                  <a:gd name="T101" fmla="*/ 0 h 44"/>
                  <a:gd name="T102" fmla="*/ 0 w 33"/>
                  <a:gd name="T103" fmla="*/ 0 h 44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</a:gdLst>
                <a:ahLst/>
                <a:cxnLst>
                  <a:cxn ang="T104">
                    <a:pos x="T0" y="T1"/>
                  </a:cxn>
                  <a:cxn ang="T105">
                    <a:pos x="T2" y="T3"/>
                  </a:cxn>
                  <a:cxn ang="T106">
                    <a:pos x="T4" y="T5"/>
                  </a:cxn>
                  <a:cxn ang="T107">
                    <a:pos x="T6" y="T7"/>
                  </a:cxn>
                  <a:cxn ang="T108">
                    <a:pos x="T8" y="T9"/>
                  </a:cxn>
                  <a:cxn ang="T109">
                    <a:pos x="T10" y="T11"/>
                  </a:cxn>
                  <a:cxn ang="T110">
                    <a:pos x="T12" y="T13"/>
                  </a:cxn>
                  <a:cxn ang="T111">
                    <a:pos x="T14" y="T15"/>
                  </a:cxn>
                  <a:cxn ang="T112">
                    <a:pos x="T16" y="T17"/>
                  </a:cxn>
                  <a:cxn ang="T113">
                    <a:pos x="T18" y="T19"/>
                  </a:cxn>
                  <a:cxn ang="T114">
                    <a:pos x="T20" y="T21"/>
                  </a:cxn>
                  <a:cxn ang="T115">
                    <a:pos x="T22" y="T23"/>
                  </a:cxn>
                  <a:cxn ang="T116">
                    <a:pos x="T24" y="T25"/>
                  </a:cxn>
                  <a:cxn ang="T117">
                    <a:pos x="T26" y="T27"/>
                  </a:cxn>
                  <a:cxn ang="T118">
                    <a:pos x="T28" y="T29"/>
                  </a:cxn>
                  <a:cxn ang="T119">
                    <a:pos x="T30" y="T31"/>
                  </a:cxn>
                  <a:cxn ang="T120">
                    <a:pos x="T32" y="T33"/>
                  </a:cxn>
                  <a:cxn ang="T121">
                    <a:pos x="T34" y="T35"/>
                  </a:cxn>
                  <a:cxn ang="T122">
                    <a:pos x="T36" y="T37"/>
                  </a:cxn>
                  <a:cxn ang="T123">
                    <a:pos x="T38" y="T39"/>
                  </a:cxn>
                  <a:cxn ang="T124">
                    <a:pos x="T40" y="T41"/>
                  </a:cxn>
                  <a:cxn ang="T125">
                    <a:pos x="T42" y="T43"/>
                  </a:cxn>
                  <a:cxn ang="T126">
                    <a:pos x="T44" y="T45"/>
                  </a:cxn>
                  <a:cxn ang="T127">
                    <a:pos x="T46" y="T47"/>
                  </a:cxn>
                  <a:cxn ang="T128">
                    <a:pos x="T48" y="T49"/>
                  </a:cxn>
                  <a:cxn ang="T129">
                    <a:pos x="T50" y="T51"/>
                  </a:cxn>
                  <a:cxn ang="T130">
                    <a:pos x="T52" y="T53"/>
                  </a:cxn>
                  <a:cxn ang="T131">
                    <a:pos x="T54" y="T55"/>
                  </a:cxn>
                  <a:cxn ang="T132">
                    <a:pos x="T56" y="T57"/>
                  </a:cxn>
                  <a:cxn ang="T133">
                    <a:pos x="T58" y="T59"/>
                  </a:cxn>
                  <a:cxn ang="T134">
                    <a:pos x="T60" y="T61"/>
                  </a:cxn>
                  <a:cxn ang="T135">
                    <a:pos x="T62" y="T63"/>
                  </a:cxn>
                  <a:cxn ang="T136">
                    <a:pos x="T64" y="T65"/>
                  </a:cxn>
                  <a:cxn ang="T137">
                    <a:pos x="T66" y="T67"/>
                  </a:cxn>
                  <a:cxn ang="T138">
                    <a:pos x="T68" y="T69"/>
                  </a:cxn>
                  <a:cxn ang="T139">
                    <a:pos x="T70" y="T71"/>
                  </a:cxn>
                  <a:cxn ang="T140">
                    <a:pos x="T72" y="T73"/>
                  </a:cxn>
                  <a:cxn ang="T141">
                    <a:pos x="T74" y="T75"/>
                  </a:cxn>
                  <a:cxn ang="T142">
                    <a:pos x="T76" y="T77"/>
                  </a:cxn>
                  <a:cxn ang="T143">
                    <a:pos x="T78" y="T79"/>
                  </a:cxn>
                  <a:cxn ang="T144">
                    <a:pos x="T80" y="T81"/>
                  </a:cxn>
                  <a:cxn ang="T145">
                    <a:pos x="T82" y="T83"/>
                  </a:cxn>
                  <a:cxn ang="T146">
                    <a:pos x="T84" y="T85"/>
                  </a:cxn>
                  <a:cxn ang="T147">
                    <a:pos x="T86" y="T87"/>
                  </a:cxn>
                  <a:cxn ang="T148">
                    <a:pos x="T88" y="T89"/>
                  </a:cxn>
                  <a:cxn ang="T149">
                    <a:pos x="T90" y="T91"/>
                  </a:cxn>
                  <a:cxn ang="T150">
                    <a:pos x="T92" y="T93"/>
                  </a:cxn>
                  <a:cxn ang="T151">
                    <a:pos x="T94" y="T95"/>
                  </a:cxn>
                  <a:cxn ang="T152">
                    <a:pos x="T96" y="T97"/>
                  </a:cxn>
                  <a:cxn ang="T153">
                    <a:pos x="T98" y="T99"/>
                  </a:cxn>
                  <a:cxn ang="T154">
                    <a:pos x="T100" y="T101"/>
                  </a:cxn>
                  <a:cxn ang="T155">
                    <a:pos x="T102" y="T103"/>
                  </a:cxn>
                </a:cxnLst>
                <a:rect l="0" t="0" r="r" b="b"/>
                <a:pathLst>
                  <a:path w="33" h="44">
                    <a:moveTo>
                      <a:pt x="0" y="44"/>
                    </a:moveTo>
                    <a:lnTo>
                      <a:pt x="14" y="39"/>
                    </a:lnTo>
                    <a:lnTo>
                      <a:pt x="18" y="34"/>
                    </a:lnTo>
                    <a:lnTo>
                      <a:pt x="19" y="33"/>
                    </a:lnTo>
                    <a:lnTo>
                      <a:pt x="19" y="32"/>
                    </a:lnTo>
                    <a:lnTo>
                      <a:pt x="20" y="32"/>
                    </a:lnTo>
                    <a:lnTo>
                      <a:pt x="21" y="27"/>
                    </a:lnTo>
                    <a:lnTo>
                      <a:pt x="22" y="26"/>
                    </a:lnTo>
                    <a:lnTo>
                      <a:pt x="22" y="22"/>
                    </a:lnTo>
                    <a:lnTo>
                      <a:pt x="22" y="21"/>
                    </a:lnTo>
                    <a:lnTo>
                      <a:pt x="22" y="20"/>
                    </a:lnTo>
                    <a:lnTo>
                      <a:pt x="22" y="19"/>
                    </a:lnTo>
                    <a:lnTo>
                      <a:pt x="22" y="18"/>
                    </a:lnTo>
                    <a:lnTo>
                      <a:pt x="21" y="17"/>
                    </a:lnTo>
                    <a:lnTo>
                      <a:pt x="20" y="12"/>
                    </a:lnTo>
                    <a:lnTo>
                      <a:pt x="19" y="11"/>
                    </a:lnTo>
                    <a:lnTo>
                      <a:pt x="18" y="10"/>
                    </a:lnTo>
                    <a:lnTo>
                      <a:pt x="18" y="9"/>
                    </a:lnTo>
                    <a:lnTo>
                      <a:pt x="10" y="3"/>
                    </a:lnTo>
                    <a:lnTo>
                      <a:pt x="4" y="0"/>
                    </a:lnTo>
                    <a:lnTo>
                      <a:pt x="3" y="0"/>
                    </a:lnTo>
                    <a:lnTo>
                      <a:pt x="2" y="0"/>
                    </a:lnTo>
                    <a:lnTo>
                      <a:pt x="1" y="0"/>
                    </a:lnTo>
                    <a:lnTo>
                      <a:pt x="0" y="0"/>
                    </a:lnTo>
                    <a:lnTo>
                      <a:pt x="25" y="0"/>
                    </a:lnTo>
                    <a:lnTo>
                      <a:pt x="26" y="1"/>
                    </a:lnTo>
                    <a:lnTo>
                      <a:pt x="27" y="2"/>
                    </a:lnTo>
                    <a:lnTo>
                      <a:pt x="27" y="3"/>
                    </a:lnTo>
                    <a:lnTo>
                      <a:pt x="28" y="3"/>
                    </a:lnTo>
                    <a:lnTo>
                      <a:pt x="28" y="4"/>
                    </a:lnTo>
                    <a:lnTo>
                      <a:pt x="29" y="5"/>
                    </a:lnTo>
                    <a:lnTo>
                      <a:pt x="29" y="6"/>
                    </a:lnTo>
                    <a:lnTo>
                      <a:pt x="30" y="7"/>
                    </a:lnTo>
                    <a:lnTo>
                      <a:pt x="30" y="8"/>
                    </a:lnTo>
                    <a:lnTo>
                      <a:pt x="31" y="8"/>
                    </a:lnTo>
                    <a:lnTo>
                      <a:pt x="31" y="9"/>
                    </a:lnTo>
                    <a:lnTo>
                      <a:pt x="31" y="10"/>
                    </a:lnTo>
                    <a:lnTo>
                      <a:pt x="31" y="11"/>
                    </a:lnTo>
                    <a:lnTo>
                      <a:pt x="32" y="11"/>
                    </a:lnTo>
                    <a:lnTo>
                      <a:pt x="32" y="12"/>
                    </a:lnTo>
                    <a:lnTo>
                      <a:pt x="32" y="13"/>
                    </a:lnTo>
                    <a:lnTo>
                      <a:pt x="32" y="14"/>
                    </a:lnTo>
                    <a:lnTo>
                      <a:pt x="33" y="14"/>
                    </a:lnTo>
                    <a:lnTo>
                      <a:pt x="33" y="15"/>
                    </a:lnTo>
                    <a:lnTo>
                      <a:pt x="33" y="16"/>
                    </a:lnTo>
                    <a:lnTo>
                      <a:pt x="33" y="17"/>
                    </a:lnTo>
                    <a:lnTo>
                      <a:pt x="33" y="18"/>
                    </a:lnTo>
                    <a:lnTo>
                      <a:pt x="33" y="19"/>
                    </a:lnTo>
                    <a:lnTo>
                      <a:pt x="33" y="20"/>
                    </a:lnTo>
                    <a:lnTo>
                      <a:pt x="33" y="21"/>
                    </a:lnTo>
                    <a:lnTo>
                      <a:pt x="33" y="22"/>
                    </a:lnTo>
                    <a:lnTo>
                      <a:pt x="33" y="23"/>
                    </a:lnTo>
                    <a:lnTo>
                      <a:pt x="33" y="24"/>
                    </a:lnTo>
                    <a:lnTo>
                      <a:pt x="33" y="25"/>
                    </a:lnTo>
                    <a:lnTo>
                      <a:pt x="33" y="26"/>
                    </a:lnTo>
                    <a:lnTo>
                      <a:pt x="33" y="27"/>
                    </a:lnTo>
                    <a:lnTo>
                      <a:pt x="33" y="28"/>
                    </a:lnTo>
                    <a:lnTo>
                      <a:pt x="33" y="29"/>
                    </a:lnTo>
                    <a:lnTo>
                      <a:pt x="32" y="30"/>
                    </a:lnTo>
                    <a:lnTo>
                      <a:pt x="32" y="31"/>
                    </a:lnTo>
                    <a:lnTo>
                      <a:pt x="32" y="32"/>
                    </a:lnTo>
                    <a:lnTo>
                      <a:pt x="31" y="33"/>
                    </a:lnTo>
                    <a:lnTo>
                      <a:pt x="31" y="34"/>
                    </a:lnTo>
                    <a:lnTo>
                      <a:pt x="31" y="35"/>
                    </a:lnTo>
                    <a:lnTo>
                      <a:pt x="30" y="36"/>
                    </a:lnTo>
                    <a:lnTo>
                      <a:pt x="30" y="37"/>
                    </a:lnTo>
                    <a:lnTo>
                      <a:pt x="29" y="38"/>
                    </a:lnTo>
                    <a:lnTo>
                      <a:pt x="29" y="39"/>
                    </a:lnTo>
                    <a:lnTo>
                      <a:pt x="28" y="39"/>
                    </a:lnTo>
                    <a:lnTo>
                      <a:pt x="28" y="40"/>
                    </a:lnTo>
                    <a:lnTo>
                      <a:pt x="27" y="41"/>
                    </a:lnTo>
                    <a:lnTo>
                      <a:pt x="27" y="42"/>
                    </a:lnTo>
                    <a:lnTo>
                      <a:pt x="26" y="42"/>
                    </a:lnTo>
                    <a:lnTo>
                      <a:pt x="26" y="43"/>
                    </a:lnTo>
                    <a:lnTo>
                      <a:pt x="25" y="44"/>
                    </a:lnTo>
                  </a:path>
                </a:pathLst>
              </a:custGeom>
              <a:solidFill>
                <a:srgbClr val="E866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74" name="未知"/>
              <p:cNvSpPr>
                <a:spLocks/>
              </p:cNvSpPr>
              <p:nvPr/>
            </p:nvSpPr>
            <p:spPr bwMode="auto">
              <a:xfrm>
                <a:off x="1282" y="868"/>
                <a:ext cx="20" cy="4"/>
              </a:xfrm>
              <a:custGeom>
                <a:avLst/>
                <a:gdLst>
                  <a:gd name="T0" fmla="*/ 0 w 50"/>
                  <a:gd name="T1" fmla="*/ 0 h 11"/>
                  <a:gd name="T2" fmla="*/ 0 w 50"/>
                  <a:gd name="T3" fmla="*/ 0 h 11"/>
                  <a:gd name="T4" fmla="*/ 0 w 50"/>
                  <a:gd name="T5" fmla="*/ 0 h 11"/>
                  <a:gd name="T6" fmla="*/ 0 w 50"/>
                  <a:gd name="T7" fmla="*/ 0 h 11"/>
                  <a:gd name="T8" fmla="*/ 0 w 50"/>
                  <a:gd name="T9" fmla="*/ 0 h 11"/>
                  <a:gd name="T10" fmla="*/ 0 w 50"/>
                  <a:gd name="T11" fmla="*/ 0 h 11"/>
                  <a:gd name="T12" fmla="*/ 0 w 50"/>
                  <a:gd name="T13" fmla="*/ 0 h 11"/>
                  <a:gd name="T14" fmla="*/ 0 w 50"/>
                  <a:gd name="T15" fmla="*/ 0 h 11"/>
                  <a:gd name="T16" fmla="*/ 0 w 50"/>
                  <a:gd name="T17" fmla="*/ 0 h 11"/>
                  <a:gd name="T18" fmla="*/ 0 w 50"/>
                  <a:gd name="T19" fmla="*/ 0 h 11"/>
                  <a:gd name="T20" fmla="*/ 0 w 50"/>
                  <a:gd name="T21" fmla="*/ 0 h 11"/>
                  <a:gd name="T22" fmla="*/ 0 w 50"/>
                  <a:gd name="T23" fmla="*/ 0 h 11"/>
                  <a:gd name="T24" fmla="*/ 0 w 50"/>
                  <a:gd name="T25" fmla="*/ 0 h 11"/>
                  <a:gd name="T26" fmla="*/ 0 w 50"/>
                  <a:gd name="T27" fmla="*/ 0 h 11"/>
                  <a:gd name="T28" fmla="*/ 0 w 50"/>
                  <a:gd name="T29" fmla="*/ 0 h 11"/>
                  <a:gd name="T30" fmla="*/ 0 w 50"/>
                  <a:gd name="T31" fmla="*/ 0 h 11"/>
                  <a:gd name="T32" fmla="*/ 0 w 50"/>
                  <a:gd name="T33" fmla="*/ 0 h 11"/>
                  <a:gd name="T34" fmla="*/ 0 w 50"/>
                  <a:gd name="T35" fmla="*/ 0 h 11"/>
                  <a:gd name="T36" fmla="*/ 0 w 50"/>
                  <a:gd name="T37" fmla="*/ 0 h 11"/>
                  <a:gd name="T38" fmla="*/ 0 w 50"/>
                  <a:gd name="T39" fmla="*/ 0 h 11"/>
                  <a:gd name="T40" fmla="*/ 0 w 50"/>
                  <a:gd name="T41" fmla="*/ 0 h 11"/>
                  <a:gd name="T42" fmla="*/ 0 w 50"/>
                  <a:gd name="T43" fmla="*/ 0 h 11"/>
                  <a:gd name="T44" fmla="*/ 0 w 50"/>
                  <a:gd name="T45" fmla="*/ 0 h 11"/>
                  <a:gd name="T46" fmla="*/ 0 w 50"/>
                  <a:gd name="T47" fmla="*/ 0 h 11"/>
                  <a:gd name="T48" fmla="*/ 0 w 50"/>
                  <a:gd name="T49" fmla="*/ 0 h 11"/>
                  <a:gd name="T50" fmla="*/ 0 w 50"/>
                  <a:gd name="T51" fmla="*/ 0 h 11"/>
                  <a:gd name="T52" fmla="*/ 0 w 50"/>
                  <a:gd name="T53" fmla="*/ 0 h 11"/>
                  <a:gd name="T54" fmla="*/ 0 w 50"/>
                  <a:gd name="T55" fmla="*/ 0 h 11"/>
                  <a:gd name="T56" fmla="*/ 0 w 50"/>
                  <a:gd name="T57" fmla="*/ 0 h 11"/>
                  <a:gd name="T58" fmla="*/ 0 w 50"/>
                  <a:gd name="T59" fmla="*/ 0 h 11"/>
                  <a:gd name="T60" fmla="*/ 0 w 50"/>
                  <a:gd name="T61" fmla="*/ 0 h 11"/>
                  <a:gd name="T62" fmla="*/ 0 w 50"/>
                  <a:gd name="T63" fmla="*/ 0 h 11"/>
                  <a:gd name="T64" fmla="*/ 0 w 50"/>
                  <a:gd name="T65" fmla="*/ 0 h 11"/>
                  <a:gd name="T66" fmla="*/ 0 w 50"/>
                  <a:gd name="T67" fmla="*/ 0 h 11"/>
                  <a:gd name="T68" fmla="*/ 0 w 50"/>
                  <a:gd name="T69" fmla="*/ 0 h 11"/>
                  <a:gd name="T70" fmla="*/ 0 w 50"/>
                  <a:gd name="T71" fmla="*/ 0 h 11"/>
                  <a:gd name="T72" fmla="*/ 0 w 50"/>
                  <a:gd name="T73" fmla="*/ 0 h 11"/>
                  <a:gd name="T74" fmla="*/ 0 w 50"/>
                  <a:gd name="T75" fmla="*/ 0 h 11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0" t="0" r="r" b="b"/>
                <a:pathLst>
                  <a:path w="50" h="11">
                    <a:moveTo>
                      <a:pt x="0" y="11"/>
                    </a:moveTo>
                    <a:lnTo>
                      <a:pt x="1" y="10"/>
                    </a:lnTo>
                    <a:lnTo>
                      <a:pt x="2" y="10"/>
                    </a:lnTo>
                    <a:lnTo>
                      <a:pt x="3" y="9"/>
                    </a:lnTo>
                    <a:lnTo>
                      <a:pt x="4" y="8"/>
                    </a:lnTo>
                    <a:lnTo>
                      <a:pt x="5" y="7"/>
                    </a:lnTo>
                    <a:lnTo>
                      <a:pt x="6" y="6"/>
                    </a:lnTo>
                    <a:lnTo>
                      <a:pt x="7" y="5"/>
                    </a:lnTo>
                    <a:lnTo>
                      <a:pt x="8" y="5"/>
                    </a:lnTo>
                    <a:lnTo>
                      <a:pt x="9" y="4"/>
                    </a:lnTo>
                    <a:lnTo>
                      <a:pt x="10" y="3"/>
                    </a:lnTo>
                    <a:lnTo>
                      <a:pt x="11" y="3"/>
                    </a:lnTo>
                    <a:lnTo>
                      <a:pt x="13" y="2"/>
                    </a:lnTo>
                    <a:lnTo>
                      <a:pt x="14" y="2"/>
                    </a:lnTo>
                    <a:lnTo>
                      <a:pt x="15" y="1"/>
                    </a:lnTo>
                    <a:lnTo>
                      <a:pt x="16" y="1"/>
                    </a:lnTo>
                    <a:lnTo>
                      <a:pt x="18" y="1"/>
                    </a:lnTo>
                    <a:lnTo>
                      <a:pt x="23" y="0"/>
                    </a:lnTo>
                    <a:lnTo>
                      <a:pt x="24" y="0"/>
                    </a:lnTo>
                    <a:lnTo>
                      <a:pt x="25" y="0"/>
                    </a:lnTo>
                    <a:lnTo>
                      <a:pt x="27" y="0"/>
                    </a:lnTo>
                    <a:lnTo>
                      <a:pt x="28" y="0"/>
                    </a:lnTo>
                    <a:lnTo>
                      <a:pt x="29" y="0"/>
                    </a:lnTo>
                    <a:lnTo>
                      <a:pt x="31" y="0"/>
                    </a:lnTo>
                    <a:lnTo>
                      <a:pt x="34" y="1"/>
                    </a:lnTo>
                    <a:lnTo>
                      <a:pt x="36" y="1"/>
                    </a:lnTo>
                    <a:lnTo>
                      <a:pt x="37" y="2"/>
                    </a:lnTo>
                    <a:lnTo>
                      <a:pt x="38" y="2"/>
                    </a:lnTo>
                    <a:lnTo>
                      <a:pt x="39" y="3"/>
                    </a:lnTo>
                    <a:lnTo>
                      <a:pt x="40" y="3"/>
                    </a:lnTo>
                    <a:lnTo>
                      <a:pt x="41" y="4"/>
                    </a:lnTo>
                    <a:lnTo>
                      <a:pt x="43" y="5"/>
                    </a:lnTo>
                    <a:lnTo>
                      <a:pt x="46" y="7"/>
                    </a:lnTo>
                    <a:lnTo>
                      <a:pt x="47" y="8"/>
                    </a:lnTo>
                    <a:lnTo>
                      <a:pt x="48" y="9"/>
                    </a:lnTo>
                    <a:lnTo>
                      <a:pt x="49" y="10"/>
                    </a:lnTo>
                    <a:lnTo>
                      <a:pt x="50" y="10"/>
                    </a:lnTo>
                    <a:lnTo>
                      <a:pt x="50" y="11"/>
                    </a:lnTo>
                  </a:path>
                </a:pathLst>
              </a:custGeom>
              <a:solidFill>
                <a:srgbClr val="E866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75" name="未知"/>
              <p:cNvSpPr>
                <a:spLocks/>
              </p:cNvSpPr>
              <p:nvPr/>
            </p:nvSpPr>
            <p:spPr bwMode="auto">
              <a:xfrm>
                <a:off x="1283" y="872"/>
                <a:ext cx="17" cy="18"/>
              </a:xfrm>
              <a:custGeom>
                <a:avLst/>
                <a:gdLst>
                  <a:gd name="T0" fmla="*/ 0 w 43"/>
                  <a:gd name="T1" fmla="*/ 0 h 44"/>
                  <a:gd name="T2" fmla="*/ 0 w 43"/>
                  <a:gd name="T3" fmla="*/ 0 h 44"/>
                  <a:gd name="T4" fmla="*/ 0 w 43"/>
                  <a:gd name="T5" fmla="*/ 0 h 44"/>
                  <a:gd name="T6" fmla="*/ 0 w 43"/>
                  <a:gd name="T7" fmla="*/ 0 h 44"/>
                  <a:gd name="T8" fmla="*/ 0 w 43"/>
                  <a:gd name="T9" fmla="*/ 0 h 44"/>
                  <a:gd name="T10" fmla="*/ 0 w 43"/>
                  <a:gd name="T11" fmla="*/ 0 h 44"/>
                  <a:gd name="T12" fmla="*/ 0 w 43"/>
                  <a:gd name="T13" fmla="*/ 0 h 44"/>
                  <a:gd name="T14" fmla="*/ 0 w 43"/>
                  <a:gd name="T15" fmla="*/ 0 h 44"/>
                  <a:gd name="T16" fmla="*/ 0 w 43"/>
                  <a:gd name="T17" fmla="*/ 0 h 44"/>
                  <a:gd name="T18" fmla="*/ 0 w 43"/>
                  <a:gd name="T19" fmla="*/ 0 h 44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43" h="44">
                    <a:moveTo>
                      <a:pt x="6" y="7"/>
                    </a:moveTo>
                    <a:lnTo>
                      <a:pt x="21" y="0"/>
                    </a:lnTo>
                    <a:lnTo>
                      <a:pt x="22" y="0"/>
                    </a:lnTo>
                    <a:lnTo>
                      <a:pt x="43" y="22"/>
                    </a:lnTo>
                    <a:lnTo>
                      <a:pt x="43" y="23"/>
                    </a:lnTo>
                    <a:lnTo>
                      <a:pt x="21" y="44"/>
                    </a:lnTo>
                    <a:lnTo>
                      <a:pt x="20" y="44"/>
                    </a:lnTo>
                    <a:lnTo>
                      <a:pt x="0" y="22"/>
                    </a:lnTo>
                    <a:lnTo>
                      <a:pt x="0" y="20"/>
                    </a:lnTo>
                    <a:lnTo>
                      <a:pt x="6" y="7"/>
                    </a:lnTo>
                    <a:close/>
                  </a:path>
                </a:pathLst>
              </a:custGeom>
              <a:noFill/>
              <a:ln w="63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76" name="未知"/>
              <p:cNvSpPr>
                <a:spLocks/>
              </p:cNvSpPr>
              <p:nvPr/>
            </p:nvSpPr>
            <p:spPr bwMode="auto">
              <a:xfrm>
                <a:off x="1278" y="868"/>
                <a:ext cx="27" cy="26"/>
              </a:xfrm>
              <a:custGeom>
                <a:avLst/>
                <a:gdLst>
                  <a:gd name="T0" fmla="*/ 0 w 66"/>
                  <a:gd name="T1" fmla="*/ 0 h 66"/>
                  <a:gd name="T2" fmla="*/ 0 w 66"/>
                  <a:gd name="T3" fmla="*/ 0 h 66"/>
                  <a:gd name="T4" fmla="*/ 0 w 66"/>
                  <a:gd name="T5" fmla="*/ 0 h 66"/>
                  <a:gd name="T6" fmla="*/ 0 w 66"/>
                  <a:gd name="T7" fmla="*/ 0 h 66"/>
                  <a:gd name="T8" fmla="*/ 0 w 66"/>
                  <a:gd name="T9" fmla="*/ 0 h 66"/>
                  <a:gd name="T10" fmla="*/ 0 w 66"/>
                  <a:gd name="T11" fmla="*/ 0 h 66"/>
                  <a:gd name="T12" fmla="*/ 0 w 66"/>
                  <a:gd name="T13" fmla="*/ 0 h 66"/>
                  <a:gd name="T14" fmla="*/ 0 w 66"/>
                  <a:gd name="T15" fmla="*/ 0 h 6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66" h="66">
                    <a:moveTo>
                      <a:pt x="0" y="33"/>
                    </a:moveTo>
                    <a:lnTo>
                      <a:pt x="33" y="66"/>
                    </a:lnTo>
                    <a:lnTo>
                      <a:pt x="35" y="66"/>
                    </a:lnTo>
                    <a:lnTo>
                      <a:pt x="66" y="33"/>
                    </a:lnTo>
                    <a:lnTo>
                      <a:pt x="66" y="30"/>
                    </a:lnTo>
                    <a:lnTo>
                      <a:pt x="33" y="0"/>
                    </a:lnTo>
                    <a:lnTo>
                      <a:pt x="32" y="0"/>
                    </a:lnTo>
                    <a:lnTo>
                      <a:pt x="0" y="33"/>
                    </a:lnTo>
                    <a:close/>
                  </a:path>
                </a:pathLst>
              </a:custGeom>
              <a:noFill/>
              <a:ln w="63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77" name="未知"/>
              <p:cNvSpPr>
                <a:spLocks/>
              </p:cNvSpPr>
              <p:nvPr/>
            </p:nvSpPr>
            <p:spPr bwMode="auto">
              <a:xfrm>
                <a:off x="1223" y="807"/>
                <a:ext cx="43" cy="45"/>
              </a:xfrm>
              <a:custGeom>
                <a:avLst/>
                <a:gdLst>
                  <a:gd name="T0" fmla="*/ 0 w 109"/>
                  <a:gd name="T1" fmla="*/ 0 h 112"/>
                  <a:gd name="T2" fmla="*/ 0 w 109"/>
                  <a:gd name="T3" fmla="*/ 0 h 112"/>
                  <a:gd name="T4" fmla="*/ 0 w 109"/>
                  <a:gd name="T5" fmla="*/ 0 h 112"/>
                  <a:gd name="T6" fmla="*/ 0 w 109"/>
                  <a:gd name="T7" fmla="*/ 0 h 112"/>
                  <a:gd name="T8" fmla="*/ 0 w 109"/>
                  <a:gd name="T9" fmla="*/ 0 h 112"/>
                  <a:gd name="T10" fmla="*/ 0 w 109"/>
                  <a:gd name="T11" fmla="*/ 0 h 112"/>
                  <a:gd name="T12" fmla="*/ 0 w 109"/>
                  <a:gd name="T13" fmla="*/ 0 h 112"/>
                  <a:gd name="T14" fmla="*/ 0 w 109"/>
                  <a:gd name="T15" fmla="*/ 0 h 112"/>
                  <a:gd name="T16" fmla="*/ 0 w 109"/>
                  <a:gd name="T17" fmla="*/ 0 h 112"/>
                  <a:gd name="T18" fmla="*/ 0 w 109"/>
                  <a:gd name="T19" fmla="*/ 0 h 112"/>
                  <a:gd name="T20" fmla="*/ 0 w 109"/>
                  <a:gd name="T21" fmla="*/ 0 h 112"/>
                  <a:gd name="T22" fmla="*/ 0 w 109"/>
                  <a:gd name="T23" fmla="*/ 0 h 112"/>
                  <a:gd name="T24" fmla="*/ 0 w 109"/>
                  <a:gd name="T25" fmla="*/ 0 h 112"/>
                  <a:gd name="T26" fmla="*/ 0 w 109"/>
                  <a:gd name="T27" fmla="*/ 0 h 112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109" h="112">
                    <a:moveTo>
                      <a:pt x="91" y="74"/>
                    </a:moveTo>
                    <a:lnTo>
                      <a:pt x="109" y="112"/>
                    </a:lnTo>
                    <a:lnTo>
                      <a:pt x="91" y="74"/>
                    </a:lnTo>
                    <a:lnTo>
                      <a:pt x="44" y="35"/>
                    </a:lnTo>
                    <a:lnTo>
                      <a:pt x="43" y="35"/>
                    </a:lnTo>
                    <a:lnTo>
                      <a:pt x="43" y="36"/>
                    </a:lnTo>
                    <a:lnTo>
                      <a:pt x="43" y="37"/>
                    </a:lnTo>
                    <a:lnTo>
                      <a:pt x="0" y="0"/>
                    </a:lnTo>
                    <a:lnTo>
                      <a:pt x="43" y="37"/>
                    </a:lnTo>
                    <a:lnTo>
                      <a:pt x="43" y="38"/>
                    </a:lnTo>
                    <a:lnTo>
                      <a:pt x="83" y="85"/>
                    </a:lnTo>
                    <a:lnTo>
                      <a:pt x="86" y="86"/>
                    </a:lnTo>
                    <a:lnTo>
                      <a:pt x="91" y="74"/>
                    </a:lnTo>
                    <a:close/>
                  </a:path>
                </a:pathLst>
              </a:custGeom>
              <a:blipFill dpi="0" rotWithShape="0">
                <a:blip r:embed="rId20"/>
                <a:srcRect/>
                <a:stretch>
                  <a:fillRect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78" name="未知"/>
              <p:cNvSpPr>
                <a:spLocks/>
              </p:cNvSpPr>
              <p:nvPr/>
            </p:nvSpPr>
            <p:spPr bwMode="auto">
              <a:xfrm>
                <a:off x="1253" y="820"/>
                <a:ext cx="26" cy="37"/>
              </a:xfrm>
              <a:custGeom>
                <a:avLst/>
                <a:gdLst>
                  <a:gd name="T0" fmla="*/ 0 w 66"/>
                  <a:gd name="T1" fmla="*/ 0 h 94"/>
                  <a:gd name="T2" fmla="*/ 0 w 66"/>
                  <a:gd name="T3" fmla="*/ 0 h 94"/>
                  <a:gd name="T4" fmla="*/ 0 w 66"/>
                  <a:gd name="T5" fmla="*/ 0 h 94"/>
                  <a:gd name="T6" fmla="*/ 0 w 66"/>
                  <a:gd name="T7" fmla="*/ 0 h 94"/>
                  <a:gd name="T8" fmla="*/ 0 w 66"/>
                  <a:gd name="T9" fmla="*/ 0 h 94"/>
                  <a:gd name="T10" fmla="*/ 0 w 66"/>
                  <a:gd name="T11" fmla="*/ 0 h 94"/>
                  <a:gd name="T12" fmla="*/ 0 w 66"/>
                  <a:gd name="T13" fmla="*/ 0 h 94"/>
                  <a:gd name="T14" fmla="*/ 0 w 66"/>
                  <a:gd name="T15" fmla="*/ 0 h 94"/>
                  <a:gd name="T16" fmla="*/ 0 w 66"/>
                  <a:gd name="T17" fmla="*/ 0 h 94"/>
                  <a:gd name="T18" fmla="*/ 0 w 66"/>
                  <a:gd name="T19" fmla="*/ 0 h 94"/>
                  <a:gd name="T20" fmla="*/ 0 w 66"/>
                  <a:gd name="T21" fmla="*/ 0 h 94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66" h="94">
                    <a:moveTo>
                      <a:pt x="21" y="58"/>
                    </a:moveTo>
                    <a:lnTo>
                      <a:pt x="23" y="56"/>
                    </a:lnTo>
                    <a:lnTo>
                      <a:pt x="66" y="94"/>
                    </a:lnTo>
                    <a:lnTo>
                      <a:pt x="23" y="56"/>
                    </a:lnTo>
                    <a:lnTo>
                      <a:pt x="23" y="55"/>
                    </a:lnTo>
                    <a:lnTo>
                      <a:pt x="16" y="42"/>
                    </a:lnTo>
                    <a:lnTo>
                      <a:pt x="11" y="54"/>
                    </a:lnTo>
                    <a:lnTo>
                      <a:pt x="0" y="0"/>
                    </a:lnTo>
                    <a:lnTo>
                      <a:pt x="11" y="54"/>
                    </a:lnTo>
                    <a:lnTo>
                      <a:pt x="20" y="59"/>
                    </a:lnTo>
                    <a:lnTo>
                      <a:pt x="21" y="58"/>
                    </a:lnTo>
                    <a:close/>
                  </a:path>
                </a:pathLst>
              </a:custGeom>
              <a:blipFill dpi="0" rotWithShape="0">
                <a:blip r:embed="rId21"/>
                <a:srcRect/>
                <a:stretch>
                  <a:fillRect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79" name="未知"/>
              <p:cNvSpPr>
                <a:spLocks/>
              </p:cNvSpPr>
              <p:nvPr/>
            </p:nvSpPr>
            <p:spPr bwMode="auto">
              <a:xfrm>
                <a:off x="1240" y="821"/>
                <a:ext cx="22" cy="22"/>
              </a:xfrm>
              <a:custGeom>
                <a:avLst/>
                <a:gdLst>
                  <a:gd name="T0" fmla="*/ 0 w 55"/>
                  <a:gd name="T1" fmla="*/ 0 h 56"/>
                  <a:gd name="T2" fmla="*/ 0 w 55"/>
                  <a:gd name="T3" fmla="*/ 0 h 56"/>
                  <a:gd name="T4" fmla="*/ 0 w 55"/>
                  <a:gd name="T5" fmla="*/ 0 h 56"/>
                  <a:gd name="T6" fmla="*/ 0 w 55"/>
                  <a:gd name="T7" fmla="*/ 0 h 56"/>
                  <a:gd name="T8" fmla="*/ 0 w 55"/>
                  <a:gd name="T9" fmla="*/ 0 h 56"/>
                  <a:gd name="T10" fmla="*/ 0 w 55"/>
                  <a:gd name="T11" fmla="*/ 0 h 56"/>
                  <a:gd name="T12" fmla="*/ 0 w 55"/>
                  <a:gd name="T13" fmla="*/ 0 h 56"/>
                  <a:gd name="T14" fmla="*/ 0 w 55"/>
                  <a:gd name="T15" fmla="*/ 0 h 56"/>
                  <a:gd name="T16" fmla="*/ 0 w 55"/>
                  <a:gd name="T17" fmla="*/ 0 h 56"/>
                  <a:gd name="T18" fmla="*/ 0 w 55"/>
                  <a:gd name="T19" fmla="*/ 0 h 56"/>
                  <a:gd name="T20" fmla="*/ 0 w 55"/>
                  <a:gd name="T21" fmla="*/ 0 h 56"/>
                  <a:gd name="T22" fmla="*/ 0 w 55"/>
                  <a:gd name="T23" fmla="*/ 0 h 56"/>
                  <a:gd name="T24" fmla="*/ 0 w 55"/>
                  <a:gd name="T25" fmla="*/ 0 h 5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55" h="56">
                    <a:moveTo>
                      <a:pt x="25" y="37"/>
                    </a:moveTo>
                    <a:lnTo>
                      <a:pt x="52" y="56"/>
                    </a:lnTo>
                    <a:lnTo>
                      <a:pt x="53" y="55"/>
                    </a:lnTo>
                    <a:lnTo>
                      <a:pt x="55" y="53"/>
                    </a:lnTo>
                    <a:lnTo>
                      <a:pt x="55" y="52"/>
                    </a:lnTo>
                    <a:lnTo>
                      <a:pt x="14" y="7"/>
                    </a:lnTo>
                    <a:lnTo>
                      <a:pt x="1" y="0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0" y="2"/>
                    </a:lnTo>
                    <a:lnTo>
                      <a:pt x="0" y="3"/>
                    </a:lnTo>
                    <a:lnTo>
                      <a:pt x="25" y="37"/>
                    </a:lnTo>
                    <a:close/>
                  </a:path>
                </a:pathLst>
              </a:custGeom>
              <a:noFill/>
              <a:ln w="63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80" name="未知"/>
              <p:cNvSpPr>
                <a:spLocks/>
              </p:cNvSpPr>
              <p:nvPr/>
            </p:nvSpPr>
            <p:spPr bwMode="auto">
              <a:xfrm>
                <a:off x="1181" y="800"/>
                <a:ext cx="111" cy="110"/>
              </a:xfrm>
              <a:custGeom>
                <a:avLst/>
                <a:gdLst>
                  <a:gd name="T0" fmla="*/ 0 w 276"/>
                  <a:gd name="T1" fmla="*/ 0 h 276"/>
                  <a:gd name="T2" fmla="*/ 0 w 276"/>
                  <a:gd name="T3" fmla="*/ 0 h 276"/>
                  <a:gd name="T4" fmla="*/ 0 w 276"/>
                  <a:gd name="T5" fmla="*/ 0 h 276"/>
                  <a:gd name="T6" fmla="*/ 0 w 276"/>
                  <a:gd name="T7" fmla="*/ 0 h 276"/>
                  <a:gd name="T8" fmla="*/ 0 w 276"/>
                  <a:gd name="T9" fmla="*/ 0 h 276"/>
                  <a:gd name="T10" fmla="*/ 0 w 276"/>
                  <a:gd name="T11" fmla="*/ 0 h 276"/>
                  <a:gd name="T12" fmla="*/ 0 w 276"/>
                  <a:gd name="T13" fmla="*/ 0 h 276"/>
                  <a:gd name="T14" fmla="*/ 0 w 276"/>
                  <a:gd name="T15" fmla="*/ 0 h 276"/>
                  <a:gd name="T16" fmla="*/ 0 w 276"/>
                  <a:gd name="T17" fmla="*/ 0 h 276"/>
                  <a:gd name="T18" fmla="*/ 0 w 276"/>
                  <a:gd name="T19" fmla="*/ 0 h 276"/>
                  <a:gd name="T20" fmla="*/ 0 w 276"/>
                  <a:gd name="T21" fmla="*/ 0 h 276"/>
                  <a:gd name="T22" fmla="*/ 0 w 276"/>
                  <a:gd name="T23" fmla="*/ 0 h 27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276" h="276">
                    <a:moveTo>
                      <a:pt x="36" y="243"/>
                    </a:moveTo>
                    <a:lnTo>
                      <a:pt x="234" y="54"/>
                    </a:lnTo>
                    <a:lnTo>
                      <a:pt x="243" y="34"/>
                    </a:lnTo>
                    <a:lnTo>
                      <a:pt x="276" y="276"/>
                    </a:lnTo>
                    <a:lnTo>
                      <a:pt x="243" y="34"/>
                    </a:lnTo>
                    <a:lnTo>
                      <a:pt x="243" y="33"/>
                    </a:lnTo>
                    <a:lnTo>
                      <a:pt x="232" y="20"/>
                    </a:lnTo>
                    <a:lnTo>
                      <a:pt x="20" y="232"/>
                    </a:lnTo>
                    <a:lnTo>
                      <a:pt x="0" y="0"/>
                    </a:lnTo>
                    <a:lnTo>
                      <a:pt x="20" y="232"/>
                    </a:lnTo>
                    <a:lnTo>
                      <a:pt x="35" y="243"/>
                    </a:lnTo>
                    <a:lnTo>
                      <a:pt x="36" y="243"/>
                    </a:lnTo>
                    <a:close/>
                  </a:path>
                </a:pathLst>
              </a:custGeom>
              <a:blipFill dpi="0" rotWithShape="0">
                <a:blip r:embed="rId22"/>
                <a:srcRect/>
                <a:stretch>
                  <a:fillRect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81" name="未知"/>
              <p:cNvSpPr>
                <a:spLocks/>
              </p:cNvSpPr>
              <p:nvPr/>
            </p:nvSpPr>
            <p:spPr bwMode="auto">
              <a:xfrm>
                <a:off x="1177" y="796"/>
                <a:ext cx="105" cy="104"/>
              </a:xfrm>
              <a:custGeom>
                <a:avLst/>
                <a:gdLst>
                  <a:gd name="T0" fmla="*/ 0 w 262"/>
                  <a:gd name="T1" fmla="*/ 0 h 262"/>
                  <a:gd name="T2" fmla="*/ 0 w 262"/>
                  <a:gd name="T3" fmla="*/ 0 h 262"/>
                  <a:gd name="T4" fmla="*/ 0 w 262"/>
                  <a:gd name="T5" fmla="*/ 0 h 262"/>
                  <a:gd name="T6" fmla="*/ 0 w 262"/>
                  <a:gd name="T7" fmla="*/ 0 h 262"/>
                  <a:gd name="T8" fmla="*/ 0 w 262"/>
                  <a:gd name="T9" fmla="*/ 0 h 262"/>
                  <a:gd name="T10" fmla="*/ 0 w 262"/>
                  <a:gd name="T11" fmla="*/ 0 h 262"/>
                  <a:gd name="T12" fmla="*/ 0 w 262"/>
                  <a:gd name="T13" fmla="*/ 0 h 262"/>
                  <a:gd name="T14" fmla="*/ 0 w 262"/>
                  <a:gd name="T15" fmla="*/ 0 h 262"/>
                  <a:gd name="T16" fmla="*/ 0 w 262"/>
                  <a:gd name="T17" fmla="*/ 0 h 262"/>
                  <a:gd name="T18" fmla="*/ 0 w 262"/>
                  <a:gd name="T19" fmla="*/ 0 h 262"/>
                  <a:gd name="T20" fmla="*/ 0 w 262"/>
                  <a:gd name="T21" fmla="*/ 0 h 262"/>
                  <a:gd name="T22" fmla="*/ 0 w 262"/>
                  <a:gd name="T23" fmla="*/ 0 h 262"/>
                  <a:gd name="T24" fmla="*/ 0 w 262"/>
                  <a:gd name="T25" fmla="*/ 0 h 262"/>
                  <a:gd name="T26" fmla="*/ 0 w 262"/>
                  <a:gd name="T27" fmla="*/ 0 h 262"/>
                  <a:gd name="T28" fmla="*/ 0 w 262"/>
                  <a:gd name="T29" fmla="*/ 0 h 262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262" h="262">
                    <a:moveTo>
                      <a:pt x="242" y="31"/>
                    </a:moveTo>
                    <a:lnTo>
                      <a:pt x="262" y="262"/>
                    </a:lnTo>
                    <a:lnTo>
                      <a:pt x="242" y="31"/>
                    </a:lnTo>
                    <a:lnTo>
                      <a:pt x="241" y="31"/>
                    </a:lnTo>
                    <a:lnTo>
                      <a:pt x="240" y="30"/>
                    </a:lnTo>
                    <a:lnTo>
                      <a:pt x="238" y="30"/>
                    </a:lnTo>
                    <a:lnTo>
                      <a:pt x="237" y="30"/>
                    </a:lnTo>
                    <a:lnTo>
                      <a:pt x="39" y="219"/>
                    </a:lnTo>
                    <a:lnTo>
                      <a:pt x="30" y="239"/>
                    </a:lnTo>
                    <a:lnTo>
                      <a:pt x="0" y="0"/>
                    </a:lnTo>
                    <a:lnTo>
                      <a:pt x="30" y="239"/>
                    </a:lnTo>
                    <a:lnTo>
                      <a:pt x="30" y="240"/>
                    </a:lnTo>
                    <a:lnTo>
                      <a:pt x="30" y="242"/>
                    </a:lnTo>
                    <a:lnTo>
                      <a:pt x="30" y="243"/>
                    </a:lnTo>
                    <a:lnTo>
                      <a:pt x="242" y="31"/>
                    </a:lnTo>
                    <a:close/>
                  </a:path>
                </a:pathLst>
              </a:custGeom>
              <a:blipFill dpi="0" rotWithShape="0">
                <a:blip r:embed="rId10"/>
                <a:srcRect/>
                <a:stretch>
                  <a:fillRect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82" name="未知"/>
              <p:cNvSpPr>
                <a:spLocks/>
              </p:cNvSpPr>
              <p:nvPr/>
            </p:nvSpPr>
            <p:spPr bwMode="auto">
              <a:xfrm>
                <a:off x="1189" y="808"/>
                <a:ext cx="89" cy="89"/>
              </a:xfrm>
              <a:custGeom>
                <a:avLst/>
                <a:gdLst>
                  <a:gd name="T0" fmla="*/ 0 w 223"/>
                  <a:gd name="T1" fmla="*/ 0 h 224"/>
                  <a:gd name="T2" fmla="*/ 0 w 223"/>
                  <a:gd name="T3" fmla="*/ 0 h 224"/>
                  <a:gd name="T4" fmla="*/ 0 w 223"/>
                  <a:gd name="T5" fmla="*/ 0 h 224"/>
                  <a:gd name="T6" fmla="*/ 0 w 223"/>
                  <a:gd name="T7" fmla="*/ 0 h 224"/>
                  <a:gd name="T8" fmla="*/ 0 w 223"/>
                  <a:gd name="T9" fmla="*/ 0 h 224"/>
                  <a:gd name="T10" fmla="*/ 0 w 223"/>
                  <a:gd name="T11" fmla="*/ 0 h 224"/>
                  <a:gd name="T12" fmla="*/ 0 w 223"/>
                  <a:gd name="T13" fmla="*/ 0 h 224"/>
                  <a:gd name="T14" fmla="*/ 0 w 223"/>
                  <a:gd name="T15" fmla="*/ 0 h 224"/>
                  <a:gd name="T16" fmla="*/ 0 w 223"/>
                  <a:gd name="T17" fmla="*/ 0 h 224"/>
                  <a:gd name="T18" fmla="*/ 0 w 223"/>
                  <a:gd name="T19" fmla="*/ 0 h 224"/>
                  <a:gd name="T20" fmla="*/ 0 w 223"/>
                  <a:gd name="T21" fmla="*/ 0 h 224"/>
                  <a:gd name="T22" fmla="*/ 0 w 223"/>
                  <a:gd name="T23" fmla="*/ 0 h 224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223" h="224">
                    <a:moveTo>
                      <a:pt x="4" y="220"/>
                    </a:moveTo>
                    <a:lnTo>
                      <a:pt x="0" y="209"/>
                    </a:lnTo>
                    <a:lnTo>
                      <a:pt x="0" y="207"/>
                    </a:lnTo>
                    <a:lnTo>
                      <a:pt x="188" y="10"/>
                    </a:lnTo>
                    <a:lnTo>
                      <a:pt x="208" y="0"/>
                    </a:lnTo>
                    <a:lnTo>
                      <a:pt x="210" y="0"/>
                    </a:lnTo>
                    <a:lnTo>
                      <a:pt x="223" y="15"/>
                    </a:lnTo>
                    <a:lnTo>
                      <a:pt x="223" y="17"/>
                    </a:lnTo>
                    <a:lnTo>
                      <a:pt x="35" y="215"/>
                    </a:lnTo>
                    <a:lnTo>
                      <a:pt x="15" y="224"/>
                    </a:lnTo>
                    <a:lnTo>
                      <a:pt x="13" y="224"/>
                    </a:lnTo>
                    <a:lnTo>
                      <a:pt x="4" y="220"/>
                    </a:lnTo>
                    <a:close/>
                  </a:path>
                </a:pathLst>
              </a:custGeom>
              <a:noFill/>
              <a:ln w="63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83" name="未知"/>
              <p:cNvSpPr>
                <a:spLocks/>
              </p:cNvSpPr>
              <p:nvPr/>
            </p:nvSpPr>
            <p:spPr bwMode="auto">
              <a:xfrm>
                <a:off x="1235" y="839"/>
                <a:ext cx="2" cy="23"/>
              </a:xfrm>
              <a:custGeom>
                <a:avLst/>
                <a:gdLst>
                  <a:gd name="T0" fmla="*/ 0 w 5"/>
                  <a:gd name="T1" fmla="*/ 0 h 57"/>
                  <a:gd name="T2" fmla="*/ 0 w 5"/>
                  <a:gd name="T3" fmla="*/ 0 h 57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5" h="57">
                    <a:moveTo>
                      <a:pt x="0" y="0"/>
                    </a:moveTo>
                    <a:lnTo>
                      <a:pt x="5" y="57"/>
                    </a:lnTo>
                  </a:path>
                </a:pathLst>
              </a:custGeom>
              <a:noFill/>
              <a:ln w="3175" cmpd="sng">
                <a:solidFill>
                  <a:srgbClr val="6666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84" name="未知"/>
              <p:cNvSpPr>
                <a:spLocks/>
              </p:cNvSpPr>
              <p:nvPr/>
            </p:nvSpPr>
            <p:spPr bwMode="auto">
              <a:xfrm>
                <a:off x="1236" y="839"/>
                <a:ext cx="2" cy="23"/>
              </a:xfrm>
              <a:custGeom>
                <a:avLst/>
                <a:gdLst>
                  <a:gd name="T0" fmla="*/ 0 w 6"/>
                  <a:gd name="T1" fmla="*/ 0 h 57"/>
                  <a:gd name="T2" fmla="*/ 0 w 6"/>
                  <a:gd name="T3" fmla="*/ 0 h 57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6" h="57">
                    <a:moveTo>
                      <a:pt x="0" y="0"/>
                    </a:moveTo>
                    <a:lnTo>
                      <a:pt x="6" y="57"/>
                    </a:lnTo>
                  </a:path>
                </a:pathLst>
              </a:custGeom>
              <a:noFill/>
              <a:ln w="3175" cmpd="sng">
                <a:solidFill>
                  <a:srgbClr val="BEBEBE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85" name="未知"/>
              <p:cNvSpPr>
                <a:spLocks/>
              </p:cNvSpPr>
              <p:nvPr/>
            </p:nvSpPr>
            <p:spPr bwMode="auto">
              <a:xfrm>
                <a:off x="1215" y="860"/>
                <a:ext cx="2" cy="22"/>
              </a:xfrm>
              <a:custGeom>
                <a:avLst/>
                <a:gdLst>
                  <a:gd name="T0" fmla="*/ 0 w 5"/>
                  <a:gd name="T1" fmla="*/ 0 h 57"/>
                  <a:gd name="T2" fmla="*/ 0 w 5"/>
                  <a:gd name="T3" fmla="*/ 0 h 57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5" h="57">
                    <a:moveTo>
                      <a:pt x="0" y="0"/>
                    </a:moveTo>
                    <a:lnTo>
                      <a:pt x="5" y="57"/>
                    </a:lnTo>
                  </a:path>
                </a:pathLst>
              </a:custGeom>
              <a:noFill/>
              <a:ln w="3175" cmpd="sng">
                <a:solidFill>
                  <a:srgbClr val="6666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86" name="未知"/>
              <p:cNvSpPr>
                <a:spLocks/>
              </p:cNvSpPr>
              <p:nvPr/>
            </p:nvSpPr>
            <p:spPr bwMode="auto">
              <a:xfrm>
                <a:off x="1216" y="860"/>
                <a:ext cx="2" cy="22"/>
              </a:xfrm>
              <a:custGeom>
                <a:avLst/>
                <a:gdLst>
                  <a:gd name="T0" fmla="*/ 0 w 5"/>
                  <a:gd name="T1" fmla="*/ 0 h 57"/>
                  <a:gd name="T2" fmla="*/ 0 w 5"/>
                  <a:gd name="T3" fmla="*/ 0 h 57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5" h="57">
                    <a:moveTo>
                      <a:pt x="0" y="0"/>
                    </a:moveTo>
                    <a:lnTo>
                      <a:pt x="5" y="57"/>
                    </a:lnTo>
                  </a:path>
                </a:pathLst>
              </a:custGeom>
              <a:noFill/>
              <a:ln w="3175" cmpd="sng">
                <a:solidFill>
                  <a:srgbClr val="BEBEBE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87" name="未知"/>
              <p:cNvSpPr>
                <a:spLocks/>
              </p:cNvSpPr>
              <p:nvPr/>
            </p:nvSpPr>
            <p:spPr bwMode="auto">
              <a:xfrm>
                <a:off x="1204" y="870"/>
                <a:ext cx="3" cy="22"/>
              </a:xfrm>
              <a:custGeom>
                <a:avLst/>
                <a:gdLst>
                  <a:gd name="T0" fmla="*/ 0 w 6"/>
                  <a:gd name="T1" fmla="*/ 0 h 56"/>
                  <a:gd name="T2" fmla="*/ 1 w 6"/>
                  <a:gd name="T3" fmla="*/ 0 h 56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6" h="56">
                    <a:moveTo>
                      <a:pt x="0" y="0"/>
                    </a:moveTo>
                    <a:lnTo>
                      <a:pt x="6" y="56"/>
                    </a:lnTo>
                  </a:path>
                </a:pathLst>
              </a:custGeom>
              <a:noFill/>
              <a:ln w="3175" cmpd="sng">
                <a:solidFill>
                  <a:srgbClr val="6666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88" name="未知"/>
              <p:cNvSpPr>
                <a:spLocks/>
              </p:cNvSpPr>
              <p:nvPr/>
            </p:nvSpPr>
            <p:spPr bwMode="auto">
              <a:xfrm>
                <a:off x="1206" y="870"/>
                <a:ext cx="2" cy="22"/>
              </a:xfrm>
              <a:custGeom>
                <a:avLst/>
                <a:gdLst>
                  <a:gd name="T0" fmla="*/ 0 w 5"/>
                  <a:gd name="T1" fmla="*/ 0 h 56"/>
                  <a:gd name="T2" fmla="*/ 0 w 5"/>
                  <a:gd name="T3" fmla="*/ 0 h 56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5" h="56">
                    <a:moveTo>
                      <a:pt x="0" y="0"/>
                    </a:moveTo>
                    <a:lnTo>
                      <a:pt x="5" y="56"/>
                    </a:lnTo>
                  </a:path>
                </a:pathLst>
              </a:custGeom>
              <a:noFill/>
              <a:ln w="3175" cmpd="sng">
                <a:solidFill>
                  <a:srgbClr val="BEBEBE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89" name="未知"/>
              <p:cNvSpPr>
                <a:spLocks/>
              </p:cNvSpPr>
              <p:nvPr/>
            </p:nvSpPr>
            <p:spPr bwMode="auto">
              <a:xfrm>
                <a:off x="1225" y="850"/>
                <a:ext cx="2" cy="22"/>
              </a:xfrm>
              <a:custGeom>
                <a:avLst/>
                <a:gdLst>
                  <a:gd name="T0" fmla="*/ 0 w 5"/>
                  <a:gd name="T1" fmla="*/ 0 h 57"/>
                  <a:gd name="T2" fmla="*/ 0 w 5"/>
                  <a:gd name="T3" fmla="*/ 0 h 57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5" h="57">
                    <a:moveTo>
                      <a:pt x="0" y="0"/>
                    </a:moveTo>
                    <a:lnTo>
                      <a:pt x="5" y="57"/>
                    </a:lnTo>
                  </a:path>
                </a:pathLst>
              </a:custGeom>
              <a:noFill/>
              <a:ln w="3175" cmpd="sng">
                <a:solidFill>
                  <a:srgbClr val="6666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90" name="未知"/>
              <p:cNvSpPr>
                <a:spLocks/>
              </p:cNvSpPr>
              <p:nvPr/>
            </p:nvSpPr>
            <p:spPr bwMode="auto">
              <a:xfrm>
                <a:off x="1226" y="850"/>
                <a:ext cx="2" cy="22"/>
              </a:xfrm>
              <a:custGeom>
                <a:avLst/>
                <a:gdLst>
                  <a:gd name="T0" fmla="*/ 0 w 5"/>
                  <a:gd name="T1" fmla="*/ 0 h 57"/>
                  <a:gd name="T2" fmla="*/ 0 w 5"/>
                  <a:gd name="T3" fmla="*/ 0 h 57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5" h="57">
                    <a:moveTo>
                      <a:pt x="0" y="0"/>
                    </a:moveTo>
                    <a:lnTo>
                      <a:pt x="5" y="57"/>
                    </a:lnTo>
                  </a:path>
                </a:pathLst>
              </a:custGeom>
              <a:noFill/>
              <a:ln w="3175" cmpd="sng">
                <a:solidFill>
                  <a:srgbClr val="BEBEBE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91" name="未知"/>
              <p:cNvSpPr>
                <a:spLocks/>
              </p:cNvSpPr>
              <p:nvPr/>
            </p:nvSpPr>
            <p:spPr bwMode="auto">
              <a:xfrm>
                <a:off x="1244" y="830"/>
                <a:ext cx="2" cy="23"/>
              </a:xfrm>
              <a:custGeom>
                <a:avLst/>
                <a:gdLst>
                  <a:gd name="T0" fmla="*/ 0 w 6"/>
                  <a:gd name="T1" fmla="*/ 0 h 57"/>
                  <a:gd name="T2" fmla="*/ 0 w 6"/>
                  <a:gd name="T3" fmla="*/ 0 h 57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6" h="57">
                    <a:moveTo>
                      <a:pt x="0" y="0"/>
                    </a:moveTo>
                    <a:lnTo>
                      <a:pt x="6" y="57"/>
                    </a:lnTo>
                  </a:path>
                </a:pathLst>
              </a:custGeom>
              <a:noFill/>
              <a:ln w="3175" cmpd="sng">
                <a:solidFill>
                  <a:srgbClr val="6666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92" name="未知"/>
              <p:cNvSpPr>
                <a:spLocks/>
              </p:cNvSpPr>
              <p:nvPr/>
            </p:nvSpPr>
            <p:spPr bwMode="auto">
              <a:xfrm>
                <a:off x="1245" y="830"/>
                <a:ext cx="3" cy="23"/>
              </a:xfrm>
              <a:custGeom>
                <a:avLst/>
                <a:gdLst>
                  <a:gd name="T0" fmla="*/ 0 w 6"/>
                  <a:gd name="T1" fmla="*/ 0 h 57"/>
                  <a:gd name="T2" fmla="*/ 1 w 6"/>
                  <a:gd name="T3" fmla="*/ 0 h 57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6" h="57">
                    <a:moveTo>
                      <a:pt x="0" y="0"/>
                    </a:moveTo>
                    <a:lnTo>
                      <a:pt x="6" y="57"/>
                    </a:lnTo>
                  </a:path>
                </a:pathLst>
              </a:custGeom>
              <a:noFill/>
              <a:ln w="3175" cmpd="sng">
                <a:solidFill>
                  <a:srgbClr val="BEBEBE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93" name="未知"/>
              <p:cNvSpPr>
                <a:spLocks/>
              </p:cNvSpPr>
              <p:nvPr/>
            </p:nvSpPr>
            <p:spPr bwMode="auto">
              <a:xfrm>
                <a:off x="995" y="867"/>
                <a:ext cx="251" cy="251"/>
              </a:xfrm>
              <a:custGeom>
                <a:avLst/>
                <a:gdLst>
                  <a:gd name="T0" fmla="*/ 0 w 627"/>
                  <a:gd name="T1" fmla="*/ 0 h 627"/>
                  <a:gd name="T2" fmla="*/ 0 w 627"/>
                  <a:gd name="T3" fmla="*/ 0 h 627"/>
                  <a:gd name="T4" fmla="*/ 0 w 627"/>
                  <a:gd name="T5" fmla="*/ 0 h 627"/>
                  <a:gd name="T6" fmla="*/ 0 w 627"/>
                  <a:gd name="T7" fmla="*/ 0 h 627"/>
                  <a:gd name="T8" fmla="*/ 0 w 627"/>
                  <a:gd name="T9" fmla="*/ 0 h 627"/>
                  <a:gd name="T10" fmla="*/ 0 w 627"/>
                  <a:gd name="T11" fmla="*/ 0 h 627"/>
                  <a:gd name="T12" fmla="*/ 0 w 627"/>
                  <a:gd name="T13" fmla="*/ 0 h 627"/>
                  <a:gd name="T14" fmla="*/ 0 w 627"/>
                  <a:gd name="T15" fmla="*/ 0 h 627"/>
                  <a:gd name="T16" fmla="*/ 0 w 627"/>
                  <a:gd name="T17" fmla="*/ 0 h 627"/>
                  <a:gd name="T18" fmla="*/ 0 w 627"/>
                  <a:gd name="T19" fmla="*/ 0 h 627"/>
                  <a:gd name="T20" fmla="*/ 0 w 627"/>
                  <a:gd name="T21" fmla="*/ 0 h 627"/>
                  <a:gd name="T22" fmla="*/ 0 w 627"/>
                  <a:gd name="T23" fmla="*/ 0 h 627"/>
                  <a:gd name="T24" fmla="*/ 0 w 627"/>
                  <a:gd name="T25" fmla="*/ 0 h 627"/>
                  <a:gd name="T26" fmla="*/ 0 w 627"/>
                  <a:gd name="T27" fmla="*/ 0 h 627"/>
                  <a:gd name="T28" fmla="*/ 0 w 627"/>
                  <a:gd name="T29" fmla="*/ 0 h 627"/>
                  <a:gd name="T30" fmla="*/ 0 w 627"/>
                  <a:gd name="T31" fmla="*/ 0 h 627"/>
                  <a:gd name="T32" fmla="*/ 0 w 627"/>
                  <a:gd name="T33" fmla="*/ 0 h 627"/>
                  <a:gd name="T34" fmla="*/ 0 w 627"/>
                  <a:gd name="T35" fmla="*/ 0 h 627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627" h="627">
                    <a:moveTo>
                      <a:pt x="94" y="547"/>
                    </a:moveTo>
                    <a:lnTo>
                      <a:pt x="535" y="110"/>
                    </a:lnTo>
                    <a:lnTo>
                      <a:pt x="549" y="83"/>
                    </a:lnTo>
                    <a:lnTo>
                      <a:pt x="627" y="627"/>
                    </a:lnTo>
                    <a:lnTo>
                      <a:pt x="549" y="83"/>
                    </a:lnTo>
                    <a:lnTo>
                      <a:pt x="549" y="80"/>
                    </a:lnTo>
                    <a:lnTo>
                      <a:pt x="508" y="33"/>
                    </a:lnTo>
                    <a:lnTo>
                      <a:pt x="498" y="32"/>
                    </a:lnTo>
                    <a:lnTo>
                      <a:pt x="496" y="32"/>
                    </a:lnTo>
                    <a:lnTo>
                      <a:pt x="426" y="89"/>
                    </a:lnTo>
                    <a:lnTo>
                      <a:pt x="34" y="480"/>
                    </a:lnTo>
                    <a:lnTo>
                      <a:pt x="34" y="490"/>
                    </a:lnTo>
                    <a:lnTo>
                      <a:pt x="0" y="0"/>
                    </a:lnTo>
                    <a:lnTo>
                      <a:pt x="34" y="490"/>
                    </a:lnTo>
                    <a:lnTo>
                      <a:pt x="34" y="494"/>
                    </a:lnTo>
                    <a:lnTo>
                      <a:pt x="69" y="545"/>
                    </a:lnTo>
                    <a:lnTo>
                      <a:pt x="91" y="547"/>
                    </a:lnTo>
                    <a:lnTo>
                      <a:pt x="94" y="547"/>
                    </a:lnTo>
                    <a:close/>
                  </a:path>
                </a:pathLst>
              </a:custGeom>
              <a:blipFill dpi="0" rotWithShape="0">
                <a:blip r:embed="rId23"/>
                <a:srcRect/>
                <a:stretch>
                  <a:fillRect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94" name="未知"/>
              <p:cNvSpPr>
                <a:spLocks/>
              </p:cNvSpPr>
              <p:nvPr/>
            </p:nvSpPr>
            <p:spPr bwMode="auto">
              <a:xfrm>
                <a:off x="976" y="848"/>
                <a:ext cx="225" cy="225"/>
              </a:xfrm>
              <a:custGeom>
                <a:avLst/>
                <a:gdLst>
                  <a:gd name="T0" fmla="*/ 0 w 563"/>
                  <a:gd name="T1" fmla="*/ 0 h 563"/>
                  <a:gd name="T2" fmla="*/ 0 w 563"/>
                  <a:gd name="T3" fmla="*/ 0 h 563"/>
                  <a:gd name="T4" fmla="*/ 0 w 563"/>
                  <a:gd name="T5" fmla="*/ 0 h 563"/>
                  <a:gd name="T6" fmla="*/ 0 w 563"/>
                  <a:gd name="T7" fmla="*/ 0 h 563"/>
                  <a:gd name="T8" fmla="*/ 0 w 563"/>
                  <a:gd name="T9" fmla="*/ 0 h 563"/>
                  <a:gd name="T10" fmla="*/ 0 w 563"/>
                  <a:gd name="T11" fmla="*/ 0 h 563"/>
                  <a:gd name="T12" fmla="*/ 0 w 563"/>
                  <a:gd name="T13" fmla="*/ 0 h 563"/>
                  <a:gd name="T14" fmla="*/ 0 w 563"/>
                  <a:gd name="T15" fmla="*/ 0 h 563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563" h="563">
                    <a:moveTo>
                      <a:pt x="474" y="137"/>
                    </a:moveTo>
                    <a:lnTo>
                      <a:pt x="563" y="563"/>
                    </a:lnTo>
                    <a:lnTo>
                      <a:pt x="474" y="137"/>
                    </a:lnTo>
                    <a:lnTo>
                      <a:pt x="95" y="500"/>
                    </a:lnTo>
                    <a:lnTo>
                      <a:pt x="82" y="528"/>
                    </a:lnTo>
                    <a:lnTo>
                      <a:pt x="0" y="0"/>
                    </a:lnTo>
                    <a:lnTo>
                      <a:pt x="82" y="528"/>
                    </a:lnTo>
                    <a:lnTo>
                      <a:pt x="474" y="137"/>
                    </a:lnTo>
                    <a:close/>
                  </a:path>
                </a:pathLst>
              </a:custGeom>
              <a:blipFill dpi="0" rotWithShape="0">
                <a:blip r:embed="rId24"/>
                <a:srcRect/>
                <a:stretch>
                  <a:fillRect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95" name="未知"/>
              <p:cNvSpPr>
                <a:spLocks/>
              </p:cNvSpPr>
              <p:nvPr/>
            </p:nvSpPr>
            <p:spPr bwMode="auto">
              <a:xfrm>
                <a:off x="1181" y="853"/>
                <a:ext cx="101" cy="101"/>
              </a:xfrm>
              <a:custGeom>
                <a:avLst/>
                <a:gdLst>
                  <a:gd name="T0" fmla="*/ 0 w 253"/>
                  <a:gd name="T1" fmla="*/ 0 h 253"/>
                  <a:gd name="T2" fmla="*/ 0 w 253"/>
                  <a:gd name="T3" fmla="*/ 0 h 253"/>
                  <a:gd name="T4" fmla="*/ 0 w 253"/>
                  <a:gd name="T5" fmla="*/ 0 h 253"/>
                  <a:gd name="T6" fmla="*/ 0 w 253"/>
                  <a:gd name="T7" fmla="*/ 0 h 253"/>
                  <a:gd name="T8" fmla="*/ 0 w 253"/>
                  <a:gd name="T9" fmla="*/ 0 h 253"/>
                  <a:gd name="T10" fmla="*/ 0 w 253"/>
                  <a:gd name="T11" fmla="*/ 0 h 253"/>
                  <a:gd name="T12" fmla="*/ 0 w 253"/>
                  <a:gd name="T13" fmla="*/ 0 h 253"/>
                  <a:gd name="T14" fmla="*/ 0 w 253"/>
                  <a:gd name="T15" fmla="*/ 0 h 253"/>
                  <a:gd name="T16" fmla="*/ 0 w 253"/>
                  <a:gd name="T17" fmla="*/ 0 h 253"/>
                  <a:gd name="T18" fmla="*/ 0 w 253"/>
                  <a:gd name="T19" fmla="*/ 0 h 253"/>
                  <a:gd name="T20" fmla="*/ 0 w 253"/>
                  <a:gd name="T21" fmla="*/ 0 h 25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253" h="253">
                    <a:moveTo>
                      <a:pt x="233" y="153"/>
                    </a:moveTo>
                    <a:lnTo>
                      <a:pt x="253" y="253"/>
                    </a:lnTo>
                    <a:lnTo>
                      <a:pt x="233" y="153"/>
                    </a:lnTo>
                    <a:lnTo>
                      <a:pt x="95" y="22"/>
                    </a:lnTo>
                    <a:lnTo>
                      <a:pt x="19" y="97"/>
                    </a:lnTo>
                    <a:lnTo>
                      <a:pt x="0" y="0"/>
                    </a:lnTo>
                    <a:lnTo>
                      <a:pt x="19" y="97"/>
                    </a:lnTo>
                    <a:lnTo>
                      <a:pt x="58" y="139"/>
                    </a:lnTo>
                    <a:lnTo>
                      <a:pt x="110" y="125"/>
                    </a:lnTo>
                    <a:lnTo>
                      <a:pt x="206" y="171"/>
                    </a:lnTo>
                    <a:lnTo>
                      <a:pt x="233" y="153"/>
                    </a:lnTo>
                    <a:close/>
                  </a:path>
                </a:pathLst>
              </a:custGeom>
              <a:blipFill dpi="0" rotWithShape="0">
                <a:blip r:embed="rId25"/>
                <a:srcRect/>
                <a:stretch>
                  <a:fillRect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96" name="未知"/>
              <p:cNvSpPr>
                <a:spLocks/>
              </p:cNvSpPr>
              <p:nvPr/>
            </p:nvSpPr>
            <p:spPr bwMode="auto">
              <a:xfrm>
                <a:off x="1158" y="830"/>
                <a:ext cx="70" cy="70"/>
              </a:xfrm>
              <a:custGeom>
                <a:avLst/>
                <a:gdLst>
                  <a:gd name="T0" fmla="*/ 0 w 175"/>
                  <a:gd name="T1" fmla="*/ 0 h 175"/>
                  <a:gd name="T2" fmla="*/ 0 w 175"/>
                  <a:gd name="T3" fmla="*/ 0 h 175"/>
                  <a:gd name="T4" fmla="*/ 0 w 175"/>
                  <a:gd name="T5" fmla="*/ 0 h 175"/>
                  <a:gd name="T6" fmla="*/ 0 w 175"/>
                  <a:gd name="T7" fmla="*/ 0 h 175"/>
                  <a:gd name="T8" fmla="*/ 0 w 175"/>
                  <a:gd name="T9" fmla="*/ 0 h 175"/>
                  <a:gd name="T10" fmla="*/ 0 w 175"/>
                  <a:gd name="T11" fmla="*/ 0 h 175"/>
                  <a:gd name="T12" fmla="*/ 0 w 175"/>
                  <a:gd name="T13" fmla="*/ 0 h 175"/>
                  <a:gd name="T14" fmla="*/ 0 w 175"/>
                  <a:gd name="T15" fmla="*/ 0 h 175"/>
                  <a:gd name="T16" fmla="*/ 0 w 175"/>
                  <a:gd name="T17" fmla="*/ 0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5" h="175">
                    <a:moveTo>
                      <a:pt x="154" y="80"/>
                    </a:moveTo>
                    <a:lnTo>
                      <a:pt x="175" y="175"/>
                    </a:lnTo>
                    <a:lnTo>
                      <a:pt x="154" y="80"/>
                    </a:lnTo>
                    <a:lnTo>
                      <a:pt x="128" y="55"/>
                    </a:lnTo>
                    <a:lnTo>
                      <a:pt x="66" y="142"/>
                    </a:lnTo>
                    <a:lnTo>
                      <a:pt x="0" y="0"/>
                    </a:lnTo>
                    <a:lnTo>
                      <a:pt x="66" y="142"/>
                    </a:lnTo>
                    <a:lnTo>
                      <a:pt x="78" y="155"/>
                    </a:lnTo>
                    <a:lnTo>
                      <a:pt x="154" y="80"/>
                    </a:lnTo>
                    <a:close/>
                  </a:path>
                </a:pathLst>
              </a:custGeom>
              <a:blipFill dpi="0" rotWithShape="0">
                <a:blip r:embed="rId26"/>
                <a:srcRect/>
                <a:stretch>
                  <a:fillRect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97" name="未知"/>
              <p:cNvSpPr>
                <a:spLocks/>
              </p:cNvSpPr>
              <p:nvPr/>
            </p:nvSpPr>
            <p:spPr bwMode="auto">
              <a:xfrm>
                <a:off x="1184" y="852"/>
                <a:ext cx="90" cy="70"/>
              </a:xfrm>
              <a:custGeom>
                <a:avLst/>
                <a:gdLst>
                  <a:gd name="T0" fmla="*/ 0 w 226"/>
                  <a:gd name="T1" fmla="*/ 0 h 174"/>
                  <a:gd name="T2" fmla="*/ 0 w 226"/>
                  <a:gd name="T3" fmla="*/ 0 h 174"/>
                  <a:gd name="T4" fmla="*/ 0 w 226"/>
                  <a:gd name="T5" fmla="*/ 0 h 174"/>
                  <a:gd name="T6" fmla="*/ 0 w 226"/>
                  <a:gd name="T7" fmla="*/ 0 h 174"/>
                  <a:gd name="T8" fmla="*/ 0 w 226"/>
                  <a:gd name="T9" fmla="*/ 0 h 174"/>
                  <a:gd name="T10" fmla="*/ 0 w 226"/>
                  <a:gd name="T11" fmla="*/ 0 h 174"/>
                  <a:gd name="T12" fmla="*/ 0 w 226"/>
                  <a:gd name="T13" fmla="*/ 0 h 174"/>
                  <a:gd name="T14" fmla="*/ 0 w 226"/>
                  <a:gd name="T15" fmla="*/ 0 h 174"/>
                  <a:gd name="T16" fmla="*/ 0 w 226"/>
                  <a:gd name="T17" fmla="*/ 0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226" h="174">
                    <a:moveTo>
                      <a:pt x="0" y="87"/>
                    </a:moveTo>
                    <a:lnTo>
                      <a:pt x="51" y="142"/>
                    </a:lnTo>
                    <a:lnTo>
                      <a:pt x="56" y="141"/>
                    </a:lnTo>
                    <a:lnTo>
                      <a:pt x="60" y="140"/>
                    </a:lnTo>
                    <a:lnTo>
                      <a:pt x="103" y="128"/>
                    </a:lnTo>
                    <a:lnTo>
                      <a:pt x="199" y="174"/>
                    </a:lnTo>
                    <a:lnTo>
                      <a:pt x="226" y="156"/>
                    </a:lnTo>
                    <a:lnTo>
                      <a:pt x="62" y="0"/>
                    </a:lnTo>
                    <a:lnTo>
                      <a:pt x="0" y="87"/>
                    </a:lnTo>
                    <a:close/>
                  </a:path>
                </a:pathLst>
              </a:custGeom>
              <a:noFill/>
              <a:ln w="63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98" name="未知"/>
              <p:cNvSpPr>
                <a:spLocks/>
              </p:cNvSpPr>
              <p:nvPr/>
            </p:nvSpPr>
            <p:spPr bwMode="auto">
              <a:xfrm>
                <a:off x="1324" y="856"/>
                <a:ext cx="7" cy="8"/>
              </a:xfrm>
              <a:custGeom>
                <a:avLst/>
                <a:gdLst>
                  <a:gd name="T0" fmla="*/ 0 w 18"/>
                  <a:gd name="T1" fmla="*/ 0 h 21"/>
                  <a:gd name="T2" fmla="*/ 0 w 18"/>
                  <a:gd name="T3" fmla="*/ 0 h 21"/>
                  <a:gd name="T4" fmla="*/ 0 w 18"/>
                  <a:gd name="T5" fmla="*/ 0 h 21"/>
                  <a:gd name="T6" fmla="*/ 0 w 18"/>
                  <a:gd name="T7" fmla="*/ 0 h 21"/>
                  <a:gd name="T8" fmla="*/ 0 w 18"/>
                  <a:gd name="T9" fmla="*/ 0 h 21"/>
                  <a:gd name="T10" fmla="*/ 0 w 18"/>
                  <a:gd name="T11" fmla="*/ 0 h 21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8" h="21">
                    <a:moveTo>
                      <a:pt x="5" y="17"/>
                    </a:moveTo>
                    <a:lnTo>
                      <a:pt x="18" y="0"/>
                    </a:lnTo>
                    <a:lnTo>
                      <a:pt x="0" y="18"/>
                    </a:lnTo>
                    <a:lnTo>
                      <a:pt x="1" y="20"/>
                    </a:lnTo>
                    <a:lnTo>
                      <a:pt x="2" y="21"/>
                    </a:lnTo>
                    <a:lnTo>
                      <a:pt x="5" y="1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99" name="未知"/>
              <p:cNvSpPr>
                <a:spLocks/>
              </p:cNvSpPr>
              <p:nvPr/>
            </p:nvSpPr>
            <p:spPr bwMode="auto">
              <a:xfrm>
                <a:off x="1241" y="780"/>
                <a:ext cx="112" cy="112"/>
              </a:xfrm>
              <a:custGeom>
                <a:avLst/>
                <a:gdLst>
                  <a:gd name="T0" fmla="*/ 0 w 279"/>
                  <a:gd name="T1" fmla="*/ 0 h 279"/>
                  <a:gd name="T2" fmla="*/ 0 w 279"/>
                  <a:gd name="T3" fmla="*/ 0 h 279"/>
                  <a:gd name="T4" fmla="*/ 0 w 279"/>
                  <a:gd name="T5" fmla="*/ 0 h 279"/>
                  <a:gd name="T6" fmla="*/ 0 w 279"/>
                  <a:gd name="T7" fmla="*/ 0 h 279"/>
                  <a:gd name="T8" fmla="*/ 0 w 279"/>
                  <a:gd name="T9" fmla="*/ 0 h 279"/>
                  <a:gd name="T10" fmla="*/ 0 w 279"/>
                  <a:gd name="T11" fmla="*/ 0 h 279"/>
                  <a:gd name="T12" fmla="*/ 0 w 279"/>
                  <a:gd name="T13" fmla="*/ 0 h 279"/>
                  <a:gd name="T14" fmla="*/ 0 w 279"/>
                  <a:gd name="T15" fmla="*/ 0 h 279"/>
                  <a:gd name="T16" fmla="*/ 0 w 279"/>
                  <a:gd name="T17" fmla="*/ 0 h 279"/>
                  <a:gd name="T18" fmla="*/ 0 w 279"/>
                  <a:gd name="T19" fmla="*/ 0 h 279"/>
                  <a:gd name="T20" fmla="*/ 0 w 279"/>
                  <a:gd name="T21" fmla="*/ 0 h 279"/>
                  <a:gd name="T22" fmla="*/ 0 w 279"/>
                  <a:gd name="T23" fmla="*/ 0 h 279"/>
                  <a:gd name="T24" fmla="*/ 0 w 279"/>
                  <a:gd name="T25" fmla="*/ 0 h 279"/>
                  <a:gd name="T26" fmla="*/ 0 w 279"/>
                  <a:gd name="T27" fmla="*/ 0 h 279"/>
                  <a:gd name="T28" fmla="*/ 0 w 279"/>
                  <a:gd name="T29" fmla="*/ 0 h 279"/>
                  <a:gd name="T30" fmla="*/ 0 w 279"/>
                  <a:gd name="T31" fmla="*/ 0 h 279"/>
                  <a:gd name="T32" fmla="*/ 0 w 279"/>
                  <a:gd name="T33" fmla="*/ 0 h 279"/>
                  <a:gd name="T34" fmla="*/ 0 w 279"/>
                  <a:gd name="T35" fmla="*/ 0 h 279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279" h="279">
                    <a:moveTo>
                      <a:pt x="225" y="188"/>
                    </a:moveTo>
                    <a:lnTo>
                      <a:pt x="230" y="177"/>
                    </a:lnTo>
                    <a:lnTo>
                      <a:pt x="279" y="279"/>
                    </a:lnTo>
                    <a:lnTo>
                      <a:pt x="230" y="177"/>
                    </a:lnTo>
                    <a:lnTo>
                      <a:pt x="230" y="175"/>
                    </a:lnTo>
                    <a:lnTo>
                      <a:pt x="199" y="116"/>
                    </a:lnTo>
                    <a:lnTo>
                      <a:pt x="160" y="69"/>
                    </a:lnTo>
                    <a:lnTo>
                      <a:pt x="114" y="29"/>
                    </a:lnTo>
                    <a:lnTo>
                      <a:pt x="18" y="125"/>
                    </a:lnTo>
                    <a:lnTo>
                      <a:pt x="0" y="0"/>
                    </a:lnTo>
                    <a:lnTo>
                      <a:pt x="18" y="125"/>
                    </a:lnTo>
                    <a:lnTo>
                      <a:pt x="49" y="157"/>
                    </a:lnTo>
                    <a:lnTo>
                      <a:pt x="98" y="108"/>
                    </a:lnTo>
                    <a:lnTo>
                      <a:pt x="103" y="109"/>
                    </a:lnTo>
                    <a:lnTo>
                      <a:pt x="157" y="153"/>
                    </a:lnTo>
                    <a:lnTo>
                      <a:pt x="200" y="199"/>
                    </a:lnTo>
                    <a:lnTo>
                      <a:pt x="207" y="206"/>
                    </a:lnTo>
                    <a:lnTo>
                      <a:pt x="225" y="188"/>
                    </a:lnTo>
                    <a:close/>
                  </a:path>
                </a:pathLst>
              </a:custGeom>
              <a:blipFill dpi="0" rotWithShape="0">
                <a:blip r:embed="rId27"/>
                <a:srcRect/>
                <a:stretch>
                  <a:fillRect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00" name="未知"/>
              <p:cNvSpPr>
                <a:spLocks/>
              </p:cNvSpPr>
              <p:nvPr/>
            </p:nvSpPr>
            <p:spPr bwMode="auto">
              <a:xfrm>
                <a:off x="1218" y="757"/>
                <a:ext cx="81" cy="81"/>
              </a:xfrm>
              <a:custGeom>
                <a:avLst/>
                <a:gdLst>
                  <a:gd name="T0" fmla="*/ 0 w 202"/>
                  <a:gd name="T1" fmla="*/ 0 h 202"/>
                  <a:gd name="T2" fmla="*/ 0 w 202"/>
                  <a:gd name="T3" fmla="*/ 0 h 202"/>
                  <a:gd name="T4" fmla="*/ 0 w 202"/>
                  <a:gd name="T5" fmla="*/ 0 h 202"/>
                  <a:gd name="T6" fmla="*/ 0 w 202"/>
                  <a:gd name="T7" fmla="*/ 0 h 202"/>
                  <a:gd name="T8" fmla="*/ 0 w 202"/>
                  <a:gd name="T9" fmla="*/ 0 h 202"/>
                  <a:gd name="T10" fmla="*/ 0 w 202"/>
                  <a:gd name="T11" fmla="*/ 0 h 202"/>
                  <a:gd name="T12" fmla="*/ 0 w 202"/>
                  <a:gd name="T13" fmla="*/ 0 h 202"/>
                  <a:gd name="T14" fmla="*/ 0 w 202"/>
                  <a:gd name="T15" fmla="*/ 0 h 202"/>
                  <a:gd name="T16" fmla="*/ 0 w 202"/>
                  <a:gd name="T17" fmla="*/ 0 h 202"/>
                  <a:gd name="T18" fmla="*/ 0 w 202"/>
                  <a:gd name="T19" fmla="*/ 0 h 202"/>
                  <a:gd name="T20" fmla="*/ 0 w 202"/>
                  <a:gd name="T21" fmla="*/ 0 h 20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202" h="202">
                    <a:moveTo>
                      <a:pt x="172" y="87"/>
                    </a:moveTo>
                    <a:lnTo>
                      <a:pt x="202" y="202"/>
                    </a:lnTo>
                    <a:lnTo>
                      <a:pt x="172" y="87"/>
                    </a:lnTo>
                    <a:lnTo>
                      <a:pt x="134" y="69"/>
                    </a:lnTo>
                    <a:lnTo>
                      <a:pt x="126" y="69"/>
                    </a:lnTo>
                    <a:lnTo>
                      <a:pt x="75" y="113"/>
                    </a:lnTo>
                    <a:lnTo>
                      <a:pt x="54" y="160"/>
                    </a:lnTo>
                    <a:lnTo>
                      <a:pt x="0" y="0"/>
                    </a:lnTo>
                    <a:lnTo>
                      <a:pt x="54" y="160"/>
                    </a:lnTo>
                    <a:lnTo>
                      <a:pt x="76" y="183"/>
                    </a:lnTo>
                    <a:lnTo>
                      <a:pt x="172" y="87"/>
                    </a:lnTo>
                    <a:close/>
                  </a:path>
                </a:pathLst>
              </a:custGeom>
              <a:blipFill dpi="0" rotWithShape="0">
                <a:blip r:embed="rId28"/>
                <a:srcRect/>
                <a:stretch>
                  <a:fillRect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01" name="未知"/>
              <p:cNvSpPr>
                <a:spLocks/>
              </p:cNvSpPr>
              <p:nvPr/>
            </p:nvSpPr>
            <p:spPr bwMode="auto">
              <a:xfrm>
                <a:off x="1240" y="785"/>
                <a:ext cx="93" cy="79"/>
              </a:xfrm>
              <a:custGeom>
                <a:avLst/>
                <a:gdLst>
                  <a:gd name="T0" fmla="*/ 0 w 234"/>
                  <a:gd name="T1" fmla="*/ 0 h 198"/>
                  <a:gd name="T2" fmla="*/ 0 w 234"/>
                  <a:gd name="T3" fmla="*/ 0 h 198"/>
                  <a:gd name="T4" fmla="*/ 0 w 234"/>
                  <a:gd name="T5" fmla="*/ 0 h 198"/>
                  <a:gd name="T6" fmla="*/ 0 w 234"/>
                  <a:gd name="T7" fmla="*/ 0 h 198"/>
                  <a:gd name="T8" fmla="*/ 0 w 234"/>
                  <a:gd name="T9" fmla="*/ 0 h 198"/>
                  <a:gd name="T10" fmla="*/ 0 w 234"/>
                  <a:gd name="T11" fmla="*/ 0 h 198"/>
                  <a:gd name="T12" fmla="*/ 0 w 234"/>
                  <a:gd name="T13" fmla="*/ 0 h 198"/>
                  <a:gd name="T14" fmla="*/ 0 w 234"/>
                  <a:gd name="T15" fmla="*/ 0 h 198"/>
                  <a:gd name="T16" fmla="*/ 0 w 234"/>
                  <a:gd name="T17" fmla="*/ 0 h 198"/>
                  <a:gd name="T18" fmla="*/ 0 w 234"/>
                  <a:gd name="T19" fmla="*/ 0 h 198"/>
                  <a:gd name="T20" fmla="*/ 0 w 234"/>
                  <a:gd name="T21" fmla="*/ 0 h 198"/>
                  <a:gd name="T22" fmla="*/ 0 w 234"/>
                  <a:gd name="T23" fmla="*/ 0 h 198"/>
                  <a:gd name="T24" fmla="*/ 0 w 234"/>
                  <a:gd name="T25" fmla="*/ 0 h 198"/>
                  <a:gd name="T26" fmla="*/ 0 w 234"/>
                  <a:gd name="T27" fmla="*/ 0 h 198"/>
                  <a:gd name="T28" fmla="*/ 0 w 234"/>
                  <a:gd name="T29" fmla="*/ 0 h 198"/>
                  <a:gd name="T30" fmla="*/ 0 w 234"/>
                  <a:gd name="T31" fmla="*/ 0 h 198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234" h="198">
                    <a:moveTo>
                      <a:pt x="213" y="198"/>
                    </a:moveTo>
                    <a:lnTo>
                      <a:pt x="234" y="166"/>
                    </a:lnTo>
                    <a:lnTo>
                      <a:pt x="234" y="164"/>
                    </a:lnTo>
                    <a:lnTo>
                      <a:pt x="203" y="105"/>
                    </a:lnTo>
                    <a:lnTo>
                      <a:pt x="164" y="58"/>
                    </a:lnTo>
                    <a:lnTo>
                      <a:pt x="117" y="17"/>
                    </a:lnTo>
                    <a:lnTo>
                      <a:pt x="80" y="0"/>
                    </a:lnTo>
                    <a:lnTo>
                      <a:pt x="72" y="0"/>
                    </a:lnTo>
                    <a:lnTo>
                      <a:pt x="21" y="44"/>
                    </a:lnTo>
                    <a:lnTo>
                      <a:pt x="0" y="91"/>
                    </a:lnTo>
                    <a:lnTo>
                      <a:pt x="53" y="146"/>
                    </a:lnTo>
                    <a:lnTo>
                      <a:pt x="102" y="97"/>
                    </a:lnTo>
                    <a:lnTo>
                      <a:pt x="107" y="98"/>
                    </a:lnTo>
                    <a:lnTo>
                      <a:pt x="161" y="142"/>
                    </a:lnTo>
                    <a:lnTo>
                      <a:pt x="204" y="188"/>
                    </a:lnTo>
                    <a:lnTo>
                      <a:pt x="213" y="198"/>
                    </a:lnTo>
                    <a:close/>
                  </a:path>
                </a:pathLst>
              </a:custGeom>
              <a:noFill/>
              <a:ln w="63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02" name="未知"/>
              <p:cNvSpPr>
                <a:spLocks/>
              </p:cNvSpPr>
              <p:nvPr/>
            </p:nvSpPr>
            <p:spPr bwMode="auto">
              <a:xfrm>
                <a:off x="1170" y="863"/>
                <a:ext cx="70" cy="69"/>
              </a:xfrm>
              <a:custGeom>
                <a:avLst/>
                <a:gdLst>
                  <a:gd name="T0" fmla="*/ 0 w 175"/>
                  <a:gd name="T1" fmla="*/ 0 h 174"/>
                  <a:gd name="T2" fmla="*/ 0 w 175"/>
                  <a:gd name="T3" fmla="*/ 0 h 174"/>
                  <a:gd name="T4" fmla="*/ 0 w 175"/>
                  <a:gd name="T5" fmla="*/ 0 h 174"/>
                  <a:gd name="T6" fmla="*/ 0 w 175"/>
                  <a:gd name="T7" fmla="*/ 0 h 174"/>
                  <a:gd name="T8" fmla="*/ 0 w 175"/>
                  <a:gd name="T9" fmla="*/ 0 h 174"/>
                  <a:gd name="T10" fmla="*/ 0 w 175"/>
                  <a:gd name="T11" fmla="*/ 0 h 174"/>
                  <a:gd name="T12" fmla="*/ 0 w 175"/>
                  <a:gd name="T13" fmla="*/ 0 h 174"/>
                  <a:gd name="T14" fmla="*/ 0 w 175"/>
                  <a:gd name="T15" fmla="*/ 0 h 174"/>
                  <a:gd name="T16" fmla="*/ 0 w 175"/>
                  <a:gd name="T17" fmla="*/ 0 h 174"/>
                  <a:gd name="T18" fmla="*/ 0 w 175"/>
                  <a:gd name="T19" fmla="*/ 0 h 174"/>
                  <a:gd name="T20" fmla="*/ 0 w 175"/>
                  <a:gd name="T21" fmla="*/ 0 h 174"/>
                  <a:gd name="T22" fmla="*/ 0 w 175"/>
                  <a:gd name="T23" fmla="*/ 0 h 174"/>
                  <a:gd name="T24" fmla="*/ 0 w 175"/>
                  <a:gd name="T25" fmla="*/ 0 h 174"/>
                  <a:gd name="T26" fmla="*/ 0 w 175"/>
                  <a:gd name="T27" fmla="*/ 0 h 174"/>
                  <a:gd name="T28" fmla="*/ 0 w 175"/>
                  <a:gd name="T29" fmla="*/ 0 h 174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175" h="174">
                    <a:moveTo>
                      <a:pt x="104" y="128"/>
                    </a:moveTo>
                    <a:lnTo>
                      <a:pt x="128" y="102"/>
                    </a:lnTo>
                    <a:lnTo>
                      <a:pt x="175" y="174"/>
                    </a:lnTo>
                    <a:lnTo>
                      <a:pt x="128" y="102"/>
                    </a:lnTo>
                    <a:lnTo>
                      <a:pt x="128" y="100"/>
                    </a:lnTo>
                    <a:lnTo>
                      <a:pt x="76" y="39"/>
                    </a:lnTo>
                    <a:lnTo>
                      <a:pt x="58" y="31"/>
                    </a:lnTo>
                    <a:lnTo>
                      <a:pt x="56" y="31"/>
                    </a:lnTo>
                    <a:lnTo>
                      <a:pt x="32" y="57"/>
                    </a:lnTo>
                    <a:lnTo>
                      <a:pt x="0" y="0"/>
                    </a:lnTo>
                    <a:lnTo>
                      <a:pt x="32" y="57"/>
                    </a:lnTo>
                    <a:lnTo>
                      <a:pt x="32" y="59"/>
                    </a:lnTo>
                    <a:lnTo>
                      <a:pt x="84" y="120"/>
                    </a:lnTo>
                    <a:lnTo>
                      <a:pt x="102" y="128"/>
                    </a:lnTo>
                    <a:lnTo>
                      <a:pt x="104" y="128"/>
                    </a:lnTo>
                    <a:close/>
                  </a:path>
                </a:pathLst>
              </a:custGeom>
              <a:blipFill dpi="0" rotWithShape="0">
                <a:blip r:embed="rId29"/>
                <a:srcRect/>
                <a:stretch>
                  <a:fillRect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03" name="未知"/>
              <p:cNvSpPr>
                <a:spLocks/>
              </p:cNvSpPr>
              <p:nvPr/>
            </p:nvSpPr>
            <p:spPr bwMode="auto">
              <a:xfrm>
                <a:off x="1026" y="1054"/>
                <a:ext cx="17" cy="16"/>
              </a:xfrm>
              <a:custGeom>
                <a:avLst/>
                <a:gdLst>
                  <a:gd name="T0" fmla="*/ 0 w 42"/>
                  <a:gd name="T1" fmla="*/ 0 h 41"/>
                  <a:gd name="T2" fmla="*/ 0 w 42"/>
                  <a:gd name="T3" fmla="*/ 0 h 41"/>
                  <a:gd name="T4" fmla="*/ 0 w 42"/>
                  <a:gd name="T5" fmla="*/ 0 h 41"/>
                  <a:gd name="T6" fmla="*/ 0 w 42"/>
                  <a:gd name="T7" fmla="*/ 0 h 41"/>
                  <a:gd name="T8" fmla="*/ 0 w 42"/>
                  <a:gd name="T9" fmla="*/ 0 h 41"/>
                  <a:gd name="T10" fmla="*/ 0 w 42"/>
                  <a:gd name="T11" fmla="*/ 0 h 41"/>
                  <a:gd name="T12" fmla="*/ 0 w 42"/>
                  <a:gd name="T13" fmla="*/ 0 h 41"/>
                  <a:gd name="T14" fmla="*/ 0 w 42"/>
                  <a:gd name="T15" fmla="*/ 0 h 41"/>
                  <a:gd name="T16" fmla="*/ 0 w 42"/>
                  <a:gd name="T17" fmla="*/ 0 h 41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42" h="41">
                    <a:moveTo>
                      <a:pt x="22" y="0"/>
                    </a:moveTo>
                    <a:lnTo>
                      <a:pt x="42" y="20"/>
                    </a:lnTo>
                    <a:lnTo>
                      <a:pt x="42" y="21"/>
                    </a:lnTo>
                    <a:lnTo>
                      <a:pt x="21" y="41"/>
                    </a:lnTo>
                    <a:lnTo>
                      <a:pt x="20" y="41"/>
                    </a:lnTo>
                    <a:lnTo>
                      <a:pt x="0" y="21"/>
                    </a:lnTo>
                    <a:lnTo>
                      <a:pt x="0" y="19"/>
                    </a:lnTo>
                    <a:lnTo>
                      <a:pt x="20" y="0"/>
                    </a:lnTo>
                    <a:lnTo>
                      <a:pt x="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04" name="未知"/>
              <p:cNvSpPr>
                <a:spLocks/>
              </p:cNvSpPr>
              <p:nvPr/>
            </p:nvSpPr>
            <p:spPr bwMode="auto">
              <a:xfrm>
                <a:off x="1026" y="1054"/>
                <a:ext cx="17" cy="16"/>
              </a:xfrm>
              <a:custGeom>
                <a:avLst/>
                <a:gdLst>
                  <a:gd name="T0" fmla="*/ 0 w 42"/>
                  <a:gd name="T1" fmla="*/ 0 h 41"/>
                  <a:gd name="T2" fmla="*/ 0 w 42"/>
                  <a:gd name="T3" fmla="*/ 0 h 41"/>
                  <a:gd name="T4" fmla="*/ 0 w 42"/>
                  <a:gd name="T5" fmla="*/ 0 h 41"/>
                  <a:gd name="T6" fmla="*/ 0 w 42"/>
                  <a:gd name="T7" fmla="*/ 0 h 41"/>
                  <a:gd name="T8" fmla="*/ 0 w 42"/>
                  <a:gd name="T9" fmla="*/ 0 h 41"/>
                  <a:gd name="T10" fmla="*/ 0 w 42"/>
                  <a:gd name="T11" fmla="*/ 0 h 41"/>
                  <a:gd name="T12" fmla="*/ 0 w 42"/>
                  <a:gd name="T13" fmla="*/ 0 h 41"/>
                  <a:gd name="T14" fmla="*/ 0 w 42"/>
                  <a:gd name="T15" fmla="*/ 0 h 41"/>
                  <a:gd name="T16" fmla="*/ 0 w 42"/>
                  <a:gd name="T17" fmla="*/ 0 h 41"/>
                  <a:gd name="T18" fmla="*/ 0 w 42"/>
                  <a:gd name="T19" fmla="*/ 0 h 4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42" h="41">
                    <a:moveTo>
                      <a:pt x="7" y="35"/>
                    </a:moveTo>
                    <a:lnTo>
                      <a:pt x="21" y="41"/>
                    </a:lnTo>
                    <a:lnTo>
                      <a:pt x="23" y="41"/>
                    </a:lnTo>
                    <a:lnTo>
                      <a:pt x="42" y="20"/>
                    </a:lnTo>
                    <a:lnTo>
                      <a:pt x="42" y="18"/>
                    </a:lnTo>
                    <a:lnTo>
                      <a:pt x="20" y="0"/>
                    </a:lnTo>
                    <a:lnTo>
                      <a:pt x="19" y="0"/>
                    </a:lnTo>
                    <a:lnTo>
                      <a:pt x="0" y="21"/>
                    </a:lnTo>
                    <a:lnTo>
                      <a:pt x="0" y="22"/>
                    </a:lnTo>
                    <a:lnTo>
                      <a:pt x="7" y="35"/>
                    </a:lnTo>
                    <a:close/>
                  </a:path>
                </a:pathLst>
              </a:custGeom>
              <a:noFill/>
              <a:ln w="6350" cmpd="sng">
                <a:solidFill>
                  <a:srgbClr val="252525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05" name="未知"/>
              <p:cNvSpPr>
                <a:spLocks/>
              </p:cNvSpPr>
              <p:nvPr/>
            </p:nvSpPr>
            <p:spPr bwMode="auto">
              <a:xfrm>
                <a:off x="1699" y="310"/>
                <a:ext cx="14" cy="242"/>
              </a:xfrm>
              <a:custGeom>
                <a:avLst/>
                <a:gdLst>
                  <a:gd name="T0" fmla="*/ 0 w 35"/>
                  <a:gd name="T1" fmla="*/ 0 h 603"/>
                  <a:gd name="T2" fmla="*/ 0 w 35"/>
                  <a:gd name="T3" fmla="*/ 0 h 603"/>
                  <a:gd name="T4" fmla="*/ 0 w 35"/>
                  <a:gd name="T5" fmla="*/ 0 h 603"/>
                  <a:gd name="T6" fmla="*/ 0 w 35"/>
                  <a:gd name="T7" fmla="*/ 0 h 603"/>
                  <a:gd name="T8" fmla="*/ 0 w 35"/>
                  <a:gd name="T9" fmla="*/ 0 h 60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" h="603">
                    <a:moveTo>
                      <a:pt x="35" y="569"/>
                    </a:moveTo>
                    <a:lnTo>
                      <a:pt x="35" y="0"/>
                    </a:lnTo>
                    <a:lnTo>
                      <a:pt x="0" y="0"/>
                    </a:lnTo>
                    <a:lnTo>
                      <a:pt x="0" y="603"/>
                    </a:lnTo>
                    <a:lnTo>
                      <a:pt x="35" y="56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06" name="未知"/>
              <p:cNvSpPr>
                <a:spLocks/>
              </p:cNvSpPr>
              <p:nvPr/>
            </p:nvSpPr>
            <p:spPr bwMode="auto">
              <a:xfrm>
                <a:off x="1713" y="310"/>
                <a:ext cx="16" cy="228"/>
              </a:xfrm>
              <a:custGeom>
                <a:avLst/>
                <a:gdLst>
                  <a:gd name="T0" fmla="*/ 0 w 40"/>
                  <a:gd name="T1" fmla="*/ 0 h 569"/>
                  <a:gd name="T2" fmla="*/ 0 w 40"/>
                  <a:gd name="T3" fmla="*/ 0 h 569"/>
                  <a:gd name="T4" fmla="*/ 0 w 40"/>
                  <a:gd name="T5" fmla="*/ 0 h 569"/>
                  <a:gd name="T6" fmla="*/ 0 w 40"/>
                  <a:gd name="T7" fmla="*/ 0 h 569"/>
                  <a:gd name="T8" fmla="*/ 0 w 40"/>
                  <a:gd name="T9" fmla="*/ 0 h 56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0" h="569">
                    <a:moveTo>
                      <a:pt x="40" y="529"/>
                    </a:moveTo>
                    <a:lnTo>
                      <a:pt x="40" y="0"/>
                    </a:lnTo>
                    <a:lnTo>
                      <a:pt x="0" y="0"/>
                    </a:lnTo>
                    <a:lnTo>
                      <a:pt x="0" y="569"/>
                    </a:lnTo>
                    <a:lnTo>
                      <a:pt x="40" y="529"/>
                    </a:lnTo>
                    <a:close/>
                  </a:path>
                </a:pathLst>
              </a:custGeom>
              <a:solidFill>
                <a:srgbClr val="8080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07" name="未知"/>
              <p:cNvSpPr>
                <a:spLocks/>
              </p:cNvSpPr>
              <p:nvPr/>
            </p:nvSpPr>
            <p:spPr bwMode="auto">
              <a:xfrm>
                <a:off x="1729" y="310"/>
                <a:ext cx="16" cy="212"/>
              </a:xfrm>
              <a:custGeom>
                <a:avLst/>
                <a:gdLst>
                  <a:gd name="T0" fmla="*/ 0 w 41"/>
                  <a:gd name="T1" fmla="*/ 0 h 529"/>
                  <a:gd name="T2" fmla="*/ 0 w 41"/>
                  <a:gd name="T3" fmla="*/ 0 h 529"/>
                  <a:gd name="T4" fmla="*/ 0 w 41"/>
                  <a:gd name="T5" fmla="*/ 0 h 529"/>
                  <a:gd name="T6" fmla="*/ 0 w 41"/>
                  <a:gd name="T7" fmla="*/ 0 h 529"/>
                  <a:gd name="T8" fmla="*/ 0 w 41"/>
                  <a:gd name="T9" fmla="*/ 0 h 52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1" h="529">
                    <a:moveTo>
                      <a:pt x="41" y="489"/>
                    </a:moveTo>
                    <a:lnTo>
                      <a:pt x="41" y="0"/>
                    </a:lnTo>
                    <a:lnTo>
                      <a:pt x="0" y="0"/>
                    </a:lnTo>
                    <a:lnTo>
                      <a:pt x="0" y="529"/>
                    </a:lnTo>
                    <a:lnTo>
                      <a:pt x="41" y="48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08" name="未知"/>
              <p:cNvSpPr>
                <a:spLocks/>
              </p:cNvSpPr>
              <p:nvPr/>
            </p:nvSpPr>
            <p:spPr bwMode="auto">
              <a:xfrm>
                <a:off x="1750" y="310"/>
                <a:ext cx="0" cy="191"/>
              </a:xfrm>
              <a:custGeom>
                <a:avLst/>
                <a:gdLst>
                  <a:gd name="T0" fmla="*/ 0 h 476"/>
                  <a:gd name="T1" fmla="*/ 0 h 476"/>
                  <a:gd name="T2" fmla="*/ 0 60000 65536"/>
                  <a:gd name="T3" fmla="*/ 0 60000 65536"/>
                </a:gdLst>
                <a:ahLst/>
                <a:cxnLst>
                  <a:cxn ang="T2">
                    <a:pos x="0" y="T0"/>
                  </a:cxn>
                  <a:cxn ang="T3">
                    <a:pos x="0" y="T1"/>
                  </a:cxn>
                </a:cxnLst>
                <a:rect l="0" t="0" r="r" b="b"/>
                <a:pathLst>
                  <a:path h="476">
                    <a:moveTo>
                      <a:pt x="0" y="0"/>
                    </a:moveTo>
                    <a:lnTo>
                      <a:pt x="0" y="476"/>
                    </a:lnTo>
                  </a:path>
                </a:pathLst>
              </a:custGeom>
              <a:noFill/>
              <a:ln w="16471" cmpd="sng">
                <a:solidFill>
                  <a:srgbClr val="FFFF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09" name="未知"/>
              <p:cNvSpPr>
                <a:spLocks/>
              </p:cNvSpPr>
              <p:nvPr/>
            </p:nvSpPr>
            <p:spPr bwMode="auto">
              <a:xfrm>
                <a:off x="1761" y="310"/>
                <a:ext cx="0" cy="180"/>
              </a:xfrm>
              <a:custGeom>
                <a:avLst/>
                <a:gdLst>
                  <a:gd name="T0" fmla="*/ 0 h 450"/>
                  <a:gd name="T1" fmla="*/ 0 h 450"/>
                  <a:gd name="T2" fmla="*/ 0 60000 65536"/>
                  <a:gd name="T3" fmla="*/ 0 60000 65536"/>
                </a:gdLst>
                <a:ahLst/>
                <a:cxnLst>
                  <a:cxn ang="T2">
                    <a:pos x="0" y="T0"/>
                  </a:cxn>
                  <a:cxn ang="T3">
                    <a:pos x="0" y="T1"/>
                  </a:cxn>
                </a:cxnLst>
                <a:rect l="0" t="0" r="r" b="b"/>
                <a:pathLst>
                  <a:path h="450">
                    <a:moveTo>
                      <a:pt x="0" y="0"/>
                    </a:moveTo>
                    <a:lnTo>
                      <a:pt x="0" y="450"/>
                    </a:lnTo>
                  </a:path>
                </a:pathLst>
              </a:custGeom>
              <a:noFill/>
              <a:ln w="16471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10" name="未知"/>
              <p:cNvSpPr>
                <a:spLocks/>
              </p:cNvSpPr>
              <p:nvPr/>
            </p:nvSpPr>
            <p:spPr bwMode="auto">
              <a:xfrm>
                <a:off x="1699" y="310"/>
                <a:ext cx="64" cy="242"/>
              </a:xfrm>
              <a:custGeom>
                <a:avLst/>
                <a:gdLst>
                  <a:gd name="T0" fmla="*/ 0 w 160"/>
                  <a:gd name="T1" fmla="*/ 0 h 603"/>
                  <a:gd name="T2" fmla="*/ 0 w 160"/>
                  <a:gd name="T3" fmla="*/ 0 h 603"/>
                  <a:gd name="T4" fmla="*/ 0 w 160"/>
                  <a:gd name="T5" fmla="*/ 0 h 603"/>
                  <a:gd name="T6" fmla="*/ 0 w 160"/>
                  <a:gd name="T7" fmla="*/ 0 h 603"/>
                  <a:gd name="T8" fmla="*/ 0 w 160"/>
                  <a:gd name="T9" fmla="*/ 0 h 60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60" h="603">
                    <a:moveTo>
                      <a:pt x="160" y="0"/>
                    </a:moveTo>
                    <a:lnTo>
                      <a:pt x="160" y="445"/>
                    </a:lnTo>
                    <a:lnTo>
                      <a:pt x="0" y="603"/>
                    </a:lnTo>
                    <a:lnTo>
                      <a:pt x="0" y="0"/>
                    </a:lnTo>
                    <a:lnTo>
                      <a:pt x="160" y="0"/>
                    </a:lnTo>
                    <a:close/>
                  </a:path>
                </a:pathLst>
              </a:custGeom>
              <a:noFill/>
              <a:ln w="63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11" name="未知"/>
              <p:cNvSpPr>
                <a:spLocks/>
              </p:cNvSpPr>
              <p:nvPr/>
            </p:nvSpPr>
            <p:spPr bwMode="auto">
              <a:xfrm>
                <a:off x="1685" y="293"/>
                <a:ext cx="92" cy="10"/>
              </a:xfrm>
              <a:custGeom>
                <a:avLst/>
                <a:gdLst>
                  <a:gd name="T0" fmla="*/ 0 w 231"/>
                  <a:gd name="T1" fmla="*/ 0 h 24"/>
                  <a:gd name="T2" fmla="*/ 0 w 231"/>
                  <a:gd name="T3" fmla="*/ 0 h 24"/>
                  <a:gd name="T4" fmla="*/ 0 w 231"/>
                  <a:gd name="T5" fmla="*/ 0 h 24"/>
                  <a:gd name="T6" fmla="*/ 0 w 231"/>
                  <a:gd name="T7" fmla="*/ 0 h 24"/>
                  <a:gd name="T8" fmla="*/ 0 w 231"/>
                  <a:gd name="T9" fmla="*/ 0 h 2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31" h="24">
                    <a:moveTo>
                      <a:pt x="231" y="24"/>
                    </a:moveTo>
                    <a:lnTo>
                      <a:pt x="207" y="0"/>
                    </a:lnTo>
                    <a:lnTo>
                      <a:pt x="23" y="0"/>
                    </a:lnTo>
                    <a:lnTo>
                      <a:pt x="0" y="24"/>
                    </a:lnTo>
                    <a:lnTo>
                      <a:pt x="231" y="2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12" name="未知"/>
              <p:cNvSpPr>
                <a:spLocks/>
              </p:cNvSpPr>
              <p:nvPr/>
            </p:nvSpPr>
            <p:spPr bwMode="auto">
              <a:xfrm>
                <a:off x="1685" y="303"/>
                <a:ext cx="92" cy="9"/>
              </a:xfrm>
              <a:custGeom>
                <a:avLst/>
                <a:gdLst>
                  <a:gd name="T0" fmla="*/ 0 w 231"/>
                  <a:gd name="T1" fmla="*/ 0 h 24"/>
                  <a:gd name="T2" fmla="*/ 0 w 231"/>
                  <a:gd name="T3" fmla="*/ 0 h 24"/>
                  <a:gd name="T4" fmla="*/ 0 w 231"/>
                  <a:gd name="T5" fmla="*/ 0 h 24"/>
                  <a:gd name="T6" fmla="*/ 0 w 231"/>
                  <a:gd name="T7" fmla="*/ 0 h 24"/>
                  <a:gd name="T8" fmla="*/ 0 w 231"/>
                  <a:gd name="T9" fmla="*/ 0 h 24"/>
                  <a:gd name="T10" fmla="*/ 0 w 231"/>
                  <a:gd name="T11" fmla="*/ 0 h 24"/>
                  <a:gd name="T12" fmla="*/ 0 w 231"/>
                  <a:gd name="T13" fmla="*/ 0 h 2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31" h="24">
                    <a:moveTo>
                      <a:pt x="209" y="24"/>
                    </a:moveTo>
                    <a:lnTo>
                      <a:pt x="231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23" y="24"/>
                    </a:lnTo>
                    <a:lnTo>
                      <a:pt x="207" y="24"/>
                    </a:lnTo>
                    <a:lnTo>
                      <a:pt x="209" y="2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13" name="未知"/>
              <p:cNvSpPr>
                <a:spLocks/>
              </p:cNvSpPr>
              <p:nvPr/>
            </p:nvSpPr>
            <p:spPr bwMode="auto">
              <a:xfrm>
                <a:off x="1685" y="293"/>
                <a:ext cx="92" cy="19"/>
              </a:xfrm>
              <a:custGeom>
                <a:avLst/>
                <a:gdLst>
                  <a:gd name="T0" fmla="*/ 0 w 231"/>
                  <a:gd name="T1" fmla="*/ 0 h 48"/>
                  <a:gd name="T2" fmla="*/ 0 w 231"/>
                  <a:gd name="T3" fmla="*/ 0 h 48"/>
                  <a:gd name="T4" fmla="*/ 0 w 231"/>
                  <a:gd name="T5" fmla="*/ 0 h 48"/>
                  <a:gd name="T6" fmla="*/ 0 w 231"/>
                  <a:gd name="T7" fmla="*/ 0 h 48"/>
                  <a:gd name="T8" fmla="*/ 0 w 231"/>
                  <a:gd name="T9" fmla="*/ 0 h 48"/>
                  <a:gd name="T10" fmla="*/ 0 w 231"/>
                  <a:gd name="T11" fmla="*/ 0 h 48"/>
                  <a:gd name="T12" fmla="*/ 0 w 231"/>
                  <a:gd name="T13" fmla="*/ 0 h 48"/>
                  <a:gd name="T14" fmla="*/ 0 w 231"/>
                  <a:gd name="T15" fmla="*/ 0 h 48"/>
                  <a:gd name="T16" fmla="*/ 0 w 231"/>
                  <a:gd name="T17" fmla="*/ 0 h 48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231" h="48">
                    <a:moveTo>
                      <a:pt x="207" y="48"/>
                    </a:moveTo>
                    <a:lnTo>
                      <a:pt x="231" y="24"/>
                    </a:lnTo>
                    <a:lnTo>
                      <a:pt x="230" y="22"/>
                    </a:lnTo>
                    <a:lnTo>
                      <a:pt x="207" y="0"/>
                    </a:lnTo>
                    <a:lnTo>
                      <a:pt x="23" y="0"/>
                    </a:lnTo>
                    <a:lnTo>
                      <a:pt x="0" y="24"/>
                    </a:lnTo>
                    <a:lnTo>
                      <a:pt x="0" y="26"/>
                    </a:lnTo>
                    <a:lnTo>
                      <a:pt x="23" y="48"/>
                    </a:lnTo>
                    <a:lnTo>
                      <a:pt x="207" y="48"/>
                    </a:lnTo>
                    <a:close/>
                  </a:path>
                </a:pathLst>
              </a:custGeom>
              <a:noFill/>
              <a:ln w="63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14" name="未知"/>
              <p:cNvSpPr>
                <a:spLocks/>
              </p:cNvSpPr>
              <p:nvPr/>
            </p:nvSpPr>
            <p:spPr bwMode="auto">
              <a:xfrm>
                <a:off x="1674" y="463"/>
                <a:ext cx="108" cy="109"/>
              </a:xfrm>
              <a:custGeom>
                <a:avLst/>
                <a:gdLst>
                  <a:gd name="T0" fmla="*/ 0 w 272"/>
                  <a:gd name="T1" fmla="*/ 0 h 272"/>
                  <a:gd name="T2" fmla="*/ 0 w 272"/>
                  <a:gd name="T3" fmla="*/ 0 h 272"/>
                  <a:gd name="T4" fmla="*/ 0 w 272"/>
                  <a:gd name="T5" fmla="*/ 0 h 272"/>
                  <a:gd name="T6" fmla="*/ 0 w 272"/>
                  <a:gd name="T7" fmla="*/ 0 h 272"/>
                  <a:gd name="T8" fmla="*/ 0 w 272"/>
                  <a:gd name="T9" fmla="*/ 0 h 272"/>
                  <a:gd name="T10" fmla="*/ 0 w 272"/>
                  <a:gd name="T11" fmla="*/ 0 h 272"/>
                  <a:gd name="T12" fmla="*/ 0 w 272"/>
                  <a:gd name="T13" fmla="*/ 0 h 272"/>
                  <a:gd name="T14" fmla="*/ 0 w 272"/>
                  <a:gd name="T15" fmla="*/ 0 h 272"/>
                  <a:gd name="T16" fmla="*/ 0 w 272"/>
                  <a:gd name="T17" fmla="*/ 0 h 272"/>
                  <a:gd name="T18" fmla="*/ 0 w 272"/>
                  <a:gd name="T19" fmla="*/ 0 h 272"/>
                  <a:gd name="T20" fmla="*/ 0 w 272"/>
                  <a:gd name="T21" fmla="*/ 0 h 272"/>
                  <a:gd name="T22" fmla="*/ 0 w 272"/>
                  <a:gd name="T23" fmla="*/ 0 h 272"/>
                  <a:gd name="T24" fmla="*/ 0 w 272"/>
                  <a:gd name="T25" fmla="*/ 0 h 272"/>
                  <a:gd name="T26" fmla="*/ 0 w 272"/>
                  <a:gd name="T27" fmla="*/ 0 h 272"/>
                  <a:gd name="T28" fmla="*/ 0 w 272"/>
                  <a:gd name="T29" fmla="*/ 0 h 272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272" h="272">
                    <a:moveTo>
                      <a:pt x="54" y="248"/>
                    </a:moveTo>
                    <a:lnTo>
                      <a:pt x="247" y="60"/>
                    </a:lnTo>
                    <a:lnTo>
                      <a:pt x="248" y="53"/>
                    </a:lnTo>
                    <a:lnTo>
                      <a:pt x="272" y="272"/>
                    </a:lnTo>
                    <a:lnTo>
                      <a:pt x="248" y="53"/>
                    </a:lnTo>
                    <a:lnTo>
                      <a:pt x="248" y="51"/>
                    </a:lnTo>
                    <a:lnTo>
                      <a:pt x="234" y="39"/>
                    </a:lnTo>
                    <a:lnTo>
                      <a:pt x="232" y="39"/>
                    </a:lnTo>
                    <a:lnTo>
                      <a:pt x="50" y="211"/>
                    </a:lnTo>
                    <a:lnTo>
                      <a:pt x="39" y="234"/>
                    </a:lnTo>
                    <a:lnTo>
                      <a:pt x="0" y="0"/>
                    </a:lnTo>
                    <a:lnTo>
                      <a:pt x="39" y="234"/>
                    </a:lnTo>
                    <a:lnTo>
                      <a:pt x="39" y="236"/>
                    </a:lnTo>
                    <a:lnTo>
                      <a:pt x="53" y="248"/>
                    </a:lnTo>
                    <a:lnTo>
                      <a:pt x="54" y="248"/>
                    </a:lnTo>
                    <a:close/>
                  </a:path>
                </a:pathLst>
              </a:custGeom>
              <a:blipFill dpi="0" rotWithShape="0">
                <a:blip r:embed="rId18"/>
                <a:srcRect/>
                <a:stretch>
                  <a:fillRect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15" name="未知"/>
              <p:cNvSpPr>
                <a:spLocks/>
              </p:cNvSpPr>
              <p:nvPr/>
            </p:nvSpPr>
            <p:spPr bwMode="auto">
              <a:xfrm>
                <a:off x="1687" y="477"/>
                <a:ext cx="101" cy="101"/>
              </a:xfrm>
              <a:custGeom>
                <a:avLst/>
                <a:gdLst>
                  <a:gd name="T0" fmla="*/ 0 w 252"/>
                  <a:gd name="T1" fmla="*/ 0 h 252"/>
                  <a:gd name="T2" fmla="*/ 0 w 252"/>
                  <a:gd name="T3" fmla="*/ 0 h 252"/>
                  <a:gd name="T4" fmla="*/ 0 w 252"/>
                  <a:gd name="T5" fmla="*/ 0 h 252"/>
                  <a:gd name="T6" fmla="*/ 0 w 252"/>
                  <a:gd name="T7" fmla="*/ 0 h 252"/>
                  <a:gd name="T8" fmla="*/ 0 w 252"/>
                  <a:gd name="T9" fmla="*/ 0 h 252"/>
                  <a:gd name="T10" fmla="*/ 0 w 252"/>
                  <a:gd name="T11" fmla="*/ 0 h 252"/>
                  <a:gd name="T12" fmla="*/ 0 w 252"/>
                  <a:gd name="T13" fmla="*/ 0 h 252"/>
                  <a:gd name="T14" fmla="*/ 0 w 252"/>
                  <a:gd name="T15" fmla="*/ 0 h 252"/>
                  <a:gd name="T16" fmla="*/ 0 w 252"/>
                  <a:gd name="T17" fmla="*/ 0 h 252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252" h="252">
                    <a:moveTo>
                      <a:pt x="26" y="212"/>
                    </a:moveTo>
                    <a:lnTo>
                      <a:pt x="203" y="42"/>
                    </a:lnTo>
                    <a:lnTo>
                      <a:pt x="213" y="25"/>
                    </a:lnTo>
                    <a:lnTo>
                      <a:pt x="252" y="252"/>
                    </a:lnTo>
                    <a:lnTo>
                      <a:pt x="213" y="25"/>
                    </a:lnTo>
                    <a:lnTo>
                      <a:pt x="25" y="212"/>
                    </a:lnTo>
                    <a:lnTo>
                      <a:pt x="0" y="0"/>
                    </a:lnTo>
                    <a:lnTo>
                      <a:pt x="25" y="212"/>
                    </a:lnTo>
                    <a:lnTo>
                      <a:pt x="26" y="212"/>
                    </a:lnTo>
                    <a:close/>
                  </a:path>
                </a:pathLst>
              </a:custGeom>
              <a:blipFill dpi="0" rotWithShape="0">
                <a:blip r:embed="rId19"/>
                <a:srcRect/>
                <a:stretch>
                  <a:fillRect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16" name="未知"/>
              <p:cNvSpPr>
                <a:spLocks/>
              </p:cNvSpPr>
              <p:nvPr/>
            </p:nvSpPr>
            <p:spPr bwMode="auto">
              <a:xfrm>
                <a:off x="1689" y="479"/>
                <a:ext cx="84" cy="83"/>
              </a:xfrm>
              <a:custGeom>
                <a:avLst/>
                <a:gdLst>
                  <a:gd name="T0" fmla="*/ 0 w 209"/>
                  <a:gd name="T1" fmla="*/ 0 h 209"/>
                  <a:gd name="T2" fmla="*/ 0 w 209"/>
                  <a:gd name="T3" fmla="*/ 0 h 209"/>
                  <a:gd name="T4" fmla="*/ 0 w 209"/>
                  <a:gd name="T5" fmla="*/ 0 h 209"/>
                  <a:gd name="T6" fmla="*/ 0 w 209"/>
                  <a:gd name="T7" fmla="*/ 0 h 209"/>
                  <a:gd name="T8" fmla="*/ 0 w 209"/>
                  <a:gd name="T9" fmla="*/ 0 h 209"/>
                  <a:gd name="T10" fmla="*/ 0 w 209"/>
                  <a:gd name="T11" fmla="*/ 0 h 209"/>
                  <a:gd name="T12" fmla="*/ 0 w 209"/>
                  <a:gd name="T13" fmla="*/ 0 h 209"/>
                  <a:gd name="T14" fmla="*/ 0 w 209"/>
                  <a:gd name="T15" fmla="*/ 0 h 209"/>
                  <a:gd name="T16" fmla="*/ 0 w 209"/>
                  <a:gd name="T17" fmla="*/ 0 h 209"/>
                  <a:gd name="T18" fmla="*/ 0 w 209"/>
                  <a:gd name="T19" fmla="*/ 0 h 209"/>
                  <a:gd name="T20" fmla="*/ 0 w 209"/>
                  <a:gd name="T21" fmla="*/ 0 h 209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209" h="209">
                    <a:moveTo>
                      <a:pt x="198" y="38"/>
                    </a:moveTo>
                    <a:lnTo>
                      <a:pt x="209" y="14"/>
                    </a:lnTo>
                    <a:lnTo>
                      <a:pt x="209" y="12"/>
                    </a:lnTo>
                    <a:lnTo>
                      <a:pt x="195" y="0"/>
                    </a:lnTo>
                    <a:lnTo>
                      <a:pt x="193" y="0"/>
                    </a:lnTo>
                    <a:lnTo>
                      <a:pt x="11" y="172"/>
                    </a:lnTo>
                    <a:lnTo>
                      <a:pt x="0" y="195"/>
                    </a:lnTo>
                    <a:lnTo>
                      <a:pt x="0" y="197"/>
                    </a:lnTo>
                    <a:lnTo>
                      <a:pt x="14" y="209"/>
                    </a:lnTo>
                    <a:lnTo>
                      <a:pt x="15" y="209"/>
                    </a:lnTo>
                    <a:lnTo>
                      <a:pt x="198" y="38"/>
                    </a:lnTo>
                    <a:close/>
                  </a:path>
                </a:pathLst>
              </a:custGeom>
              <a:noFill/>
              <a:ln w="63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17" name="未知"/>
              <p:cNvSpPr>
                <a:spLocks/>
              </p:cNvSpPr>
              <p:nvPr/>
            </p:nvSpPr>
            <p:spPr bwMode="auto">
              <a:xfrm>
                <a:off x="1704" y="450"/>
                <a:ext cx="19" cy="18"/>
              </a:xfrm>
              <a:custGeom>
                <a:avLst/>
                <a:gdLst>
                  <a:gd name="T0" fmla="*/ 0 w 47"/>
                  <a:gd name="T1" fmla="*/ 0 h 47"/>
                  <a:gd name="T2" fmla="*/ 0 w 47"/>
                  <a:gd name="T3" fmla="*/ 0 h 47"/>
                  <a:gd name="T4" fmla="*/ 0 w 47"/>
                  <a:gd name="T5" fmla="*/ 0 h 47"/>
                  <a:gd name="T6" fmla="*/ 0 w 47"/>
                  <a:gd name="T7" fmla="*/ 0 h 47"/>
                  <a:gd name="T8" fmla="*/ 0 w 47"/>
                  <a:gd name="T9" fmla="*/ 0 h 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7" h="47">
                    <a:moveTo>
                      <a:pt x="47" y="8"/>
                    </a:moveTo>
                    <a:lnTo>
                      <a:pt x="8" y="47"/>
                    </a:lnTo>
                    <a:lnTo>
                      <a:pt x="0" y="39"/>
                    </a:lnTo>
                    <a:lnTo>
                      <a:pt x="39" y="0"/>
                    </a:lnTo>
                    <a:lnTo>
                      <a:pt x="47" y="8"/>
                    </a:lnTo>
                    <a:close/>
                  </a:path>
                </a:pathLst>
              </a:custGeom>
              <a:solidFill>
                <a:srgbClr val="E866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18" name="未知"/>
              <p:cNvSpPr>
                <a:spLocks/>
              </p:cNvSpPr>
              <p:nvPr/>
            </p:nvSpPr>
            <p:spPr bwMode="auto">
              <a:xfrm>
                <a:off x="1704" y="450"/>
                <a:ext cx="19" cy="18"/>
              </a:xfrm>
              <a:custGeom>
                <a:avLst/>
                <a:gdLst>
                  <a:gd name="T0" fmla="*/ 0 w 47"/>
                  <a:gd name="T1" fmla="*/ 0 h 47"/>
                  <a:gd name="T2" fmla="*/ 0 w 47"/>
                  <a:gd name="T3" fmla="*/ 0 h 47"/>
                  <a:gd name="T4" fmla="*/ 0 w 47"/>
                  <a:gd name="T5" fmla="*/ 0 h 47"/>
                  <a:gd name="T6" fmla="*/ 0 w 47"/>
                  <a:gd name="T7" fmla="*/ 0 h 47"/>
                  <a:gd name="T8" fmla="*/ 0 w 47"/>
                  <a:gd name="T9" fmla="*/ 0 h 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7" h="47">
                    <a:moveTo>
                      <a:pt x="47" y="8"/>
                    </a:moveTo>
                    <a:lnTo>
                      <a:pt x="8" y="47"/>
                    </a:lnTo>
                    <a:lnTo>
                      <a:pt x="0" y="39"/>
                    </a:lnTo>
                    <a:lnTo>
                      <a:pt x="39" y="0"/>
                    </a:lnTo>
                    <a:lnTo>
                      <a:pt x="47" y="8"/>
                    </a:lnTo>
                    <a:close/>
                  </a:path>
                </a:pathLst>
              </a:custGeom>
              <a:noFill/>
              <a:ln w="63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19" name="Rectangle 626"/>
              <p:cNvSpPr>
                <a:spLocks noChangeArrowheads="1"/>
              </p:cNvSpPr>
              <p:nvPr/>
            </p:nvSpPr>
            <p:spPr bwMode="auto">
              <a:xfrm>
                <a:off x="1696" y="441"/>
                <a:ext cx="22" cy="6"/>
              </a:xfrm>
              <a:prstGeom prst="rect">
                <a:avLst/>
              </a:prstGeom>
              <a:solidFill>
                <a:srgbClr val="E866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1pPr>
                <a:lvl2pPr marL="742950" indent="-28575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2pPr>
                <a:lvl3pPr marL="11430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3pPr>
                <a:lvl4pPr marL="16002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4pPr>
                <a:lvl5pPr marL="20574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1320" name="Rectangle 627"/>
              <p:cNvSpPr>
                <a:spLocks/>
              </p:cNvSpPr>
              <p:nvPr/>
            </p:nvSpPr>
            <p:spPr bwMode="auto">
              <a:xfrm>
                <a:off x="1696" y="441"/>
                <a:ext cx="22" cy="6"/>
              </a:xfrm>
              <a:prstGeom prst="rect">
                <a:avLst/>
              </a:prstGeom>
              <a:noFill/>
              <a:ln w="635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1pPr>
                <a:lvl2pPr marL="742950" indent="-28575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2pPr>
                <a:lvl3pPr marL="11430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3pPr>
                <a:lvl4pPr marL="16002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4pPr>
                <a:lvl5pPr marL="20574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1321" name="未知"/>
              <p:cNvSpPr>
                <a:spLocks/>
              </p:cNvSpPr>
              <p:nvPr/>
            </p:nvSpPr>
            <p:spPr bwMode="auto">
              <a:xfrm>
                <a:off x="1704" y="419"/>
                <a:ext cx="19" cy="19"/>
              </a:xfrm>
              <a:custGeom>
                <a:avLst/>
                <a:gdLst>
                  <a:gd name="T0" fmla="*/ 0 w 47"/>
                  <a:gd name="T1" fmla="*/ 0 h 47"/>
                  <a:gd name="T2" fmla="*/ 0 w 47"/>
                  <a:gd name="T3" fmla="*/ 0 h 47"/>
                  <a:gd name="T4" fmla="*/ 0 w 47"/>
                  <a:gd name="T5" fmla="*/ 0 h 47"/>
                  <a:gd name="T6" fmla="*/ 0 w 47"/>
                  <a:gd name="T7" fmla="*/ 0 h 47"/>
                  <a:gd name="T8" fmla="*/ 0 w 47"/>
                  <a:gd name="T9" fmla="*/ 0 h 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7" h="47">
                    <a:moveTo>
                      <a:pt x="47" y="39"/>
                    </a:moveTo>
                    <a:lnTo>
                      <a:pt x="39" y="47"/>
                    </a:lnTo>
                    <a:lnTo>
                      <a:pt x="0" y="8"/>
                    </a:lnTo>
                    <a:lnTo>
                      <a:pt x="8" y="0"/>
                    </a:lnTo>
                    <a:lnTo>
                      <a:pt x="47" y="39"/>
                    </a:lnTo>
                    <a:close/>
                  </a:path>
                </a:pathLst>
              </a:custGeom>
              <a:solidFill>
                <a:srgbClr val="E866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22" name="未知"/>
              <p:cNvSpPr>
                <a:spLocks/>
              </p:cNvSpPr>
              <p:nvPr/>
            </p:nvSpPr>
            <p:spPr bwMode="auto">
              <a:xfrm>
                <a:off x="1704" y="419"/>
                <a:ext cx="19" cy="19"/>
              </a:xfrm>
              <a:custGeom>
                <a:avLst/>
                <a:gdLst>
                  <a:gd name="T0" fmla="*/ 0 w 47"/>
                  <a:gd name="T1" fmla="*/ 0 h 47"/>
                  <a:gd name="T2" fmla="*/ 0 w 47"/>
                  <a:gd name="T3" fmla="*/ 0 h 47"/>
                  <a:gd name="T4" fmla="*/ 0 w 47"/>
                  <a:gd name="T5" fmla="*/ 0 h 47"/>
                  <a:gd name="T6" fmla="*/ 0 w 47"/>
                  <a:gd name="T7" fmla="*/ 0 h 47"/>
                  <a:gd name="T8" fmla="*/ 0 w 47"/>
                  <a:gd name="T9" fmla="*/ 0 h 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7" h="47">
                    <a:moveTo>
                      <a:pt x="39" y="47"/>
                    </a:moveTo>
                    <a:lnTo>
                      <a:pt x="0" y="8"/>
                    </a:lnTo>
                    <a:lnTo>
                      <a:pt x="8" y="0"/>
                    </a:lnTo>
                    <a:lnTo>
                      <a:pt x="47" y="39"/>
                    </a:lnTo>
                    <a:lnTo>
                      <a:pt x="39" y="47"/>
                    </a:lnTo>
                    <a:close/>
                  </a:path>
                </a:pathLst>
              </a:custGeom>
              <a:noFill/>
              <a:ln w="63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23" name="Rectangle 630"/>
              <p:cNvSpPr>
                <a:spLocks noChangeArrowheads="1"/>
              </p:cNvSpPr>
              <p:nvPr/>
            </p:nvSpPr>
            <p:spPr bwMode="auto">
              <a:xfrm>
                <a:off x="1726" y="411"/>
                <a:ext cx="6" cy="22"/>
              </a:xfrm>
              <a:prstGeom prst="rect">
                <a:avLst/>
              </a:prstGeom>
              <a:solidFill>
                <a:srgbClr val="E866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1pPr>
                <a:lvl2pPr marL="742950" indent="-28575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2pPr>
                <a:lvl3pPr marL="11430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3pPr>
                <a:lvl4pPr marL="16002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4pPr>
                <a:lvl5pPr marL="20574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1324" name="Rectangle 631"/>
              <p:cNvSpPr>
                <a:spLocks/>
              </p:cNvSpPr>
              <p:nvPr/>
            </p:nvSpPr>
            <p:spPr bwMode="auto">
              <a:xfrm>
                <a:off x="1726" y="411"/>
                <a:ext cx="6" cy="22"/>
              </a:xfrm>
              <a:prstGeom prst="rect">
                <a:avLst/>
              </a:prstGeom>
              <a:noFill/>
              <a:ln w="635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1pPr>
                <a:lvl2pPr marL="742950" indent="-28575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2pPr>
                <a:lvl3pPr marL="11430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3pPr>
                <a:lvl4pPr marL="16002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4pPr>
                <a:lvl5pPr marL="20574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1325" name="Rectangle 632"/>
              <p:cNvSpPr>
                <a:spLocks noChangeArrowheads="1"/>
              </p:cNvSpPr>
              <p:nvPr/>
            </p:nvSpPr>
            <p:spPr bwMode="auto">
              <a:xfrm>
                <a:off x="1740" y="441"/>
                <a:ext cx="22" cy="6"/>
              </a:xfrm>
              <a:prstGeom prst="rect">
                <a:avLst/>
              </a:prstGeom>
              <a:solidFill>
                <a:srgbClr val="E866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1pPr>
                <a:lvl2pPr marL="742950" indent="-28575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2pPr>
                <a:lvl3pPr marL="11430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3pPr>
                <a:lvl4pPr marL="16002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4pPr>
                <a:lvl5pPr marL="20574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1326" name="Rectangle 633"/>
              <p:cNvSpPr>
                <a:spLocks/>
              </p:cNvSpPr>
              <p:nvPr/>
            </p:nvSpPr>
            <p:spPr bwMode="auto">
              <a:xfrm>
                <a:off x="1740" y="441"/>
                <a:ext cx="22" cy="6"/>
              </a:xfrm>
              <a:prstGeom prst="rect">
                <a:avLst/>
              </a:prstGeom>
              <a:noFill/>
              <a:ln w="635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1pPr>
                <a:lvl2pPr marL="742950" indent="-28575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2pPr>
                <a:lvl3pPr marL="11430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3pPr>
                <a:lvl4pPr marL="16002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4pPr>
                <a:lvl5pPr marL="20574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1327" name="未知"/>
              <p:cNvSpPr>
                <a:spLocks/>
              </p:cNvSpPr>
              <p:nvPr/>
            </p:nvSpPr>
            <p:spPr bwMode="auto">
              <a:xfrm>
                <a:off x="1735" y="450"/>
                <a:ext cx="19" cy="18"/>
              </a:xfrm>
              <a:custGeom>
                <a:avLst/>
                <a:gdLst>
                  <a:gd name="T0" fmla="*/ 0 w 47"/>
                  <a:gd name="T1" fmla="*/ 0 h 47"/>
                  <a:gd name="T2" fmla="*/ 0 w 47"/>
                  <a:gd name="T3" fmla="*/ 0 h 47"/>
                  <a:gd name="T4" fmla="*/ 0 w 47"/>
                  <a:gd name="T5" fmla="*/ 0 h 47"/>
                  <a:gd name="T6" fmla="*/ 0 w 47"/>
                  <a:gd name="T7" fmla="*/ 0 h 47"/>
                  <a:gd name="T8" fmla="*/ 0 w 47"/>
                  <a:gd name="T9" fmla="*/ 0 h 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7" h="47">
                    <a:moveTo>
                      <a:pt x="47" y="39"/>
                    </a:moveTo>
                    <a:lnTo>
                      <a:pt x="39" y="47"/>
                    </a:lnTo>
                    <a:lnTo>
                      <a:pt x="0" y="8"/>
                    </a:lnTo>
                    <a:lnTo>
                      <a:pt x="8" y="0"/>
                    </a:lnTo>
                    <a:lnTo>
                      <a:pt x="47" y="39"/>
                    </a:lnTo>
                    <a:close/>
                  </a:path>
                </a:pathLst>
              </a:custGeom>
              <a:solidFill>
                <a:srgbClr val="E866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28" name="未知"/>
              <p:cNvSpPr>
                <a:spLocks/>
              </p:cNvSpPr>
              <p:nvPr/>
            </p:nvSpPr>
            <p:spPr bwMode="auto">
              <a:xfrm>
                <a:off x="1735" y="450"/>
                <a:ext cx="19" cy="18"/>
              </a:xfrm>
              <a:custGeom>
                <a:avLst/>
                <a:gdLst>
                  <a:gd name="T0" fmla="*/ 0 w 47"/>
                  <a:gd name="T1" fmla="*/ 0 h 47"/>
                  <a:gd name="T2" fmla="*/ 0 w 47"/>
                  <a:gd name="T3" fmla="*/ 0 h 47"/>
                  <a:gd name="T4" fmla="*/ 0 w 47"/>
                  <a:gd name="T5" fmla="*/ 0 h 47"/>
                  <a:gd name="T6" fmla="*/ 0 w 47"/>
                  <a:gd name="T7" fmla="*/ 0 h 47"/>
                  <a:gd name="T8" fmla="*/ 0 w 47"/>
                  <a:gd name="T9" fmla="*/ 0 h 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7" h="47">
                    <a:moveTo>
                      <a:pt x="8" y="0"/>
                    </a:moveTo>
                    <a:lnTo>
                      <a:pt x="47" y="39"/>
                    </a:lnTo>
                    <a:lnTo>
                      <a:pt x="39" y="47"/>
                    </a:lnTo>
                    <a:lnTo>
                      <a:pt x="0" y="8"/>
                    </a:lnTo>
                    <a:lnTo>
                      <a:pt x="8" y="0"/>
                    </a:lnTo>
                    <a:close/>
                  </a:path>
                </a:pathLst>
              </a:custGeom>
              <a:noFill/>
              <a:ln w="63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29" name="Rectangle 636"/>
              <p:cNvSpPr>
                <a:spLocks noChangeArrowheads="1"/>
              </p:cNvSpPr>
              <p:nvPr/>
            </p:nvSpPr>
            <p:spPr bwMode="auto">
              <a:xfrm>
                <a:off x="1726" y="454"/>
                <a:ext cx="6" cy="22"/>
              </a:xfrm>
              <a:prstGeom prst="rect">
                <a:avLst/>
              </a:prstGeom>
              <a:solidFill>
                <a:srgbClr val="E866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1pPr>
                <a:lvl2pPr marL="742950" indent="-28575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2pPr>
                <a:lvl3pPr marL="11430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3pPr>
                <a:lvl4pPr marL="16002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4pPr>
                <a:lvl5pPr marL="20574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1330" name="Rectangle 637"/>
              <p:cNvSpPr>
                <a:spLocks/>
              </p:cNvSpPr>
              <p:nvPr/>
            </p:nvSpPr>
            <p:spPr bwMode="auto">
              <a:xfrm>
                <a:off x="1726" y="454"/>
                <a:ext cx="6" cy="22"/>
              </a:xfrm>
              <a:prstGeom prst="rect">
                <a:avLst/>
              </a:prstGeom>
              <a:noFill/>
              <a:ln w="635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1pPr>
                <a:lvl2pPr marL="742950" indent="-28575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2pPr>
                <a:lvl3pPr marL="11430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3pPr>
                <a:lvl4pPr marL="16002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4pPr>
                <a:lvl5pPr marL="20574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1331" name="未知"/>
              <p:cNvSpPr>
                <a:spLocks/>
              </p:cNvSpPr>
              <p:nvPr/>
            </p:nvSpPr>
            <p:spPr bwMode="auto">
              <a:xfrm>
                <a:off x="1735" y="419"/>
                <a:ext cx="19" cy="19"/>
              </a:xfrm>
              <a:custGeom>
                <a:avLst/>
                <a:gdLst>
                  <a:gd name="T0" fmla="*/ 0 w 46"/>
                  <a:gd name="T1" fmla="*/ 0 h 47"/>
                  <a:gd name="T2" fmla="*/ 0 w 46"/>
                  <a:gd name="T3" fmla="*/ 0 h 47"/>
                  <a:gd name="T4" fmla="*/ 0 w 46"/>
                  <a:gd name="T5" fmla="*/ 0 h 47"/>
                  <a:gd name="T6" fmla="*/ 0 w 46"/>
                  <a:gd name="T7" fmla="*/ 0 h 47"/>
                  <a:gd name="T8" fmla="*/ 0 w 46"/>
                  <a:gd name="T9" fmla="*/ 0 h 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6" h="47">
                    <a:moveTo>
                      <a:pt x="46" y="8"/>
                    </a:moveTo>
                    <a:lnTo>
                      <a:pt x="8" y="47"/>
                    </a:lnTo>
                    <a:lnTo>
                      <a:pt x="0" y="39"/>
                    </a:lnTo>
                    <a:lnTo>
                      <a:pt x="38" y="0"/>
                    </a:lnTo>
                    <a:lnTo>
                      <a:pt x="46" y="8"/>
                    </a:lnTo>
                    <a:close/>
                  </a:path>
                </a:pathLst>
              </a:custGeom>
              <a:solidFill>
                <a:srgbClr val="E866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32" name="未知"/>
              <p:cNvSpPr>
                <a:spLocks/>
              </p:cNvSpPr>
              <p:nvPr/>
            </p:nvSpPr>
            <p:spPr bwMode="auto">
              <a:xfrm>
                <a:off x="1735" y="419"/>
                <a:ext cx="19" cy="19"/>
              </a:xfrm>
              <a:custGeom>
                <a:avLst/>
                <a:gdLst>
                  <a:gd name="T0" fmla="*/ 0 w 46"/>
                  <a:gd name="T1" fmla="*/ 0 h 47"/>
                  <a:gd name="T2" fmla="*/ 0 w 46"/>
                  <a:gd name="T3" fmla="*/ 0 h 47"/>
                  <a:gd name="T4" fmla="*/ 0 w 46"/>
                  <a:gd name="T5" fmla="*/ 0 h 47"/>
                  <a:gd name="T6" fmla="*/ 0 w 46"/>
                  <a:gd name="T7" fmla="*/ 0 h 47"/>
                  <a:gd name="T8" fmla="*/ 0 w 46"/>
                  <a:gd name="T9" fmla="*/ 0 h 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6" h="47">
                    <a:moveTo>
                      <a:pt x="0" y="39"/>
                    </a:moveTo>
                    <a:lnTo>
                      <a:pt x="38" y="0"/>
                    </a:lnTo>
                    <a:lnTo>
                      <a:pt x="46" y="8"/>
                    </a:lnTo>
                    <a:lnTo>
                      <a:pt x="8" y="47"/>
                    </a:lnTo>
                    <a:lnTo>
                      <a:pt x="0" y="39"/>
                    </a:lnTo>
                    <a:close/>
                  </a:path>
                </a:pathLst>
              </a:custGeom>
              <a:noFill/>
              <a:ln w="63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33" name="未知"/>
              <p:cNvSpPr>
                <a:spLocks/>
              </p:cNvSpPr>
              <p:nvPr/>
            </p:nvSpPr>
            <p:spPr bwMode="auto">
              <a:xfrm>
                <a:off x="1708" y="472"/>
                <a:ext cx="42" cy="7"/>
              </a:xfrm>
              <a:custGeom>
                <a:avLst/>
                <a:gdLst>
                  <a:gd name="T0" fmla="*/ 0 w 104"/>
                  <a:gd name="T1" fmla="*/ 0 h 17"/>
                  <a:gd name="T2" fmla="*/ 0 w 104"/>
                  <a:gd name="T3" fmla="*/ 0 h 17"/>
                  <a:gd name="T4" fmla="*/ 0 w 104"/>
                  <a:gd name="T5" fmla="*/ 0 h 17"/>
                  <a:gd name="T6" fmla="*/ 0 w 104"/>
                  <a:gd name="T7" fmla="*/ 0 h 17"/>
                  <a:gd name="T8" fmla="*/ 0 w 104"/>
                  <a:gd name="T9" fmla="*/ 0 h 17"/>
                  <a:gd name="T10" fmla="*/ 0 w 104"/>
                  <a:gd name="T11" fmla="*/ 0 h 17"/>
                  <a:gd name="T12" fmla="*/ 0 w 104"/>
                  <a:gd name="T13" fmla="*/ 0 h 17"/>
                  <a:gd name="T14" fmla="*/ 0 w 104"/>
                  <a:gd name="T15" fmla="*/ 0 h 17"/>
                  <a:gd name="T16" fmla="*/ 0 w 104"/>
                  <a:gd name="T17" fmla="*/ 0 h 17"/>
                  <a:gd name="T18" fmla="*/ 0 w 104"/>
                  <a:gd name="T19" fmla="*/ 0 h 17"/>
                  <a:gd name="T20" fmla="*/ 0 w 104"/>
                  <a:gd name="T21" fmla="*/ 0 h 17"/>
                  <a:gd name="T22" fmla="*/ 0 w 104"/>
                  <a:gd name="T23" fmla="*/ 0 h 17"/>
                  <a:gd name="T24" fmla="*/ 0 w 104"/>
                  <a:gd name="T25" fmla="*/ 0 h 17"/>
                  <a:gd name="T26" fmla="*/ 0 w 104"/>
                  <a:gd name="T27" fmla="*/ 0 h 17"/>
                  <a:gd name="T28" fmla="*/ 0 w 104"/>
                  <a:gd name="T29" fmla="*/ 0 h 17"/>
                  <a:gd name="T30" fmla="*/ 0 w 104"/>
                  <a:gd name="T31" fmla="*/ 0 h 17"/>
                  <a:gd name="T32" fmla="*/ 0 w 104"/>
                  <a:gd name="T33" fmla="*/ 0 h 17"/>
                  <a:gd name="T34" fmla="*/ 0 w 104"/>
                  <a:gd name="T35" fmla="*/ 0 h 17"/>
                  <a:gd name="T36" fmla="*/ 0 w 104"/>
                  <a:gd name="T37" fmla="*/ 0 h 17"/>
                  <a:gd name="T38" fmla="*/ 0 w 104"/>
                  <a:gd name="T39" fmla="*/ 0 h 17"/>
                  <a:gd name="T40" fmla="*/ 0 w 104"/>
                  <a:gd name="T41" fmla="*/ 0 h 17"/>
                  <a:gd name="T42" fmla="*/ 0 w 104"/>
                  <a:gd name="T43" fmla="*/ 0 h 17"/>
                  <a:gd name="T44" fmla="*/ 0 w 104"/>
                  <a:gd name="T45" fmla="*/ 0 h 17"/>
                  <a:gd name="T46" fmla="*/ 0 w 104"/>
                  <a:gd name="T47" fmla="*/ 0 h 17"/>
                  <a:gd name="T48" fmla="*/ 0 w 104"/>
                  <a:gd name="T49" fmla="*/ 0 h 17"/>
                  <a:gd name="T50" fmla="*/ 0 w 104"/>
                  <a:gd name="T51" fmla="*/ 0 h 17"/>
                  <a:gd name="T52" fmla="*/ 0 w 104"/>
                  <a:gd name="T53" fmla="*/ 0 h 17"/>
                  <a:gd name="T54" fmla="*/ 0 w 104"/>
                  <a:gd name="T55" fmla="*/ 0 h 17"/>
                  <a:gd name="T56" fmla="*/ 0 w 104"/>
                  <a:gd name="T57" fmla="*/ 0 h 17"/>
                  <a:gd name="T58" fmla="*/ 0 w 104"/>
                  <a:gd name="T59" fmla="*/ 0 h 17"/>
                  <a:gd name="T60" fmla="*/ 0 w 104"/>
                  <a:gd name="T61" fmla="*/ 0 h 17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</a:gdLst>
                <a:ahLst/>
                <a:cxnLst>
                  <a:cxn ang="T62">
                    <a:pos x="T0" y="T1"/>
                  </a:cxn>
                  <a:cxn ang="T63">
                    <a:pos x="T2" y="T3"/>
                  </a:cxn>
                  <a:cxn ang="T64">
                    <a:pos x="T4" y="T5"/>
                  </a:cxn>
                  <a:cxn ang="T65">
                    <a:pos x="T6" y="T7"/>
                  </a:cxn>
                  <a:cxn ang="T66">
                    <a:pos x="T8" y="T9"/>
                  </a:cxn>
                  <a:cxn ang="T67">
                    <a:pos x="T10" y="T11"/>
                  </a:cxn>
                  <a:cxn ang="T68">
                    <a:pos x="T12" y="T13"/>
                  </a:cxn>
                  <a:cxn ang="T69">
                    <a:pos x="T14" y="T15"/>
                  </a:cxn>
                  <a:cxn ang="T70">
                    <a:pos x="T16" y="T17"/>
                  </a:cxn>
                  <a:cxn ang="T71">
                    <a:pos x="T18" y="T19"/>
                  </a:cxn>
                  <a:cxn ang="T72">
                    <a:pos x="T20" y="T21"/>
                  </a:cxn>
                  <a:cxn ang="T73">
                    <a:pos x="T22" y="T23"/>
                  </a:cxn>
                  <a:cxn ang="T74">
                    <a:pos x="T24" y="T25"/>
                  </a:cxn>
                  <a:cxn ang="T75">
                    <a:pos x="T26" y="T27"/>
                  </a:cxn>
                  <a:cxn ang="T76">
                    <a:pos x="T28" y="T29"/>
                  </a:cxn>
                  <a:cxn ang="T77">
                    <a:pos x="T30" y="T31"/>
                  </a:cxn>
                  <a:cxn ang="T78">
                    <a:pos x="T32" y="T33"/>
                  </a:cxn>
                  <a:cxn ang="T79">
                    <a:pos x="T34" y="T35"/>
                  </a:cxn>
                  <a:cxn ang="T80">
                    <a:pos x="T36" y="T37"/>
                  </a:cxn>
                  <a:cxn ang="T81">
                    <a:pos x="T38" y="T39"/>
                  </a:cxn>
                  <a:cxn ang="T82">
                    <a:pos x="T40" y="T41"/>
                  </a:cxn>
                  <a:cxn ang="T83">
                    <a:pos x="T42" y="T43"/>
                  </a:cxn>
                  <a:cxn ang="T84">
                    <a:pos x="T44" y="T45"/>
                  </a:cxn>
                  <a:cxn ang="T85">
                    <a:pos x="T46" y="T47"/>
                  </a:cxn>
                  <a:cxn ang="T86">
                    <a:pos x="T48" y="T49"/>
                  </a:cxn>
                  <a:cxn ang="T87">
                    <a:pos x="T50" y="T51"/>
                  </a:cxn>
                  <a:cxn ang="T88">
                    <a:pos x="T52" y="T53"/>
                  </a:cxn>
                  <a:cxn ang="T89">
                    <a:pos x="T54" y="T55"/>
                  </a:cxn>
                  <a:cxn ang="T90">
                    <a:pos x="T56" y="T57"/>
                  </a:cxn>
                  <a:cxn ang="T91">
                    <a:pos x="T58" y="T59"/>
                  </a:cxn>
                  <a:cxn ang="T92">
                    <a:pos x="T60" y="T61"/>
                  </a:cxn>
                </a:cxnLst>
                <a:rect l="0" t="0" r="r" b="b"/>
                <a:pathLst>
                  <a:path w="104" h="17">
                    <a:moveTo>
                      <a:pt x="52" y="17"/>
                    </a:moveTo>
                    <a:lnTo>
                      <a:pt x="48" y="17"/>
                    </a:lnTo>
                    <a:lnTo>
                      <a:pt x="45" y="17"/>
                    </a:lnTo>
                    <a:lnTo>
                      <a:pt x="41" y="16"/>
                    </a:lnTo>
                    <a:lnTo>
                      <a:pt x="38" y="16"/>
                    </a:lnTo>
                    <a:lnTo>
                      <a:pt x="35" y="15"/>
                    </a:lnTo>
                    <a:lnTo>
                      <a:pt x="31" y="14"/>
                    </a:lnTo>
                    <a:lnTo>
                      <a:pt x="28" y="14"/>
                    </a:lnTo>
                    <a:lnTo>
                      <a:pt x="24" y="13"/>
                    </a:lnTo>
                    <a:lnTo>
                      <a:pt x="21" y="11"/>
                    </a:lnTo>
                    <a:lnTo>
                      <a:pt x="18" y="10"/>
                    </a:lnTo>
                    <a:lnTo>
                      <a:pt x="15" y="9"/>
                    </a:lnTo>
                    <a:lnTo>
                      <a:pt x="12" y="7"/>
                    </a:lnTo>
                    <a:lnTo>
                      <a:pt x="9" y="6"/>
                    </a:lnTo>
                    <a:lnTo>
                      <a:pt x="6" y="4"/>
                    </a:lnTo>
                    <a:lnTo>
                      <a:pt x="3" y="2"/>
                    </a:lnTo>
                    <a:lnTo>
                      <a:pt x="0" y="0"/>
                    </a:lnTo>
                    <a:lnTo>
                      <a:pt x="104" y="0"/>
                    </a:lnTo>
                    <a:lnTo>
                      <a:pt x="101" y="2"/>
                    </a:lnTo>
                    <a:lnTo>
                      <a:pt x="98" y="4"/>
                    </a:lnTo>
                    <a:lnTo>
                      <a:pt x="89" y="9"/>
                    </a:lnTo>
                    <a:lnTo>
                      <a:pt x="86" y="10"/>
                    </a:lnTo>
                    <a:lnTo>
                      <a:pt x="83" y="11"/>
                    </a:lnTo>
                    <a:lnTo>
                      <a:pt x="79" y="13"/>
                    </a:lnTo>
                    <a:lnTo>
                      <a:pt x="76" y="14"/>
                    </a:lnTo>
                    <a:lnTo>
                      <a:pt x="63" y="16"/>
                    </a:lnTo>
                    <a:lnTo>
                      <a:pt x="59" y="17"/>
                    </a:lnTo>
                    <a:lnTo>
                      <a:pt x="56" y="17"/>
                    </a:lnTo>
                    <a:lnTo>
                      <a:pt x="52" y="17"/>
                    </a:lnTo>
                    <a:close/>
                  </a:path>
                </a:pathLst>
              </a:custGeom>
              <a:solidFill>
                <a:srgbClr val="E866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34" name="未知"/>
              <p:cNvSpPr>
                <a:spLocks/>
              </p:cNvSpPr>
              <p:nvPr/>
            </p:nvSpPr>
            <p:spPr bwMode="auto">
              <a:xfrm>
                <a:off x="1693" y="415"/>
                <a:ext cx="36" cy="57"/>
              </a:xfrm>
              <a:custGeom>
                <a:avLst/>
                <a:gdLst>
                  <a:gd name="T0" fmla="*/ 0 w 89"/>
                  <a:gd name="T1" fmla="*/ 0 h 143"/>
                  <a:gd name="T2" fmla="*/ 0 w 89"/>
                  <a:gd name="T3" fmla="*/ 0 h 143"/>
                  <a:gd name="T4" fmla="*/ 0 w 89"/>
                  <a:gd name="T5" fmla="*/ 0 h 143"/>
                  <a:gd name="T6" fmla="*/ 0 w 89"/>
                  <a:gd name="T7" fmla="*/ 0 h 143"/>
                  <a:gd name="T8" fmla="*/ 0 w 89"/>
                  <a:gd name="T9" fmla="*/ 0 h 143"/>
                  <a:gd name="T10" fmla="*/ 0 w 89"/>
                  <a:gd name="T11" fmla="*/ 0 h 143"/>
                  <a:gd name="T12" fmla="*/ 0 w 89"/>
                  <a:gd name="T13" fmla="*/ 0 h 143"/>
                  <a:gd name="T14" fmla="*/ 0 w 89"/>
                  <a:gd name="T15" fmla="*/ 0 h 143"/>
                  <a:gd name="T16" fmla="*/ 0 w 89"/>
                  <a:gd name="T17" fmla="*/ 0 h 143"/>
                  <a:gd name="T18" fmla="*/ 0 w 89"/>
                  <a:gd name="T19" fmla="*/ 0 h 143"/>
                  <a:gd name="T20" fmla="*/ 0 w 89"/>
                  <a:gd name="T21" fmla="*/ 0 h 143"/>
                  <a:gd name="T22" fmla="*/ 0 w 89"/>
                  <a:gd name="T23" fmla="*/ 0 h 143"/>
                  <a:gd name="T24" fmla="*/ 0 w 89"/>
                  <a:gd name="T25" fmla="*/ 0 h 143"/>
                  <a:gd name="T26" fmla="*/ 0 w 89"/>
                  <a:gd name="T27" fmla="*/ 0 h 143"/>
                  <a:gd name="T28" fmla="*/ 0 w 89"/>
                  <a:gd name="T29" fmla="*/ 0 h 143"/>
                  <a:gd name="T30" fmla="*/ 0 w 89"/>
                  <a:gd name="T31" fmla="*/ 0 h 143"/>
                  <a:gd name="T32" fmla="*/ 0 w 89"/>
                  <a:gd name="T33" fmla="*/ 0 h 143"/>
                  <a:gd name="T34" fmla="*/ 0 w 89"/>
                  <a:gd name="T35" fmla="*/ 0 h 143"/>
                  <a:gd name="T36" fmla="*/ 0 w 89"/>
                  <a:gd name="T37" fmla="*/ 0 h 143"/>
                  <a:gd name="T38" fmla="*/ 0 w 89"/>
                  <a:gd name="T39" fmla="*/ 0 h 143"/>
                  <a:gd name="T40" fmla="*/ 0 w 89"/>
                  <a:gd name="T41" fmla="*/ 0 h 143"/>
                  <a:gd name="T42" fmla="*/ 0 w 89"/>
                  <a:gd name="T43" fmla="*/ 0 h 143"/>
                  <a:gd name="T44" fmla="*/ 0 w 89"/>
                  <a:gd name="T45" fmla="*/ 0 h 143"/>
                  <a:gd name="T46" fmla="*/ 0 w 89"/>
                  <a:gd name="T47" fmla="*/ 0 h 143"/>
                  <a:gd name="T48" fmla="*/ 0 w 89"/>
                  <a:gd name="T49" fmla="*/ 0 h 143"/>
                  <a:gd name="T50" fmla="*/ 0 w 89"/>
                  <a:gd name="T51" fmla="*/ 0 h 143"/>
                  <a:gd name="T52" fmla="*/ 0 w 89"/>
                  <a:gd name="T53" fmla="*/ 0 h 143"/>
                  <a:gd name="T54" fmla="*/ 0 w 89"/>
                  <a:gd name="T55" fmla="*/ 0 h 143"/>
                  <a:gd name="T56" fmla="*/ 0 w 89"/>
                  <a:gd name="T57" fmla="*/ 0 h 143"/>
                  <a:gd name="T58" fmla="*/ 0 w 89"/>
                  <a:gd name="T59" fmla="*/ 0 h 143"/>
                  <a:gd name="T60" fmla="*/ 0 w 89"/>
                  <a:gd name="T61" fmla="*/ 0 h 143"/>
                  <a:gd name="T62" fmla="*/ 0 w 89"/>
                  <a:gd name="T63" fmla="*/ 0 h 143"/>
                  <a:gd name="T64" fmla="*/ 0 w 89"/>
                  <a:gd name="T65" fmla="*/ 0 h 143"/>
                  <a:gd name="T66" fmla="*/ 0 w 89"/>
                  <a:gd name="T67" fmla="*/ 0 h 143"/>
                  <a:gd name="T68" fmla="*/ 0 w 89"/>
                  <a:gd name="T69" fmla="*/ 0 h 143"/>
                  <a:gd name="T70" fmla="*/ 0 w 89"/>
                  <a:gd name="T71" fmla="*/ 0 h 143"/>
                  <a:gd name="T72" fmla="*/ 0 w 89"/>
                  <a:gd name="T73" fmla="*/ 0 h 143"/>
                  <a:gd name="T74" fmla="*/ 0 w 89"/>
                  <a:gd name="T75" fmla="*/ 0 h 143"/>
                  <a:gd name="T76" fmla="*/ 0 w 89"/>
                  <a:gd name="T77" fmla="*/ 0 h 143"/>
                  <a:gd name="T78" fmla="*/ 0 w 89"/>
                  <a:gd name="T79" fmla="*/ 0 h 143"/>
                  <a:gd name="T80" fmla="*/ 0 w 89"/>
                  <a:gd name="T81" fmla="*/ 0 h 143"/>
                  <a:gd name="T82" fmla="*/ 0 w 89"/>
                  <a:gd name="T83" fmla="*/ 0 h 143"/>
                  <a:gd name="T84" fmla="*/ 0 w 89"/>
                  <a:gd name="T85" fmla="*/ 0 h 143"/>
                  <a:gd name="T86" fmla="*/ 0 w 89"/>
                  <a:gd name="T87" fmla="*/ 0 h 143"/>
                  <a:gd name="T88" fmla="*/ 0 w 89"/>
                  <a:gd name="T89" fmla="*/ 0 h 143"/>
                  <a:gd name="T90" fmla="*/ 0 w 89"/>
                  <a:gd name="T91" fmla="*/ 0 h 143"/>
                  <a:gd name="T92" fmla="*/ 0 w 89"/>
                  <a:gd name="T93" fmla="*/ 0 h 143"/>
                  <a:gd name="T94" fmla="*/ 0 w 89"/>
                  <a:gd name="T95" fmla="*/ 0 h 143"/>
                  <a:gd name="T96" fmla="*/ 0 w 89"/>
                  <a:gd name="T97" fmla="*/ 0 h 143"/>
                  <a:gd name="T98" fmla="*/ 0 w 89"/>
                  <a:gd name="T99" fmla="*/ 0 h 143"/>
                  <a:gd name="T100" fmla="*/ 0 w 89"/>
                  <a:gd name="T101" fmla="*/ 0 h 143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89" h="143">
                    <a:moveTo>
                      <a:pt x="37" y="143"/>
                    </a:moveTo>
                    <a:lnTo>
                      <a:pt x="36" y="143"/>
                    </a:lnTo>
                    <a:lnTo>
                      <a:pt x="36" y="142"/>
                    </a:lnTo>
                    <a:lnTo>
                      <a:pt x="35" y="142"/>
                    </a:lnTo>
                    <a:lnTo>
                      <a:pt x="34" y="141"/>
                    </a:lnTo>
                    <a:lnTo>
                      <a:pt x="33" y="140"/>
                    </a:lnTo>
                    <a:lnTo>
                      <a:pt x="32" y="139"/>
                    </a:lnTo>
                    <a:lnTo>
                      <a:pt x="31" y="139"/>
                    </a:lnTo>
                    <a:lnTo>
                      <a:pt x="30" y="137"/>
                    </a:lnTo>
                    <a:lnTo>
                      <a:pt x="29" y="136"/>
                    </a:lnTo>
                    <a:lnTo>
                      <a:pt x="27" y="135"/>
                    </a:lnTo>
                    <a:lnTo>
                      <a:pt x="22" y="129"/>
                    </a:lnTo>
                    <a:lnTo>
                      <a:pt x="21" y="129"/>
                    </a:lnTo>
                    <a:lnTo>
                      <a:pt x="20" y="128"/>
                    </a:lnTo>
                    <a:lnTo>
                      <a:pt x="19" y="126"/>
                    </a:lnTo>
                    <a:lnTo>
                      <a:pt x="18" y="124"/>
                    </a:lnTo>
                    <a:lnTo>
                      <a:pt x="17" y="123"/>
                    </a:lnTo>
                    <a:lnTo>
                      <a:pt x="16" y="122"/>
                    </a:lnTo>
                    <a:lnTo>
                      <a:pt x="15" y="120"/>
                    </a:lnTo>
                    <a:lnTo>
                      <a:pt x="13" y="118"/>
                    </a:lnTo>
                    <a:lnTo>
                      <a:pt x="11" y="115"/>
                    </a:lnTo>
                    <a:lnTo>
                      <a:pt x="6" y="103"/>
                    </a:lnTo>
                    <a:lnTo>
                      <a:pt x="6" y="102"/>
                    </a:lnTo>
                    <a:lnTo>
                      <a:pt x="2" y="88"/>
                    </a:lnTo>
                    <a:lnTo>
                      <a:pt x="1" y="85"/>
                    </a:lnTo>
                    <a:lnTo>
                      <a:pt x="1" y="82"/>
                    </a:lnTo>
                    <a:lnTo>
                      <a:pt x="1" y="78"/>
                    </a:lnTo>
                    <a:lnTo>
                      <a:pt x="0" y="77"/>
                    </a:lnTo>
                    <a:lnTo>
                      <a:pt x="0" y="75"/>
                    </a:lnTo>
                    <a:lnTo>
                      <a:pt x="0" y="71"/>
                    </a:lnTo>
                    <a:lnTo>
                      <a:pt x="0" y="68"/>
                    </a:lnTo>
                    <a:lnTo>
                      <a:pt x="0" y="66"/>
                    </a:lnTo>
                    <a:lnTo>
                      <a:pt x="1" y="64"/>
                    </a:lnTo>
                    <a:lnTo>
                      <a:pt x="1" y="61"/>
                    </a:lnTo>
                    <a:lnTo>
                      <a:pt x="1" y="60"/>
                    </a:lnTo>
                    <a:lnTo>
                      <a:pt x="1" y="57"/>
                    </a:lnTo>
                    <a:lnTo>
                      <a:pt x="2" y="55"/>
                    </a:lnTo>
                    <a:lnTo>
                      <a:pt x="2" y="54"/>
                    </a:lnTo>
                    <a:lnTo>
                      <a:pt x="3" y="50"/>
                    </a:lnTo>
                    <a:lnTo>
                      <a:pt x="3" y="49"/>
                    </a:lnTo>
                    <a:lnTo>
                      <a:pt x="4" y="47"/>
                    </a:lnTo>
                    <a:lnTo>
                      <a:pt x="4" y="44"/>
                    </a:lnTo>
                    <a:lnTo>
                      <a:pt x="11" y="29"/>
                    </a:lnTo>
                    <a:lnTo>
                      <a:pt x="11" y="28"/>
                    </a:lnTo>
                    <a:lnTo>
                      <a:pt x="18" y="19"/>
                    </a:lnTo>
                    <a:lnTo>
                      <a:pt x="19" y="17"/>
                    </a:lnTo>
                    <a:lnTo>
                      <a:pt x="19" y="16"/>
                    </a:lnTo>
                    <a:lnTo>
                      <a:pt x="20" y="15"/>
                    </a:lnTo>
                    <a:lnTo>
                      <a:pt x="21" y="14"/>
                    </a:lnTo>
                    <a:lnTo>
                      <a:pt x="22" y="13"/>
                    </a:lnTo>
                    <a:lnTo>
                      <a:pt x="23" y="12"/>
                    </a:lnTo>
                    <a:lnTo>
                      <a:pt x="24" y="11"/>
                    </a:lnTo>
                    <a:lnTo>
                      <a:pt x="25" y="10"/>
                    </a:lnTo>
                    <a:lnTo>
                      <a:pt x="26" y="9"/>
                    </a:lnTo>
                    <a:lnTo>
                      <a:pt x="27" y="7"/>
                    </a:lnTo>
                    <a:lnTo>
                      <a:pt x="29" y="6"/>
                    </a:lnTo>
                    <a:lnTo>
                      <a:pt x="30" y="5"/>
                    </a:lnTo>
                    <a:lnTo>
                      <a:pt x="31" y="4"/>
                    </a:lnTo>
                    <a:lnTo>
                      <a:pt x="32" y="3"/>
                    </a:lnTo>
                    <a:lnTo>
                      <a:pt x="33" y="2"/>
                    </a:lnTo>
                    <a:lnTo>
                      <a:pt x="34" y="2"/>
                    </a:lnTo>
                    <a:lnTo>
                      <a:pt x="35" y="1"/>
                    </a:lnTo>
                    <a:lnTo>
                      <a:pt x="36" y="0"/>
                    </a:lnTo>
                    <a:lnTo>
                      <a:pt x="37" y="0"/>
                    </a:lnTo>
                    <a:lnTo>
                      <a:pt x="89" y="0"/>
                    </a:lnTo>
                    <a:lnTo>
                      <a:pt x="86" y="0"/>
                    </a:lnTo>
                    <a:lnTo>
                      <a:pt x="83" y="0"/>
                    </a:lnTo>
                    <a:lnTo>
                      <a:pt x="65" y="4"/>
                    </a:lnTo>
                    <a:lnTo>
                      <a:pt x="64" y="4"/>
                    </a:lnTo>
                    <a:lnTo>
                      <a:pt x="54" y="9"/>
                    </a:lnTo>
                    <a:lnTo>
                      <a:pt x="52" y="10"/>
                    </a:lnTo>
                    <a:lnTo>
                      <a:pt x="50" y="11"/>
                    </a:lnTo>
                    <a:lnTo>
                      <a:pt x="49" y="12"/>
                    </a:lnTo>
                    <a:lnTo>
                      <a:pt x="47" y="13"/>
                    </a:lnTo>
                    <a:lnTo>
                      <a:pt x="46" y="14"/>
                    </a:lnTo>
                    <a:lnTo>
                      <a:pt x="45" y="15"/>
                    </a:lnTo>
                    <a:lnTo>
                      <a:pt x="43" y="16"/>
                    </a:lnTo>
                    <a:lnTo>
                      <a:pt x="42" y="17"/>
                    </a:lnTo>
                    <a:lnTo>
                      <a:pt x="40" y="19"/>
                    </a:lnTo>
                    <a:lnTo>
                      <a:pt x="38" y="21"/>
                    </a:lnTo>
                    <a:lnTo>
                      <a:pt x="37" y="22"/>
                    </a:lnTo>
                    <a:lnTo>
                      <a:pt x="34" y="25"/>
                    </a:lnTo>
                    <a:lnTo>
                      <a:pt x="32" y="28"/>
                    </a:lnTo>
                    <a:lnTo>
                      <a:pt x="31" y="29"/>
                    </a:lnTo>
                    <a:lnTo>
                      <a:pt x="30" y="31"/>
                    </a:lnTo>
                    <a:lnTo>
                      <a:pt x="28" y="34"/>
                    </a:lnTo>
                    <a:lnTo>
                      <a:pt x="26" y="37"/>
                    </a:lnTo>
                    <a:lnTo>
                      <a:pt x="25" y="39"/>
                    </a:lnTo>
                    <a:lnTo>
                      <a:pt x="24" y="40"/>
                    </a:lnTo>
                    <a:lnTo>
                      <a:pt x="23" y="44"/>
                    </a:lnTo>
                    <a:lnTo>
                      <a:pt x="22" y="47"/>
                    </a:lnTo>
                    <a:lnTo>
                      <a:pt x="21" y="49"/>
                    </a:lnTo>
                    <a:lnTo>
                      <a:pt x="20" y="50"/>
                    </a:lnTo>
                    <a:lnTo>
                      <a:pt x="19" y="54"/>
                    </a:lnTo>
                    <a:lnTo>
                      <a:pt x="19" y="55"/>
                    </a:lnTo>
                    <a:lnTo>
                      <a:pt x="19" y="57"/>
                    </a:lnTo>
                    <a:lnTo>
                      <a:pt x="18" y="60"/>
                    </a:lnTo>
                    <a:lnTo>
                      <a:pt x="18" y="61"/>
                    </a:lnTo>
                    <a:lnTo>
                      <a:pt x="18" y="64"/>
                    </a:lnTo>
                    <a:lnTo>
                      <a:pt x="18" y="66"/>
                    </a:lnTo>
                    <a:lnTo>
                      <a:pt x="17" y="68"/>
                    </a:lnTo>
                    <a:lnTo>
                      <a:pt x="17" y="71"/>
                    </a:lnTo>
                    <a:lnTo>
                      <a:pt x="17" y="75"/>
                    </a:lnTo>
                    <a:lnTo>
                      <a:pt x="18" y="77"/>
                    </a:lnTo>
                    <a:lnTo>
                      <a:pt x="18" y="78"/>
                    </a:lnTo>
                    <a:lnTo>
                      <a:pt x="18" y="82"/>
                    </a:lnTo>
                    <a:lnTo>
                      <a:pt x="19" y="85"/>
                    </a:lnTo>
                    <a:lnTo>
                      <a:pt x="19" y="88"/>
                    </a:lnTo>
                    <a:lnTo>
                      <a:pt x="19" y="89"/>
                    </a:lnTo>
                    <a:lnTo>
                      <a:pt x="20" y="92"/>
                    </a:lnTo>
                    <a:lnTo>
                      <a:pt x="21" y="93"/>
                    </a:lnTo>
                    <a:lnTo>
                      <a:pt x="22" y="95"/>
                    </a:lnTo>
                    <a:lnTo>
                      <a:pt x="23" y="98"/>
                    </a:lnTo>
                    <a:lnTo>
                      <a:pt x="23" y="99"/>
                    </a:lnTo>
                    <a:lnTo>
                      <a:pt x="24" y="102"/>
                    </a:lnTo>
                    <a:lnTo>
                      <a:pt x="25" y="103"/>
                    </a:lnTo>
                    <a:lnTo>
                      <a:pt x="26" y="105"/>
                    </a:lnTo>
                    <a:lnTo>
                      <a:pt x="28" y="108"/>
                    </a:lnTo>
                    <a:lnTo>
                      <a:pt x="30" y="111"/>
                    </a:lnTo>
                    <a:lnTo>
                      <a:pt x="31" y="113"/>
                    </a:lnTo>
                    <a:lnTo>
                      <a:pt x="32" y="115"/>
                    </a:lnTo>
                    <a:lnTo>
                      <a:pt x="34" y="118"/>
                    </a:lnTo>
                    <a:lnTo>
                      <a:pt x="37" y="120"/>
                    </a:lnTo>
                    <a:lnTo>
                      <a:pt x="38" y="122"/>
                    </a:lnTo>
                    <a:lnTo>
                      <a:pt x="40" y="123"/>
                    </a:lnTo>
                    <a:lnTo>
                      <a:pt x="40" y="124"/>
                    </a:lnTo>
                    <a:lnTo>
                      <a:pt x="42" y="126"/>
                    </a:lnTo>
                    <a:lnTo>
                      <a:pt x="54" y="134"/>
                    </a:lnTo>
                    <a:lnTo>
                      <a:pt x="56" y="135"/>
                    </a:lnTo>
                    <a:lnTo>
                      <a:pt x="59" y="136"/>
                    </a:lnTo>
                    <a:lnTo>
                      <a:pt x="62" y="137"/>
                    </a:lnTo>
                    <a:lnTo>
                      <a:pt x="64" y="139"/>
                    </a:lnTo>
                    <a:lnTo>
                      <a:pt x="65" y="139"/>
                    </a:lnTo>
                    <a:lnTo>
                      <a:pt x="67" y="139"/>
                    </a:lnTo>
                    <a:lnTo>
                      <a:pt x="69" y="140"/>
                    </a:lnTo>
                    <a:lnTo>
                      <a:pt x="72" y="141"/>
                    </a:lnTo>
                    <a:lnTo>
                      <a:pt x="75" y="142"/>
                    </a:lnTo>
                    <a:lnTo>
                      <a:pt x="78" y="142"/>
                    </a:lnTo>
                    <a:lnTo>
                      <a:pt x="80" y="142"/>
                    </a:lnTo>
                    <a:lnTo>
                      <a:pt x="83" y="143"/>
                    </a:lnTo>
                    <a:lnTo>
                      <a:pt x="86" y="143"/>
                    </a:lnTo>
                    <a:lnTo>
                      <a:pt x="89" y="143"/>
                    </a:lnTo>
                  </a:path>
                </a:pathLst>
              </a:custGeom>
              <a:solidFill>
                <a:srgbClr val="E866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35" name="未知"/>
              <p:cNvSpPr>
                <a:spLocks/>
              </p:cNvSpPr>
              <p:nvPr/>
            </p:nvSpPr>
            <p:spPr bwMode="auto">
              <a:xfrm>
                <a:off x="1729" y="415"/>
                <a:ext cx="35" cy="57"/>
              </a:xfrm>
              <a:custGeom>
                <a:avLst/>
                <a:gdLst>
                  <a:gd name="T0" fmla="*/ 0 w 89"/>
                  <a:gd name="T1" fmla="*/ 0 h 143"/>
                  <a:gd name="T2" fmla="*/ 0 w 89"/>
                  <a:gd name="T3" fmla="*/ 0 h 143"/>
                  <a:gd name="T4" fmla="*/ 0 w 89"/>
                  <a:gd name="T5" fmla="*/ 0 h 143"/>
                  <a:gd name="T6" fmla="*/ 0 w 89"/>
                  <a:gd name="T7" fmla="*/ 0 h 143"/>
                  <a:gd name="T8" fmla="*/ 0 w 89"/>
                  <a:gd name="T9" fmla="*/ 0 h 143"/>
                  <a:gd name="T10" fmla="*/ 0 w 89"/>
                  <a:gd name="T11" fmla="*/ 0 h 143"/>
                  <a:gd name="T12" fmla="*/ 0 w 89"/>
                  <a:gd name="T13" fmla="*/ 0 h 143"/>
                  <a:gd name="T14" fmla="*/ 0 w 89"/>
                  <a:gd name="T15" fmla="*/ 0 h 143"/>
                  <a:gd name="T16" fmla="*/ 0 w 89"/>
                  <a:gd name="T17" fmla="*/ 0 h 143"/>
                  <a:gd name="T18" fmla="*/ 0 w 89"/>
                  <a:gd name="T19" fmla="*/ 0 h 143"/>
                  <a:gd name="T20" fmla="*/ 0 w 89"/>
                  <a:gd name="T21" fmla="*/ 0 h 143"/>
                  <a:gd name="T22" fmla="*/ 0 w 89"/>
                  <a:gd name="T23" fmla="*/ 0 h 143"/>
                  <a:gd name="T24" fmla="*/ 0 w 89"/>
                  <a:gd name="T25" fmla="*/ 0 h 143"/>
                  <a:gd name="T26" fmla="*/ 0 w 89"/>
                  <a:gd name="T27" fmla="*/ 0 h 143"/>
                  <a:gd name="T28" fmla="*/ 0 w 89"/>
                  <a:gd name="T29" fmla="*/ 0 h 143"/>
                  <a:gd name="T30" fmla="*/ 0 w 89"/>
                  <a:gd name="T31" fmla="*/ 0 h 143"/>
                  <a:gd name="T32" fmla="*/ 0 w 89"/>
                  <a:gd name="T33" fmla="*/ 0 h 143"/>
                  <a:gd name="T34" fmla="*/ 0 w 89"/>
                  <a:gd name="T35" fmla="*/ 0 h 143"/>
                  <a:gd name="T36" fmla="*/ 0 w 89"/>
                  <a:gd name="T37" fmla="*/ 0 h 143"/>
                  <a:gd name="T38" fmla="*/ 0 w 89"/>
                  <a:gd name="T39" fmla="*/ 0 h 143"/>
                  <a:gd name="T40" fmla="*/ 0 w 89"/>
                  <a:gd name="T41" fmla="*/ 0 h 143"/>
                  <a:gd name="T42" fmla="*/ 0 w 89"/>
                  <a:gd name="T43" fmla="*/ 0 h 143"/>
                  <a:gd name="T44" fmla="*/ 0 w 89"/>
                  <a:gd name="T45" fmla="*/ 0 h 143"/>
                  <a:gd name="T46" fmla="*/ 0 w 89"/>
                  <a:gd name="T47" fmla="*/ 0 h 143"/>
                  <a:gd name="T48" fmla="*/ 0 w 89"/>
                  <a:gd name="T49" fmla="*/ 0 h 143"/>
                  <a:gd name="T50" fmla="*/ 0 w 89"/>
                  <a:gd name="T51" fmla="*/ 0 h 143"/>
                  <a:gd name="T52" fmla="*/ 0 w 89"/>
                  <a:gd name="T53" fmla="*/ 0 h 143"/>
                  <a:gd name="T54" fmla="*/ 0 w 89"/>
                  <a:gd name="T55" fmla="*/ 0 h 143"/>
                  <a:gd name="T56" fmla="*/ 0 w 89"/>
                  <a:gd name="T57" fmla="*/ 0 h 143"/>
                  <a:gd name="T58" fmla="*/ 0 w 89"/>
                  <a:gd name="T59" fmla="*/ 0 h 143"/>
                  <a:gd name="T60" fmla="*/ 0 w 89"/>
                  <a:gd name="T61" fmla="*/ 0 h 143"/>
                  <a:gd name="T62" fmla="*/ 0 w 89"/>
                  <a:gd name="T63" fmla="*/ 0 h 143"/>
                  <a:gd name="T64" fmla="*/ 0 w 89"/>
                  <a:gd name="T65" fmla="*/ 0 h 143"/>
                  <a:gd name="T66" fmla="*/ 0 w 89"/>
                  <a:gd name="T67" fmla="*/ 0 h 143"/>
                  <a:gd name="T68" fmla="*/ 0 w 89"/>
                  <a:gd name="T69" fmla="*/ 0 h 143"/>
                  <a:gd name="T70" fmla="*/ 0 w 89"/>
                  <a:gd name="T71" fmla="*/ 0 h 143"/>
                  <a:gd name="T72" fmla="*/ 0 w 89"/>
                  <a:gd name="T73" fmla="*/ 0 h 143"/>
                  <a:gd name="T74" fmla="*/ 0 w 89"/>
                  <a:gd name="T75" fmla="*/ 0 h 143"/>
                  <a:gd name="T76" fmla="*/ 0 w 89"/>
                  <a:gd name="T77" fmla="*/ 0 h 143"/>
                  <a:gd name="T78" fmla="*/ 0 w 89"/>
                  <a:gd name="T79" fmla="*/ 0 h 143"/>
                  <a:gd name="T80" fmla="*/ 0 w 89"/>
                  <a:gd name="T81" fmla="*/ 0 h 143"/>
                  <a:gd name="T82" fmla="*/ 0 w 89"/>
                  <a:gd name="T83" fmla="*/ 0 h 143"/>
                  <a:gd name="T84" fmla="*/ 0 w 89"/>
                  <a:gd name="T85" fmla="*/ 0 h 143"/>
                  <a:gd name="T86" fmla="*/ 0 w 89"/>
                  <a:gd name="T87" fmla="*/ 0 h 143"/>
                  <a:gd name="T88" fmla="*/ 0 w 89"/>
                  <a:gd name="T89" fmla="*/ 0 h 143"/>
                  <a:gd name="T90" fmla="*/ 0 w 89"/>
                  <a:gd name="T91" fmla="*/ 0 h 143"/>
                  <a:gd name="T92" fmla="*/ 0 w 89"/>
                  <a:gd name="T93" fmla="*/ 0 h 143"/>
                  <a:gd name="T94" fmla="*/ 0 w 89"/>
                  <a:gd name="T95" fmla="*/ 0 h 143"/>
                  <a:gd name="T96" fmla="*/ 0 w 89"/>
                  <a:gd name="T97" fmla="*/ 0 h 143"/>
                  <a:gd name="T98" fmla="*/ 0 w 89"/>
                  <a:gd name="T99" fmla="*/ 0 h 143"/>
                  <a:gd name="T100" fmla="*/ 0 w 89"/>
                  <a:gd name="T101" fmla="*/ 0 h 143"/>
                  <a:gd name="T102" fmla="*/ 0 w 89"/>
                  <a:gd name="T103" fmla="*/ 0 h 143"/>
                  <a:gd name="T104" fmla="*/ 0 w 89"/>
                  <a:gd name="T105" fmla="*/ 0 h 143"/>
                  <a:gd name="T106" fmla="*/ 0 w 89"/>
                  <a:gd name="T107" fmla="*/ 0 h 143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</a:gdLst>
                <a:ahLst/>
                <a:cxnLst>
                  <a:cxn ang="T108">
                    <a:pos x="T0" y="T1"/>
                  </a:cxn>
                  <a:cxn ang="T109">
                    <a:pos x="T2" y="T3"/>
                  </a:cxn>
                  <a:cxn ang="T110">
                    <a:pos x="T4" y="T5"/>
                  </a:cxn>
                  <a:cxn ang="T111">
                    <a:pos x="T6" y="T7"/>
                  </a:cxn>
                  <a:cxn ang="T112">
                    <a:pos x="T8" y="T9"/>
                  </a:cxn>
                  <a:cxn ang="T113">
                    <a:pos x="T10" y="T11"/>
                  </a:cxn>
                  <a:cxn ang="T114">
                    <a:pos x="T12" y="T13"/>
                  </a:cxn>
                  <a:cxn ang="T115">
                    <a:pos x="T14" y="T15"/>
                  </a:cxn>
                  <a:cxn ang="T116">
                    <a:pos x="T16" y="T17"/>
                  </a:cxn>
                  <a:cxn ang="T117">
                    <a:pos x="T18" y="T19"/>
                  </a:cxn>
                  <a:cxn ang="T118">
                    <a:pos x="T20" y="T21"/>
                  </a:cxn>
                  <a:cxn ang="T119">
                    <a:pos x="T22" y="T23"/>
                  </a:cxn>
                  <a:cxn ang="T120">
                    <a:pos x="T24" y="T25"/>
                  </a:cxn>
                  <a:cxn ang="T121">
                    <a:pos x="T26" y="T27"/>
                  </a:cxn>
                  <a:cxn ang="T122">
                    <a:pos x="T28" y="T29"/>
                  </a:cxn>
                  <a:cxn ang="T123">
                    <a:pos x="T30" y="T31"/>
                  </a:cxn>
                  <a:cxn ang="T124">
                    <a:pos x="T32" y="T33"/>
                  </a:cxn>
                  <a:cxn ang="T125">
                    <a:pos x="T34" y="T35"/>
                  </a:cxn>
                  <a:cxn ang="T126">
                    <a:pos x="T36" y="T37"/>
                  </a:cxn>
                  <a:cxn ang="T127">
                    <a:pos x="T38" y="T39"/>
                  </a:cxn>
                  <a:cxn ang="T128">
                    <a:pos x="T40" y="T41"/>
                  </a:cxn>
                  <a:cxn ang="T129">
                    <a:pos x="T42" y="T43"/>
                  </a:cxn>
                  <a:cxn ang="T130">
                    <a:pos x="T44" y="T45"/>
                  </a:cxn>
                  <a:cxn ang="T131">
                    <a:pos x="T46" y="T47"/>
                  </a:cxn>
                  <a:cxn ang="T132">
                    <a:pos x="T48" y="T49"/>
                  </a:cxn>
                  <a:cxn ang="T133">
                    <a:pos x="T50" y="T51"/>
                  </a:cxn>
                  <a:cxn ang="T134">
                    <a:pos x="T52" y="T53"/>
                  </a:cxn>
                  <a:cxn ang="T135">
                    <a:pos x="T54" y="T55"/>
                  </a:cxn>
                  <a:cxn ang="T136">
                    <a:pos x="T56" y="T57"/>
                  </a:cxn>
                  <a:cxn ang="T137">
                    <a:pos x="T58" y="T59"/>
                  </a:cxn>
                  <a:cxn ang="T138">
                    <a:pos x="T60" y="T61"/>
                  </a:cxn>
                  <a:cxn ang="T139">
                    <a:pos x="T62" y="T63"/>
                  </a:cxn>
                  <a:cxn ang="T140">
                    <a:pos x="T64" y="T65"/>
                  </a:cxn>
                  <a:cxn ang="T141">
                    <a:pos x="T66" y="T67"/>
                  </a:cxn>
                  <a:cxn ang="T142">
                    <a:pos x="T68" y="T69"/>
                  </a:cxn>
                  <a:cxn ang="T143">
                    <a:pos x="T70" y="T71"/>
                  </a:cxn>
                  <a:cxn ang="T144">
                    <a:pos x="T72" y="T73"/>
                  </a:cxn>
                  <a:cxn ang="T145">
                    <a:pos x="T74" y="T75"/>
                  </a:cxn>
                  <a:cxn ang="T146">
                    <a:pos x="T76" y="T77"/>
                  </a:cxn>
                  <a:cxn ang="T147">
                    <a:pos x="T78" y="T79"/>
                  </a:cxn>
                  <a:cxn ang="T148">
                    <a:pos x="T80" y="T81"/>
                  </a:cxn>
                  <a:cxn ang="T149">
                    <a:pos x="T82" y="T83"/>
                  </a:cxn>
                  <a:cxn ang="T150">
                    <a:pos x="T84" y="T85"/>
                  </a:cxn>
                  <a:cxn ang="T151">
                    <a:pos x="T86" y="T87"/>
                  </a:cxn>
                  <a:cxn ang="T152">
                    <a:pos x="T88" y="T89"/>
                  </a:cxn>
                  <a:cxn ang="T153">
                    <a:pos x="T90" y="T91"/>
                  </a:cxn>
                  <a:cxn ang="T154">
                    <a:pos x="T92" y="T93"/>
                  </a:cxn>
                  <a:cxn ang="T155">
                    <a:pos x="T94" y="T95"/>
                  </a:cxn>
                  <a:cxn ang="T156">
                    <a:pos x="T96" y="T97"/>
                  </a:cxn>
                  <a:cxn ang="T157">
                    <a:pos x="T98" y="T99"/>
                  </a:cxn>
                  <a:cxn ang="T158">
                    <a:pos x="T100" y="T101"/>
                  </a:cxn>
                  <a:cxn ang="T159">
                    <a:pos x="T102" y="T103"/>
                  </a:cxn>
                  <a:cxn ang="T160">
                    <a:pos x="T104" y="T105"/>
                  </a:cxn>
                  <a:cxn ang="T161">
                    <a:pos x="T106" y="T107"/>
                  </a:cxn>
                </a:cxnLst>
                <a:rect l="0" t="0" r="r" b="b"/>
                <a:pathLst>
                  <a:path w="89" h="143">
                    <a:moveTo>
                      <a:pt x="0" y="143"/>
                    </a:moveTo>
                    <a:lnTo>
                      <a:pt x="17" y="141"/>
                    </a:lnTo>
                    <a:lnTo>
                      <a:pt x="19" y="140"/>
                    </a:lnTo>
                    <a:lnTo>
                      <a:pt x="22" y="139"/>
                    </a:lnTo>
                    <a:lnTo>
                      <a:pt x="24" y="139"/>
                    </a:lnTo>
                    <a:lnTo>
                      <a:pt x="25" y="139"/>
                    </a:lnTo>
                    <a:lnTo>
                      <a:pt x="35" y="134"/>
                    </a:lnTo>
                    <a:lnTo>
                      <a:pt x="60" y="111"/>
                    </a:lnTo>
                    <a:lnTo>
                      <a:pt x="61" y="109"/>
                    </a:lnTo>
                    <a:lnTo>
                      <a:pt x="71" y="78"/>
                    </a:lnTo>
                    <a:lnTo>
                      <a:pt x="71" y="77"/>
                    </a:lnTo>
                    <a:lnTo>
                      <a:pt x="72" y="74"/>
                    </a:lnTo>
                    <a:lnTo>
                      <a:pt x="72" y="71"/>
                    </a:lnTo>
                    <a:lnTo>
                      <a:pt x="66" y="44"/>
                    </a:lnTo>
                    <a:lnTo>
                      <a:pt x="65" y="41"/>
                    </a:lnTo>
                    <a:lnTo>
                      <a:pt x="64" y="39"/>
                    </a:lnTo>
                    <a:lnTo>
                      <a:pt x="63" y="38"/>
                    </a:lnTo>
                    <a:lnTo>
                      <a:pt x="63" y="36"/>
                    </a:lnTo>
                    <a:lnTo>
                      <a:pt x="35" y="9"/>
                    </a:lnTo>
                    <a:lnTo>
                      <a:pt x="32" y="7"/>
                    </a:lnTo>
                    <a:lnTo>
                      <a:pt x="30" y="6"/>
                    </a:lnTo>
                    <a:lnTo>
                      <a:pt x="27" y="5"/>
                    </a:lnTo>
                    <a:lnTo>
                      <a:pt x="25" y="4"/>
                    </a:lnTo>
                    <a:lnTo>
                      <a:pt x="24" y="4"/>
                    </a:lnTo>
                    <a:lnTo>
                      <a:pt x="22" y="3"/>
                    </a:lnTo>
                    <a:lnTo>
                      <a:pt x="0" y="0"/>
                    </a:lnTo>
                    <a:lnTo>
                      <a:pt x="52" y="0"/>
                    </a:lnTo>
                    <a:lnTo>
                      <a:pt x="53" y="0"/>
                    </a:lnTo>
                    <a:lnTo>
                      <a:pt x="54" y="1"/>
                    </a:lnTo>
                    <a:lnTo>
                      <a:pt x="55" y="1"/>
                    </a:lnTo>
                    <a:lnTo>
                      <a:pt x="56" y="2"/>
                    </a:lnTo>
                    <a:lnTo>
                      <a:pt x="57" y="3"/>
                    </a:lnTo>
                    <a:lnTo>
                      <a:pt x="57" y="4"/>
                    </a:lnTo>
                    <a:lnTo>
                      <a:pt x="58" y="4"/>
                    </a:lnTo>
                    <a:lnTo>
                      <a:pt x="59" y="5"/>
                    </a:lnTo>
                    <a:lnTo>
                      <a:pt x="60" y="6"/>
                    </a:lnTo>
                    <a:lnTo>
                      <a:pt x="61" y="7"/>
                    </a:lnTo>
                    <a:lnTo>
                      <a:pt x="63" y="9"/>
                    </a:lnTo>
                    <a:lnTo>
                      <a:pt x="64" y="10"/>
                    </a:lnTo>
                    <a:lnTo>
                      <a:pt x="65" y="12"/>
                    </a:lnTo>
                    <a:lnTo>
                      <a:pt x="67" y="13"/>
                    </a:lnTo>
                    <a:lnTo>
                      <a:pt x="68" y="14"/>
                    </a:lnTo>
                    <a:lnTo>
                      <a:pt x="73" y="21"/>
                    </a:lnTo>
                    <a:lnTo>
                      <a:pt x="74" y="23"/>
                    </a:lnTo>
                    <a:lnTo>
                      <a:pt x="75" y="25"/>
                    </a:lnTo>
                    <a:lnTo>
                      <a:pt x="76" y="25"/>
                    </a:lnTo>
                    <a:lnTo>
                      <a:pt x="77" y="27"/>
                    </a:lnTo>
                    <a:lnTo>
                      <a:pt x="84" y="44"/>
                    </a:lnTo>
                    <a:lnTo>
                      <a:pt x="85" y="46"/>
                    </a:lnTo>
                    <a:lnTo>
                      <a:pt x="86" y="49"/>
                    </a:lnTo>
                    <a:lnTo>
                      <a:pt x="86" y="51"/>
                    </a:lnTo>
                    <a:lnTo>
                      <a:pt x="86" y="52"/>
                    </a:lnTo>
                    <a:lnTo>
                      <a:pt x="87" y="54"/>
                    </a:lnTo>
                    <a:lnTo>
                      <a:pt x="88" y="66"/>
                    </a:lnTo>
                    <a:lnTo>
                      <a:pt x="89" y="68"/>
                    </a:lnTo>
                    <a:lnTo>
                      <a:pt x="89" y="71"/>
                    </a:lnTo>
                    <a:lnTo>
                      <a:pt x="89" y="74"/>
                    </a:lnTo>
                    <a:lnTo>
                      <a:pt x="88" y="77"/>
                    </a:lnTo>
                    <a:lnTo>
                      <a:pt x="88" y="78"/>
                    </a:lnTo>
                    <a:lnTo>
                      <a:pt x="88" y="80"/>
                    </a:lnTo>
                    <a:lnTo>
                      <a:pt x="88" y="83"/>
                    </a:lnTo>
                    <a:lnTo>
                      <a:pt x="88" y="85"/>
                    </a:lnTo>
                    <a:lnTo>
                      <a:pt x="87" y="85"/>
                    </a:lnTo>
                    <a:lnTo>
                      <a:pt x="87" y="88"/>
                    </a:lnTo>
                    <a:lnTo>
                      <a:pt x="86" y="91"/>
                    </a:lnTo>
                    <a:lnTo>
                      <a:pt x="86" y="92"/>
                    </a:lnTo>
                    <a:lnTo>
                      <a:pt x="86" y="93"/>
                    </a:lnTo>
                    <a:lnTo>
                      <a:pt x="85" y="96"/>
                    </a:lnTo>
                    <a:lnTo>
                      <a:pt x="84" y="98"/>
                    </a:lnTo>
                    <a:lnTo>
                      <a:pt x="84" y="99"/>
                    </a:lnTo>
                    <a:lnTo>
                      <a:pt x="83" y="101"/>
                    </a:lnTo>
                    <a:lnTo>
                      <a:pt x="82" y="104"/>
                    </a:lnTo>
                    <a:lnTo>
                      <a:pt x="82" y="105"/>
                    </a:lnTo>
                    <a:lnTo>
                      <a:pt x="81" y="106"/>
                    </a:lnTo>
                    <a:lnTo>
                      <a:pt x="80" y="109"/>
                    </a:lnTo>
                    <a:lnTo>
                      <a:pt x="79" y="111"/>
                    </a:lnTo>
                    <a:lnTo>
                      <a:pt x="78" y="113"/>
                    </a:lnTo>
                    <a:lnTo>
                      <a:pt x="77" y="116"/>
                    </a:lnTo>
                    <a:lnTo>
                      <a:pt x="76" y="117"/>
                    </a:lnTo>
                    <a:lnTo>
                      <a:pt x="75" y="118"/>
                    </a:lnTo>
                    <a:lnTo>
                      <a:pt x="74" y="120"/>
                    </a:lnTo>
                    <a:lnTo>
                      <a:pt x="73" y="122"/>
                    </a:lnTo>
                    <a:lnTo>
                      <a:pt x="72" y="123"/>
                    </a:lnTo>
                    <a:lnTo>
                      <a:pt x="71" y="124"/>
                    </a:lnTo>
                    <a:lnTo>
                      <a:pt x="70" y="126"/>
                    </a:lnTo>
                    <a:lnTo>
                      <a:pt x="68" y="128"/>
                    </a:lnTo>
                    <a:lnTo>
                      <a:pt x="68" y="129"/>
                    </a:lnTo>
                    <a:lnTo>
                      <a:pt x="67" y="129"/>
                    </a:lnTo>
                    <a:lnTo>
                      <a:pt x="65" y="131"/>
                    </a:lnTo>
                    <a:lnTo>
                      <a:pt x="64" y="132"/>
                    </a:lnTo>
                    <a:lnTo>
                      <a:pt x="63" y="134"/>
                    </a:lnTo>
                    <a:lnTo>
                      <a:pt x="61" y="135"/>
                    </a:lnTo>
                    <a:lnTo>
                      <a:pt x="60" y="136"/>
                    </a:lnTo>
                    <a:lnTo>
                      <a:pt x="59" y="137"/>
                    </a:lnTo>
                    <a:lnTo>
                      <a:pt x="58" y="139"/>
                    </a:lnTo>
                    <a:lnTo>
                      <a:pt x="57" y="139"/>
                    </a:lnTo>
                    <a:lnTo>
                      <a:pt x="56" y="140"/>
                    </a:lnTo>
                    <a:lnTo>
                      <a:pt x="55" y="141"/>
                    </a:lnTo>
                    <a:lnTo>
                      <a:pt x="54" y="142"/>
                    </a:lnTo>
                    <a:lnTo>
                      <a:pt x="53" y="142"/>
                    </a:lnTo>
                    <a:lnTo>
                      <a:pt x="53" y="143"/>
                    </a:lnTo>
                    <a:lnTo>
                      <a:pt x="52" y="143"/>
                    </a:lnTo>
                  </a:path>
                </a:pathLst>
              </a:custGeom>
              <a:solidFill>
                <a:srgbClr val="E866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36" name="未知"/>
              <p:cNvSpPr>
                <a:spLocks/>
              </p:cNvSpPr>
              <p:nvPr/>
            </p:nvSpPr>
            <p:spPr bwMode="auto">
              <a:xfrm>
                <a:off x="1708" y="408"/>
                <a:ext cx="42" cy="7"/>
              </a:xfrm>
              <a:custGeom>
                <a:avLst/>
                <a:gdLst>
                  <a:gd name="T0" fmla="*/ 0 w 104"/>
                  <a:gd name="T1" fmla="*/ 0 h 17"/>
                  <a:gd name="T2" fmla="*/ 0 w 104"/>
                  <a:gd name="T3" fmla="*/ 0 h 17"/>
                  <a:gd name="T4" fmla="*/ 0 w 104"/>
                  <a:gd name="T5" fmla="*/ 0 h 17"/>
                  <a:gd name="T6" fmla="*/ 0 w 104"/>
                  <a:gd name="T7" fmla="*/ 0 h 17"/>
                  <a:gd name="T8" fmla="*/ 0 w 104"/>
                  <a:gd name="T9" fmla="*/ 0 h 17"/>
                  <a:gd name="T10" fmla="*/ 0 w 104"/>
                  <a:gd name="T11" fmla="*/ 0 h 17"/>
                  <a:gd name="T12" fmla="*/ 0 w 104"/>
                  <a:gd name="T13" fmla="*/ 0 h 17"/>
                  <a:gd name="T14" fmla="*/ 0 w 104"/>
                  <a:gd name="T15" fmla="*/ 0 h 17"/>
                  <a:gd name="T16" fmla="*/ 0 w 104"/>
                  <a:gd name="T17" fmla="*/ 0 h 17"/>
                  <a:gd name="T18" fmla="*/ 0 w 104"/>
                  <a:gd name="T19" fmla="*/ 0 h 17"/>
                  <a:gd name="T20" fmla="*/ 0 w 104"/>
                  <a:gd name="T21" fmla="*/ 0 h 17"/>
                  <a:gd name="T22" fmla="*/ 0 w 104"/>
                  <a:gd name="T23" fmla="*/ 0 h 17"/>
                  <a:gd name="T24" fmla="*/ 0 w 104"/>
                  <a:gd name="T25" fmla="*/ 0 h 17"/>
                  <a:gd name="T26" fmla="*/ 0 w 104"/>
                  <a:gd name="T27" fmla="*/ 0 h 17"/>
                  <a:gd name="T28" fmla="*/ 0 w 104"/>
                  <a:gd name="T29" fmla="*/ 0 h 17"/>
                  <a:gd name="T30" fmla="*/ 0 w 104"/>
                  <a:gd name="T31" fmla="*/ 0 h 17"/>
                  <a:gd name="T32" fmla="*/ 0 w 104"/>
                  <a:gd name="T33" fmla="*/ 0 h 17"/>
                  <a:gd name="T34" fmla="*/ 0 w 104"/>
                  <a:gd name="T35" fmla="*/ 0 h 17"/>
                  <a:gd name="T36" fmla="*/ 0 w 104"/>
                  <a:gd name="T37" fmla="*/ 0 h 17"/>
                  <a:gd name="T38" fmla="*/ 0 w 104"/>
                  <a:gd name="T39" fmla="*/ 0 h 17"/>
                  <a:gd name="T40" fmla="*/ 0 w 104"/>
                  <a:gd name="T41" fmla="*/ 0 h 17"/>
                  <a:gd name="T42" fmla="*/ 0 w 104"/>
                  <a:gd name="T43" fmla="*/ 0 h 17"/>
                  <a:gd name="T44" fmla="*/ 0 w 104"/>
                  <a:gd name="T45" fmla="*/ 0 h 17"/>
                  <a:gd name="T46" fmla="*/ 0 w 104"/>
                  <a:gd name="T47" fmla="*/ 0 h 17"/>
                  <a:gd name="T48" fmla="*/ 0 w 104"/>
                  <a:gd name="T49" fmla="*/ 0 h 17"/>
                  <a:gd name="T50" fmla="*/ 0 w 104"/>
                  <a:gd name="T51" fmla="*/ 0 h 17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0" t="0" r="r" b="b"/>
                <a:pathLst>
                  <a:path w="104" h="17">
                    <a:moveTo>
                      <a:pt x="0" y="17"/>
                    </a:moveTo>
                    <a:lnTo>
                      <a:pt x="0" y="16"/>
                    </a:lnTo>
                    <a:lnTo>
                      <a:pt x="3" y="14"/>
                    </a:lnTo>
                    <a:lnTo>
                      <a:pt x="6" y="13"/>
                    </a:lnTo>
                    <a:lnTo>
                      <a:pt x="9" y="11"/>
                    </a:lnTo>
                    <a:lnTo>
                      <a:pt x="12" y="9"/>
                    </a:lnTo>
                    <a:lnTo>
                      <a:pt x="15" y="8"/>
                    </a:lnTo>
                    <a:lnTo>
                      <a:pt x="31" y="2"/>
                    </a:lnTo>
                    <a:lnTo>
                      <a:pt x="35" y="1"/>
                    </a:lnTo>
                    <a:lnTo>
                      <a:pt x="38" y="1"/>
                    </a:lnTo>
                    <a:lnTo>
                      <a:pt x="41" y="0"/>
                    </a:lnTo>
                    <a:lnTo>
                      <a:pt x="52" y="0"/>
                    </a:lnTo>
                    <a:lnTo>
                      <a:pt x="56" y="0"/>
                    </a:lnTo>
                    <a:lnTo>
                      <a:pt x="59" y="0"/>
                    </a:lnTo>
                    <a:lnTo>
                      <a:pt x="63" y="0"/>
                    </a:lnTo>
                    <a:lnTo>
                      <a:pt x="66" y="1"/>
                    </a:lnTo>
                    <a:lnTo>
                      <a:pt x="79" y="4"/>
                    </a:lnTo>
                    <a:lnTo>
                      <a:pt x="83" y="5"/>
                    </a:lnTo>
                    <a:lnTo>
                      <a:pt x="86" y="6"/>
                    </a:lnTo>
                    <a:lnTo>
                      <a:pt x="89" y="8"/>
                    </a:lnTo>
                    <a:lnTo>
                      <a:pt x="92" y="9"/>
                    </a:lnTo>
                    <a:lnTo>
                      <a:pt x="95" y="11"/>
                    </a:lnTo>
                    <a:lnTo>
                      <a:pt x="98" y="13"/>
                    </a:lnTo>
                    <a:lnTo>
                      <a:pt x="101" y="14"/>
                    </a:lnTo>
                    <a:lnTo>
                      <a:pt x="104" y="16"/>
                    </a:lnTo>
                    <a:lnTo>
                      <a:pt x="104" y="17"/>
                    </a:lnTo>
                  </a:path>
                </a:pathLst>
              </a:custGeom>
              <a:solidFill>
                <a:srgbClr val="E866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37" name="未知"/>
              <p:cNvSpPr>
                <a:spLocks/>
              </p:cNvSpPr>
              <p:nvPr/>
            </p:nvSpPr>
            <p:spPr bwMode="auto">
              <a:xfrm>
                <a:off x="1700" y="415"/>
                <a:ext cx="58" cy="57"/>
              </a:xfrm>
              <a:custGeom>
                <a:avLst/>
                <a:gdLst>
                  <a:gd name="T0" fmla="*/ 0 w 144"/>
                  <a:gd name="T1" fmla="*/ 0 h 143"/>
                  <a:gd name="T2" fmla="*/ 0 w 144"/>
                  <a:gd name="T3" fmla="*/ 0 h 143"/>
                  <a:gd name="T4" fmla="*/ 0 w 144"/>
                  <a:gd name="T5" fmla="*/ 0 h 143"/>
                  <a:gd name="T6" fmla="*/ 0 w 144"/>
                  <a:gd name="T7" fmla="*/ 0 h 143"/>
                  <a:gd name="T8" fmla="*/ 0 w 144"/>
                  <a:gd name="T9" fmla="*/ 0 h 143"/>
                  <a:gd name="T10" fmla="*/ 0 w 144"/>
                  <a:gd name="T11" fmla="*/ 0 h 143"/>
                  <a:gd name="T12" fmla="*/ 0 w 144"/>
                  <a:gd name="T13" fmla="*/ 0 h 143"/>
                  <a:gd name="T14" fmla="*/ 0 w 144"/>
                  <a:gd name="T15" fmla="*/ 0 h 143"/>
                  <a:gd name="T16" fmla="*/ 0 w 144"/>
                  <a:gd name="T17" fmla="*/ 0 h 143"/>
                  <a:gd name="T18" fmla="*/ 0 w 144"/>
                  <a:gd name="T19" fmla="*/ 0 h 143"/>
                  <a:gd name="T20" fmla="*/ 0 w 144"/>
                  <a:gd name="T21" fmla="*/ 0 h 143"/>
                  <a:gd name="T22" fmla="*/ 0 w 144"/>
                  <a:gd name="T23" fmla="*/ 0 h 143"/>
                  <a:gd name="T24" fmla="*/ 0 w 144"/>
                  <a:gd name="T25" fmla="*/ 0 h 143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144" h="143">
                    <a:moveTo>
                      <a:pt x="21" y="21"/>
                    </a:moveTo>
                    <a:lnTo>
                      <a:pt x="72" y="0"/>
                    </a:lnTo>
                    <a:lnTo>
                      <a:pt x="75" y="0"/>
                    </a:lnTo>
                    <a:lnTo>
                      <a:pt x="128" y="27"/>
                    </a:lnTo>
                    <a:lnTo>
                      <a:pt x="144" y="71"/>
                    </a:lnTo>
                    <a:lnTo>
                      <a:pt x="144" y="74"/>
                    </a:lnTo>
                    <a:lnTo>
                      <a:pt x="116" y="128"/>
                    </a:lnTo>
                    <a:lnTo>
                      <a:pt x="72" y="143"/>
                    </a:lnTo>
                    <a:lnTo>
                      <a:pt x="69" y="143"/>
                    </a:lnTo>
                    <a:lnTo>
                      <a:pt x="14" y="113"/>
                    </a:lnTo>
                    <a:lnTo>
                      <a:pt x="0" y="71"/>
                    </a:lnTo>
                    <a:lnTo>
                      <a:pt x="1" y="66"/>
                    </a:lnTo>
                    <a:lnTo>
                      <a:pt x="21" y="21"/>
                    </a:lnTo>
                    <a:close/>
                  </a:path>
                </a:pathLst>
              </a:custGeom>
              <a:noFill/>
              <a:ln w="63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38" name="未知"/>
              <p:cNvSpPr>
                <a:spLocks/>
              </p:cNvSpPr>
              <p:nvPr/>
            </p:nvSpPr>
            <p:spPr bwMode="auto">
              <a:xfrm>
                <a:off x="1693" y="408"/>
                <a:ext cx="71" cy="71"/>
              </a:xfrm>
              <a:custGeom>
                <a:avLst/>
                <a:gdLst>
                  <a:gd name="T0" fmla="*/ 0 w 178"/>
                  <a:gd name="T1" fmla="*/ 0 h 177"/>
                  <a:gd name="T2" fmla="*/ 0 w 178"/>
                  <a:gd name="T3" fmla="*/ 0 h 177"/>
                  <a:gd name="T4" fmla="*/ 0 w 178"/>
                  <a:gd name="T5" fmla="*/ 0 h 177"/>
                  <a:gd name="T6" fmla="*/ 0 w 178"/>
                  <a:gd name="T7" fmla="*/ 0 h 177"/>
                  <a:gd name="T8" fmla="*/ 0 w 178"/>
                  <a:gd name="T9" fmla="*/ 0 h 177"/>
                  <a:gd name="T10" fmla="*/ 0 w 178"/>
                  <a:gd name="T11" fmla="*/ 0 h 177"/>
                  <a:gd name="T12" fmla="*/ 0 w 178"/>
                  <a:gd name="T13" fmla="*/ 0 h 177"/>
                  <a:gd name="T14" fmla="*/ 0 w 178"/>
                  <a:gd name="T15" fmla="*/ 0 h 177"/>
                  <a:gd name="T16" fmla="*/ 0 w 178"/>
                  <a:gd name="T17" fmla="*/ 0 h 177"/>
                  <a:gd name="T18" fmla="*/ 0 w 178"/>
                  <a:gd name="T19" fmla="*/ 0 h 177"/>
                  <a:gd name="T20" fmla="*/ 0 w 178"/>
                  <a:gd name="T21" fmla="*/ 0 h 177"/>
                  <a:gd name="T22" fmla="*/ 0 w 178"/>
                  <a:gd name="T23" fmla="*/ 0 h 177"/>
                  <a:gd name="T24" fmla="*/ 0 w 178"/>
                  <a:gd name="T25" fmla="*/ 0 h 177"/>
                  <a:gd name="T26" fmla="*/ 0 w 178"/>
                  <a:gd name="T27" fmla="*/ 0 h 177"/>
                  <a:gd name="T28" fmla="*/ 0 w 178"/>
                  <a:gd name="T29" fmla="*/ 0 h 177"/>
                  <a:gd name="T30" fmla="*/ 0 w 178"/>
                  <a:gd name="T31" fmla="*/ 0 h 177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178" h="177">
                    <a:moveTo>
                      <a:pt x="0" y="88"/>
                    </a:moveTo>
                    <a:lnTo>
                      <a:pt x="21" y="146"/>
                    </a:lnTo>
                    <a:lnTo>
                      <a:pt x="75" y="176"/>
                    </a:lnTo>
                    <a:lnTo>
                      <a:pt x="89" y="177"/>
                    </a:lnTo>
                    <a:lnTo>
                      <a:pt x="93" y="177"/>
                    </a:lnTo>
                    <a:lnTo>
                      <a:pt x="149" y="153"/>
                    </a:lnTo>
                    <a:lnTo>
                      <a:pt x="177" y="95"/>
                    </a:lnTo>
                    <a:lnTo>
                      <a:pt x="178" y="88"/>
                    </a:lnTo>
                    <a:lnTo>
                      <a:pt x="177" y="81"/>
                    </a:lnTo>
                    <a:lnTo>
                      <a:pt x="152" y="26"/>
                    </a:lnTo>
                    <a:lnTo>
                      <a:pt x="96" y="0"/>
                    </a:lnTo>
                    <a:lnTo>
                      <a:pt x="89" y="0"/>
                    </a:lnTo>
                    <a:lnTo>
                      <a:pt x="85" y="0"/>
                    </a:lnTo>
                    <a:lnTo>
                      <a:pt x="29" y="23"/>
                    </a:lnTo>
                    <a:lnTo>
                      <a:pt x="1" y="78"/>
                    </a:lnTo>
                    <a:lnTo>
                      <a:pt x="0" y="88"/>
                    </a:lnTo>
                    <a:close/>
                  </a:path>
                </a:pathLst>
              </a:custGeom>
              <a:noFill/>
              <a:ln w="63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39" name="未知"/>
              <p:cNvSpPr>
                <a:spLocks/>
              </p:cNvSpPr>
              <p:nvPr/>
            </p:nvSpPr>
            <p:spPr bwMode="auto">
              <a:xfrm>
                <a:off x="1719" y="452"/>
                <a:ext cx="20" cy="5"/>
              </a:xfrm>
              <a:custGeom>
                <a:avLst/>
                <a:gdLst>
                  <a:gd name="T0" fmla="*/ 0 w 50"/>
                  <a:gd name="T1" fmla="*/ 0 h 11"/>
                  <a:gd name="T2" fmla="*/ 0 w 50"/>
                  <a:gd name="T3" fmla="*/ 0 h 11"/>
                  <a:gd name="T4" fmla="*/ 0 w 50"/>
                  <a:gd name="T5" fmla="*/ 0 h 11"/>
                  <a:gd name="T6" fmla="*/ 0 w 50"/>
                  <a:gd name="T7" fmla="*/ 0 h 11"/>
                  <a:gd name="T8" fmla="*/ 0 w 50"/>
                  <a:gd name="T9" fmla="*/ 0 h 11"/>
                  <a:gd name="T10" fmla="*/ 0 w 50"/>
                  <a:gd name="T11" fmla="*/ 0 h 11"/>
                  <a:gd name="T12" fmla="*/ 0 w 50"/>
                  <a:gd name="T13" fmla="*/ 0 h 11"/>
                  <a:gd name="T14" fmla="*/ 0 w 50"/>
                  <a:gd name="T15" fmla="*/ 0 h 11"/>
                  <a:gd name="T16" fmla="*/ 0 w 50"/>
                  <a:gd name="T17" fmla="*/ 0 h 11"/>
                  <a:gd name="T18" fmla="*/ 0 w 50"/>
                  <a:gd name="T19" fmla="*/ 0 h 11"/>
                  <a:gd name="T20" fmla="*/ 0 w 50"/>
                  <a:gd name="T21" fmla="*/ 0 h 11"/>
                  <a:gd name="T22" fmla="*/ 0 w 50"/>
                  <a:gd name="T23" fmla="*/ 0 h 11"/>
                  <a:gd name="T24" fmla="*/ 0 w 50"/>
                  <a:gd name="T25" fmla="*/ 0 h 11"/>
                  <a:gd name="T26" fmla="*/ 0 w 50"/>
                  <a:gd name="T27" fmla="*/ 0 h 11"/>
                  <a:gd name="T28" fmla="*/ 0 w 50"/>
                  <a:gd name="T29" fmla="*/ 0 h 11"/>
                  <a:gd name="T30" fmla="*/ 0 w 50"/>
                  <a:gd name="T31" fmla="*/ 0 h 11"/>
                  <a:gd name="T32" fmla="*/ 0 w 50"/>
                  <a:gd name="T33" fmla="*/ 0 h 11"/>
                  <a:gd name="T34" fmla="*/ 0 w 50"/>
                  <a:gd name="T35" fmla="*/ 0 h 11"/>
                  <a:gd name="T36" fmla="*/ 0 w 50"/>
                  <a:gd name="T37" fmla="*/ 0 h 11"/>
                  <a:gd name="T38" fmla="*/ 0 w 50"/>
                  <a:gd name="T39" fmla="*/ 0 h 11"/>
                  <a:gd name="T40" fmla="*/ 0 w 50"/>
                  <a:gd name="T41" fmla="*/ 0 h 11"/>
                  <a:gd name="T42" fmla="*/ 0 w 50"/>
                  <a:gd name="T43" fmla="*/ 0 h 11"/>
                  <a:gd name="T44" fmla="*/ 0 w 50"/>
                  <a:gd name="T45" fmla="*/ 0 h 11"/>
                  <a:gd name="T46" fmla="*/ 0 w 50"/>
                  <a:gd name="T47" fmla="*/ 0 h 11"/>
                  <a:gd name="T48" fmla="*/ 0 w 50"/>
                  <a:gd name="T49" fmla="*/ 0 h 11"/>
                  <a:gd name="T50" fmla="*/ 0 w 50"/>
                  <a:gd name="T51" fmla="*/ 0 h 11"/>
                  <a:gd name="T52" fmla="*/ 0 w 50"/>
                  <a:gd name="T53" fmla="*/ 0 h 11"/>
                  <a:gd name="T54" fmla="*/ 0 w 50"/>
                  <a:gd name="T55" fmla="*/ 0 h 11"/>
                  <a:gd name="T56" fmla="*/ 0 w 50"/>
                  <a:gd name="T57" fmla="*/ 0 h 11"/>
                  <a:gd name="T58" fmla="*/ 0 w 50"/>
                  <a:gd name="T59" fmla="*/ 0 h 11"/>
                  <a:gd name="T60" fmla="*/ 0 w 50"/>
                  <a:gd name="T61" fmla="*/ 0 h 11"/>
                  <a:gd name="T62" fmla="*/ 0 w 50"/>
                  <a:gd name="T63" fmla="*/ 0 h 11"/>
                  <a:gd name="T64" fmla="*/ 0 w 50"/>
                  <a:gd name="T65" fmla="*/ 0 h 11"/>
                  <a:gd name="T66" fmla="*/ 0 w 50"/>
                  <a:gd name="T67" fmla="*/ 0 h 11"/>
                  <a:gd name="T68" fmla="*/ 0 w 50"/>
                  <a:gd name="T69" fmla="*/ 0 h 11"/>
                  <a:gd name="T70" fmla="*/ 0 w 50"/>
                  <a:gd name="T71" fmla="*/ 0 h 11"/>
                  <a:gd name="T72" fmla="*/ 0 w 50"/>
                  <a:gd name="T73" fmla="*/ 0 h 11"/>
                  <a:gd name="T74" fmla="*/ 0 w 50"/>
                  <a:gd name="T75" fmla="*/ 0 h 11"/>
                  <a:gd name="T76" fmla="*/ 0 w 50"/>
                  <a:gd name="T77" fmla="*/ 0 h 11"/>
                  <a:gd name="T78" fmla="*/ 0 w 50"/>
                  <a:gd name="T79" fmla="*/ 0 h 11"/>
                  <a:gd name="T80" fmla="*/ 0 w 50"/>
                  <a:gd name="T81" fmla="*/ 0 h 11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0" t="0" r="r" b="b"/>
                <a:pathLst>
                  <a:path w="50" h="11">
                    <a:moveTo>
                      <a:pt x="25" y="11"/>
                    </a:moveTo>
                    <a:lnTo>
                      <a:pt x="24" y="11"/>
                    </a:lnTo>
                    <a:lnTo>
                      <a:pt x="22" y="11"/>
                    </a:lnTo>
                    <a:lnTo>
                      <a:pt x="20" y="11"/>
                    </a:lnTo>
                    <a:lnTo>
                      <a:pt x="18" y="11"/>
                    </a:lnTo>
                    <a:lnTo>
                      <a:pt x="17" y="10"/>
                    </a:lnTo>
                    <a:lnTo>
                      <a:pt x="16" y="10"/>
                    </a:lnTo>
                    <a:lnTo>
                      <a:pt x="15" y="10"/>
                    </a:lnTo>
                    <a:lnTo>
                      <a:pt x="13" y="9"/>
                    </a:lnTo>
                    <a:lnTo>
                      <a:pt x="12" y="9"/>
                    </a:lnTo>
                    <a:lnTo>
                      <a:pt x="11" y="8"/>
                    </a:lnTo>
                    <a:lnTo>
                      <a:pt x="10" y="8"/>
                    </a:lnTo>
                    <a:lnTo>
                      <a:pt x="9" y="7"/>
                    </a:lnTo>
                    <a:lnTo>
                      <a:pt x="8" y="6"/>
                    </a:lnTo>
                    <a:lnTo>
                      <a:pt x="7" y="6"/>
                    </a:lnTo>
                    <a:lnTo>
                      <a:pt x="6" y="5"/>
                    </a:lnTo>
                    <a:lnTo>
                      <a:pt x="5" y="4"/>
                    </a:lnTo>
                    <a:lnTo>
                      <a:pt x="4" y="3"/>
                    </a:lnTo>
                    <a:lnTo>
                      <a:pt x="3" y="3"/>
                    </a:lnTo>
                    <a:lnTo>
                      <a:pt x="2" y="2"/>
                    </a:lnTo>
                    <a:lnTo>
                      <a:pt x="1" y="1"/>
                    </a:lnTo>
                    <a:lnTo>
                      <a:pt x="0" y="0"/>
                    </a:lnTo>
                    <a:lnTo>
                      <a:pt x="50" y="0"/>
                    </a:lnTo>
                    <a:lnTo>
                      <a:pt x="49" y="1"/>
                    </a:lnTo>
                    <a:lnTo>
                      <a:pt x="48" y="2"/>
                    </a:lnTo>
                    <a:lnTo>
                      <a:pt x="47" y="3"/>
                    </a:lnTo>
                    <a:lnTo>
                      <a:pt x="46" y="3"/>
                    </a:lnTo>
                    <a:lnTo>
                      <a:pt x="45" y="4"/>
                    </a:lnTo>
                    <a:lnTo>
                      <a:pt x="44" y="5"/>
                    </a:lnTo>
                    <a:lnTo>
                      <a:pt x="43" y="6"/>
                    </a:lnTo>
                    <a:lnTo>
                      <a:pt x="42" y="6"/>
                    </a:lnTo>
                    <a:lnTo>
                      <a:pt x="41" y="7"/>
                    </a:lnTo>
                    <a:lnTo>
                      <a:pt x="40" y="8"/>
                    </a:lnTo>
                    <a:lnTo>
                      <a:pt x="39" y="8"/>
                    </a:lnTo>
                    <a:lnTo>
                      <a:pt x="38" y="9"/>
                    </a:lnTo>
                    <a:lnTo>
                      <a:pt x="36" y="9"/>
                    </a:lnTo>
                    <a:lnTo>
                      <a:pt x="30" y="11"/>
                    </a:lnTo>
                    <a:lnTo>
                      <a:pt x="29" y="11"/>
                    </a:lnTo>
                    <a:lnTo>
                      <a:pt x="28" y="11"/>
                    </a:lnTo>
                    <a:lnTo>
                      <a:pt x="26" y="11"/>
                    </a:lnTo>
                    <a:lnTo>
                      <a:pt x="25" y="11"/>
                    </a:lnTo>
                    <a:close/>
                  </a:path>
                </a:pathLst>
              </a:custGeom>
              <a:solidFill>
                <a:srgbClr val="E866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40" name="未知"/>
              <p:cNvSpPr>
                <a:spLocks/>
              </p:cNvSpPr>
              <p:nvPr/>
            </p:nvSpPr>
            <p:spPr bwMode="auto">
              <a:xfrm>
                <a:off x="1716" y="435"/>
                <a:ext cx="13" cy="17"/>
              </a:xfrm>
              <a:custGeom>
                <a:avLst/>
                <a:gdLst>
                  <a:gd name="T0" fmla="*/ 0 w 33"/>
                  <a:gd name="T1" fmla="*/ 0 h 43"/>
                  <a:gd name="T2" fmla="*/ 0 w 33"/>
                  <a:gd name="T3" fmla="*/ 0 h 43"/>
                  <a:gd name="T4" fmla="*/ 0 w 33"/>
                  <a:gd name="T5" fmla="*/ 0 h 43"/>
                  <a:gd name="T6" fmla="*/ 0 w 33"/>
                  <a:gd name="T7" fmla="*/ 0 h 43"/>
                  <a:gd name="T8" fmla="*/ 0 w 33"/>
                  <a:gd name="T9" fmla="*/ 0 h 43"/>
                  <a:gd name="T10" fmla="*/ 0 w 33"/>
                  <a:gd name="T11" fmla="*/ 0 h 43"/>
                  <a:gd name="T12" fmla="*/ 0 w 33"/>
                  <a:gd name="T13" fmla="*/ 0 h 43"/>
                  <a:gd name="T14" fmla="*/ 0 w 33"/>
                  <a:gd name="T15" fmla="*/ 0 h 43"/>
                  <a:gd name="T16" fmla="*/ 0 w 33"/>
                  <a:gd name="T17" fmla="*/ 0 h 43"/>
                  <a:gd name="T18" fmla="*/ 0 w 33"/>
                  <a:gd name="T19" fmla="*/ 0 h 43"/>
                  <a:gd name="T20" fmla="*/ 0 w 33"/>
                  <a:gd name="T21" fmla="*/ 0 h 43"/>
                  <a:gd name="T22" fmla="*/ 0 w 33"/>
                  <a:gd name="T23" fmla="*/ 0 h 43"/>
                  <a:gd name="T24" fmla="*/ 0 w 33"/>
                  <a:gd name="T25" fmla="*/ 0 h 43"/>
                  <a:gd name="T26" fmla="*/ 0 w 33"/>
                  <a:gd name="T27" fmla="*/ 0 h 43"/>
                  <a:gd name="T28" fmla="*/ 0 w 33"/>
                  <a:gd name="T29" fmla="*/ 0 h 43"/>
                  <a:gd name="T30" fmla="*/ 0 w 33"/>
                  <a:gd name="T31" fmla="*/ 0 h 43"/>
                  <a:gd name="T32" fmla="*/ 0 w 33"/>
                  <a:gd name="T33" fmla="*/ 0 h 43"/>
                  <a:gd name="T34" fmla="*/ 0 w 33"/>
                  <a:gd name="T35" fmla="*/ 0 h 43"/>
                  <a:gd name="T36" fmla="*/ 0 w 33"/>
                  <a:gd name="T37" fmla="*/ 0 h 43"/>
                  <a:gd name="T38" fmla="*/ 0 w 33"/>
                  <a:gd name="T39" fmla="*/ 0 h 43"/>
                  <a:gd name="T40" fmla="*/ 0 w 33"/>
                  <a:gd name="T41" fmla="*/ 0 h 43"/>
                  <a:gd name="T42" fmla="*/ 0 w 33"/>
                  <a:gd name="T43" fmla="*/ 0 h 43"/>
                  <a:gd name="T44" fmla="*/ 0 w 33"/>
                  <a:gd name="T45" fmla="*/ 0 h 43"/>
                  <a:gd name="T46" fmla="*/ 0 w 33"/>
                  <a:gd name="T47" fmla="*/ 0 h 43"/>
                  <a:gd name="T48" fmla="*/ 0 w 33"/>
                  <a:gd name="T49" fmla="*/ 0 h 43"/>
                  <a:gd name="T50" fmla="*/ 0 w 33"/>
                  <a:gd name="T51" fmla="*/ 0 h 43"/>
                  <a:gd name="T52" fmla="*/ 0 w 33"/>
                  <a:gd name="T53" fmla="*/ 0 h 43"/>
                  <a:gd name="T54" fmla="*/ 0 w 33"/>
                  <a:gd name="T55" fmla="*/ 0 h 43"/>
                  <a:gd name="T56" fmla="*/ 0 w 33"/>
                  <a:gd name="T57" fmla="*/ 0 h 43"/>
                  <a:gd name="T58" fmla="*/ 0 w 33"/>
                  <a:gd name="T59" fmla="*/ 0 h 43"/>
                  <a:gd name="T60" fmla="*/ 0 w 33"/>
                  <a:gd name="T61" fmla="*/ 0 h 43"/>
                  <a:gd name="T62" fmla="*/ 0 w 33"/>
                  <a:gd name="T63" fmla="*/ 0 h 43"/>
                  <a:gd name="T64" fmla="*/ 0 w 33"/>
                  <a:gd name="T65" fmla="*/ 0 h 43"/>
                  <a:gd name="T66" fmla="*/ 0 w 33"/>
                  <a:gd name="T67" fmla="*/ 0 h 43"/>
                  <a:gd name="T68" fmla="*/ 0 w 33"/>
                  <a:gd name="T69" fmla="*/ 0 h 43"/>
                  <a:gd name="T70" fmla="*/ 0 w 33"/>
                  <a:gd name="T71" fmla="*/ 0 h 43"/>
                  <a:gd name="T72" fmla="*/ 0 w 33"/>
                  <a:gd name="T73" fmla="*/ 0 h 43"/>
                  <a:gd name="T74" fmla="*/ 0 w 33"/>
                  <a:gd name="T75" fmla="*/ 0 h 43"/>
                  <a:gd name="T76" fmla="*/ 0 w 33"/>
                  <a:gd name="T77" fmla="*/ 0 h 43"/>
                  <a:gd name="T78" fmla="*/ 0 w 33"/>
                  <a:gd name="T79" fmla="*/ 0 h 43"/>
                  <a:gd name="T80" fmla="*/ 0 w 33"/>
                  <a:gd name="T81" fmla="*/ 0 h 43"/>
                  <a:gd name="T82" fmla="*/ 0 w 33"/>
                  <a:gd name="T83" fmla="*/ 0 h 43"/>
                  <a:gd name="T84" fmla="*/ 0 w 33"/>
                  <a:gd name="T85" fmla="*/ 0 h 43"/>
                  <a:gd name="T86" fmla="*/ 0 w 33"/>
                  <a:gd name="T87" fmla="*/ 0 h 43"/>
                  <a:gd name="T88" fmla="*/ 0 w 33"/>
                  <a:gd name="T89" fmla="*/ 0 h 43"/>
                  <a:gd name="T90" fmla="*/ 0 w 33"/>
                  <a:gd name="T91" fmla="*/ 0 h 43"/>
                  <a:gd name="T92" fmla="*/ 0 w 33"/>
                  <a:gd name="T93" fmla="*/ 0 h 43"/>
                  <a:gd name="T94" fmla="*/ 0 w 33"/>
                  <a:gd name="T95" fmla="*/ 0 h 43"/>
                  <a:gd name="T96" fmla="*/ 0 w 33"/>
                  <a:gd name="T97" fmla="*/ 0 h 43"/>
                  <a:gd name="T98" fmla="*/ 0 w 33"/>
                  <a:gd name="T99" fmla="*/ 0 h 43"/>
                  <a:gd name="T100" fmla="*/ 0 w 33"/>
                  <a:gd name="T101" fmla="*/ 0 h 43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33" h="43">
                    <a:moveTo>
                      <a:pt x="8" y="43"/>
                    </a:moveTo>
                    <a:lnTo>
                      <a:pt x="8" y="43"/>
                    </a:lnTo>
                    <a:lnTo>
                      <a:pt x="8" y="42"/>
                    </a:lnTo>
                    <a:lnTo>
                      <a:pt x="7" y="42"/>
                    </a:lnTo>
                    <a:lnTo>
                      <a:pt x="7" y="41"/>
                    </a:lnTo>
                    <a:lnTo>
                      <a:pt x="6" y="41"/>
                    </a:lnTo>
                    <a:lnTo>
                      <a:pt x="6" y="40"/>
                    </a:lnTo>
                    <a:lnTo>
                      <a:pt x="5" y="40"/>
                    </a:lnTo>
                    <a:lnTo>
                      <a:pt x="5" y="39"/>
                    </a:lnTo>
                    <a:lnTo>
                      <a:pt x="5" y="38"/>
                    </a:lnTo>
                    <a:lnTo>
                      <a:pt x="4" y="38"/>
                    </a:lnTo>
                    <a:lnTo>
                      <a:pt x="4" y="37"/>
                    </a:lnTo>
                    <a:lnTo>
                      <a:pt x="1" y="31"/>
                    </a:lnTo>
                    <a:lnTo>
                      <a:pt x="1" y="30"/>
                    </a:lnTo>
                    <a:lnTo>
                      <a:pt x="1" y="29"/>
                    </a:lnTo>
                    <a:lnTo>
                      <a:pt x="1" y="28"/>
                    </a:lnTo>
                    <a:lnTo>
                      <a:pt x="0" y="26"/>
                    </a:lnTo>
                    <a:lnTo>
                      <a:pt x="0" y="25"/>
                    </a:lnTo>
                    <a:lnTo>
                      <a:pt x="0" y="24"/>
                    </a:lnTo>
                    <a:lnTo>
                      <a:pt x="0" y="23"/>
                    </a:lnTo>
                    <a:lnTo>
                      <a:pt x="0" y="21"/>
                    </a:lnTo>
                    <a:lnTo>
                      <a:pt x="0" y="20"/>
                    </a:lnTo>
                    <a:lnTo>
                      <a:pt x="0" y="19"/>
                    </a:lnTo>
                    <a:lnTo>
                      <a:pt x="0" y="18"/>
                    </a:lnTo>
                    <a:lnTo>
                      <a:pt x="0" y="17"/>
                    </a:lnTo>
                    <a:lnTo>
                      <a:pt x="0" y="16"/>
                    </a:lnTo>
                    <a:lnTo>
                      <a:pt x="1" y="15"/>
                    </a:lnTo>
                    <a:lnTo>
                      <a:pt x="1" y="13"/>
                    </a:lnTo>
                    <a:lnTo>
                      <a:pt x="2" y="10"/>
                    </a:lnTo>
                    <a:lnTo>
                      <a:pt x="6" y="2"/>
                    </a:lnTo>
                    <a:lnTo>
                      <a:pt x="7" y="1"/>
                    </a:lnTo>
                    <a:lnTo>
                      <a:pt x="7" y="0"/>
                    </a:lnTo>
                    <a:lnTo>
                      <a:pt x="8" y="0"/>
                    </a:lnTo>
                    <a:lnTo>
                      <a:pt x="33" y="0"/>
                    </a:lnTo>
                    <a:lnTo>
                      <a:pt x="30" y="0"/>
                    </a:lnTo>
                    <a:lnTo>
                      <a:pt x="29" y="0"/>
                    </a:lnTo>
                    <a:lnTo>
                      <a:pt x="28" y="0"/>
                    </a:lnTo>
                    <a:lnTo>
                      <a:pt x="27" y="0"/>
                    </a:lnTo>
                    <a:lnTo>
                      <a:pt x="26" y="1"/>
                    </a:lnTo>
                    <a:lnTo>
                      <a:pt x="20" y="4"/>
                    </a:lnTo>
                    <a:lnTo>
                      <a:pt x="17" y="6"/>
                    </a:lnTo>
                    <a:lnTo>
                      <a:pt x="16" y="7"/>
                    </a:lnTo>
                    <a:lnTo>
                      <a:pt x="15" y="9"/>
                    </a:lnTo>
                    <a:lnTo>
                      <a:pt x="15" y="10"/>
                    </a:lnTo>
                    <a:lnTo>
                      <a:pt x="14" y="10"/>
                    </a:lnTo>
                    <a:lnTo>
                      <a:pt x="14" y="11"/>
                    </a:lnTo>
                    <a:lnTo>
                      <a:pt x="14" y="12"/>
                    </a:lnTo>
                    <a:lnTo>
                      <a:pt x="13" y="12"/>
                    </a:lnTo>
                    <a:lnTo>
                      <a:pt x="13" y="13"/>
                    </a:lnTo>
                    <a:lnTo>
                      <a:pt x="12" y="15"/>
                    </a:lnTo>
                    <a:lnTo>
                      <a:pt x="12" y="16"/>
                    </a:lnTo>
                    <a:lnTo>
                      <a:pt x="12" y="17"/>
                    </a:lnTo>
                    <a:lnTo>
                      <a:pt x="11" y="18"/>
                    </a:lnTo>
                    <a:lnTo>
                      <a:pt x="11" y="19"/>
                    </a:lnTo>
                    <a:lnTo>
                      <a:pt x="11" y="20"/>
                    </a:lnTo>
                    <a:lnTo>
                      <a:pt x="11" y="21"/>
                    </a:lnTo>
                    <a:lnTo>
                      <a:pt x="12" y="25"/>
                    </a:lnTo>
                    <a:lnTo>
                      <a:pt x="12" y="26"/>
                    </a:lnTo>
                    <a:lnTo>
                      <a:pt x="12" y="28"/>
                    </a:lnTo>
                    <a:lnTo>
                      <a:pt x="13" y="29"/>
                    </a:lnTo>
                    <a:lnTo>
                      <a:pt x="13" y="30"/>
                    </a:lnTo>
                    <a:lnTo>
                      <a:pt x="14" y="31"/>
                    </a:lnTo>
                    <a:lnTo>
                      <a:pt x="14" y="32"/>
                    </a:lnTo>
                    <a:lnTo>
                      <a:pt x="15" y="33"/>
                    </a:lnTo>
                    <a:lnTo>
                      <a:pt x="15" y="34"/>
                    </a:lnTo>
                    <a:lnTo>
                      <a:pt x="16" y="35"/>
                    </a:lnTo>
                    <a:lnTo>
                      <a:pt x="17" y="36"/>
                    </a:lnTo>
                    <a:lnTo>
                      <a:pt x="18" y="37"/>
                    </a:lnTo>
                    <a:lnTo>
                      <a:pt x="19" y="38"/>
                    </a:lnTo>
                    <a:lnTo>
                      <a:pt x="20" y="38"/>
                    </a:lnTo>
                    <a:lnTo>
                      <a:pt x="26" y="42"/>
                    </a:lnTo>
                    <a:lnTo>
                      <a:pt x="32" y="43"/>
                    </a:lnTo>
                    <a:lnTo>
                      <a:pt x="33" y="43"/>
                    </a:lnTo>
                  </a:path>
                </a:pathLst>
              </a:custGeom>
              <a:solidFill>
                <a:srgbClr val="E866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41" name="未知"/>
              <p:cNvSpPr>
                <a:spLocks/>
              </p:cNvSpPr>
              <p:nvPr/>
            </p:nvSpPr>
            <p:spPr bwMode="auto">
              <a:xfrm>
                <a:off x="1729" y="435"/>
                <a:ext cx="13" cy="17"/>
              </a:xfrm>
              <a:custGeom>
                <a:avLst/>
                <a:gdLst>
                  <a:gd name="T0" fmla="*/ 0 w 33"/>
                  <a:gd name="T1" fmla="*/ 0 h 43"/>
                  <a:gd name="T2" fmla="*/ 0 w 33"/>
                  <a:gd name="T3" fmla="*/ 0 h 43"/>
                  <a:gd name="T4" fmla="*/ 0 w 33"/>
                  <a:gd name="T5" fmla="*/ 0 h 43"/>
                  <a:gd name="T6" fmla="*/ 0 w 33"/>
                  <a:gd name="T7" fmla="*/ 0 h 43"/>
                  <a:gd name="T8" fmla="*/ 0 w 33"/>
                  <a:gd name="T9" fmla="*/ 0 h 43"/>
                  <a:gd name="T10" fmla="*/ 0 w 33"/>
                  <a:gd name="T11" fmla="*/ 0 h 43"/>
                  <a:gd name="T12" fmla="*/ 0 w 33"/>
                  <a:gd name="T13" fmla="*/ 0 h 43"/>
                  <a:gd name="T14" fmla="*/ 0 w 33"/>
                  <a:gd name="T15" fmla="*/ 0 h 43"/>
                  <a:gd name="T16" fmla="*/ 0 w 33"/>
                  <a:gd name="T17" fmla="*/ 0 h 43"/>
                  <a:gd name="T18" fmla="*/ 0 w 33"/>
                  <a:gd name="T19" fmla="*/ 0 h 43"/>
                  <a:gd name="T20" fmla="*/ 0 w 33"/>
                  <a:gd name="T21" fmla="*/ 0 h 43"/>
                  <a:gd name="T22" fmla="*/ 0 w 33"/>
                  <a:gd name="T23" fmla="*/ 0 h 43"/>
                  <a:gd name="T24" fmla="*/ 0 w 33"/>
                  <a:gd name="T25" fmla="*/ 0 h 43"/>
                  <a:gd name="T26" fmla="*/ 0 w 33"/>
                  <a:gd name="T27" fmla="*/ 0 h 43"/>
                  <a:gd name="T28" fmla="*/ 0 w 33"/>
                  <a:gd name="T29" fmla="*/ 0 h 43"/>
                  <a:gd name="T30" fmla="*/ 0 w 33"/>
                  <a:gd name="T31" fmla="*/ 0 h 43"/>
                  <a:gd name="T32" fmla="*/ 0 w 33"/>
                  <a:gd name="T33" fmla="*/ 0 h 43"/>
                  <a:gd name="T34" fmla="*/ 0 w 33"/>
                  <a:gd name="T35" fmla="*/ 0 h 43"/>
                  <a:gd name="T36" fmla="*/ 0 w 33"/>
                  <a:gd name="T37" fmla="*/ 0 h 43"/>
                  <a:gd name="T38" fmla="*/ 0 w 33"/>
                  <a:gd name="T39" fmla="*/ 0 h 43"/>
                  <a:gd name="T40" fmla="*/ 0 w 33"/>
                  <a:gd name="T41" fmla="*/ 0 h 43"/>
                  <a:gd name="T42" fmla="*/ 0 w 33"/>
                  <a:gd name="T43" fmla="*/ 0 h 43"/>
                  <a:gd name="T44" fmla="*/ 0 w 33"/>
                  <a:gd name="T45" fmla="*/ 0 h 43"/>
                  <a:gd name="T46" fmla="*/ 0 w 33"/>
                  <a:gd name="T47" fmla="*/ 0 h 43"/>
                  <a:gd name="T48" fmla="*/ 0 w 33"/>
                  <a:gd name="T49" fmla="*/ 0 h 43"/>
                  <a:gd name="T50" fmla="*/ 0 w 33"/>
                  <a:gd name="T51" fmla="*/ 0 h 43"/>
                  <a:gd name="T52" fmla="*/ 0 w 33"/>
                  <a:gd name="T53" fmla="*/ 0 h 43"/>
                  <a:gd name="T54" fmla="*/ 0 w 33"/>
                  <a:gd name="T55" fmla="*/ 0 h 43"/>
                  <a:gd name="T56" fmla="*/ 0 w 33"/>
                  <a:gd name="T57" fmla="*/ 0 h 43"/>
                  <a:gd name="T58" fmla="*/ 0 w 33"/>
                  <a:gd name="T59" fmla="*/ 0 h 43"/>
                  <a:gd name="T60" fmla="*/ 0 w 33"/>
                  <a:gd name="T61" fmla="*/ 0 h 43"/>
                  <a:gd name="T62" fmla="*/ 0 w 33"/>
                  <a:gd name="T63" fmla="*/ 0 h 43"/>
                  <a:gd name="T64" fmla="*/ 0 w 33"/>
                  <a:gd name="T65" fmla="*/ 0 h 43"/>
                  <a:gd name="T66" fmla="*/ 0 w 33"/>
                  <a:gd name="T67" fmla="*/ 0 h 43"/>
                  <a:gd name="T68" fmla="*/ 0 w 33"/>
                  <a:gd name="T69" fmla="*/ 0 h 43"/>
                  <a:gd name="T70" fmla="*/ 0 w 33"/>
                  <a:gd name="T71" fmla="*/ 0 h 43"/>
                  <a:gd name="T72" fmla="*/ 0 w 33"/>
                  <a:gd name="T73" fmla="*/ 0 h 43"/>
                  <a:gd name="T74" fmla="*/ 0 w 33"/>
                  <a:gd name="T75" fmla="*/ 0 h 43"/>
                  <a:gd name="T76" fmla="*/ 0 w 33"/>
                  <a:gd name="T77" fmla="*/ 0 h 43"/>
                  <a:gd name="T78" fmla="*/ 0 w 33"/>
                  <a:gd name="T79" fmla="*/ 0 h 43"/>
                  <a:gd name="T80" fmla="*/ 0 w 33"/>
                  <a:gd name="T81" fmla="*/ 0 h 43"/>
                  <a:gd name="T82" fmla="*/ 0 w 33"/>
                  <a:gd name="T83" fmla="*/ 0 h 43"/>
                  <a:gd name="T84" fmla="*/ 0 w 33"/>
                  <a:gd name="T85" fmla="*/ 0 h 43"/>
                  <a:gd name="T86" fmla="*/ 0 w 33"/>
                  <a:gd name="T87" fmla="*/ 0 h 43"/>
                  <a:gd name="T88" fmla="*/ 0 w 33"/>
                  <a:gd name="T89" fmla="*/ 0 h 43"/>
                  <a:gd name="T90" fmla="*/ 0 w 33"/>
                  <a:gd name="T91" fmla="*/ 0 h 43"/>
                  <a:gd name="T92" fmla="*/ 0 w 33"/>
                  <a:gd name="T93" fmla="*/ 0 h 43"/>
                  <a:gd name="T94" fmla="*/ 0 w 33"/>
                  <a:gd name="T95" fmla="*/ 0 h 43"/>
                  <a:gd name="T96" fmla="*/ 0 w 33"/>
                  <a:gd name="T97" fmla="*/ 0 h 43"/>
                  <a:gd name="T98" fmla="*/ 0 w 33"/>
                  <a:gd name="T99" fmla="*/ 0 h 43"/>
                  <a:gd name="T100" fmla="*/ 0 w 33"/>
                  <a:gd name="T101" fmla="*/ 0 h 43"/>
                  <a:gd name="T102" fmla="*/ 0 w 33"/>
                  <a:gd name="T103" fmla="*/ 0 h 43"/>
                  <a:gd name="T104" fmla="*/ 0 w 33"/>
                  <a:gd name="T105" fmla="*/ 0 h 43"/>
                  <a:gd name="T106" fmla="*/ 0 w 33"/>
                  <a:gd name="T107" fmla="*/ 0 h 43"/>
                  <a:gd name="T108" fmla="*/ 0 w 33"/>
                  <a:gd name="T109" fmla="*/ 0 h 43"/>
                  <a:gd name="T110" fmla="*/ 0 w 33"/>
                  <a:gd name="T111" fmla="*/ 0 h 43"/>
                  <a:gd name="T112" fmla="*/ 0 w 33"/>
                  <a:gd name="T113" fmla="*/ 0 h 43"/>
                  <a:gd name="T114" fmla="*/ 0 w 33"/>
                  <a:gd name="T115" fmla="*/ 0 h 43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</a:gdLst>
                <a:ahLst/>
                <a:cxnLst>
                  <a:cxn ang="T116">
                    <a:pos x="T0" y="T1"/>
                  </a:cxn>
                  <a:cxn ang="T117">
                    <a:pos x="T2" y="T3"/>
                  </a:cxn>
                  <a:cxn ang="T118">
                    <a:pos x="T4" y="T5"/>
                  </a:cxn>
                  <a:cxn ang="T119">
                    <a:pos x="T6" y="T7"/>
                  </a:cxn>
                  <a:cxn ang="T120">
                    <a:pos x="T8" y="T9"/>
                  </a:cxn>
                  <a:cxn ang="T121">
                    <a:pos x="T10" y="T11"/>
                  </a:cxn>
                  <a:cxn ang="T122">
                    <a:pos x="T12" y="T13"/>
                  </a:cxn>
                  <a:cxn ang="T123">
                    <a:pos x="T14" y="T15"/>
                  </a:cxn>
                  <a:cxn ang="T124">
                    <a:pos x="T16" y="T17"/>
                  </a:cxn>
                  <a:cxn ang="T125">
                    <a:pos x="T18" y="T19"/>
                  </a:cxn>
                  <a:cxn ang="T126">
                    <a:pos x="T20" y="T21"/>
                  </a:cxn>
                  <a:cxn ang="T127">
                    <a:pos x="T22" y="T23"/>
                  </a:cxn>
                  <a:cxn ang="T128">
                    <a:pos x="T24" y="T25"/>
                  </a:cxn>
                  <a:cxn ang="T129">
                    <a:pos x="T26" y="T27"/>
                  </a:cxn>
                  <a:cxn ang="T130">
                    <a:pos x="T28" y="T29"/>
                  </a:cxn>
                  <a:cxn ang="T131">
                    <a:pos x="T30" y="T31"/>
                  </a:cxn>
                  <a:cxn ang="T132">
                    <a:pos x="T32" y="T33"/>
                  </a:cxn>
                  <a:cxn ang="T133">
                    <a:pos x="T34" y="T35"/>
                  </a:cxn>
                  <a:cxn ang="T134">
                    <a:pos x="T36" y="T37"/>
                  </a:cxn>
                  <a:cxn ang="T135">
                    <a:pos x="T38" y="T39"/>
                  </a:cxn>
                  <a:cxn ang="T136">
                    <a:pos x="T40" y="T41"/>
                  </a:cxn>
                  <a:cxn ang="T137">
                    <a:pos x="T42" y="T43"/>
                  </a:cxn>
                  <a:cxn ang="T138">
                    <a:pos x="T44" y="T45"/>
                  </a:cxn>
                  <a:cxn ang="T139">
                    <a:pos x="T46" y="T47"/>
                  </a:cxn>
                  <a:cxn ang="T140">
                    <a:pos x="T48" y="T49"/>
                  </a:cxn>
                  <a:cxn ang="T141">
                    <a:pos x="T50" y="T51"/>
                  </a:cxn>
                  <a:cxn ang="T142">
                    <a:pos x="T52" y="T53"/>
                  </a:cxn>
                  <a:cxn ang="T143">
                    <a:pos x="T54" y="T55"/>
                  </a:cxn>
                  <a:cxn ang="T144">
                    <a:pos x="T56" y="T57"/>
                  </a:cxn>
                  <a:cxn ang="T145">
                    <a:pos x="T58" y="T59"/>
                  </a:cxn>
                  <a:cxn ang="T146">
                    <a:pos x="T60" y="T61"/>
                  </a:cxn>
                  <a:cxn ang="T147">
                    <a:pos x="T62" y="T63"/>
                  </a:cxn>
                  <a:cxn ang="T148">
                    <a:pos x="T64" y="T65"/>
                  </a:cxn>
                  <a:cxn ang="T149">
                    <a:pos x="T66" y="T67"/>
                  </a:cxn>
                  <a:cxn ang="T150">
                    <a:pos x="T68" y="T69"/>
                  </a:cxn>
                  <a:cxn ang="T151">
                    <a:pos x="T70" y="T71"/>
                  </a:cxn>
                  <a:cxn ang="T152">
                    <a:pos x="T72" y="T73"/>
                  </a:cxn>
                  <a:cxn ang="T153">
                    <a:pos x="T74" y="T75"/>
                  </a:cxn>
                  <a:cxn ang="T154">
                    <a:pos x="T76" y="T77"/>
                  </a:cxn>
                  <a:cxn ang="T155">
                    <a:pos x="T78" y="T79"/>
                  </a:cxn>
                  <a:cxn ang="T156">
                    <a:pos x="T80" y="T81"/>
                  </a:cxn>
                  <a:cxn ang="T157">
                    <a:pos x="T82" y="T83"/>
                  </a:cxn>
                  <a:cxn ang="T158">
                    <a:pos x="T84" y="T85"/>
                  </a:cxn>
                  <a:cxn ang="T159">
                    <a:pos x="T86" y="T87"/>
                  </a:cxn>
                  <a:cxn ang="T160">
                    <a:pos x="T88" y="T89"/>
                  </a:cxn>
                  <a:cxn ang="T161">
                    <a:pos x="T90" y="T91"/>
                  </a:cxn>
                  <a:cxn ang="T162">
                    <a:pos x="T92" y="T93"/>
                  </a:cxn>
                  <a:cxn ang="T163">
                    <a:pos x="T94" y="T95"/>
                  </a:cxn>
                  <a:cxn ang="T164">
                    <a:pos x="T96" y="T97"/>
                  </a:cxn>
                  <a:cxn ang="T165">
                    <a:pos x="T98" y="T99"/>
                  </a:cxn>
                  <a:cxn ang="T166">
                    <a:pos x="T100" y="T101"/>
                  </a:cxn>
                  <a:cxn ang="T167">
                    <a:pos x="T102" y="T103"/>
                  </a:cxn>
                  <a:cxn ang="T168">
                    <a:pos x="T104" y="T105"/>
                  </a:cxn>
                  <a:cxn ang="T169">
                    <a:pos x="T106" y="T107"/>
                  </a:cxn>
                  <a:cxn ang="T170">
                    <a:pos x="T108" y="T109"/>
                  </a:cxn>
                  <a:cxn ang="T171">
                    <a:pos x="T110" y="T111"/>
                  </a:cxn>
                  <a:cxn ang="T172">
                    <a:pos x="T112" y="T113"/>
                  </a:cxn>
                  <a:cxn ang="T173">
                    <a:pos x="T114" y="T115"/>
                  </a:cxn>
                </a:cxnLst>
                <a:rect l="0" t="0" r="r" b="b"/>
                <a:pathLst>
                  <a:path w="33" h="43">
                    <a:moveTo>
                      <a:pt x="0" y="43"/>
                    </a:moveTo>
                    <a:lnTo>
                      <a:pt x="4" y="43"/>
                    </a:lnTo>
                    <a:lnTo>
                      <a:pt x="10" y="41"/>
                    </a:lnTo>
                    <a:lnTo>
                      <a:pt x="11" y="40"/>
                    </a:lnTo>
                    <a:lnTo>
                      <a:pt x="12" y="39"/>
                    </a:lnTo>
                    <a:lnTo>
                      <a:pt x="13" y="39"/>
                    </a:lnTo>
                    <a:lnTo>
                      <a:pt x="13" y="38"/>
                    </a:lnTo>
                    <a:lnTo>
                      <a:pt x="22" y="24"/>
                    </a:lnTo>
                    <a:lnTo>
                      <a:pt x="22" y="23"/>
                    </a:lnTo>
                    <a:lnTo>
                      <a:pt x="22" y="22"/>
                    </a:lnTo>
                    <a:lnTo>
                      <a:pt x="22" y="21"/>
                    </a:lnTo>
                    <a:lnTo>
                      <a:pt x="22" y="20"/>
                    </a:lnTo>
                    <a:lnTo>
                      <a:pt x="22" y="19"/>
                    </a:lnTo>
                    <a:lnTo>
                      <a:pt x="21" y="18"/>
                    </a:lnTo>
                    <a:lnTo>
                      <a:pt x="21" y="17"/>
                    </a:lnTo>
                    <a:lnTo>
                      <a:pt x="21" y="16"/>
                    </a:lnTo>
                    <a:lnTo>
                      <a:pt x="21" y="15"/>
                    </a:lnTo>
                    <a:lnTo>
                      <a:pt x="20" y="14"/>
                    </a:lnTo>
                    <a:lnTo>
                      <a:pt x="20" y="13"/>
                    </a:lnTo>
                    <a:lnTo>
                      <a:pt x="20" y="12"/>
                    </a:lnTo>
                    <a:lnTo>
                      <a:pt x="19" y="11"/>
                    </a:lnTo>
                    <a:lnTo>
                      <a:pt x="19" y="10"/>
                    </a:lnTo>
                    <a:lnTo>
                      <a:pt x="18" y="9"/>
                    </a:lnTo>
                    <a:lnTo>
                      <a:pt x="18" y="8"/>
                    </a:lnTo>
                    <a:lnTo>
                      <a:pt x="17" y="8"/>
                    </a:lnTo>
                    <a:lnTo>
                      <a:pt x="16" y="7"/>
                    </a:lnTo>
                    <a:lnTo>
                      <a:pt x="15" y="6"/>
                    </a:lnTo>
                    <a:lnTo>
                      <a:pt x="10" y="2"/>
                    </a:lnTo>
                    <a:lnTo>
                      <a:pt x="4" y="0"/>
                    </a:lnTo>
                    <a:lnTo>
                      <a:pt x="3" y="0"/>
                    </a:lnTo>
                    <a:lnTo>
                      <a:pt x="2" y="0"/>
                    </a:lnTo>
                    <a:lnTo>
                      <a:pt x="1" y="0"/>
                    </a:lnTo>
                    <a:lnTo>
                      <a:pt x="0" y="0"/>
                    </a:lnTo>
                    <a:lnTo>
                      <a:pt x="25" y="0"/>
                    </a:lnTo>
                    <a:lnTo>
                      <a:pt x="26" y="0"/>
                    </a:lnTo>
                    <a:lnTo>
                      <a:pt x="26" y="1"/>
                    </a:lnTo>
                    <a:lnTo>
                      <a:pt x="26" y="2"/>
                    </a:lnTo>
                    <a:lnTo>
                      <a:pt x="27" y="2"/>
                    </a:lnTo>
                    <a:lnTo>
                      <a:pt x="27" y="3"/>
                    </a:lnTo>
                    <a:lnTo>
                      <a:pt x="28" y="3"/>
                    </a:lnTo>
                    <a:lnTo>
                      <a:pt x="28" y="4"/>
                    </a:lnTo>
                    <a:lnTo>
                      <a:pt x="29" y="5"/>
                    </a:lnTo>
                    <a:lnTo>
                      <a:pt x="29" y="6"/>
                    </a:lnTo>
                    <a:lnTo>
                      <a:pt x="30" y="6"/>
                    </a:lnTo>
                    <a:lnTo>
                      <a:pt x="30" y="7"/>
                    </a:lnTo>
                    <a:lnTo>
                      <a:pt x="30" y="8"/>
                    </a:lnTo>
                    <a:lnTo>
                      <a:pt x="31" y="9"/>
                    </a:lnTo>
                    <a:lnTo>
                      <a:pt x="31" y="10"/>
                    </a:lnTo>
                    <a:lnTo>
                      <a:pt x="31" y="11"/>
                    </a:lnTo>
                    <a:lnTo>
                      <a:pt x="32" y="12"/>
                    </a:lnTo>
                    <a:lnTo>
                      <a:pt x="32" y="13"/>
                    </a:lnTo>
                    <a:lnTo>
                      <a:pt x="32" y="14"/>
                    </a:lnTo>
                    <a:lnTo>
                      <a:pt x="32" y="15"/>
                    </a:lnTo>
                    <a:lnTo>
                      <a:pt x="33" y="16"/>
                    </a:lnTo>
                    <a:lnTo>
                      <a:pt x="33" y="17"/>
                    </a:lnTo>
                    <a:lnTo>
                      <a:pt x="33" y="18"/>
                    </a:lnTo>
                    <a:lnTo>
                      <a:pt x="33" y="19"/>
                    </a:lnTo>
                    <a:lnTo>
                      <a:pt x="33" y="20"/>
                    </a:lnTo>
                    <a:lnTo>
                      <a:pt x="33" y="21"/>
                    </a:lnTo>
                    <a:lnTo>
                      <a:pt x="33" y="22"/>
                    </a:lnTo>
                    <a:lnTo>
                      <a:pt x="33" y="23"/>
                    </a:lnTo>
                    <a:lnTo>
                      <a:pt x="33" y="24"/>
                    </a:lnTo>
                    <a:lnTo>
                      <a:pt x="33" y="25"/>
                    </a:lnTo>
                    <a:lnTo>
                      <a:pt x="33" y="26"/>
                    </a:lnTo>
                    <a:lnTo>
                      <a:pt x="32" y="27"/>
                    </a:lnTo>
                    <a:lnTo>
                      <a:pt x="32" y="28"/>
                    </a:lnTo>
                    <a:lnTo>
                      <a:pt x="32" y="29"/>
                    </a:lnTo>
                    <a:lnTo>
                      <a:pt x="32" y="30"/>
                    </a:lnTo>
                    <a:lnTo>
                      <a:pt x="32" y="31"/>
                    </a:lnTo>
                    <a:lnTo>
                      <a:pt x="31" y="32"/>
                    </a:lnTo>
                    <a:lnTo>
                      <a:pt x="31" y="33"/>
                    </a:lnTo>
                    <a:lnTo>
                      <a:pt x="31" y="34"/>
                    </a:lnTo>
                    <a:lnTo>
                      <a:pt x="30" y="34"/>
                    </a:lnTo>
                    <a:lnTo>
                      <a:pt x="30" y="35"/>
                    </a:lnTo>
                    <a:lnTo>
                      <a:pt x="30" y="36"/>
                    </a:lnTo>
                    <a:lnTo>
                      <a:pt x="29" y="37"/>
                    </a:lnTo>
                    <a:lnTo>
                      <a:pt x="29" y="38"/>
                    </a:lnTo>
                    <a:lnTo>
                      <a:pt x="28" y="38"/>
                    </a:lnTo>
                    <a:lnTo>
                      <a:pt x="28" y="39"/>
                    </a:lnTo>
                    <a:lnTo>
                      <a:pt x="27" y="40"/>
                    </a:lnTo>
                    <a:lnTo>
                      <a:pt x="27" y="41"/>
                    </a:lnTo>
                    <a:lnTo>
                      <a:pt x="26" y="41"/>
                    </a:lnTo>
                    <a:lnTo>
                      <a:pt x="26" y="42"/>
                    </a:lnTo>
                    <a:lnTo>
                      <a:pt x="25" y="42"/>
                    </a:lnTo>
                    <a:lnTo>
                      <a:pt x="25" y="43"/>
                    </a:lnTo>
                  </a:path>
                </a:pathLst>
              </a:custGeom>
              <a:solidFill>
                <a:srgbClr val="E866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42" name="未知"/>
              <p:cNvSpPr>
                <a:spLocks/>
              </p:cNvSpPr>
              <p:nvPr/>
            </p:nvSpPr>
            <p:spPr bwMode="auto">
              <a:xfrm>
                <a:off x="1719" y="430"/>
                <a:ext cx="20" cy="5"/>
              </a:xfrm>
              <a:custGeom>
                <a:avLst/>
                <a:gdLst>
                  <a:gd name="T0" fmla="*/ 0 w 50"/>
                  <a:gd name="T1" fmla="*/ 0 h 12"/>
                  <a:gd name="T2" fmla="*/ 0 w 50"/>
                  <a:gd name="T3" fmla="*/ 0 h 12"/>
                  <a:gd name="T4" fmla="*/ 0 w 50"/>
                  <a:gd name="T5" fmla="*/ 0 h 12"/>
                  <a:gd name="T6" fmla="*/ 0 w 50"/>
                  <a:gd name="T7" fmla="*/ 0 h 12"/>
                  <a:gd name="T8" fmla="*/ 0 w 50"/>
                  <a:gd name="T9" fmla="*/ 0 h 12"/>
                  <a:gd name="T10" fmla="*/ 0 w 50"/>
                  <a:gd name="T11" fmla="*/ 0 h 12"/>
                  <a:gd name="T12" fmla="*/ 0 w 50"/>
                  <a:gd name="T13" fmla="*/ 0 h 12"/>
                  <a:gd name="T14" fmla="*/ 0 w 50"/>
                  <a:gd name="T15" fmla="*/ 0 h 12"/>
                  <a:gd name="T16" fmla="*/ 0 w 50"/>
                  <a:gd name="T17" fmla="*/ 0 h 12"/>
                  <a:gd name="T18" fmla="*/ 0 w 50"/>
                  <a:gd name="T19" fmla="*/ 0 h 12"/>
                  <a:gd name="T20" fmla="*/ 0 w 50"/>
                  <a:gd name="T21" fmla="*/ 0 h 12"/>
                  <a:gd name="T22" fmla="*/ 0 w 50"/>
                  <a:gd name="T23" fmla="*/ 0 h 12"/>
                  <a:gd name="T24" fmla="*/ 0 w 50"/>
                  <a:gd name="T25" fmla="*/ 0 h 12"/>
                  <a:gd name="T26" fmla="*/ 0 w 50"/>
                  <a:gd name="T27" fmla="*/ 0 h 12"/>
                  <a:gd name="T28" fmla="*/ 0 w 50"/>
                  <a:gd name="T29" fmla="*/ 0 h 12"/>
                  <a:gd name="T30" fmla="*/ 0 w 50"/>
                  <a:gd name="T31" fmla="*/ 0 h 12"/>
                  <a:gd name="T32" fmla="*/ 0 w 50"/>
                  <a:gd name="T33" fmla="*/ 0 h 12"/>
                  <a:gd name="T34" fmla="*/ 0 w 50"/>
                  <a:gd name="T35" fmla="*/ 0 h 12"/>
                  <a:gd name="T36" fmla="*/ 0 w 50"/>
                  <a:gd name="T37" fmla="*/ 0 h 12"/>
                  <a:gd name="T38" fmla="*/ 0 w 50"/>
                  <a:gd name="T39" fmla="*/ 0 h 12"/>
                  <a:gd name="T40" fmla="*/ 0 w 50"/>
                  <a:gd name="T41" fmla="*/ 0 h 12"/>
                  <a:gd name="T42" fmla="*/ 0 w 50"/>
                  <a:gd name="T43" fmla="*/ 0 h 12"/>
                  <a:gd name="T44" fmla="*/ 0 w 50"/>
                  <a:gd name="T45" fmla="*/ 0 h 12"/>
                  <a:gd name="T46" fmla="*/ 0 w 50"/>
                  <a:gd name="T47" fmla="*/ 0 h 12"/>
                  <a:gd name="T48" fmla="*/ 0 w 50"/>
                  <a:gd name="T49" fmla="*/ 0 h 12"/>
                  <a:gd name="T50" fmla="*/ 0 w 50"/>
                  <a:gd name="T51" fmla="*/ 0 h 12"/>
                  <a:gd name="T52" fmla="*/ 0 w 50"/>
                  <a:gd name="T53" fmla="*/ 0 h 12"/>
                  <a:gd name="T54" fmla="*/ 0 w 50"/>
                  <a:gd name="T55" fmla="*/ 0 h 12"/>
                  <a:gd name="T56" fmla="*/ 0 w 50"/>
                  <a:gd name="T57" fmla="*/ 0 h 12"/>
                  <a:gd name="T58" fmla="*/ 0 w 50"/>
                  <a:gd name="T59" fmla="*/ 0 h 12"/>
                  <a:gd name="T60" fmla="*/ 0 w 50"/>
                  <a:gd name="T61" fmla="*/ 0 h 12"/>
                  <a:gd name="T62" fmla="*/ 0 w 50"/>
                  <a:gd name="T63" fmla="*/ 0 h 12"/>
                  <a:gd name="T64" fmla="*/ 0 w 50"/>
                  <a:gd name="T65" fmla="*/ 0 h 12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0" t="0" r="r" b="b"/>
                <a:pathLst>
                  <a:path w="50" h="12">
                    <a:moveTo>
                      <a:pt x="0" y="12"/>
                    </a:moveTo>
                    <a:lnTo>
                      <a:pt x="1" y="11"/>
                    </a:lnTo>
                    <a:lnTo>
                      <a:pt x="2" y="10"/>
                    </a:lnTo>
                    <a:lnTo>
                      <a:pt x="3" y="9"/>
                    </a:lnTo>
                    <a:lnTo>
                      <a:pt x="4" y="8"/>
                    </a:lnTo>
                    <a:lnTo>
                      <a:pt x="5" y="7"/>
                    </a:lnTo>
                    <a:lnTo>
                      <a:pt x="6" y="6"/>
                    </a:lnTo>
                    <a:lnTo>
                      <a:pt x="7" y="6"/>
                    </a:lnTo>
                    <a:lnTo>
                      <a:pt x="8" y="5"/>
                    </a:lnTo>
                    <a:lnTo>
                      <a:pt x="9" y="4"/>
                    </a:lnTo>
                    <a:lnTo>
                      <a:pt x="10" y="4"/>
                    </a:lnTo>
                    <a:lnTo>
                      <a:pt x="11" y="3"/>
                    </a:lnTo>
                    <a:lnTo>
                      <a:pt x="12" y="3"/>
                    </a:lnTo>
                    <a:lnTo>
                      <a:pt x="18" y="1"/>
                    </a:lnTo>
                    <a:lnTo>
                      <a:pt x="20" y="1"/>
                    </a:lnTo>
                    <a:lnTo>
                      <a:pt x="25" y="0"/>
                    </a:lnTo>
                    <a:lnTo>
                      <a:pt x="26" y="0"/>
                    </a:lnTo>
                    <a:lnTo>
                      <a:pt x="28" y="0"/>
                    </a:lnTo>
                    <a:lnTo>
                      <a:pt x="29" y="0"/>
                    </a:lnTo>
                    <a:lnTo>
                      <a:pt x="30" y="1"/>
                    </a:lnTo>
                    <a:lnTo>
                      <a:pt x="38" y="3"/>
                    </a:lnTo>
                    <a:lnTo>
                      <a:pt x="39" y="3"/>
                    </a:lnTo>
                    <a:lnTo>
                      <a:pt x="40" y="4"/>
                    </a:lnTo>
                    <a:lnTo>
                      <a:pt x="41" y="4"/>
                    </a:lnTo>
                    <a:lnTo>
                      <a:pt x="42" y="5"/>
                    </a:lnTo>
                    <a:lnTo>
                      <a:pt x="43" y="6"/>
                    </a:lnTo>
                    <a:lnTo>
                      <a:pt x="44" y="6"/>
                    </a:lnTo>
                    <a:lnTo>
                      <a:pt x="45" y="7"/>
                    </a:lnTo>
                    <a:lnTo>
                      <a:pt x="46" y="8"/>
                    </a:lnTo>
                    <a:lnTo>
                      <a:pt x="47" y="9"/>
                    </a:lnTo>
                    <a:lnTo>
                      <a:pt x="48" y="10"/>
                    </a:lnTo>
                    <a:lnTo>
                      <a:pt x="49" y="11"/>
                    </a:lnTo>
                    <a:lnTo>
                      <a:pt x="50" y="12"/>
                    </a:lnTo>
                  </a:path>
                </a:pathLst>
              </a:custGeom>
              <a:solidFill>
                <a:srgbClr val="E866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43" name="未知"/>
              <p:cNvSpPr>
                <a:spLocks/>
              </p:cNvSpPr>
              <p:nvPr/>
            </p:nvSpPr>
            <p:spPr bwMode="auto">
              <a:xfrm>
                <a:off x="1720" y="435"/>
                <a:ext cx="18" cy="17"/>
              </a:xfrm>
              <a:custGeom>
                <a:avLst/>
                <a:gdLst>
                  <a:gd name="T0" fmla="*/ 0 w 44"/>
                  <a:gd name="T1" fmla="*/ 0 h 43"/>
                  <a:gd name="T2" fmla="*/ 0 w 44"/>
                  <a:gd name="T3" fmla="*/ 0 h 43"/>
                  <a:gd name="T4" fmla="*/ 0 w 44"/>
                  <a:gd name="T5" fmla="*/ 0 h 43"/>
                  <a:gd name="T6" fmla="*/ 0 w 44"/>
                  <a:gd name="T7" fmla="*/ 0 h 43"/>
                  <a:gd name="T8" fmla="*/ 0 w 44"/>
                  <a:gd name="T9" fmla="*/ 0 h 43"/>
                  <a:gd name="T10" fmla="*/ 0 w 44"/>
                  <a:gd name="T11" fmla="*/ 0 h 43"/>
                  <a:gd name="T12" fmla="*/ 0 w 44"/>
                  <a:gd name="T13" fmla="*/ 0 h 43"/>
                  <a:gd name="T14" fmla="*/ 0 w 44"/>
                  <a:gd name="T15" fmla="*/ 0 h 43"/>
                  <a:gd name="T16" fmla="*/ 0 w 44"/>
                  <a:gd name="T17" fmla="*/ 0 h 43"/>
                  <a:gd name="T18" fmla="*/ 0 w 44"/>
                  <a:gd name="T19" fmla="*/ 0 h 4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44" h="43">
                    <a:moveTo>
                      <a:pt x="7" y="6"/>
                    </a:moveTo>
                    <a:lnTo>
                      <a:pt x="22" y="0"/>
                    </a:lnTo>
                    <a:lnTo>
                      <a:pt x="23" y="0"/>
                    </a:lnTo>
                    <a:lnTo>
                      <a:pt x="44" y="21"/>
                    </a:lnTo>
                    <a:lnTo>
                      <a:pt x="44" y="22"/>
                    </a:lnTo>
                    <a:lnTo>
                      <a:pt x="22" y="43"/>
                    </a:lnTo>
                    <a:lnTo>
                      <a:pt x="21" y="43"/>
                    </a:lnTo>
                    <a:lnTo>
                      <a:pt x="0" y="21"/>
                    </a:lnTo>
                    <a:lnTo>
                      <a:pt x="0" y="20"/>
                    </a:lnTo>
                    <a:lnTo>
                      <a:pt x="7" y="6"/>
                    </a:lnTo>
                    <a:close/>
                  </a:path>
                </a:pathLst>
              </a:custGeom>
              <a:noFill/>
              <a:ln w="63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44" name="未知"/>
              <p:cNvSpPr>
                <a:spLocks/>
              </p:cNvSpPr>
              <p:nvPr/>
            </p:nvSpPr>
            <p:spPr bwMode="auto">
              <a:xfrm>
                <a:off x="1716" y="430"/>
                <a:ext cx="26" cy="27"/>
              </a:xfrm>
              <a:custGeom>
                <a:avLst/>
                <a:gdLst>
                  <a:gd name="T0" fmla="*/ 0 w 66"/>
                  <a:gd name="T1" fmla="*/ 0 h 66"/>
                  <a:gd name="T2" fmla="*/ 0 w 66"/>
                  <a:gd name="T3" fmla="*/ 0 h 66"/>
                  <a:gd name="T4" fmla="*/ 0 w 66"/>
                  <a:gd name="T5" fmla="*/ 0 h 66"/>
                  <a:gd name="T6" fmla="*/ 0 w 66"/>
                  <a:gd name="T7" fmla="*/ 0 h 66"/>
                  <a:gd name="T8" fmla="*/ 0 w 66"/>
                  <a:gd name="T9" fmla="*/ 0 h 66"/>
                  <a:gd name="T10" fmla="*/ 0 w 66"/>
                  <a:gd name="T11" fmla="*/ 0 h 66"/>
                  <a:gd name="T12" fmla="*/ 0 w 66"/>
                  <a:gd name="T13" fmla="*/ 0 h 66"/>
                  <a:gd name="T14" fmla="*/ 0 w 66"/>
                  <a:gd name="T15" fmla="*/ 0 h 6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66" h="66">
                    <a:moveTo>
                      <a:pt x="0" y="33"/>
                    </a:moveTo>
                    <a:lnTo>
                      <a:pt x="33" y="66"/>
                    </a:lnTo>
                    <a:lnTo>
                      <a:pt x="34" y="66"/>
                    </a:lnTo>
                    <a:lnTo>
                      <a:pt x="66" y="33"/>
                    </a:lnTo>
                    <a:lnTo>
                      <a:pt x="66" y="31"/>
                    </a:lnTo>
                    <a:lnTo>
                      <a:pt x="33" y="0"/>
                    </a:lnTo>
                    <a:lnTo>
                      <a:pt x="32" y="0"/>
                    </a:lnTo>
                    <a:lnTo>
                      <a:pt x="0" y="33"/>
                    </a:lnTo>
                    <a:close/>
                  </a:path>
                </a:pathLst>
              </a:custGeom>
              <a:noFill/>
              <a:ln w="63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45" name="未知"/>
              <p:cNvSpPr>
                <a:spLocks/>
              </p:cNvSpPr>
              <p:nvPr/>
            </p:nvSpPr>
            <p:spPr bwMode="auto">
              <a:xfrm>
                <a:off x="1660" y="370"/>
                <a:ext cx="44" cy="44"/>
              </a:xfrm>
              <a:custGeom>
                <a:avLst/>
                <a:gdLst>
                  <a:gd name="T0" fmla="*/ 0 w 109"/>
                  <a:gd name="T1" fmla="*/ 0 h 111"/>
                  <a:gd name="T2" fmla="*/ 0 w 109"/>
                  <a:gd name="T3" fmla="*/ 0 h 111"/>
                  <a:gd name="T4" fmla="*/ 0 w 109"/>
                  <a:gd name="T5" fmla="*/ 0 h 111"/>
                  <a:gd name="T6" fmla="*/ 0 w 109"/>
                  <a:gd name="T7" fmla="*/ 0 h 111"/>
                  <a:gd name="T8" fmla="*/ 0 w 109"/>
                  <a:gd name="T9" fmla="*/ 0 h 111"/>
                  <a:gd name="T10" fmla="*/ 0 w 109"/>
                  <a:gd name="T11" fmla="*/ 0 h 111"/>
                  <a:gd name="T12" fmla="*/ 0 w 109"/>
                  <a:gd name="T13" fmla="*/ 0 h 111"/>
                  <a:gd name="T14" fmla="*/ 0 w 109"/>
                  <a:gd name="T15" fmla="*/ 0 h 111"/>
                  <a:gd name="T16" fmla="*/ 0 w 109"/>
                  <a:gd name="T17" fmla="*/ 0 h 111"/>
                  <a:gd name="T18" fmla="*/ 0 w 109"/>
                  <a:gd name="T19" fmla="*/ 0 h 111"/>
                  <a:gd name="T20" fmla="*/ 0 w 109"/>
                  <a:gd name="T21" fmla="*/ 0 h 111"/>
                  <a:gd name="T22" fmla="*/ 0 w 109"/>
                  <a:gd name="T23" fmla="*/ 0 h 111"/>
                  <a:gd name="T24" fmla="*/ 0 w 109"/>
                  <a:gd name="T25" fmla="*/ 0 h 111"/>
                  <a:gd name="T26" fmla="*/ 0 w 109"/>
                  <a:gd name="T27" fmla="*/ 0 h 111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109" h="111">
                    <a:moveTo>
                      <a:pt x="91" y="73"/>
                    </a:moveTo>
                    <a:lnTo>
                      <a:pt x="109" y="111"/>
                    </a:lnTo>
                    <a:lnTo>
                      <a:pt x="91" y="73"/>
                    </a:lnTo>
                    <a:lnTo>
                      <a:pt x="44" y="34"/>
                    </a:lnTo>
                    <a:lnTo>
                      <a:pt x="43" y="35"/>
                    </a:lnTo>
                    <a:lnTo>
                      <a:pt x="42" y="35"/>
                    </a:lnTo>
                    <a:lnTo>
                      <a:pt x="42" y="36"/>
                    </a:lnTo>
                    <a:lnTo>
                      <a:pt x="0" y="0"/>
                    </a:lnTo>
                    <a:lnTo>
                      <a:pt x="42" y="36"/>
                    </a:lnTo>
                    <a:lnTo>
                      <a:pt x="42" y="37"/>
                    </a:lnTo>
                    <a:lnTo>
                      <a:pt x="83" y="84"/>
                    </a:lnTo>
                    <a:lnTo>
                      <a:pt x="85" y="86"/>
                    </a:lnTo>
                    <a:lnTo>
                      <a:pt x="91" y="73"/>
                    </a:lnTo>
                    <a:close/>
                  </a:path>
                </a:pathLst>
              </a:custGeom>
              <a:blipFill dpi="0" rotWithShape="0">
                <a:blip r:embed="rId20"/>
                <a:srcRect/>
                <a:stretch>
                  <a:fillRect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46" name="未知"/>
              <p:cNvSpPr>
                <a:spLocks/>
              </p:cNvSpPr>
              <p:nvPr/>
            </p:nvSpPr>
            <p:spPr bwMode="auto">
              <a:xfrm>
                <a:off x="1690" y="383"/>
                <a:ext cx="26" cy="37"/>
              </a:xfrm>
              <a:custGeom>
                <a:avLst/>
                <a:gdLst>
                  <a:gd name="T0" fmla="*/ 0 w 67"/>
                  <a:gd name="T1" fmla="*/ 0 h 93"/>
                  <a:gd name="T2" fmla="*/ 0 w 67"/>
                  <a:gd name="T3" fmla="*/ 0 h 93"/>
                  <a:gd name="T4" fmla="*/ 0 w 67"/>
                  <a:gd name="T5" fmla="*/ 0 h 93"/>
                  <a:gd name="T6" fmla="*/ 0 w 67"/>
                  <a:gd name="T7" fmla="*/ 0 h 93"/>
                  <a:gd name="T8" fmla="*/ 0 w 67"/>
                  <a:gd name="T9" fmla="*/ 0 h 93"/>
                  <a:gd name="T10" fmla="*/ 0 w 67"/>
                  <a:gd name="T11" fmla="*/ 0 h 93"/>
                  <a:gd name="T12" fmla="*/ 0 w 67"/>
                  <a:gd name="T13" fmla="*/ 0 h 93"/>
                  <a:gd name="T14" fmla="*/ 0 w 67"/>
                  <a:gd name="T15" fmla="*/ 0 h 93"/>
                  <a:gd name="T16" fmla="*/ 0 w 67"/>
                  <a:gd name="T17" fmla="*/ 0 h 93"/>
                  <a:gd name="T18" fmla="*/ 0 w 67"/>
                  <a:gd name="T19" fmla="*/ 0 h 93"/>
                  <a:gd name="T20" fmla="*/ 0 w 67"/>
                  <a:gd name="T21" fmla="*/ 0 h 9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67" h="93">
                    <a:moveTo>
                      <a:pt x="22" y="58"/>
                    </a:moveTo>
                    <a:lnTo>
                      <a:pt x="24" y="55"/>
                    </a:lnTo>
                    <a:lnTo>
                      <a:pt x="67" y="93"/>
                    </a:lnTo>
                    <a:lnTo>
                      <a:pt x="24" y="55"/>
                    </a:lnTo>
                    <a:lnTo>
                      <a:pt x="24" y="54"/>
                    </a:lnTo>
                    <a:lnTo>
                      <a:pt x="17" y="41"/>
                    </a:lnTo>
                    <a:lnTo>
                      <a:pt x="11" y="54"/>
                    </a:lnTo>
                    <a:lnTo>
                      <a:pt x="0" y="0"/>
                    </a:lnTo>
                    <a:lnTo>
                      <a:pt x="11" y="54"/>
                    </a:lnTo>
                    <a:lnTo>
                      <a:pt x="21" y="58"/>
                    </a:lnTo>
                    <a:lnTo>
                      <a:pt x="22" y="58"/>
                    </a:lnTo>
                    <a:close/>
                  </a:path>
                </a:pathLst>
              </a:custGeom>
              <a:blipFill dpi="0" rotWithShape="0">
                <a:blip r:embed="rId21"/>
                <a:srcRect/>
                <a:stretch>
                  <a:fillRect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47" name="未知"/>
              <p:cNvSpPr>
                <a:spLocks/>
              </p:cNvSpPr>
              <p:nvPr/>
            </p:nvSpPr>
            <p:spPr bwMode="auto">
              <a:xfrm>
                <a:off x="1677" y="384"/>
                <a:ext cx="22" cy="22"/>
              </a:xfrm>
              <a:custGeom>
                <a:avLst/>
                <a:gdLst>
                  <a:gd name="T0" fmla="*/ 0 w 56"/>
                  <a:gd name="T1" fmla="*/ 0 h 56"/>
                  <a:gd name="T2" fmla="*/ 0 w 56"/>
                  <a:gd name="T3" fmla="*/ 0 h 56"/>
                  <a:gd name="T4" fmla="*/ 0 w 56"/>
                  <a:gd name="T5" fmla="*/ 0 h 56"/>
                  <a:gd name="T6" fmla="*/ 0 w 56"/>
                  <a:gd name="T7" fmla="*/ 0 h 56"/>
                  <a:gd name="T8" fmla="*/ 0 w 56"/>
                  <a:gd name="T9" fmla="*/ 0 h 56"/>
                  <a:gd name="T10" fmla="*/ 0 w 56"/>
                  <a:gd name="T11" fmla="*/ 0 h 56"/>
                  <a:gd name="T12" fmla="*/ 0 w 56"/>
                  <a:gd name="T13" fmla="*/ 0 h 56"/>
                  <a:gd name="T14" fmla="*/ 0 w 56"/>
                  <a:gd name="T15" fmla="*/ 0 h 56"/>
                  <a:gd name="T16" fmla="*/ 0 w 56"/>
                  <a:gd name="T17" fmla="*/ 0 h 56"/>
                  <a:gd name="T18" fmla="*/ 0 w 56"/>
                  <a:gd name="T19" fmla="*/ 0 h 56"/>
                  <a:gd name="T20" fmla="*/ 0 w 56"/>
                  <a:gd name="T21" fmla="*/ 0 h 56"/>
                  <a:gd name="T22" fmla="*/ 0 w 56"/>
                  <a:gd name="T23" fmla="*/ 0 h 56"/>
                  <a:gd name="T24" fmla="*/ 0 w 56"/>
                  <a:gd name="T25" fmla="*/ 0 h 5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56" h="56">
                    <a:moveTo>
                      <a:pt x="26" y="37"/>
                    </a:moveTo>
                    <a:lnTo>
                      <a:pt x="53" y="56"/>
                    </a:lnTo>
                    <a:lnTo>
                      <a:pt x="54" y="56"/>
                    </a:lnTo>
                    <a:lnTo>
                      <a:pt x="56" y="53"/>
                    </a:lnTo>
                    <a:lnTo>
                      <a:pt x="56" y="52"/>
                    </a:lnTo>
                    <a:lnTo>
                      <a:pt x="15" y="7"/>
                    </a:lnTo>
                    <a:lnTo>
                      <a:pt x="2" y="0"/>
                    </a:lnTo>
                    <a:lnTo>
                      <a:pt x="1" y="1"/>
                    </a:lnTo>
                    <a:lnTo>
                      <a:pt x="0" y="1"/>
                    </a:lnTo>
                    <a:lnTo>
                      <a:pt x="0" y="2"/>
                    </a:lnTo>
                    <a:lnTo>
                      <a:pt x="0" y="3"/>
                    </a:lnTo>
                    <a:lnTo>
                      <a:pt x="26" y="37"/>
                    </a:lnTo>
                    <a:close/>
                  </a:path>
                </a:pathLst>
              </a:custGeom>
              <a:noFill/>
              <a:ln w="63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48" name="未知"/>
              <p:cNvSpPr>
                <a:spLocks/>
              </p:cNvSpPr>
              <p:nvPr/>
            </p:nvSpPr>
            <p:spPr bwMode="auto">
              <a:xfrm>
                <a:off x="1618" y="363"/>
                <a:ext cx="111" cy="110"/>
              </a:xfrm>
              <a:custGeom>
                <a:avLst/>
                <a:gdLst>
                  <a:gd name="T0" fmla="*/ 0 w 276"/>
                  <a:gd name="T1" fmla="*/ 0 h 276"/>
                  <a:gd name="T2" fmla="*/ 0 w 276"/>
                  <a:gd name="T3" fmla="*/ 0 h 276"/>
                  <a:gd name="T4" fmla="*/ 0 w 276"/>
                  <a:gd name="T5" fmla="*/ 0 h 276"/>
                  <a:gd name="T6" fmla="*/ 0 w 276"/>
                  <a:gd name="T7" fmla="*/ 0 h 276"/>
                  <a:gd name="T8" fmla="*/ 0 w 276"/>
                  <a:gd name="T9" fmla="*/ 0 h 276"/>
                  <a:gd name="T10" fmla="*/ 0 w 276"/>
                  <a:gd name="T11" fmla="*/ 0 h 276"/>
                  <a:gd name="T12" fmla="*/ 0 w 276"/>
                  <a:gd name="T13" fmla="*/ 0 h 276"/>
                  <a:gd name="T14" fmla="*/ 0 w 276"/>
                  <a:gd name="T15" fmla="*/ 0 h 276"/>
                  <a:gd name="T16" fmla="*/ 0 w 276"/>
                  <a:gd name="T17" fmla="*/ 0 h 276"/>
                  <a:gd name="T18" fmla="*/ 0 w 276"/>
                  <a:gd name="T19" fmla="*/ 0 h 276"/>
                  <a:gd name="T20" fmla="*/ 0 w 276"/>
                  <a:gd name="T21" fmla="*/ 0 h 276"/>
                  <a:gd name="T22" fmla="*/ 0 w 276"/>
                  <a:gd name="T23" fmla="*/ 0 h 27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276" h="276">
                    <a:moveTo>
                      <a:pt x="36" y="243"/>
                    </a:moveTo>
                    <a:lnTo>
                      <a:pt x="234" y="55"/>
                    </a:lnTo>
                    <a:lnTo>
                      <a:pt x="243" y="35"/>
                    </a:lnTo>
                    <a:lnTo>
                      <a:pt x="276" y="276"/>
                    </a:lnTo>
                    <a:lnTo>
                      <a:pt x="243" y="35"/>
                    </a:lnTo>
                    <a:lnTo>
                      <a:pt x="243" y="33"/>
                    </a:lnTo>
                    <a:lnTo>
                      <a:pt x="232" y="20"/>
                    </a:lnTo>
                    <a:lnTo>
                      <a:pt x="20" y="232"/>
                    </a:lnTo>
                    <a:lnTo>
                      <a:pt x="0" y="0"/>
                    </a:lnTo>
                    <a:lnTo>
                      <a:pt x="20" y="232"/>
                    </a:lnTo>
                    <a:lnTo>
                      <a:pt x="34" y="243"/>
                    </a:lnTo>
                    <a:lnTo>
                      <a:pt x="36" y="243"/>
                    </a:lnTo>
                    <a:close/>
                  </a:path>
                </a:pathLst>
              </a:custGeom>
              <a:blipFill dpi="0" rotWithShape="0">
                <a:blip r:embed="rId22"/>
                <a:srcRect/>
                <a:stretch>
                  <a:fillRect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49" name="未知"/>
              <p:cNvSpPr>
                <a:spLocks/>
              </p:cNvSpPr>
              <p:nvPr/>
            </p:nvSpPr>
            <p:spPr bwMode="auto">
              <a:xfrm>
                <a:off x="1614" y="359"/>
                <a:ext cx="105" cy="105"/>
              </a:xfrm>
              <a:custGeom>
                <a:avLst/>
                <a:gdLst>
                  <a:gd name="T0" fmla="*/ 0 w 261"/>
                  <a:gd name="T1" fmla="*/ 0 h 262"/>
                  <a:gd name="T2" fmla="*/ 0 w 261"/>
                  <a:gd name="T3" fmla="*/ 0 h 262"/>
                  <a:gd name="T4" fmla="*/ 0 w 261"/>
                  <a:gd name="T5" fmla="*/ 0 h 262"/>
                  <a:gd name="T6" fmla="*/ 0 w 261"/>
                  <a:gd name="T7" fmla="*/ 0 h 262"/>
                  <a:gd name="T8" fmla="*/ 0 w 261"/>
                  <a:gd name="T9" fmla="*/ 0 h 262"/>
                  <a:gd name="T10" fmla="*/ 0 w 261"/>
                  <a:gd name="T11" fmla="*/ 0 h 262"/>
                  <a:gd name="T12" fmla="*/ 0 w 261"/>
                  <a:gd name="T13" fmla="*/ 0 h 262"/>
                  <a:gd name="T14" fmla="*/ 0 w 261"/>
                  <a:gd name="T15" fmla="*/ 0 h 262"/>
                  <a:gd name="T16" fmla="*/ 0 w 261"/>
                  <a:gd name="T17" fmla="*/ 0 h 262"/>
                  <a:gd name="T18" fmla="*/ 0 w 261"/>
                  <a:gd name="T19" fmla="*/ 0 h 262"/>
                  <a:gd name="T20" fmla="*/ 0 w 261"/>
                  <a:gd name="T21" fmla="*/ 0 h 262"/>
                  <a:gd name="T22" fmla="*/ 0 w 261"/>
                  <a:gd name="T23" fmla="*/ 0 h 262"/>
                  <a:gd name="T24" fmla="*/ 0 w 261"/>
                  <a:gd name="T25" fmla="*/ 0 h 262"/>
                  <a:gd name="T26" fmla="*/ 0 w 261"/>
                  <a:gd name="T27" fmla="*/ 0 h 262"/>
                  <a:gd name="T28" fmla="*/ 0 w 261"/>
                  <a:gd name="T29" fmla="*/ 0 h 262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261" h="262">
                    <a:moveTo>
                      <a:pt x="242" y="30"/>
                    </a:moveTo>
                    <a:lnTo>
                      <a:pt x="261" y="262"/>
                    </a:lnTo>
                    <a:lnTo>
                      <a:pt x="242" y="30"/>
                    </a:lnTo>
                    <a:lnTo>
                      <a:pt x="241" y="30"/>
                    </a:lnTo>
                    <a:lnTo>
                      <a:pt x="239" y="30"/>
                    </a:lnTo>
                    <a:lnTo>
                      <a:pt x="238" y="30"/>
                    </a:lnTo>
                    <a:lnTo>
                      <a:pt x="236" y="30"/>
                    </a:lnTo>
                    <a:lnTo>
                      <a:pt x="39" y="218"/>
                    </a:lnTo>
                    <a:lnTo>
                      <a:pt x="29" y="238"/>
                    </a:lnTo>
                    <a:lnTo>
                      <a:pt x="0" y="0"/>
                    </a:lnTo>
                    <a:lnTo>
                      <a:pt x="29" y="238"/>
                    </a:lnTo>
                    <a:lnTo>
                      <a:pt x="29" y="240"/>
                    </a:lnTo>
                    <a:lnTo>
                      <a:pt x="30" y="241"/>
                    </a:lnTo>
                    <a:lnTo>
                      <a:pt x="30" y="242"/>
                    </a:lnTo>
                    <a:lnTo>
                      <a:pt x="242" y="30"/>
                    </a:lnTo>
                    <a:close/>
                  </a:path>
                </a:pathLst>
              </a:custGeom>
              <a:blipFill dpi="0" rotWithShape="0">
                <a:blip r:embed="rId10"/>
                <a:srcRect/>
                <a:stretch>
                  <a:fillRect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50" name="未知"/>
              <p:cNvSpPr>
                <a:spLocks/>
              </p:cNvSpPr>
              <p:nvPr/>
            </p:nvSpPr>
            <p:spPr bwMode="auto">
              <a:xfrm>
                <a:off x="1626" y="371"/>
                <a:ext cx="90" cy="89"/>
              </a:xfrm>
              <a:custGeom>
                <a:avLst/>
                <a:gdLst>
                  <a:gd name="T0" fmla="*/ 0 w 224"/>
                  <a:gd name="T1" fmla="*/ 0 h 223"/>
                  <a:gd name="T2" fmla="*/ 0 w 224"/>
                  <a:gd name="T3" fmla="*/ 0 h 223"/>
                  <a:gd name="T4" fmla="*/ 0 w 224"/>
                  <a:gd name="T5" fmla="*/ 0 h 223"/>
                  <a:gd name="T6" fmla="*/ 0 w 224"/>
                  <a:gd name="T7" fmla="*/ 0 h 223"/>
                  <a:gd name="T8" fmla="*/ 0 w 224"/>
                  <a:gd name="T9" fmla="*/ 0 h 223"/>
                  <a:gd name="T10" fmla="*/ 0 w 224"/>
                  <a:gd name="T11" fmla="*/ 0 h 223"/>
                  <a:gd name="T12" fmla="*/ 0 w 224"/>
                  <a:gd name="T13" fmla="*/ 0 h 223"/>
                  <a:gd name="T14" fmla="*/ 0 w 224"/>
                  <a:gd name="T15" fmla="*/ 0 h 223"/>
                  <a:gd name="T16" fmla="*/ 0 w 224"/>
                  <a:gd name="T17" fmla="*/ 0 h 223"/>
                  <a:gd name="T18" fmla="*/ 0 w 224"/>
                  <a:gd name="T19" fmla="*/ 0 h 223"/>
                  <a:gd name="T20" fmla="*/ 0 w 224"/>
                  <a:gd name="T21" fmla="*/ 0 h 223"/>
                  <a:gd name="T22" fmla="*/ 0 w 224"/>
                  <a:gd name="T23" fmla="*/ 0 h 223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224" h="223">
                    <a:moveTo>
                      <a:pt x="4" y="219"/>
                    </a:moveTo>
                    <a:lnTo>
                      <a:pt x="0" y="208"/>
                    </a:lnTo>
                    <a:lnTo>
                      <a:pt x="0" y="207"/>
                    </a:lnTo>
                    <a:lnTo>
                      <a:pt x="189" y="9"/>
                    </a:lnTo>
                    <a:lnTo>
                      <a:pt x="209" y="0"/>
                    </a:lnTo>
                    <a:lnTo>
                      <a:pt x="210" y="0"/>
                    </a:lnTo>
                    <a:lnTo>
                      <a:pt x="224" y="15"/>
                    </a:lnTo>
                    <a:lnTo>
                      <a:pt x="224" y="16"/>
                    </a:lnTo>
                    <a:lnTo>
                      <a:pt x="35" y="214"/>
                    </a:lnTo>
                    <a:lnTo>
                      <a:pt x="15" y="223"/>
                    </a:lnTo>
                    <a:lnTo>
                      <a:pt x="14" y="223"/>
                    </a:lnTo>
                    <a:lnTo>
                      <a:pt x="4" y="219"/>
                    </a:lnTo>
                    <a:close/>
                  </a:path>
                </a:pathLst>
              </a:custGeom>
              <a:noFill/>
              <a:ln w="63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51" name="未知"/>
              <p:cNvSpPr>
                <a:spLocks/>
              </p:cNvSpPr>
              <p:nvPr/>
            </p:nvSpPr>
            <p:spPr bwMode="auto">
              <a:xfrm>
                <a:off x="1672" y="402"/>
                <a:ext cx="2" cy="23"/>
              </a:xfrm>
              <a:custGeom>
                <a:avLst/>
                <a:gdLst>
                  <a:gd name="T0" fmla="*/ 0 w 6"/>
                  <a:gd name="T1" fmla="*/ 0 h 56"/>
                  <a:gd name="T2" fmla="*/ 0 w 6"/>
                  <a:gd name="T3" fmla="*/ 0 h 56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6" h="56">
                    <a:moveTo>
                      <a:pt x="0" y="0"/>
                    </a:moveTo>
                    <a:lnTo>
                      <a:pt x="6" y="56"/>
                    </a:lnTo>
                  </a:path>
                </a:pathLst>
              </a:custGeom>
              <a:noFill/>
              <a:ln w="3175" cmpd="sng">
                <a:solidFill>
                  <a:srgbClr val="6666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52" name="未知"/>
              <p:cNvSpPr>
                <a:spLocks/>
              </p:cNvSpPr>
              <p:nvPr/>
            </p:nvSpPr>
            <p:spPr bwMode="auto">
              <a:xfrm>
                <a:off x="1673" y="402"/>
                <a:ext cx="2" cy="23"/>
              </a:xfrm>
              <a:custGeom>
                <a:avLst/>
                <a:gdLst>
                  <a:gd name="T0" fmla="*/ 0 w 5"/>
                  <a:gd name="T1" fmla="*/ 0 h 56"/>
                  <a:gd name="T2" fmla="*/ 0 w 5"/>
                  <a:gd name="T3" fmla="*/ 0 h 56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5" h="56">
                    <a:moveTo>
                      <a:pt x="0" y="0"/>
                    </a:moveTo>
                    <a:lnTo>
                      <a:pt x="5" y="56"/>
                    </a:lnTo>
                  </a:path>
                </a:pathLst>
              </a:custGeom>
              <a:noFill/>
              <a:ln w="3175" cmpd="sng">
                <a:solidFill>
                  <a:srgbClr val="BEBEBE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53" name="未知"/>
              <p:cNvSpPr>
                <a:spLocks/>
              </p:cNvSpPr>
              <p:nvPr/>
            </p:nvSpPr>
            <p:spPr bwMode="auto">
              <a:xfrm>
                <a:off x="1652" y="422"/>
                <a:ext cx="2" cy="23"/>
              </a:xfrm>
              <a:custGeom>
                <a:avLst/>
                <a:gdLst>
                  <a:gd name="T0" fmla="*/ 0 w 5"/>
                  <a:gd name="T1" fmla="*/ 0 h 57"/>
                  <a:gd name="T2" fmla="*/ 0 w 5"/>
                  <a:gd name="T3" fmla="*/ 0 h 57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5" h="57">
                    <a:moveTo>
                      <a:pt x="0" y="0"/>
                    </a:moveTo>
                    <a:lnTo>
                      <a:pt x="5" y="57"/>
                    </a:lnTo>
                  </a:path>
                </a:pathLst>
              </a:custGeom>
              <a:noFill/>
              <a:ln w="3175" cmpd="sng">
                <a:solidFill>
                  <a:srgbClr val="6666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54" name="未知"/>
              <p:cNvSpPr>
                <a:spLocks/>
              </p:cNvSpPr>
              <p:nvPr/>
            </p:nvSpPr>
            <p:spPr bwMode="auto">
              <a:xfrm>
                <a:off x="1653" y="422"/>
                <a:ext cx="2" cy="23"/>
              </a:xfrm>
              <a:custGeom>
                <a:avLst/>
                <a:gdLst>
                  <a:gd name="T0" fmla="*/ 0 w 6"/>
                  <a:gd name="T1" fmla="*/ 0 h 57"/>
                  <a:gd name="T2" fmla="*/ 0 w 6"/>
                  <a:gd name="T3" fmla="*/ 0 h 57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6" h="57">
                    <a:moveTo>
                      <a:pt x="0" y="0"/>
                    </a:moveTo>
                    <a:lnTo>
                      <a:pt x="6" y="57"/>
                    </a:lnTo>
                  </a:path>
                </a:pathLst>
              </a:custGeom>
              <a:noFill/>
              <a:ln w="3175" cmpd="sng">
                <a:solidFill>
                  <a:srgbClr val="BEBEBE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55" name="未知"/>
              <p:cNvSpPr>
                <a:spLocks/>
              </p:cNvSpPr>
              <p:nvPr/>
            </p:nvSpPr>
            <p:spPr bwMode="auto">
              <a:xfrm>
                <a:off x="1642" y="433"/>
                <a:ext cx="2" cy="23"/>
              </a:xfrm>
              <a:custGeom>
                <a:avLst/>
                <a:gdLst>
                  <a:gd name="T0" fmla="*/ 0 w 5"/>
                  <a:gd name="T1" fmla="*/ 0 h 57"/>
                  <a:gd name="T2" fmla="*/ 0 w 5"/>
                  <a:gd name="T3" fmla="*/ 0 h 57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5" h="57">
                    <a:moveTo>
                      <a:pt x="0" y="0"/>
                    </a:moveTo>
                    <a:lnTo>
                      <a:pt x="5" y="57"/>
                    </a:lnTo>
                  </a:path>
                </a:pathLst>
              </a:custGeom>
              <a:noFill/>
              <a:ln w="3175" cmpd="sng">
                <a:solidFill>
                  <a:srgbClr val="6666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56" name="未知"/>
              <p:cNvSpPr>
                <a:spLocks/>
              </p:cNvSpPr>
              <p:nvPr/>
            </p:nvSpPr>
            <p:spPr bwMode="auto">
              <a:xfrm>
                <a:off x="1643" y="433"/>
                <a:ext cx="2" cy="23"/>
              </a:xfrm>
              <a:custGeom>
                <a:avLst/>
                <a:gdLst>
                  <a:gd name="T0" fmla="*/ 0 w 5"/>
                  <a:gd name="T1" fmla="*/ 0 h 57"/>
                  <a:gd name="T2" fmla="*/ 0 w 5"/>
                  <a:gd name="T3" fmla="*/ 0 h 57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5" h="57">
                    <a:moveTo>
                      <a:pt x="0" y="0"/>
                    </a:moveTo>
                    <a:lnTo>
                      <a:pt x="5" y="57"/>
                    </a:lnTo>
                  </a:path>
                </a:pathLst>
              </a:custGeom>
              <a:noFill/>
              <a:ln w="3175" cmpd="sng">
                <a:solidFill>
                  <a:srgbClr val="BEBEBE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57" name="未知"/>
              <p:cNvSpPr>
                <a:spLocks/>
              </p:cNvSpPr>
              <p:nvPr/>
            </p:nvSpPr>
            <p:spPr bwMode="auto">
              <a:xfrm>
                <a:off x="1662" y="412"/>
                <a:ext cx="2" cy="23"/>
              </a:xfrm>
              <a:custGeom>
                <a:avLst/>
                <a:gdLst>
                  <a:gd name="T0" fmla="*/ 0 w 5"/>
                  <a:gd name="T1" fmla="*/ 0 h 57"/>
                  <a:gd name="T2" fmla="*/ 0 w 5"/>
                  <a:gd name="T3" fmla="*/ 0 h 57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5" h="57">
                    <a:moveTo>
                      <a:pt x="0" y="0"/>
                    </a:moveTo>
                    <a:lnTo>
                      <a:pt x="5" y="57"/>
                    </a:lnTo>
                  </a:path>
                </a:pathLst>
              </a:custGeom>
              <a:noFill/>
              <a:ln w="3175" cmpd="sng">
                <a:solidFill>
                  <a:srgbClr val="6666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58" name="未知"/>
              <p:cNvSpPr>
                <a:spLocks/>
              </p:cNvSpPr>
              <p:nvPr/>
            </p:nvSpPr>
            <p:spPr bwMode="auto">
              <a:xfrm>
                <a:off x="1663" y="412"/>
                <a:ext cx="2" cy="23"/>
              </a:xfrm>
              <a:custGeom>
                <a:avLst/>
                <a:gdLst>
                  <a:gd name="T0" fmla="*/ 0 w 6"/>
                  <a:gd name="T1" fmla="*/ 0 h 57"/>
                  <a:gd name="T2" fmla="*/ 0 w 6"/>
                  <a:gd name="T3" fmla="*/ 0 h 57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6" h="57">
                    <a:moveTo>
                      <a:pt x="0" y="0"/>
                    </a:moveTo>
                    <a:lnTo>
                      <a:pt x="6" y="57"/>
                    </a:lnTo>
                  </a:path>
                </a:pathLst>
              </a:custGeom>
              <a:noFill/>
              <a:ln w="3175" cmpd="sng">
                <a:solidFill>
                  <a:srgbClr val="BEBEBE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59" name="未知"/>
              <p:cNvSpPr>
                <a:spLocks/>
              </p:cNvSpPr>
              <p:nvPr/>
            </p:nvSpPr>
            <p:spPr bwMode="auto">
              <a:xfrm>
                <a:off x="1681" y="393"/>
                <a:ext cx="2" cy="23"/>
              </a:xfrm>
              <a:custGeom>
                <a:avLst/>
                <a:gdLst>
                  <a:gd name="T0" fmla="*/ 0 w 5"/>
                  <a:gd name="T1" fmla="*/ 0 h 57"/>
                  <a:gd name="T2" fmla="*/ 0 w 5"/>
                  <a:gd name="T3" fmla="*/ 0 h 57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5" h="57">
                    <a:moveTo>
                      <a:pt x="0" y="0"/>
                    </a:moveTo>
                    <a:lnTo>
                      <a:pt x="5" y="57"/>
                    </a:lnTo>
                  </a:path>
                </a:pathLst>
              </a:custGeom>
              <a:noFill/>
              <a:ln w="3175" cmpd="sng">
                <a:solidFill>
                  <a:srgbClr val="6666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60" name="未知"/>
              <p:cNvSpPr>
                <a:spLocks/>
              </p:cNvSpPr>
              <p:nvPr/>
            </p:nvSpPr>
            <p:spPr bwMode="auto">
              <a:xfrm>
                <a:off x="1682" y="393"/>
                <a:ext cx="2" cy="23"/>
              </a:xfrm>
              <a:custGeom>
                <a:avLst/>
                <a:gdLst>
                  <a:gd name="T0" fmla="*/ 0 w 5"/>
                  <a:gd name="T1" fmla="*/ 0 h 57"/>
                  <a:gd name="T2" fmla="*/ 0 w 5"/>
                  <a:gd name="T3" fmla="*/ 0 h 57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5" h="57">
                    <a:moveTo>
                      <a:pt x="0" y="0"/>
                    </a:moveTo>
                    <a:lnTo>
                      <a:pt x="5" y="57"/>
                    </a:lnTo>
                  </a:path>
                </a:pathLst>
              </a:custGeom>
              <a:noFill/>
              <a:ln w="3175" cmpd="sng">
                <a:solidFill>
                  <a:srgbClr val="BEBEBE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61" name="未知"/>
              <p:cNvSpPr>
                <a:spLocks/>
              </p:cNvSpPr>
              <p:nvPr/>
            </p:nvSpPr>
            <p:spPr bwMode="auto">
              <a:xfrm>
                <a:off x="1432" y="430"/>
                <a:ext cx="251" cy="251"/>
              </a:xfrm>
              <a:custGeom>
                <a:avLst/>
                <a:gdLst>
                  <a:gd name="T0" fmla="*/ 0 w 627"/>
                  <a:gd name="T1" fmla="*/ 0 h 627"/>
                  <a:gd name="T2" fmla="*/ 0 w 627"/>
                  <a:gd name="T3" fmla="*/ 0 h 627"/>
                  <a:gd name="T4" fmla="*/ 0 w 627"/>
                  <a:gd name="T5" fmla="*/ 0 h 627"/>
                  <a:gd name="T6" fmla="*/ 0 w 627"/>
                  <a:gd name="T7" fmla="*/ 0 h 627"/>
                  <a:gd name="T8" fmla="*/ 0 w 627"/>
                  <a:gd name="T9" fmla="*/ 0 h 627"/>
                  <a:gd name="T10" fmla="*/ 0 w 627"/>
                  <a:gd name="T11" fmla="*/ 0 h 627"/>
                  <a:gd name="T12" fmla="*/ 0 w 627"/>
                  <a:gd name="T13" fmla="*/ 0 h 627"/>
                  <a:gd name="T14" fmla="*/ 0 w 627"/>
                  <a:gd name="T15" fmla="*/ 0 h 627"/>
                  <a:gd name="T16" fmla="*/ 0 w 627"/>
                  <a:gd name="T17" fmla="*/ 0 h 627"/>
                  <a:gd name="T18" fmla="*/ 0 w 627"/>
                  <a:gd name="T19" fmla="*/ 0 h 627"/>
                  <a:gd name="T20" fmla="*/ 0 w 627"/>
                  <a:gd name="T21" fmla="*/ 0 h 627"/>
                  <a:gd name="T22" fmla="*/ 0 w 627"/>
                  <a:gd name="T23" fmla="*/ 0 h 627"/>
                  <a:gd name="T24" fmla="*/ 0 w 627"/>
                  <a:gd name="T25" fmla="*/ 0 h 627"/>
                  <a:gd name="T26" fmla="*/ 0 w 627"/>
                  <a:gd name="T27" fmla="*/ 0 h 627"/>
                  <a:gd name="T28" fmla="*/ 0 w 627"/>
                  <a:gd name="T29" fmla="*/ 0 h 627"/>
                  <a:gd name="T30" fmla="*/ 0 w 627"/>
                  <a:gd name="T31" fmla="*/ 0 h 627"/>
                  <a:gd name="T32" fmla="*/ 0 w 627"/>
                  <a:gd name="T33" fmla="*/ 0 h 627"/>
                  <a:gd name="T34" fmla="*/ 0 w 627"/>
                  <a:gd name="T35" fmla="*/ 0 h 627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627" h="627">
                    <a:moveTo>
                      <a:pt x="94" y="547"/>
                    </a:moveTo>
                    <a:lnTo>
                      <a:pt x="535" y="110"/>
                    </a:lnTo>
                    <a:lnTo>
                      <a:pt x="548" y="83"/>
                    </a:lnTo>
                    <a:lnTo>
                      <a:pt x="627" y="627"/>
                    </a:lnTo>
                    <a:lnTo>
                      <a:pt x="548" y="83"/>
                    </a:lnTo>
                    <a:lnTo>
                      <a:pt x="548" y="80"/>
                    </a:lnTo>
                    <a:lnTo>
                      <a:pt x="508" y="34"/>
                    </a:lnTo>
                    <a:lnTo>
                      <a:pt x="498" y="32"/>
                    </a:lnTo>
                    <a:lnTo>
                      <a:pt x="495" y="33"/>
                    </a:lnTo>
                    <a:lnTo>
                      <a:pt x="426" y="89"/>
                    </a:lnTo>
                    <a:lnTo>
                      <a:pt x="34" y="481"/>
                    </a:lnTo>
                    <a:lnTo>
                      <a:pt x="34" y="491"/>
                    </a:lnTo>
                    <a:lnTo>
                      <a:pt x="0" y="0"/>
                    </a:lnTo>
                    <a:lnTo>
                      <a:pt x="34" y="491"/>
                    </a:lnTo>
                    <a:lnTo>
                      <a:pt x="34" y="494"/>
                    </a:lnTo>
                    <a:lnTo>
                      <a:pt x="69" y="545"/>
                    </a:lnTo>
                    <a:lnTo>
                      <a:pt x="90" y="547"/>
                    </a:lnTo>
                    <a:lnTo>
                      <a:pt x="94" y="547"/>
                    </a:lnTo>
                    <a:close/>
                  </a:path>
                </a:pathLst>
              </a:custGeom>
              <a:blipFill dpi="0" rotWithShape="0">
                <a:blip r:embed="rId23"/>
                <a:srcRect/>
                <a:stretch>
                  <a:fillRect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62" name="未知"/>
              <p:cNvSpPr>
                <a:spLocks/>
              </p:cNvSpPr>
              <p:nvPr/>
            </p:nvSpPr>
            <p:spPr bwMode="auto">
              <a:xfrm>
                <a:off x="1413" y="411"/>
                <a:ext cx="225" cy="225"/>
              </a:xfrm>
              <a:custGeom>
                <a:avLst/>
                <a:gdLst>
                  <a:gd name="T0" fmla="*/ 0 w 562"/>
                  <a:gd name="T1" fmla="*/ 0 h 563"/>
                  <a:gd name="T2" fmla="*/ 0 w 562"/>
                  <a:gd name="T3" fmla="*/ 0 h 563"/>
                  <a:gd name="T4" fmla="*/ 0 w 562"/>
                  <a:gd name="T5" fmla="*/ 0 h 563"/>
                  <a:gd name="T6" fmla="*/ 0 w 562"/>
                  <a:gd name="T7" fmla="*/ 0 h 563"/>
                  <a:gd name="T8" fmla="*/ 0 w 562"/>
                  <a:gd name="T9" fmla="*/ 0 h 563"/>
                  <a:gd name="T10" fmla="*/ 0 w 562"/>
                  <a:gd name="T11" fmla="*/ 0 h 563"/>
                  <a:gd name="T12" fmla="*/ 0 w 562"/>
                  <a:gd name="T13" fmla="*/ 0 h 563"/>
                  <a:gd name="T14" fmla="*/ 0 w 562"/>
                  <a:gd name="T15" fmla="*/ 0 h 563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562" h="563">
                    <a:moveTo>
                      <a:pt x="474" y="137"/>
                    </a:moveTo>
                    <a:lnTo>
                      <a:pt x="562" y="563"/>
                    </a:lnTo>
                    <a:lnTo>
                      <a:pt x="474" y="137"/>
                    </a:lnTo>
                    <a:lnTo>
                      <a:pt x="94" y="501"/>
                    </a:lnTo>
                    <a:lnTo>
                      <a:pt x="82" y="529"/>
                    </a:lnTo>
                    <a:lnTo>
                      <a:pt x="0" y="0"/>
                    </a:lnTo>
                    <a:lnTo>
                      <a:pt x="82" y="529"/>
                    </a:lnTo>
                    <a:lnTo>
                      <a:pt x="474" y="137"/>
                    </a:lnTo>
                    <a:close/>
                  </a:path>
                </a:pathLst>
              </a:custGeom>
              <a:blipFill dpi="0" rotWithShape="0">
                <a:blip r:embed="rId24"/>
                <a:srcRect/>
                <a:stretch>
                  <a:fillRect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63" name="未知"/>
              <p:cNvSpPr>
                <a:spLocks/>
              </p:cNvSpPr>
              <p:nvPr/>
            </p:nvSpPr>
            <p:spPr bwMode="auto">
              <a:xfrm>
                <a:off x="1618" y="416"/>
                <a:ext cx="101" cy="102"/>
              </a:xfrm>
              <a:custGeom>
                <a:avLst/>
                <a:gdLst>
                  <a:gd name="T0" fmla="*/ 0 w 252"/>
                  <a:gd name="T1" fmla="*/ 0 h 253"/>
                  <a:gd name="T2" fmla="*/ 0 w 252"/>
                  <a:gd name="T3" fmla="*/ 0 h 253"/>
                  <a:gd name="T4" fmla="*/ 0 w 252"/>
                  <a:gd name="T5" fmla="*/ 0 h 253"/>
                  <a:gd name="T6" fmla="*/ 0 w 252"/>
                  <a:gd name="T7" fmla="*/ 0 h 253"/>
                  <a:gd name="T8" fmla="*/ 0 w 252"/>
                  <a:gd name="T9" fmla="*/ 0 h 253"/>
                  <a:gd name="T10" fmla="*/ 0 w 252"/>
                  <a:gd name="T11" fmla="*/ 0 h 253"/>
                  <a:gd name="T12" fmla="*/ 0 w 252"/>
                  <a:gd name="T13" fmla="*/ 0 h 253"/>
                  <a:gd name="T14" fmla="*/ 0 w 252"/>
                  <a:gd name="T15" fmla="*/ 0 h 253"/>
                  <a:gd name="T16" fmla="*/ 0 w 252"/>
                  <a:gd name="T17" fmla="*/ 0 h 253"/>
                  <a:gd name="T18" fmla="*/ 0 w 252"/>
                  <a:gd name="T19" fmla="*/ 0 h 253"/>
                  <a:gd name="T20" fmla="*/ 0 w 252"/>
                  <a:gd name="T21" fmla="*/ 0 h 25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252" h="253">
                    <a:moveTo>
                      <a:pt x="232" y="152"/>
                    </a:moveTo>
                    <a:lnTo>
                      <a:pt x="252" y="253"/>
                    </a:lnTo>
                    <a:lnTo>
                      <a:pt x="232" y="152"/>
                    </a:lnTo>
                    <a:lnTo>
                      <a:pt x="94" y="21"/>
                    </a:lnTo>
                    <a:lnTo>
                      <a:pt x="19" y="97"/>
                    </a:lnTo>
                    <a:lnTo>
                      <a:pt x="0" y="0"/>
                    </a:lnTo>
                    <a:lnTo>
                      <a:pt x="19" y="97"/>
                    </a:lnTo>
                    <a:lnTo>
                      <a:pt x="58" y="138"/>
                    </a:lnTo>
                    <a:lnTo>
                      <a:pt x="109" y="124"/>
                    </a:lnTo>
                    <a:lnTo>
                      <a:pt x="206" y="171"/>
                    </a:lnTo>
                    <a:lnTo>
                      <a:pt x="232" y="152"/>
                    </a:lnTo>
                    <a:close/>
                  </a:path>
                </a:pathLst>
              </a:custGeom>
              <a:blipFill dpi="0" rotWithShape="0">
                <a:blip r:embed="rId25"/>
                <a:srcRect/>
                <a:stretch>
                  <a:fillRect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64" name="未知"/>
              <p:cNvSpPr>
                <a:spLocks/>
              </p:cNvSpPr>
              <p:nvPr/>
            </p:nvSpPr>
            <p:spPr bwMode="auto">
              <a:xfrm>
                <a:off x="1595" y="393"/>
                <a:ext cx="70" cy="70"/>
              </a:xfrm>
              <a:custGeom>
                <a:avLst/>
                <a:gdLst>
                  <a:gd name="T0" fmla="*/ 0 w 175"/>
                  <a:gd name="T1" fmla="*/ 0 h 175"/>
                  <a:gd name="T2" fmla="*/ 0 w 175"/>
                  <a:gd name="T3" fmla="*/ 0 h 175"/>
                  <a:gd name="T4" fmla="*/ 0 w 175"/>
                  <a:gd name="T5" fmla="*/ 0 h 175"/>
                  <a:gd name="T6" fmla="*/ 0 w 175"/>
                  <a:gd name="T7" fmla="*/ 0 h 175"/>
                  <a:gd name="T8" fmla="*/ 0 w 175"/>
                  <a:gd name="T9" fmla="*/ 0 h 175"/>
                  <a:gd name="T10" fmla="*/ 0 w 175"/>
                  <a:gd name="T11" fmla="*/ 0 h 175"/>
                  <a:gd name="T12" fmla="*/ 0 w 175"/>
                  <a:gd name="T13" fmla="*/ 0 h 175"/>
                  <a:gd name="T14" fmla="*/ 0 w 175"/>
                  <a:gd name="T15" fmla="*/ 0 h 175"/>
                  <a:gd name="T16" fmla="*/ 0 w 175"/>
                  <a:gd name="T17" fmla="*/ 0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5" h="175">
                    <a:moveTo>
                      <a:pt x="153" y="80"/>
                    </a:moveTo>
                    <a:lnTo>
                      <a:pt x="175" y="175"/>
                    </a:lnTo>
                    <a:lnTo>
                      <a:pt x="153" y="80"/>
                    </a:lnTo>
                    <a:lnTo>
                      <a:pt x="128" y="56"/>
                    </a:lnTo>
                    <a:lnTo>
                      <a:pt x="65" y="143"/>
                    </a:lnTo>
                    <a:lnTo>
                      <a:pt x="0" y="0"/>
                    </a:lnTo>
                    <a:lnTo>
                      <a:pt x="65" y="143"/>
                    </a:lnTo>
                    <a:lnTo>
                      <a:pt x="78" y="156"/>
                    </a:lnTo>
                    <a:lnTo>
                      <a:pt x="153" y="80"/>
                    </a:lnTo>
                    <a:close/>
                  </a:path>
                </a:pathLst>
              </a:custGeom>
              <a:blipFill dpi="0" rotWithShape="0">
                <a:blip r:embed="rId26"/>
                <a:srcRect/>
                <a:stretch>
                  <a:fillRect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65" name="未知"/>
              <p:cNvSpPr>
                <a:spLocks/>
              </p:cNvSpPr>
              <p:nvPr/>
            </p:nvSpPr>
            <p:spPr bwMode="auto">
              <a:xfrm>
                <a:off x="1621" y="415"/>
                <a:ext cx="90" cy="70"/>
              </a:xfrm>
              <a:custGeom>
                <a:avLst/>
                <a:gdLst>
                  <a:gd name="T0" fmla="*/ 0 w 226"/>
                  <a:gd name="T1" fmla="*/ 0 h 174"/>
                  <a:gd name="T2" fmla="*/ 0 w 226"/>
                  <a:gd name="T3" fmla="*/ 0 h 174"/>
                  <a:gd name="T4" fmla="*/ 0 w 226"/>
                  <a:gd name="T5" fmla="*/ 0 h 174"/>
                  <a:gd name="T6" fmla="*/ 0 w 226"/>
                  <a:gd name="T7" fmla="*/ 0 h 174"/>
                  <a:gd name="T8" fmla="*/ 0 w 226"/>
                  <a:gd name="T9" fmla="*/ 0 h 174"/>
                  <a:gd name="T10" fmla="*/ 0 w 226"/>
                  <a:gd name="T11" fmla="*/ 0 h 174"/>
                  <a:gd name="T12" fmla="*/ 0 w 226"/>
                  <a:gd name="T13" fmla="*/ 0 h 174"/>
                  <a:gd name="T14" fmla="*/ 0 w 226"/>
                  <a:gd name="T15" fmla="*/ 0 h 174"/>
                  <a:gd name="T16" fmla="*/ 0 w 226"/>
                  <a:gd name="T17" fmla="*/ 0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226" h="174">
                    <a:moveTo>
                      <a:pt x="0" y="87"/>
                    </a:moveTo>
                    <a:lnTo>
                      <a:pt x="52" y="141"/>
                    </a:lnTo>
                    <a:lnTo>
                      <a:pt x="57" y="140"/>
                    </a:lnTo>
                    <a:lnTo>
                      <a:pt x="61" y="140"/>
                    </a:lnTo>
                    <a:lnTo>
                      <a:pt x="103" y="127"/>
                    </a:lnTo>
                    <a:lnTo>
                      <a:pt x="200" y="174"/>
                    </a:lnTo>
                    <a:lnTo>
                      <a:pt x="226" y="155"/>
                    </a:lnTo>
                    <a:lnTo>
                      <a:pt x="63" y="0"/>
                    </a:lnTo>
                    <a:lnTo>
                      <a:pt x="0" y="87"/>
                    </a:lnTo>
                    <a:close/>
                  </a:path>
                </a:pathLst>
              </a:custGeom>
              <a:noFill/>
              <a:ln w="63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66" name="未知"/>
              <p:cNvSpPr>
                <a:spLocks/>
              </p:cNvSpPr>
              <p:nvPr/>
            </p:nvSpPr>
            <p:spPr bwMode="auto">
              <a:xfrm>
                <a:off x="1761" y="419"/>
                <a:ext cx="7" cy="8"/>
              </a:xfrm>
              <a:custGeom>
                <a:avLst/>
                <a:gdLst>
                  <a:gd name="T0" fmla="*/ 0 w 18"/>
                  <a:gd name="T1" fmla="*/ 0 h 20"/>
                  <a:gd name="T2" fmla="*/ 0 w 18"/>
                  <a:gd name="T3" fmla="*/ 0 h 20"/>
                  <a:gd name="T4" fmla="*/ 0 w 18"/>
                  <a:gd name="T5" fmla="*/ 0 h 20"/>
                  <a:gd name="T6" fmla="*/ 0 w 18"/>
                  <a:gd name="T7" fmla="*/ 0 h 20"/>
                  <a:gd name="T8" fmla="*/ 0 w 18"/>
                  <a:gd name="T9" fmla="*/ 0 h 20"/>
                  <a:gd name="T10" fmla="*/ 0 w 18"/>
                  <a:gd name="T11" fmla="*/ 0 h 2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8" h="20">
                    <a:moveTo>
                      <a:pt x="4" y="16"/>
                    </a:moveTo>
                    <a:lnTo>
                      <a:pt x="18" y="0"/>
                    </a:lnTo>
                    <a:lnTo>
                      <a:pt x="0" y="18"/>
                    </a:lnTo>
                    <a:lnTo>
                      <a:pt x="1" y="19"/>
                    </a:lnTo>
                    <a:lnTo>
                      <a:pt x="1" y="20"/>
                    </a:lnTo>
                    <a:lnTo>
                      <a:pt x="4" y="1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67" name="未知"/>
              <p:cNvSpPr>
                <a:spLocks/>
              </p:cNvSpPr>
              <p:nvPr/>
            </p:nvSpPr>
            <p:spPr bwMode="auto">
              <a:xfrm>
                <a:off x="1678" y="343"/>
                <a:ext cx="112" cy="112"/>
              </a:xfrm>
              <a:custGeom>
                <a:avLst/>
                <a:gdLst>
                  <a:gd name="T0" fmla="*/ 0 w 279"/>
                  <a:gd name="T1" fmla="*/ 0 h 279"/>
                  <a:gd name="T2" fmla="*/ 0 w 279"/>
                  <a:gd name="T3" fmla="*/ 0 h 279"/>
                  <a:gd name="T4" fmla="*/ 0 w 279"/>
                  <a:gd name="T5" fmla="*/ 0 h 279"/>
                  <a:gd name="T6" fmla="*/ 0 w 279"/>
                  <a:gd name="T7" fmla="*/ 0 h 279"/>
                  <a:gd name="T8" fmla="*/ 0 w 279"/>
                  <a:gd name="T9" fmla="*/ 0 h 279"/>
                  <a:gd name="T10" fmla="*/ 0 w 279"/>
                  <a:gd name="T11" fmla="*/ 0 h 279"/>
                  <a:gd name="T12" fmla="*/ 0 w 279"/>
                  <a:gd name="T13" fmla="*/ 0 h 279"/>
                  <a:gd name="T14" fmla="*/ 0 w 279"/>
                  <a:gd name="T15" fmla="*/ 0 h 279"/>
                  <a:gd name="T16" fmla="*/ 0 w 279"/>
                  <a:gd name="T17" fmla="*/ 0 h 279"/>
                  <a:gd name="T18" fmla="*/ 0 w 279"/>
                  <a:gd name="T19" fmla="*/ 0 h 279"/>
                  <a:gd name="T20" fmla="*/ 0 w 279"/>
                  <a:gd name="T21" fmla="*/ 0 h 279"/>
                  <a:gd name="T22" fmla="*/ 0 w 279"/>
                  <a:gd name="T23" fmla="*/ 0 h 279"/>
                  <a:gd name="T24" fmla="*/ 0 w 279"/>
                  <a:gd name="T25" fmla="*/ 0 h 279"/>
                  <a:gd name="T26" fmla="*/ 0 w 279"/>
                  <a:gd name="T27" fmla="*/ 0 h 279"/>
                  <a:gd name="T28" fmla="*/ 0 w 279"/>
                  <a:gd name="T29" fmla="*/ 0 h 279"/>
                  <a:gd name="T30" fmla="*/ 0 w 279"/>
                  <a:gd name="T31" fmla="*/ 0 h 279"/>
                  <a:gd name="T32" fmla="*/ 0 w 279"/>
                  <a:gd name="T33" fmla="*/ 0 h 279"/>
                  <a:gd name="T34" fmla="*/ 0 w 279"/>
                  <a:gd name="T35" fmla="*/ 0 h 279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279" h="279">
                    <a:moveTo>
                      <a:pt x="226" y="189"/>
                    </a:moveTo>
                    <a:lnTo>
                      <a:pt x="230" y="177"/>
                    </a:lnTo>
                    <a:lnTo>
                      <a:pt x="279" y="279"/>
                    </a:lnTo>
                    <a:lnTo>
                      <a:pt x="230" y="177"/>
                    </a:lnTo>
                    <a:lnTo>
                      <a:pt x="230" y="176"/>
                    </a:lnTo>
                    <a:lnTo>
                      <a:pt x="199" y="116"/>
                    </a:lnTo>
                    <a:lnTo>
                      <a:pt x="160" y="69"/>
                    </a:lnTo>
                    <a:lnTo>
                      <a:pt x="115" y="30"/>
                    </a:lnTo>
                    <a:lnTo>
                      <a:pt x="19" y="125"/>
                    </a:lnTo>
                    <a:lnTo>
                      <a:pt x="0" y="0"/>
                    </a:lnTo>
                    <a:lnTo>
                      <a:pt x="19" y="125"/>
                    </a:lnTo>
                    <a:lnTo>
                      <a:pt x="50" y="158"/>
                    </a:lnTo>
                    <a:lnTo>
                      <a:pt x="99" y="109"/>
                    </a:lnTo>
                    <a:lnTo>
                      <a:pt x="104" y="110"/>
                    </a:lnTo>
                    <a:lnTo>
                      <a:pt x="158" y="153"/>
                    </a:lnTo>
                    <a:lnTo>
                      <a:pt x="201" y="199"/>
                    </a:lnTo>
                    <a:lnTo>
                      <a:pt x="208" y="207"/>
                    </a:lnTo>
                    <a:lnTo>
                      <a:pt x="226" y="189"/>
                    </a:lnTo>
                    <a:close/>
                  </a:path>
                </a:pathLst>
              </a:custGeom>
              <a:blipFill dpi="0" rotWithShape="0">
                <a:blip r:embed="rId27"/>
                <a:srcRect/>
                <a:stretch>
                  <a:fillRect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68" name="未知"/>
              <p:cNvSpPr>
                <a:spLocks/>
              </p:cNvSpPr>
              <p:nvPr/>
            </p:nvSpPr>
            <p:spPr bwMode="auto">
              <a:xfrm>
                <a:off x="1655" y="320"/>
                <a:ext cx="81" cy="81"/>
              </a:xfrm>
              <a:custGeom>
                <a:avLst/>
                <a:gdLst>
                  <a:gd name="T0" fmla="*/ 0 w 201"/>
                  <a:gd name="T1" fmla="*/ 0 h 202"/>
                  <a:gd name="T2" fmla="*/ 0 w 201"/>
                  <a:gd name="T3" fmla="*/ 0 h 202"/>
                  <a:gd name="T4" fmla="*/ 0 w 201"/>
                  <a:gd name="T5" fmla="*/ 0 h 202"/>
                  <a:gd name="T6" fmla="*/ 0 w 201"/>
                  <a:gd name="T7" fmla="*/ 0 h 202"/>
                  <a:gd name="T8" fmla="*/ 0 w 201"/>
                  <a:gd name="T9" fmla="*/ 0 h 202"/>
                  <a:gd name="T10" fmla="*/ 0 w 201"/>
                  <a:gd name="T11" fmla="*/ 0 h 202"/>
                  <a:gd name="T12" fmla="*/ 0 w 201"/>
                  <a:gd name="T13" fmla="*/ 0 h 202"/>
                  <a:gd name="T14" fmla="*/ 0 w 201"/>
                  <a:gd name="T15" fmla="*/ 0 h 202"/>
                  <a:gd name="T16" fmla="*/ 0 w 201"/>
                  <a:gd name="T17" fmla="*/ 0 h 202"/>
                  <a:gd name="T18" fmla="*/ 0 w 201"/>
                  <a:gd name="T19" fmla="*/ 0 h 202"/>
                  <a:gd name="T20" fmla="*/ 0 w 201"/>
                  <a:gd name="T21" fmla="*/ 0 h 20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201" h="202">
                    <a:moveTo>
                      <a:pt x="172" y="88"/>
                    </a:moveTo>
                    <a:lnTo>
                      <a:pt x="201" y="202"/>
                    </a:lnTo>
                    <a:lnTo>
                      <a:pt x="172" y="88"/>
                    </a:lnTo>
                    <a:lnTo>
                      <a:pt x="134" y="70"/>
                    </a:lnTo>
                    <a:lnTo>
                      <a:pt x="125" y="70"/>
                    </a:lnTo>
                    <a:lnTo>
                      <a:pt x="74" y="113"/>
                    </a:lnTo>
                    <a:lnTo>
                      <a:pt x="54" y="160"/>
                    </a:lnTo>
                    <a:lnTo>
                      <a:pt x="0" y="0"/>
                    </a:lnTo>
                    <a:lnTo>
                      <a:pt x="54" y="160"/>
                    </a:lnTo>
                    <a:lnTo>
                      <a:pt x="76" y="183"/>
                    </a:lnTo>
                    <a:lnTo>
                      <a:pt x="172" y="88"/>
                    </a:lnTo>
                    <a:close/>
                  </a:path>
                </a:pathLst>
              </a:custGeom>
              <a:blipFill dpi="0" rotWithShape="0">
                <a:blip r:embed="rId28"/>
                <a:srcRect/>
                <a:stretch>
                  <a:fillRect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69" name="未知"/>
              <p:cNvSpPr>
                <a:spLocks/>
              </p:cNvSpPr>
              <p:nvPr/>
            </p:nvSpPr>
            <p:spPr bwMode="auto">
              <a:xfrm>
                <a:off x="1677" y="348"/>
                <a:ext cx="93" cy="79"/>
              </a:xfrm>
              <a:custGeom>
                <a:avLst/>
                <a:gdLst>
                  <a:gd name="T0" fmla="*/ 0 w 233"/>
                  <a:gd name="T1" fmla="*/ 0 h 197"/>
                  <a:gd name="T2" fmla="*/ 0 w 233"/>
                  <a:gd name="T3" fmla="*/ 0 h 197"/>
                  <a:gd name="T4" fmla="*/ 0 w 233"/>
                  <a:gd name="T5" fmla="*/ 0 h 197"/>
                  <a:gd name="T6" fmla="*/ 0 w 233"/>
                  <a:gd name="T7" fmla="*/ 0 h 197"/>
                  <a:gd name="T8" fmla="*/ 0 w 233"/>
                  <a:gd name="T9" fmla="*/ 0 h 197"/>
                  <a:gd name="T10" fmla="*/ 0 w 233"/>
                  <a:gd name="T11" fmla="*/ 0 h 197"/>
                  <a:gd name="T12" fmla="*/ 0 w 233"/>
                  <a:gd name="T13" fmla="*/ 0 h 197"/>
                  <a:gd name="T14" fmla="*/ 0 w 233"/>
                  <a:gd name="T15" fmla="*/ 0 h 197"/>
                  <a:gd name="T16" fmla="*/ 0 w 233"/>
                  <a:gd name="T17" fmla="*/ 0 h 197"/>
                  <a:gd name="T18" fmla="*/ 0 w 233"/>
                  <a:gd name="T19" fmla="*/ 0 h 197"/>
                  <a:gd name="T20" fmla="*/ 0 w 233"/>
                  <a:gd name="T21" fmla="*/ 0 h 197"/>
                  <a:gd name="T22" fmla="*/ 0 w 233"/>
                  <a:gd name="T23" fmla="*/ 0 h 197"/>
                  <a:gd name="T24" fmla="*/ 0 w 233"/>
                  <a:gd name="T25" fmla="*/ 0 h 197"/>
                  <a:gd name="T26" fmla="*/ 0 w 233"/>
                  <a:gd name="T27" fmla="*/ 0 h 197"/>
                  <a:gd name="T28" fmla="*/ 0 w 233"/>
                  <a:gd name="T29" fmla="*/ 0 h 197"/>
                  <a:gd name="T30" fmla="*/ 0 w 233"/>
                  <a:gd name="T31" fmla="*/ 0 h 197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233" h="197">
                    <a:moveTo>
                      <a:pt x="212" y="197"/>
                    </a:moveTo>
                    <a:lnTo>
                      <a:pt x="233" y="165"/>
                    </a:lnTo>
                    <a:lnTo>
                      <a:pt x="233" y="164"/>
                    </a:lnTo>
                    <a:lnTo>
                      <a:pt x="202" y="104"/>
                    </a:lnTo>
                    <a:lnTo>
                      <a:pt x="163" y="57"/>
                    </a:lnTo>
                    <a:lnTo>
                      <a:pt x="117" y="17"/>
                    </a:lnTo>
                    <a:lnTo>
                      <a:pt x="80" y="0"/>
                    </a:lnTo>
                    <a:lnTo>
                      <a:pt x="71" y="0"/>
                    </a:lnTo>
                    <a:lnTo>
                      <a:pt x="20" y="43"/>
                    </a:lnTo>
                    <a:lnTo>
                      <a:pt x="0" y="90"/>
                    </a:lnTo>
                    <a:lnTo>
                      <a:pt x="53" y="146"/>
                    </a:lnTo>
                    <a:lnTo>
                      <a:pt x="102" y="97"/>
                    </a:lnTo>
                    <a:lnTo>
                      <a:pt x="107" y="98"/>
                    </a:lnTo>
                    <a:lnTo>
                      <a:pt x="161" y="141"/>
                    </a:lnTo>
                    <a:lnTo>
                      <a:pt x="204" y="187"/>
                    </a:lnTo>
                    <a:lnTo>
                      <a:pt x="212" y="197"/>
                    </a:lnTo>
                    <a:close/>
                  </a:path>
                </a:pathLst>
              </a:custGeom>
              <a:noFill/>
              <a:ln w="63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70" name="未知"/>
              <p:cNvSpPr>
                <a:spLocks/>
              </p:cNvSpPr>
              <p:nvPr/>
            </p:nvSpPr>
            <p:spPr bwMode="auto">
              <a:xfrm>
                <a:off x="1608" y="426"/>
                <a:ext cx="69" cy="69"/>
              </a:xfrm>
              <a:custGeom>
                <a:avLst/>
                <a:gdLst>
                  <a:gd name="T0" fmla="*/ 0 w 174"/>
                  <a:gd name="T1" fmla="*/ 0 h 174"/>
                  <a:gd name="T2" fmla="*/ 0 w 174"/>
                  <a:gd name="T3" fmla="*/ 0 h 174"/>
                  <a:gd name="T4" fmla="*/ 0 w 174"/>
                  <a:gd name="T5" fmla="*/ 0 h 174"/>
                  <a:gd name="T6" fmla="*/ 0 w 174"/>
                  <a:gd name="T7" fmla="*/ 0 h 174"/>
                  <a:gd name="T8" fmla="*/ 0 w 174"/>
                  <a:gd name="T9" fmla="*/ 0 h 174"/>
                  <a:gd name="T10" fmla="*/ 0 w 174"/>
                  <a:gd name="T11" fmla="*/ 0 h 174"/>
                  <a:gd name="T12" fmla="*/ 0 w 174"/>
                  <a:gd name="T13" fmla="*/ 0 h 174"/>
                  <a:gd name="T14" fmla="*/ 0 w 174"/>
                  <a:gd name="T15" fmla="*/ 0 h 174"/>
                  <a:gd name="T16" fmla="*/ 0 w 174"/>
                  <a:gd name="T17" fmla="*/ 0 h 174"/>
                  <a:gd name="T18" fmla="*/ 0 w 174"/>
                  <a:gd name="T19" fmla="*/ 0 h 174"/>
                  <a:gd name="T20" fmla="*/ 0 w 174"/>
                  <a:gd name="T21" fmla="*/ 0 h 174"/>
                  <a:gd name="T22" fmla="*/ 0 w 174"/>
                  <a:gd name="T23" fmla="*/ 0 h 174"/>
                  <a:gd name="T24" fmla="*/ 0 w 174"/>
                  <a:gd name="T25" fmla="*/ 0 h 174"/>
                  <a:gd name="T26" fmla="*/ 0 w 174"/>
                  <a:gd name="T27" fmla="*/ 0 h 174"/>
                  <a:gd name="T28" fmla="*/ 0 w 174"/>
                  <a:gd name="T29" fmla="*/ 0 h 174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174" h="174">
                    <a:moveTo>
                      <a:pt x="104" y="128"/>
                    </a:moveTo>
                    <a:lnTo>
                      <a:pt x="128" y="102"/>
                    </a:lnTo>
                    <a:lnTo>
                      <a:pt x="174" y="174"/>
                    </a:lnTo>
                    <a:lnTo>
                      <a:pt x="128" y="102"/>
                    </a:lnTo>
                    <a:lnTo>
                      <a:pt x="128" y="100"/>
                    </a:lnTo>
                    <a:lnTo>
                      <a:pt x="76" y="39"/>
                    </a:lnTo>
                    <a:lnTo>
                      <a:pt x="57" y="31"/>
                    </a:lnTo>
                    <a:lnTo>
                      <a:pt x="55" y="32"/>
                    </a:lnTo>
                    <a:lnTo>
                      <a:pt x="31" y="57"/>
                    </a:lnTo>
                    <a:lnTo>
                      <a:pt x="0" y="0"/>
                    </a:lnTo>
                    <a:lnTo>
                      <a:pt x="31" y="57"/>
                    </a:lnTo>
                    <a:lnTo>
                      <a:pt x="31" y="59"/>
                    </a:lnTo>
                    <a:lnTo>
                      <a:pt x="84" y="120"/>
                    </a:lnTo>
                    <a:lnTo>
                      <a:pt x="102" y="128"/>
                    </a:lnTo>
                    <a:lnTo>
                      <a:pt x="104" y="128"/>
                    </a:lnTo>
                    <a:close/>
                  </a:path>
                </a:pathLst>
              </a:custGeom>
              <a:blipFill dpi="0" rotWithShape="0">
                <a:blip r:embed="rId29"/>
                <a:srcRect/>
                <a:stretch>
                  <a:fillRect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71" name="未知"/>
              <p:cNvSpPr>
                <a:spLocks/>
              </p:cNvSpPr>
              <p:nvPr/>
            </p:nvSpPr>
            <p:spPr bwMode="auto">
              <a:xfrm>
                <a:off x="1464" y="617"/>
                <a:ext cx="16" cy="16"/>
              </a:xfrm>
              <a:custGeom>
                <a:avLst/>
                <a:gdLst>
                  <a:gd name="T0" fmla="*/ 0 w 41"/>
                  <a:gd name="T1" fmla="*/ 0 h 41"/>
                  <a:gd name="T2" fmla="*/ 0 w 41"/>
                  <a:gd name="T3" fmla="*/ 0 h 41"/>
                  <a:gd name="T4" fmla="*/ 0 w 41"/>
                  <a:gd name="T5" fmla="*/ 0 h 41"/>
                  <a:gd name="T6" fmla="*/ 0 w 41"/>
                  <a:gd name="T7" fmla="*/ 0 h 41"/>
                  <a:gd name="T8" fmla="*/ 0 w 41"/>
                  <a:gd name="T9" fmla="*/ 0 h 41"/>
                  <a:gd name="T10" fmla="*/ 0 w 41"/>
                  <a:gd name="T11" fmla="*/ 0 h 41"/>
                  <a:gd name="T12" fmla="*/ 0 w 41"/>
                  <a:gd name="T13" fmla="*/ 0 h 41"/>
                  <a:gd name="T14" fmla="*/ 0 w 41"/>
                  <a:gd name="T15" fmla="*/ 0 h 41"/>
                  <a:gd name="T16" fmla="*/ 0 w 41"/>
                  <a:gd name="T17" fmla="*/ 0 h 41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41" h="41">
                    <a:moveTo>
                      <a:pt x="22" y="0"/>
                    </a:moveTo>
                    <a:lnTo>
                      <a:pt x="41" y="20"/>
                    </a:lnTo>
                    <a:lnTo>
                      <a:pt x="41" y="22"/>
                    </a:lnTo>
                    <a:lnTo>
                      <a:pt x="21" y="41"/>
                    </a:lnTo>
                    <a:lnTo>
                      <a:pt x="19" y="41"/>
                    </a:lnTo>
                    <a:lnTo>
                      <a:pt x="0" y="21"/>
                    </a:lnTo>
                    <a:lnTo>
                      <a:pt x="0" y="20"/>
                    </a:lnTo>
                    <a:lnTo>
                      <a:pt x="20" y="0"/>
                    </a:lnTo>
                    <a:lnTo>
                      <a:pt x="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72" name="未知"/>
              <p:cNvSpPr>
                <a:spLocks/>
              </p:cNvSpPr>
              <p:nvPr/>
            </p:nvSpPr>
            <p:spPr bwMode="auto">
              <a:xfrm>
                <a:off x="1464" y="617"/>
                <a:ext cx="16" cy="16"/>
              </a:xfrm>
              <a:custGeom>
                <a:avLst/>
                <a:gdLst>
                  <a:gd name="T0" fmla="*/ 0 w 41"/>
                  <a:gd name="T1" fmla="*/ 0 h 41"/>
                  <a:gd name="T2" fmla="*/ 0 w 41"/>
                  <a:gd name="T3" fmla="*/ 0 h 41"/>
                  <a:gd name="T4" fmla="*/ 0 w 41"/>
                  <a:gd name="T5" fmla="*/ 0 h 41"/>
                  <a:gd name="T6" fmla="*/ 0 w 41"/>
                  <a:gd name="T7" fmla="*/ 0 h 41"/>
                  <a:gd name="T8" fmla="*/ 0 w 41"/>
                  <a:gd name="T9" fmla="*/ 0 h 41"/>
                  <a:gd name="T10" fmla="*/ 0 w 41"/>
                  <a:gd name="T11" fmla="*/ 0 h 41"/>
                  <a:gd name="T12" fmla="*/ 0 w 41"/>
                  <a:gd name="T13" fmla="*/ 0 h 41"/>
                  <a:gd name="T14" fmla="*/ 0 w 41"/>
                  <a:gd name="T15" fmla="*/ 0 h 41"/>
                  <a:gd name="T16" fmla="*/ 0 w 41"/>
                  <a:gd name="T17" fmla="*/ 0 h 41"/>
                  <a:gd name="T18" fmla="*/ 0 w 41"/>
                  <a:gd name="T19" fmla="*/ 0 h 4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41" h="41">
                    <a:moveTo>
                      <a:pt x="6" y="36"/>
                    </a:moveTo>
                    <a:lnTo>
                      <a:pt x="21" y="41"/>
                    </a:lnTo>
                    <a:lnTo>
                      <a:pt x="23" y="41"/>
                    </a:lnTo>
                    <a:lnTo>
                      <a:pt x="41" y="20"/>
                    </a:lnTo>
                    <a:lnTo>
                      <a:pt x="41" y="19"/>
                    </a:lnTo>
                    <a:lnTo>
                      <a:pt x="20" y="0"/>
                    </a:lnTo>
                    <a:lnTo>
                      <a:pt x="18" y="0"/>
                    </a:lnTo>
                    <a:lnTo>
                      <a:pt x="0" y="21"/>
                    </a:lnTo>
                    <a:lnTo>
                      <a:pt x="0" y="23"/>
                    </a:lnTo>
                    <a:lnTo>
                      <a:pt x="6" y="36"/>
                    </a:lnTo>
                    <a:close/>
                  </a:path>
                </a:pathLst>
              </a:custGeom>
              <a:noFill/>
              <a:ln w="6350" cmpd="sng">
                <a:solidFill>
                  <a:srgbClr val="252525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73" name="未知"/>
              <p:cNvSpPr>
                <a:spLocks/>
              </p:cNvSpPr>
              <p:nvPr/>
            </p:nvSpPr>
            <p:spPr bwMode="auto">
              <a:xfrm>
                <a:off x="2046" y="154"/>
                <a:ext cx="0" cy="70"/>
              </a:xfrm>
              <a:custGeom>
                <a:avLst/>
                <a:gdLst>
                  <a:gd name="T0" fmla="*/ 1 w 2"/>
                  <a:gd name="T1" fmla="*/ 0 h 175"/>
                  <a:gd name="T2" fmla="*/ 0 w 2"/>
                  <a:gd name="T3" fmla="*/ 0 h 175"/>
                  <a:gd name="T4" fmla="*/ 0 w 2"/>
                  <a:gd name="T5" fmla="*/ 0 h 175"/>
                  <a:gd name="T6" fmla="*/ 0 w 2"/>
                  <a:gd name="T7" fmla="*/ 0 h 175"/>
                  <a:gd name="T8" fmla="*/ 0 w 2"/>
                  <a:gd name="T9" fmla="*/ 0 h 175"/>
                  <a:gd name="T10" fmla="*/ 0 w 2"/>
                  <a:gd name="T11" fmla="*/ 0 h 175"/>
                  <a:gd name="T12" fmla="*/ 0 w 2"/>
                  <a:gd name="T13" fmla="*/ 0 h 175"/>
                  <a:gd name="T14" fmla="*/ 0 w 2"/>
                  <a:gd name="T15" fmla="*/ 0 h 175"/>
                  <a:gd name="T16" fmla="*/ 0 w 2"/>
                  <a:gd name="T17" fmla="*/ 0 h 175"/>
                  <a:gd name="T18" fmla="*/ 0 w 2"/>
                  <a:gd name="T19" fmla="*/ 0 h 175"/>
                  <a:gd name="T20" fmla="*/ 0 w 2"/>
                  <a:gd name="T21" fmla="*/ 0 h 175"/>
                  <a:gd name="T22" fmla="*/ 0 w 2"/>
                  <a:gd name="T23" fmla="*/ 0 h 175"/>
                  <a:gd name="T24" fmla="*/ 0 w 2"/>
                  <a:gd name="T25" fmla="*/ 0 h 175"/>
                  <a:gd name="T26" fmla="*/ 0 w 2"/>
                  <a:gd name="T27" fmla="*/ 0 h 175"/>
                  <a:gd name="T28" fmla="*/ 0 w 2"/>
                  <a:gd name="T29" fmla="*/ 0 h 175"/>
                  <a:gd name="T30" fmla="*/ 0 w 2"/>
                  <a:gd name="T31" fmla="*/ 0 h 175"/>
                  <a:gd name="T32" fmla="*/ 0 w 2"/>
                  <a:gd name="T33" fmla="*/ 0 h 175"/>
                  <a:gd name="T34" fmla="*/ 0 w 2"/>
                  <a:gd name="T35" fmla="*/ 0 h 175"/>
                  <a:gd name="T36" fmla="*/ 0 w 2"/>
                  <a:gd name="T37" fmla="*/ 0 h 175"/>
                  <a:gd name="T38" fmla="*/ 0 w 2"/>
                  <a:gd name="T39" fmla="*/ 0 h 175"/>
                  <a:gd name="T40" fmla="*/ 0 w 2"/>
                  <a:gd name="T41" fmla="*/ 0 h 175"/>
                  <a:gd name="T42" fmla="*/ 0 w 2"/>
                  <a:gd name="T43" fmla="*/ 0 h 175"/>
                  <a:gd name="T44" fmla="*/ 1 w 2"/>
                  <a:gd name="T45" fmla="*/ 0 h 175"/>
                  <a:gd name="T46" fmla="*/ 1 w 2"/>
                  <a:gd name="T47" fmla="*/ 0 h 175"/>
                  <a:gd name="T48" fmla="*/ 1 w 2"/>
                  <a:gd name="T49" fmla="*/ 0 h 175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0" t="0" r="r" b="b"/>
                <a:pathLst>
                  <a:path w="2" h="175">
                    <a:moveTo>
                      <a:pt x="2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4"/>
                    </a:lnTo>
                    <a:lnTo>
                      <a:pt x="0" y="7"/>
                    </a:lnTo>
                    <a:lnTo>
                      <a:pt x="0" y="12"/>
                    </a:lnTo>
                    <a:lnTo>
                      <a:pt x="0" y="17"/>
                    </a:lnTo>
                    <a:lnTo>
                      <a:pt x="0" y="23"/>
                    </a:lnTo>
                    <a:lnTo>
                      <a:pt x="0" y="29"/>
                    </a:lnTo>
                    <a:lnTo>
                      <a:pt x="0" y="37"/>
                    </a:lnTo>
                    <a:lnTo>
                      <a:pt x="0" y="45"/>
                    </a:lnTo>
                    <a:lnTo>
                      <a:pt x="0" y="53"/>
                    </a:lnTo>
                    <a:lnTo>
                      <a:pt x="0" y="63"/>
                    </a:lnTo>
                    <a:lnTo>
                      <a:pt x="0" y="73"/>
                    </a:lnTo>
                    <a:lnTo>
                      <a:pt x="0" y="83"/>
                    </a:lnTo>
                    <a:lnTo>
                      <a:pt x="0" y="94"/>
                    </a:lnTo>
                    <a:lnTo>
                      <a:pt x="0" y="105"/>
                    </a:lnTo>
                    <a:lnTo>
                      <a:pt x="0" y="117"/>
                    </a:lnTo>
                    <a:lnTo>
                      <a:pt x="0" y="129"/>
                    </a:lnTo>
                    <a:lnTo>
                      <a:pt x="0" y="141"/>
                    </a:lnTo>
                    <a:lnTo>
                      <a:pt x="0" y="154"/>
                    </a:lnTo>
                    <a:lnTo>
                      <a:pt x="1" y="167"/>
                    </a:lnTo>
                    <a:lnTo>
                      <a:pt x="2" y="175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74" name="未知"/>
              <p:cNvSpPr>
                <a:spLocks/>
              </p:cNvSpPr>
              <p:nvPr/>
            </p:nvSpPr>
            <p:spPr bwMode="auto">
              <a:xfrm>
                <a:off x="2054" y="154"/>
                <a:ext cx="0" cy="92"/>
              </a:xfrm>
              <a:custGeom>
                <a:avLst/>
                <a:gdLst>
                  <a:gd name="T0" fmla="*/ 0 h 230"/>
                  <a:gd name="T1" fmla="*/ 0 h 230"/>
                  <a:gd name="T2" fmla="*/ 0 60000 65536"/>
                  <a:gd name="T3" fmla="*/ 0 60000 65536"/>
                </a:gdLst>
                <a:ahLst/>
                <a:cxnLst>
                  <a:cxn ang="T2">
                    <a:pos x="0" y="T0"/>
                  </a:cxn>
                  <a:cxn ang="T3">
                    <a:pos x="0" y="T1"/>
                  </a:cxn>
                </a:cxnLst>
                <a:rect l="0" t="0" r="r" b="b"/>
                <a:pathLst>
                  <a:path h="230">
                    <a:moveTo>
                      <a:pt x="0" y="0"/>
                    </a:moveTo>
                    <a:lnTo>
                      <a:pt x="0" y="230"/>
                    </a:lnTo>
                  </a:path>
                </a:pathLst>
              </a:custGeom>
              <a:noFill/>
              <a:ln w="25158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75" name="未知"/>
              <p:cNvSpPr>
                <a:spLocks/>
              </p:cNvSpPr>
              <p:nvPr/>
            </p:nvSpPr>
            <p:spPr bwMode="auto">
              <a:xfrm>
                <a:off x="2070" y="154"/>
                <a:ext cx="0" cy="109"/>
              </a:xfrm>
              <a:custGeom>
                <a:avLst/>
                <a:gdLst>
                  <a:gd name="T0" fmla="*/ 0 h 273"/>
                  <a:gd name="T1" fmla="*/ 0 h 273"/>
                  <a:gd name="T2" fmla="*/ 0 60000 65536"/>
                  <a:gd name="T3" fmla="*/ 0 60000 65536"/>
                </a:gdLst>
                <a:ahLst/>
                <a:cxnLst>
                  <a:cxn ang="T2">
                    <a:pos x="0" y="T0"/>
                  </a:cxn>
                  <a:cxn ang="T3">
                    <a:pos x="0" y="T1"/>
                  </a:cxn>
                </a:cxnLst>
                <a:rect l="0" t="0" r="r" b="b"/>
                <a:pathLst>
                  <a:path h="273">
                    <a:moveTo>
                      <a:pt x="0" y="0"/>
                    </a:moveTo>
                    <a:lnTo>
                      <a:pt x="0" y="273"/>
                    </a:lnTo>
                  </a:path>
                </a:pathLst>
              </a:custGeom>
              <a:noFill/>
              <a:ln w="25158" cmpd="sng">
                <a:solidFill>
                  <a:srgbClr val="333333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76" name="未知"/>
              <p:cNvSpPr>
                <a:spLocks/>
              </p:cNvSpPr>
              <p:nvPr/>
            </p:nvSpPr>
            <p:spPr bwMode="auto">
              <a:xfrm>
                <a:off x="2086" y="154"/>
                <a:ext cx="0" cy="118"/>
              </a:xfrm>
              <a:custGeom>
                <a:avLst/>
                <a:gdLst>
                  <a:gd name="T0" fmla="*/ 0 h 296"/>
                  <a:gd name="T1" fmla="*/ 0 h 296"/>
                  <a:gd name="T2" fmla="*/ 0 60000 65536"/>
                  <a:gd name="T3" fmla="*/ 0 60000 65536"/>
                </a:gdLst>
                <a:ahLst/>
                <a:cxnLst>
                  <a:cxn ang="T2">
                    <a:pos x="0" y="T0"/>
                  </a:cxn>
                  <a:cxn ang="T3">
                    <a:pos x="0" y="T1"/>
                  </a:cxn>
                </a:cxnLst>
                <a:rect l="0" t="0" r="r" b="b"/>
                <a:pathLst>
                  <a:path h="296">
                    <a:moveTo>
                      <a:pt x="0" y="0"/>
                    </a:moveTo>
                    <a:lnTo>
                      <a:pt x="0" y="296"/>
                    </a:lnTo>
                  </a:path>
                </a:pathLst>
              </a:custGeom>
              <a:noFill/>
              <a:ln w="25158" cmpd="sng">
                <a:solidFill>
                  <a:srgbClr val="6666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77" name="未知"/>
              <p:cNvSpPr>
                <a:spLocks/>
              </p:cNvSpPr>
              <p:nvPr/>
            </p:nvSpPr>
            <p:spPr bwMode="auto">
              <a:xfrm>
                <a:off x="2102" y="154"/>
                <a:ext cx="0" cy="122"/>
              </a:xfrm>
              <a:custGeom>
                <a:avLst/>
                <a:gdLst>
                  <a:gd name="T0" fmla="*/ 0 h 306"/>
                  <a:gd name="T1" fmla="*/ 0 h 306"/>
                  <a:gd name="T2" fmla="*/ 0 60000 65536"/>
                  <a:gd name="T3" fmla="*/ 0 60000 65536"/>
                </a:gdLst>
                <a:ahLst/>
                <a:cxnLst>
                  <a:cxn ang="T2">
                    <a:pos x="0" y="T0"/>
                  </a:cxn>
                  <a:cxn ang="T3">
                    <a:pos x="0" y="T1"/>
                  </a:cxn>
                </a:cxnLst>
                <a:rect l="0" t="0" r="r" b="b"/>
                <a:pathLst>
                  <a:path h="306">
                    <a:moveTo>
                      <a:pt x="0" y="0"/>
                    </a:moveTo>
                    <a:lnTo>
                      <a:pt x="0" y="306"/>
                    </a:lnTo>
                  </a:path>
                </a:pathLst>
              </a:custGeom>
              <a:noFill/>
              <a:ln w="25158" cmpd="sng">
                <a:solidFill>
                  <a:srgbClr val="99999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78" name="未知"/>
              <p:cNvSpPr>
                <a:spLocks/>
              </p:cNvSpPr>
              <p:nvPr/>
            </p:nvSpPr>
            <p:spPr bwMode="auto">
              <a:xfrm>
                <a:off x="2118" y="154"/>
                <a:ext cx="0" cy="123"/>
              </a:xfrm>
              <a:custGeom>
                <a:avLst/>
                <a:gdLst>
                  <a:gd name="T0" fmla="*/ 0 h 308"/>
                  <a:gd name="T1" fmla="*/ 0 h 308"/>
                  <a:gd name="T2" fmla="*/ 0 60000 65536"/>
                  <a:gd name="T3" fmla="*/ 0 60000 65536"/>
                </a:gdLst>
                <a:ahLst/>
                <a:cxnLst>
                  <a:cxn ang="T2">
                    <a:pos x="0" y="T0"/>
                  </a:cxn>
                  <a:cxn ang="T3">
                    <a:pos x="0" y="T1"/>
                  </a:cxn>
                </a:cxnLst>
                <a:rect l="0" t="0" r="r" b="b"/>
                <a:pathLst>
                  <a:path h="308">
                    <a:moveTo>
                      <a:pt x="0" y="0"/>
                    </a:moveTo>
                    <a:lnTo>
                      <a:pt x="0" y="308"/>
                    </a:lnTo>
                  </a:path>
                </a:pathLst>
              </a:custGeom>
              <a:noFill/>
              <a:ln w="25158" cmpd="sng">
                <a:solidFill>
                  <a:srgbClr val="CCCCCC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79" name="未知"/>
              <p:cNvSpPr>
                <a:spLocks/>
              </p:cNvSpPr>
              <p:nvPr/>
            </p:nvSpPr>
            <p:spPr bwMode="auto">
              <a:xfrm>
                <a:off x="2134" y="154"/>
                <a:ext cx="0" cy="120"/>
              </a:xfrm>
              <a:custGeom>
                <a:avLst/>
                <a:gdLst>
                  <a:gd name="T0" fmla="*/ 0 h 300"/>
                  <a:gd name="T1" fmla="*/ 0 h 300"/>
                  <a:gd name="T2" fmla="*/ 0 60000 65536"/>
                  <a:gd name="T3" fmla="*/ 0 60000 65536"/>
                </a:gdLst>
                <a:ahLst/>
                <a:cxnLst>
                  <a:cxn ang="T2">
                    <a:pos x="0" y="T0"/>
                  </a:cxn>
                  <a:cxn ang="T3">
                    <a:pos x="0" y="T1"/>
                  </a:cxn>
                </a:cxnLst>
                <a:rect l="0" t="0" r="r" b="b"/>
                <a:pathLst>
                  <a:path h="300">
                    <a:moveTo>
                      <a:pt x="0" y="0"/>
                    </a:moveTo>
                    <a:lnTo>
                      <a:pt x="0" y="300"/>
                    </a:lnTo>
                  </a:path>
                </a:pathLst>
              </a:custGeom>
              <a:noFill/>
              <a:ln w="25158" cmpd="sng">
                <a:solidFill>
                  <a:srgbClr val="FFFF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80" name="未知"/>
              <p:cNvSpPr>
                <a:spLocks/>
              </p:cNvSpPr>
              <p:nvPr/>
            </p:nvSpPr>
            <p:spPr bwMode="auto">
              <a:xfrm>
                <a:off x="2148" y="154"/>
                <a:ext cx="0" cy="114"/>
              </a:xfrm>
              <a:custGeom>
                <a:avLst/>
                <a:gdLst>
                  <a:gd name="T0" fmla="*/ 0 h 284"/>
                  <a:gd name="T1" fmla="*/ 0 h 284"/>
                  <a:gd name="T2" fmla="*/ 0 60000 65536"/>
                  <a:gd name="T3" fmla="*/ 0 60000 65536"/>
                </a:gdLst>
                <a:ahLst/>
                <a:cxnLst>
                  <a:cxn ang="T2">
                    <a:pos x="0" y="T0"/>
                  </a:cxn>
                  <a:cxn ang="T3">
                    <a:pos x="0" y="T1"/>
                  </a:cxn>
                </a:cxnLst>
                <a:rect l="0" t="0" r="r" b="b"/>
                <a:pathLst>
                  <a:path h="284">
                    <a:moveTo>
                      <a:pt x="0" y="0"/>
                    </a:moveTo>
                    <a:lnTo>
                      <a:pt x="0" y="284"/>
                    </a:lnTo>
                  </a:path>
                </a:pathLst>
              </a:custGeom>
              <a:noFill/>
              <a:ln w="21564" cmpd="sng">
                <a:solidFill>
                  <a:srgbClr val="FFFF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81" name="未知"/>
              <p:cNvSpPr>
                <a:spLocks/>
              </p:cNvSpPr>
              <p:nvPr/>
            </p:nvSpPr>
            <p:spPr bwMode="auto">
              <a:xfrm>
                <a:off x="2162" y="154"/>
                <a:ext cx="0" cy="103"/>
              </a:xfrm>
              <a:custGeom>
                <a:avLst/>
                <a:gdLst>
                  <a:gd name="T0" fmla="*/ 0 h 257"/>
                  <a:gd name="T1" fmla="*/ 0 h 257"/>
                  <a:gd name="T2" fmla="*/ 0 60000 65536"/>
                  <a:gd name="T3" fmla="*/ 0 60000 65536"/>
                </a:gdLst>
                <a:ahLst/>
                <a:cxnLst>
                  <a:cxn ang="T2">
                    <a:pos x="0" y="T0"/>
                  </a:cxn>
                  <a:cxn ang="T3">
                    <a:pos x="0" y="T1"/>
                  </a:cxn>
                </a:cxnLst>
                <a:rect l="0" t="0" r="r" b="b"/>
                <a:pathLst>
                  <a:path h="257">
                    <a:moveTo>
                      <a:pt x="0" y="0"/>
                    </a:moveTo>
                    <a:lnTo>
                      <a:pt x="0" y="257"/>
                    </a:lnTo>
                  </a:path>
                </a:pathLst>
              </a:custGeom>
              <a:noFill/>
              <a:ln w="21564" cmpd="sng">
                <a:solidFill>
                  <a:srgbClr val="7E7E7E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82" name="未知"/>
              <p:cNvSpPr>
                <a:spLocks/>
              </p:cNvSpPr>
              <p:nvPr/>
            </p:nvSpPr>
            <p:spPr bwMode="auto">
              <a:xfrm>
                <a:off x="2175" y="154"/>
                <a:ext cx="0" cy="82"/>
              </a:xfrm>
              <a:custGeom>
                <a:avLst/>
                <a:gdLst>
                  <a:gd name="T0" fmla="*/ 0 h 204"/>
                  <a:gd name="T1" fmla="*/ 0 h 204"/>
                  <a:gd name="T2" fmla="*/ 0 60000 65536"/>
                  <a:gd name="T3" fmla="*/ 0 60000 65536"/>
                </a:gdLst>
                <a:ahLst/>
                <a:cxnLst>
                  <a:cxn ang="T2">
                    <a:pos x="0" y="T0"/>
                  </a:cxn>
                  <a:cxn ang="T3">
                    <a:pos x="0" y="T1"/>
                  </a:cxn>
                </a:cxnLst>
                <a:rect l="0" t="0" r="r" b="b"/>
                <a:pathLst>
                  <a:path h="204">
                    <a:moveTo>
                      <a:pt x="0" y="0"/>
                    </a:moveTo>
                    <a:lnTo>
                      <a:pt x="0" y="204"/>
                    </a:lnTo>
                  </a:path>
                </a:pathLst>
              </a:custGeom>
              <a:noFill/>
              <a:ln w="21564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83" name="未知"/>
              <p:cNvSpPr>
                <a:spLocks/>
              </p:cNvSpPr>
              <p:nvPr/>
            </p:nvSpPr>
            <p:spPr bwMode="auto">
              <a:xfrm>
                <a:off x="2046" y="154"/>
                <a:ext cx="133" cy="123"/>
              </a:xfrm>
              <a:custGeom>
                <a:avLst/>
                <a:gdLst>
                  <a:gd name="T0" fmla="*/ 0 w 333"/>
                  <a:gd name="T1" fmla="*/ 0 h 308"/>
                  <a:gd name="T2" fmla="*/ 0 w 333"/>
                  <a:gd name="T3" fmla="*/ 0 h 308"/>
                  <a:gd name="T4" fmla="*/ 0 w 333"/>
                  <a:gd name="T5" fmla="*/ 0 h 308"/>
                  <a:gd name="T6" fmla="*/ 0 w 333"/>
                  <a:gd name="T7" fmla="*/ 0 h 308"/>
                  <a:gd name="T8" fmla="*/ 0 w 333"/>
                  <a:gd name="T9" fmla="*/ 0 h 308"/>
                  <a:gd name="T10" fmla="*/ 0 w 333"/>
                  <a:gd name="T11" fmla="*/ 0 h 308"/>
                  <a:gd name="T12" fmla="*/ 0 w 333"/>
                  <a:gd name="T13" fmla="*/ 0 h 308"/>
                  <a:gd name="T14" fmla="*/ 0 w 333"/>
                  <a:gd name="T15" fmla="*/ 0 h 308"/>
                  <a:gd name="T16" fmla="*/ 0 w 333"/>
                  <a:gd name="T17" fmla="*/ 0 h 308"/>
                  <a:gd name="T18" fmla="*/ 0 w 333"/>
                  <a:gd name="T19" fmla="*/ 0 h 308"/>
                  <a:gd name="T20" fmla="*/ 0 w 333"/>
                  <a:gd name="T21" fmla="*/ 0 h 308"/>
                  <a:gd name="T22" fmla="*/ 0 w 333"/>
                  <a:gd name="T23" fmla="*/ 0 h 308"/>
                  <a:gd name="T24" fmla="*/ 0 w 333"/>
                  <a:gd name="T25" fmla="*/ 0 h 308"/>
                  <a:gd name="T26" fmla="*/ 0 w 333"/>
                  <a:gd name="T27" fmla="*/ 0 h 308"/>
                  <a:gd name="T28" fmla="*/ 0 w 333"/>
                  <a:gd name="T29" fmla="*/ 0 h 308"/>
                  <a:gd name="T30" fmla="*/ 0 w 333"/>
                  <a:gd name="T31" fmla="*/ 0 h 308"/>
                  <a:gd name="T32" fmla="*/ 0 w 333"/>
                  <a:gd name="T33" fmla="*/ 0 h 308"/>
                  <a:gd name="T34" fmla="*/ 0 w 333"/>
                  <a:gd name="T35" fmla="*/ 0 h 308"/>
                  <a:gd name="T36" fmla="*/ 0 w 333"/>
                  <a:gd name="T37" fmla="*/ 0 h 308"/>
                  <a:gd name="T38" fmla="*/ 0 w 333"/>
                  <a:gd name="T39" fmla="*/ 0 h 308"/>
                  <a:gd name="T40" fmla="*/ 0 w 333"/>
                  <a:gd name="T41" fmla="*/ 0 h 308"/>
                  <a:gd name="T42" fmla="*/ 0 w 333"/>
                  <a:gd name="T43" fmla="*/ 0 h 308"/>
                  <a:gd name="T44" fmla="*/ 0 w 333"/>
                  <a:gd name="T45" fmla="*/ 0 h 308"/>
                  <a:gd name="T46" fmla="*/ 0 w 333"/>
                  <a:gd name="T47" fmla="*/ 0 h 308"/>
                  <a:gd name="T48" fmla="*/ 0 w 333"/>
                  <a:gd name="T49" fmla="*/ 0 h 308"/>
                  <a:gd name="T50" fmla="*/ 0 w 333"/>
                  <a:gd name="T51" fmla="*/ 0 h 308"/>
                  <a:gd name="T52" fmla="*/ 0 w 333"/>
                  <a:gd name="T53" fmla="*/ 0 h 308"/>
                  <a:gd name="T54" fmla="*/ 0 w 333"/>
                  <a:gd name="T55" fmla="*/ 0 h 308"/>
                  <a:gd name="T56" fmla="*/ 0 w 333"/>
                  <a:gd name="T57" fmla="*/ 0 h 308"/>
                  <a:gd name="T58" fmla="*/ 0 w 333"/>
                  <a:gd name="T59" fmla="*/ 0 h 308"/>
                  <a:gd name="T60" fmla="*/ 0 w 333"/>
                  <a:gd name="T61" fmla="*/ 0 h 308"/>
                  <a:gd name="T62" fmla="*/ 0 w 333"/>
                  <a:gd name="T63" fmla="*/ 0 h 308"/>
                  <a:gd name="T64" fmla="*/ 0 w 333"/>
                  <a:gd name="T65" fmla="*/ 0 h 308"/>
                  <a:gd name="T66" fmla="*/ 0 w 333"/>
                  <a:gd name="T67" fmla="*/ 0 h 308"/>
                  <a:gd name="T68" fmla="*/ 0 w 333"/>
                  <a:gd name="T69" fmla="*/ 0 h 308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0" t="0" r="r" b="b"/>
                <a:pathLst>
                  <a:path w="333" h="308">
                    <a:moveTo>
                      <a:pt x="167" y="308"/>
                    </a:moveTo>
                    <a:lnTo>
                      <a:pt x="102" y="296"/>
                    </a:lnTo>
                    <a:lnTo>
                      <a:pt x="49" y="263"/>
                    </a:lnTo>
                    <a:lnTo>
                      <a:pt x="13" y="214"/>
                    </a:lnTo>
                    <a:lnTo>
                      <a:pt x="0" y="154"/>
                    </a:lnTo>
                    <a:lnTo>
                      <a:pt x="0" y="141"/>
                    </a:lnTo>
                    <a:lnTo>
                      <a:pt x="0" y="129"/>
                    </a:lnTo>
                    <a:lnTo>
                      <a:pt x="0" y="117"/>
                    </a:lnTo>
                    <a:lnTo>
                      <a:pt x="0" y="105"/>
                    </a:lnTo>
                    <a:lnTo>
                      <a:pt x="0" y="94"/>
                    </a:lnTo>
                    <a:lnTo>
                      <a:pt x="0" y="83"/>
                    </a:lnTo>
                    <a:lnTo>
                      <a:pt x="0" y="73"/>
                    </a:lnTo>
                    <a:lnTo>
                      <a:pt x="0" y="63"/>
                    </a:lnTo>
                    <a:lnTo>
                      <a:pt x="0" y="53"/>
                    </a:lnTo>
                    <a:lnTo>
                      <a:pt x="0" y="45"/>
                    </a:lnTo>
                    <a:lnTo>
                      <a:pt x="0" y="37"/>
                    </a:lnTo>
                    <a:lnTo>
                      <a:pt x="0" y="29"/>
                    </a:lnTo>
                    <a:lnTo>
                      <a:pt x="0" y="23"/>
                    </a:lnTo>
                    <a:lnTo>
                      <a:pt x="0" y="17"/>
                    </a:lnTo>
                    <a:lnTo>
                      <a:pt x="0" y="12"/>
                    </a:lnTo>
                    <a:lnTo>
                      <a:pt x="0" y="7"/>
                    </a:lnTo>
                    <a:lnTo>
                      <a:pt x="0" y="4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34" y="0"/>
                    </a:lnTo>
                    <a:lnTo>
                      <a:pt x="66" y="0"/>
                    </a:lnTo>
                    <a:lnTo>
                      <a:pt x="93" y="0"/>
                    </a:lnTo>
                    <a:lnTo>
                      <a:pt x="119" y="0"/>
                    </a:lnTo>
                    <a:lnTo>
                      <a:pt x="141" y="0"/>
                    </a:lnTo>
                    <a:lnTo>
                      <a:pt x="161" y="0"/>
                    </a:lnTo>
                    <a:lnTo>
                      <a:pt x="179" y="0"/>
                    </a:lnTo>
                    <a:lnTo>
                      <a:pt x="195" y="0"/>
                    </a:lnTo>
                    <a:lnTo>
                      <a:pt x="210" y="0"/>
                    </a:lnTo>
                    <a:lnTo>
                      <a:pt x="223" y="0"/>
                    </a:lnTo>
                    <a:lnTo>
                      <a:pt x="235" y="0"/>
                    </a:lnTo>
                    <a:lnTo>
                      <a:pt x="246" y="0"/>
                    </a:lnTo>
                    <a:lnTo>
                      <a:pt x="256" y="0"/>
                    </a:lnTo>
                    <a:lnTo>
                      <a:pt x="266" y="0"/>
                    </a:lnTo>
                    <a:lnTo>
                      <a:pt x="276" y="0"/>
                    </a:lnTo>
                    <a:lnTo>
                      <a:pt x="287" y="0"/>
                    </a:lnTo>
                    <a:lnTo>
                      <a:pt x="297" y="0"/>
                    </a:lnTo>
                    <a:lnTo>
                      <a:pt x="308" y="0"/>
                    </a:lnTo>
                    <a:lnTo>
                      <a:pt x="320" y="0"/>
                    </a:lnTo>
                    <a:lnTo>
                      <a:pt x="333" y="0"/>
                    </a:lnTo>
                    <a:lnTo>
                      <a:pt x="333" y="9"/>
                    </a:lnTo>
                    <a:lnTo>
                      <a:pt x="333" y="18"/>
                    </a:lnTo>
                    <a:lnTo>
                      <a:pt x="333" y="26"/>
                    </a:lnTo>
                    <a:lnTo>
                      <a:pt x="333" y="34"/>
                    </a:lnTo>
                    <a:lnTo>
                      <a:pt x="333" y="41"/>
                    </a:lnTo>
                    <a:lnTo>
                      <a:pt x="333" y="47"/>
                    </a:lnTo>
                    <a:lnTo>
                      <a:pt x="333" y="53"/>
                    </a:lnTo>
                    <a:lnTo>
                      <a:pt x="333" y="59"/>
                    </a:lnTo>
                    <a:lnTo>
                      <a:pt x="333" y="65"/>
                    </a:lnTo>
                    <a:lnTo>
                      <a:pt x="333" y="71"/>
                    </a:lnTo>
                    <a:lnTo>
                      <a:pt x="333" y="77"/>
                    </a:lnTo>
                    <a:lnTo>
                      <a:pt x="333" y="83"/>
                    </a:lnTo>
                    <a:lnTo>
                      <a:pt x="333" y="89"/>
                    </a:lnTo>
                    <a:lnTo>
                      <a:pt x="333" y="96"/>
                    </a:lnTo>
                    <a:lnTo>
                      <a:pt x="333" y="104"/>
                    </a:lnTo>
                    <a:lnTo>
                      <a:pt x="333" y="112"/>
                    </a:lnTo>
                    <a:lnTo>
                      <a:pt x="333" y="121"/>
                    </a:lnTo>
                    <a:lnTo>
                      <a:pt x="333" y="131"/>
                    </a:lnTo>
                    <a:lnTo>
                      <a:pt x="333" y="142"/>
                    </a:lnTo>
                    <a:lnTo>
                      <a:pt x="333" y="154"/>
                    </a:lnTo>
                    <a:lnTo>
                      <a:pt x="333" y="167"/>
                    </a:lnTo>
                    <a:lnTo>
                      <a:pt x="315" y="225"/>
                    </a:lnTo>
                    <a:lnTo>
                      <a:pt x="275" y="271"/>
                    </a:lnTo>
                    <a:lnTo>
                      <a:pt x="219" y="300"/>
                    </a:lnTo>
                    <a:lnTo>
                      <a:pt x="167" y="308"/>
                    </a:lnTo>
                    <a:close/>
                  </a:path>
                </a:pathLst>
              </a:custGeom>
              <a:noFill/>
              <a:ln w="63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84" name="未知"/>
              <p:cNvSpPr>
                <a:spLocks/>
              </p:cNvSpPr>
              <p:nvPr/>
            </p:nvSpPr>
            <p:spPr bwMode="auto">
              <a:xfrm>
                <a:off x="1194" y="588"/>
                <a:ext cx="202" cy="170"/>
              </a:xfrm>
              <a:custGeom>
                <a:avLst/>
                <a:gdLst>
                  <a:gd name="T0" fmla="*/ 0 w 505"/>
                  <a:gd name="T1" fmla="*/ 0 h 425"/>
                  <a:gd name="T2" fmla="*/ 0 w 505"/>
                  <a:gd name="T3" fmla="*/ 0 h 425"/>
                  <a:gd name="T4" fmla="*/ 0 w 505"/>
                  <a:gd name="T5" fmla="*/ 0 h 425"/>
                  <a:gd name="T6" fmla="*/ 0 w 505"/>
                  <a:gd name="T7" fmla="*/ 0 h 425"/>
                  <a:gd name="T8" fmla="*/ 0 w 505"/>
                  <a:gd name="T9" fmla="*/ 0 h 425"/>
                  <a:gd name="T10" fmla="*/ 0 w 505"/>
                  <a:gd name="T11" fmla="*/ 0 h 425"/>
                  <a:gd name="T12" fmla="*/ 0 w 505"/>
                  <a:gd name="T13" fmla="*/ 0 h 425"/>
                  <a:gd name="T14" fmla="*/ 0 w 505"/>
                  <a:gd name="T15" fmla="*/ 0 h 425"/>
                  <a:gd name="T16" fmla="*/ 0 w 505"/>
                  <a:gd name="T17" fmla="*/ 0 h 425"/>
                  <a:gd name="T18" fmla="*/ 0 w 505"/>
                  <a:gd name="T19" fmla="*/ 0 h 425"/>
                  <a:gd name="T20" fmla="*/ 0 w 505"/>
                  <a:gd name="T21" fmla="*/ 0 h 425"/>
                  <a:gd name="T22" fmla="*/ 0 w 505"/>
                  <a:gd name="T23" fmla="*/ 0 h 425"/>
                  <a:gd name="T24" fmla="*/ 0 w 505"/>
                  <a:gd name="T25" fmla="*/ 0 h 425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505" h="425">
                    <a:moveTo>
                      <a:pt x="505" y="377"/>
                    </a:moveTo>
                    <a:lnTo>
                      <a:pt x="444" y="408"/>
                    </a:lnTo>
                    <a:lnTo>
                      <a:pt x="369" y="419"/>
                    </a:lnTo>
                    <a:lnTo>
                      <a:pt x="294" y="424"/>
                    </a:lnTo>
                    <a:lnTo>
                      <a:pt x="253" y="425"/>
                    </a:lnTo>
                    <a:lnTo>
                      <a:pt x="232" y="425"/>
                    </a:lnTo>
                    <a:lnTo>
                      <a:pt x="154" y="421"/>
                    </a:lnTo>
                    <a:lnTo>
                      <a:pt x="88" y="413"/>
                    </a:lnTo>
                    <a:lnTo>
                      <a:pt x="28" y="399"/>
                    </a:lnTo>
                    <a:lnTo>
                      <a:pt x="0" y="377"/>
                    </a:lnTo>
                    <a:lnTo>
                      <a:pt x="0" y="0"/>
                    </a:lnTo>
                    <a:lnTo>
                      <a:pt x="505" y="0"/>
                    </a:lnTo>
                    <a:lnTo>
                      <a:pt x="505" y="37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85" name="未知"/>
              <p:cNvSpPr>
                <a:spLocks/>
              </p:cNvSpPr>
              <p:nvPr/>
            </p:nvSpPr>
            <p:spPr bwMode="auto">
              <a:xfrm>
                <a:off x="1194" y="588"/>
                <a:ext cx="202" cy="170"/>
              </a:xfrm>
              <a:custGeom>
                <a:avLst/>
                <a:gdLst>
                  <a:gd name="T0" fmla="*/ 0 w 505"/>
                  <a:gd name="T1" fmla="*/ 0 h 425"/>
                  <a:gd name="T2" fmla="*/ 0 w 505"/>
                  <a:gd name="T3" fmla="*/ 0 h 425"/>
                  <a:gd name="T4" fmla="*/ 0 w 505"/>
                  <a:gd name="T5" fmla="*/ 0 h 425"/>
                  <a:gd name="T6" fmla="*/ 0 w 505"/>
                  <a:gd name="T7" fmla="*/ 0 h 425"/>
                  <a:gd name="T8" fmla="*/ 0 w 505"/>
                  <a:gd name="T9" fmla="*/ 0 h 425"/>
                  <a:gd name="T10" fmla="*/ 0 w 505"/>
                  <a:gd name="T11" fmla="*/ 0 h 425"/>
                  <a:gd name="T12" fmla="*/ 0 w 505"/>
                  <a:gd name="T13" fmla="*/ 0 h 425"/>
                  <a:gd name="T14" fmla="*/ 0 w 505"/>
                  <a:gd name="T15" fmla="*/ 0 h 425"/>
                  <a:gd name="T16" fmla="*/ 0 w 505"/>
                  <a:gd name="T17" fmla="*/ 0 h 425"/>
                  <a:gd name="T18" fmla="*/ 0 w 505"/>
                  <a:gd name="T19" fmla="*/ 0 h 425"/>
                  <a:gd name="T20" fmla="*/ 0 w 505"/>
                  <a:gd name="T21" fmla="*/ 0 h 425"/>
                  <a:gd name="T22" fmla="*/ 0 w 505"/>
                  <a:gd name="T23" fmla="*/ 0 h 425"/>
                  <a:gd name="T24" fmla="*/ 0 w 505"/>
                  <a:gd name="T25" fmla="*/ 0 h 425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505" h="425">
                    <a:moveTo>
                      <a:pt x="0" y="0"/>
                    </a:moveTo>
                    <a:lnTo>
                      <a:pt x="0" y="377"/>
                    </a:lnTo>
                    <a:lnTo>
                      <a:pt x="1" y="381"/>
                    </a:lnTo>
                    <a:lnTo>
                      <a:pt x="61" y="408"/>
                    </a:lnTo>
                    <a:lnTo>
                      <a:pt x="137" y="419"/>
                    </a:lnTo>
                    <a:lnTo>
                      <a:pt x="212" y="424"/>
                    </a:lnTo>
                    <a:lnTo>
                      <a:pt x="253" y="425"/>
                    </a:lnTo>
                    <a:lnTo>
                      <a:pt x="273" y="425"/>
                    </a:lnTo>
                    <a:lnTo>
                      <a:pt x="351" y="421"/>
                    </a:lnTo>
                    <a:lnTo>
                      <a:pt x="417" y="413"/>
                    </a:lnTo>
                    <a:lnTo>
                      <a:pt x="477" y="399"/>
                    </a:lnTo>
                    <a:lnTo>
                      <a:pt x="505" y="377"/>
                    </a:lnTo>
                    <a:lnTo>
                      <a:pt x="505" y="0"/>
                    </a:lnTo>
                  </a:path>
                </a:pathLst>
              </a:custGeom>
              <a:noFill/>
              <a:ln w="1270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86" name="未知"/>
              <p:cNvSpPr>
                <a:spLocks/>
              </p:cNvSpPr>
              <p:nvPr/>
            </p:nvSpPr>
            <p:spPr bwMode="auto">
              <a:xfrm>
                <a:off x="1202" y="600"/>
                <a:ext cx="186" cy="145"/>
              </a:xfrm>
              <a:custGeom>
                <a:avLst/>
                <a:gdLst>
                  <a:gd name="T0" fmla="*/ 0 w 465"/>
                  <a:gd name="T1" fmla="*/ 0 h 361"/>
                  <a:gd name="T2" fmla="*/ 0 w 465"/>
                  <a:gd name="T3" fmla="*/ 0 h 361"/>
                  <a:gd name="T4" fmla="*/ 0 w 465"/>
                  <a:gd name="T5" fmla="*/ 0 h 361"/>
                  <a:gd name="T6" fmla="*/ 0 w 465"/>
                  <a:gd name="T7" fmla="*/ 0 h 361"/>
                  <a:gd name="T8" fmla="*/ 0 w 465"/>
                  <a:gd name="T9" fmla="*/ 0 h 361"/>
                  <a:gd name="T10" fmla="*/ 0 w 465"/>
                  <a:gd name="T11" fmla="*/ 0 h 361"/>
                  <a:gd name="T12" fmla="*/ 0 w 465"/>
                  <a:gd name="T13" fmla="*/ 0 h 361"/>
                  <a:gd name="T14" fmla="*/ 0 w 465"/>
                  <a:gd name="T15" fmla="*/ 0 h 361"/>
                  <a:gd name="T16" fmla="*/ 0 w 465"/>
                  <a:gd name="T17" fmla="*/ 0 h 361"/>
                  <a:gd name="T18" fmla="*/ 0 w 465"/>
                  <a:gd name="T19" fmla="*/ 0 h 361"/>
                  <a:gd name="T20" fmla="*/ 0 w 465"/>
                  <a:gd name="T21" fmla="*/ 0 h 361"/>
                  <a:gd name="T22" fmla="*/ 0 w 465"/>
                  <a:gd name="T23" fmla="*/ 0 h 361"/>
                  <a:gd name="T24" fmla="*/ 0 w 465"/>
                  <a:gd name="T25" fmla="*/ 0 h 361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465" h="361">
                    <a:moveTo>
                      <a:pt x="465" y="320"/>
                    </a:moveTo>
                    <a:lnTo>
                      <a:pt x="406" y="347"/>
                    </a:lnTo>
                    <a:lnTo>
                      <a:pt x="335" y="356"/>
                    </a:lnTo>
                    <a:lnTo>
                      <a:pt x="268" y="360"/>
                    </a:lnTo>
                    <a:lnTo>
                      <a:pt x="233" y="361"/>
                    </a:lnTo>
                    <a:lnTo>
                      <a:pt x="215" y="361"/>
                    </a:lnTo>
                    <a:lnTo>
                      <a:pt x="146" y="358"/>
                    </a:lnTo>
                    <a:lnTo>
                      <a:pt x="85" y="351"/>
                    </a:lnTo>
                    <a:lnTo>
                      <a:pt x="20" y="336"/>
                    </a:lnTo>
                    <a:lnTo>
                      <a:pt x="0" y="320"/>
                    </a:lnTo>
                    <a:lnTo>
                      <a:pt x="0" y="0"/>
                    </a:lnTo>
                    <a:lnTo>
                      <a:pt x="465" y="0"/>
                    </a:lnTo>
                    <a:lnTo>
                      <a:pt x="465" y="320"/>
                    </a:lnTo>
                    <a:close/>
                  </a:path>
                </a:pathLst>
              </a:custGeom>
              <a:solidFill>
                <a:srgbClr val="E866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87" name="未知"/>
              <p:cNvSpPr>
                <a:spLocks/>
              </p:cNvSpPr>
              <p:nvPr/>
            </p:nvSpPr>
            <p:spPr bwMode="auto">
              <a:xfrm>
                <a:off x="1202" y="582"/>
                <a:ext cx="186" cy="33"/>
              </a:xfrm>
              <a:custGeom>
                <a:avLst/>
                <a:gdLst>
                  <a:gd name="T0" fmla="*/ 0 w 465"/>
                  <a:gd name="T1" fmla="*/ 0 h 82"/>
                  <a:gd name="T2" fmla="*/ 0 w 465"/>
                  <a:gd name="T3" fmla="*/ 0 h 82"/>
                  <a:gd name="T4" fmla="*/ 0 w 465"/>
                  <a:gd name="T5" fmla="*/ 0 h 82"/>
                  <a:gd name="T6" fmla="*/ 0 w 465"/>
                  <a:gd name="T7" fmla="*/ 0 h 82"/>
                  <a:gd name="T8" fmla="*/ 0 w 465"/>
                  <a:gd name="T9" fmla="*/ 0 h 82"/>
                  <a:gd name="T10" fmla="*/ 0 w 465"/>
                  <a:gd name="T11" fmla="*/ 0 h 82"/>
                  <a:gd name="T12" fmla="*/ 0 w 465"/>
                  <a:gd name="T13" fmla="*/ 0 h 82"/>
                  <a:gd name="T14" fmla="*/ 0 w 465"/>
                  <a:gd name="T15" fmla="*/ 0 h 82"/>
                  <a:gd name="T16" fmla="*/ 0 w 465"/>
                  <a:gd name="T17" fmla="*/ 0 h 82"/>
                  <a:gd name="T18" fmla="*/ 0 w 465"/>
                  <a:gd name="T19" fmla="*/ 0 h 82"/>
                  <a:gd name="T20" fmla="*/ 0 w 465"/>
                  <a:gd name="T21" fmla="*/ 0 h 82"/>
                  <a:gd name="T22" fmla="*/ 0 w 465"/>
                  <a:gd name="T23" fmla="*/ 0 h 82"/>
                  <a:gd name="T24" fmla="*/ 0 w 465"/>
                  <a:gd name="T25" fmla="*/ 0 h 82"/>
                  <a:gd name="T26" fmla="*/ 0 w 465"/>
                  <a:gd name="T27" fmla="*/ 0 h 82"/>
                  <a:gd name="T28" fmla="*/ 0 w 465"/>
                  <a:gd name="T29" fmla="*/ 0 h 82"/>
                  <a:gd name="T30" fmla="*/ 0 w 465"/>
                  <a:gd name="T31" fmla="*/ 0 h 82"/>
                  <a:gd name="T32" fmla="*/ 0 w 465"/>
                  <a:gd name="T33" fmla="*/ 0 h 82"/>
                  <a:gd name="T34" fmla="*/ 0 w 465"/>
                  <a:gd name="T35" fmla="*/ 0 h 82"/>
                  <a:gd name="T36" fmla="*/ 0 w 465"/>
                  <a:gd name="T37" fmla="*/ 0 h 82"/>
                  <a:gd name="T38" fmla="*/ 0 w 465"/>
                  <a:gd name="T39" fmla="*/ 0 h 82"/>
                  <a:gd name="T40" fmla="*/ 0 w 465"/>
                  <a:gd name="T41" fmla="*/ 0 h 82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465" h="82">
                    <a:moveTo>
                      <a:pt x="250" y="0"/>
                    </a:moveTo>
                    <a:lnTo>
                      <a:pt x="319" y="3"/>
                    </a:lnTo>
                    <a:lnTo>
                      <a:pt x="380" y="10"/>
                    </a:lnTo>
                    <a:lnTo>
                      <a:pt x="445" y="25"/>
                    </a:lnTo>
                    <a:lnTo>
                      <a:pt x="465" y="41"/>
                    </a:lnTo>
                    <a:lnTo>
                      <a:pt x="464" y="44"/>
                    </a:lnTo>
                    <a:lnTo>
                      <a:pt x="406" y="68"/>
                    </a:lnTo>
                    <a:lnTo>
                      <a:pt x="335" y="77"/>
                    </a:lnTo>
                    <a:lnTo>
                      <a:pt x="268" y="81"/>
                    </a:lnTo>
                    <a:lnTo>
                      <a:pt x="233" y="82"/>
                    </a:lnTo>
                    <a:lnTo>
                      <a:pt x="215" y="82"/>
                    </a:lnTo>
                    <a:lnTo>
                      <a:pt x="146" y="79"/>
                    </a:lnTo>
                    <a:lnTo>
                      <a:pt x="85" y="72"/>
                    </a:lnTo>
                    <a:lnTo>
                      <a:pt x="20" y="57"/>
                    </a:lnTo>
                    <a:lnTo>
                      <a:pt x="0" y="41"/>
                    </a:lnTo>
                    <a:lnTo>
                      <a:pt x="1" y="38"/>
                    </a:lnTo>
                    <a:lnTo>
                      <a:pt x="59" y="14"/>
                    </a:lnTo>
                    <a:lnTo>
                      <a:pt x="130" y="5"/>
                    </a:lnTo>
                    <a:lnTo>
                      <a:pt x="197" y="1"/>
                    </a:lnTo>
                    <a:lnTo>
                      <a:pt x="233" y="0"/>
                    </a:lnTo>
                    <a:lnTo>
                      <a:pt x="250" y="0"/>
                    </a:lnTo>
                    <a:close/>
                  </a:path>
                </a:pathLst>
              </a:custGeom>
              <a:solidFill>
                <a:srgbClr val="F1B16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88" name="未知"/>
              <p:cNvSpPr>
                <a:spLocks/>
              </p:cNvSpPr>
              <p:nvPr/>
            </p:nvSpPr>
            <p:spPr bwMode="auto">
              <a:xfrm>
                <a:off x="1194" y="568"/>
                <a:ext cx="202" cy="39"/>
              </a:xfrm>
              <a:custGeom>
                <a:avLst/>
                <a:gdLst>
                  <a:gd name="T0" fmla="*/ 0 w 505"/>
                  <a:gd name="T1" fmla="*/ 0 h 96"/>
                  <a:gd name="T2" fmla="*/ 0 w 505"/>
                  <a:gd name="T3" fmla="*/ 0 h 96"/>
                  <a:gd name="T4" fmla="*/ 0 w 505"/>
                  <a:gd name="T5" fmla="*/ 0 h 96"/>
                  <a:gd name="T6" fmla="*/ 0 w 505"/>
                  <a:gd name="T7" fmla="*/ 0 h 96"/>
                  <a:gd name="T8" fmla="*/ 0 w 505"/>
                  <a:gd name="T9" fmla="*/ 0 h 96"/>
                  <a:gd name="T10" fmla="*/ 0 w 505"/>
                  <a:gd name="T11" fmla="*/ 0 h 96"/>
                  <a:gd name="T12" fmla="*/ 0 w 505"/>
                  <a:gd name="T13" fmla="*/ 0 h 96"/>
                  <a:gd name="T14" fmla="*/ 0 w 505"/>
                  <a:gd name="T15" fmla="*/ 0 h 96"/>
                  <a:gd name="T16" fmla="*/ 0 w 505"/>
                  <a:gd name="T17" fmla="*/ 0 h 96"/>
                  <a:gd name="T18" fmla="*/ 0 w 505"/>
                  <a:gd name="T19" fmla="*/ 0 h 96"/>
                  <a:gd name="T20" fmla="*/ 0 w 505"/>
                  <a:gd name="T21" fmla="*/ 0 h 96"/>
                  <a:gd name="T22" fmla="*/ 0 w 505"/>
                  <a:gd name="T23" fmla="*/ 0 h 96"/>
                  <a:gd name="T24" fmla="*/ 0 w 505"/>
                  <a:gd name="T25" fmla="*/ 0 h 96"/>
                  <a:gd name="T26" fmla="*/ 0 w 505"/>
                  <a:gd name="T27" fmla="*/ 0 h 96"/>
                  <a:gd name="T28" fmla="*/ 0 w 505"/>
                  <a:gd name="T29" fmla="*/ 0 h 96"/>
                  <a:gd name="T30" fmla="*/ 0 w 505"/>
                  <a:gd name="T31" fmla="*/ 0 h 96"/>
                  <a:gd name="T32" fmla="*/ 0 w 505"/>
                  <a:gd name="T33" fmla="*/ 0 h 96"/>
                  <a:gd name="T34" fmla="*/ 0 w 505"/>
                  <a:gd name="T35" fmla="*/ 0 h 96"/>
                  <a:gd name="T36" fmla="*/ 0 w 505"/>
                  <a:gd name="T37" fmla="*/ 0 h 96"/>
                  <a:gd name="T38" fmla="*/ 0 w 505"/>
                  <a:gd name="T39" fmla="*/ 0 h 9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0" t="0" r="r" b="b"/>
                <a:pathLst>
                  <a:path w="505" h="96">
                    <a:moveTo>
                      <a:pt x="253" y="96"/>
                    </a:moveTo>
                    <a:lnTo>
                      <a:pt x="192" y="94"/>
                    </a:lnTo>
                    <a:lnTo>
                      <a:pt x="120" y="89"/>
                    </a:lnTo>
                    <a:lnTo>
                      <a:pt x="49" y="76"/>
                    </a:lnTo>
                    <a:lnTo>
                      <a:pt x="0" y="48"/>
                    </a:lnTo>
                    <a:lnTo>
                      <a:pt x="1" y="44"/>
                    </a:lnTo>
                    <a:lnTo>
                      <a:pt x="61" y="16"/>
                    </a:lnTo>
                    <a:lnTo>
                      <a:pt x="137" y="5"/>
                    </a:lnTo>
                    <a:lnTo>
                      <a:pt x="212" y="0"/>
                    </a:lnTo>
                    <a:lnTo>
                      <a:pt x="253" y="0"/>
                    </a:lnTo>
                    <a:lnTo>
                      <a:pt x="273" y="0"/>
                    </a:lnTo>
                    <a:lnTo>
                      <a:pt x="351" y="3"/>
                    </a:lnTo>
                    <a:lnTo>
                      <a:pt x="417" y="11"/>
                    </a:lnTo>
                    <a:lnTo>
                      <a:pt x="477" y="26"/>
                    </a:lnTo>
                    <a:lnTo>
                      <a:pt x="505" y="48"/>
                    </a:lnTo>
                    <a:lnTo>
                      <a:pt x="504" y="52"/>
                    </a:lnTo>
                    <a:lnTo>
                      <a:pt x="444" y="79"/>
                    </a:lnTo>
                    <a:lnTo>
                      <a:pt x="369" y="90"/>
                    </a:lnTo>
                    <a:lnTo>
                      <a:pt x="294" y="95"/>
                    </a:lnTo>
                    <a:lnTo>
                      <a:pt x="253" y="96"/>
                    </a:lnTo>
                    <a:close/>
                  </a:path>
                </a:pathLst>
              </a:custGeom>
              <a:noFill/>
              <a:ln w="1270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89" name="未知"/>
              <p:cNvSpPr>
                <a:spLocks/>
              </p:cNvSpPr>
              <p:nvPr/>
            </p:nvSpPr>
            <p:spPr bwMode="auto">
              <a:xfrm>
                <a:off x="1630" y="158"/>
                <a:ext cx="202" cy="170"/>
              </a:xfrm>
              <a:custGeom>
                <a:avLst/>
                <a:gdLst>
                  <a:gd name="T0" fmla="*/ 0 w 506"/>
                  <a:gd name="T1" fmla="*/ 0 h 426"/>
                  <a:gd name="T2" fmla="*/ 0 w 506"/>
                  <a:gd name="T3" fmla="*/ 0 h 426"/>
                  <a:gd name="T4" fmla="*/ 0 w 506"/>
                  <a:gd name="T5" fmla="*/ 0 h 426"/>
                  <a:gd name="T6" fmla="*/ 0 w 506"/>
                  <a:gd name="T7" fmla="*/ 0 h 426"/>
                  <a:gd name="T8" fmla="*/ 0 w 506"/>
                  <a:gd name="T9" fmla="*/ 0 h 426"/>
                  <a:gd name="T10" fmla="*/ 0 w 506"/>
                  <a:gd name="T11" fmla="*/ 0 h 426"/>
                  <a:gd name="T12" fmla="*/ 0 w 506"/>
                  <a:gd name="T13" fmla="*/ 0 h 426"/>
                  <a:gd name="T14" fmla="*/ 0 w 506"/>
                  <a:gd name="T15" fmla="*/ 0 h 426"/>
                  <a:gd name="T16" fmla="*/ 0 w 506"/>
                  <a:gd name="T17" fmla="*/ 0 h 426"/>
                  <a:gd name="T18" fmla="*/ 0 w 506"/>
                  <a:gd name="T19" fmla="*/ 0 h 426"/>
                  <a:gd name="T20" fmla="*/ 0 w 506"/>
                  <a:gd name="T21" fmla="*/ 0 h 426"/>
                  <a:gd name="T22" fmla="*/ 0 w 506"/>
                  <a:gd name="T23" fmla="*/ 0 h 426"/>
                  <a:gd name="T24" fmla="*/ 0 w 506"/>
                  <a:gd name="T25" fmla="*/ 0 h 42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506" h="426">
                    <a:moveTo>
                      <a:pt x="506" y="378"/>
                    </a:moveTo>
                    <a:lnTo>
                      <a:pt x="445" y="409"/>
                    </a:lnTo>
                    <a:lnTo>
                      <a:pt x="369" y="420"/>
                    </a:lnTo>
                    <a:lnTo>
                      <a:pt x="294" y="425"/>
                    </a:lnTo>
                    <a:lnTo>
                      <a:pt x="253" y="426"/>
                    </a:lnTo>
                    <a:lnTo>
                      <a:pt x="232" y="425"/>
                    </a:lnTo>
                    <a:lnTo>
                      <a:pt x="155" y="422"/>
                    </a:lnTo>
                    <a:lnTo>
                      <a:pt x="89" y="414"/>
                    </a:lnTo>
                    <a:lnTo>
                      <a:pt x="29" y="400"/>
                    </a:lnTo>
                    <a:lnTo>
                      <a:pt x="0" y="378"/>
                    </a:lnTo>
                    <a:lnTo>
                      <a:pt x="0" y="0"/>
                    </a:lnTo>
                    <a:lnTo>
                      <a:pt x="506" y="0"/>
                    </a:lnTo>
                    <a:lnTo>
                      <a:pt x="506" y="37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90" name="未知"/>
              <p:cNvSpPr>
                <a:spLocks/>
              </p:cNvSpPr>
              <p:nvPr/>
            </p:nvSpPr>
            <p:spPr bwMode="auto">
              <a:xfrm>
                <a:off x="1630" y="158"/>
                <a:ext cx="202" cy="170"/>
              </a:xfrm>
              <a:custGeom>
                <a:avLst/>
                <a:gdLst>
                  <a:gd name="T0" fmla="*/ 0 w 506"/>
                  <a:gd name="T1" fmla="*/ 0 h 426"/>
                  <a:gd name="T2" fmla="*/ 0 w 506"/>
                  <a:gd name="T3" fmla="*/ 0 h 426"/>
                  <a:gd name="T4" fmla="*/ 0 w 506"/>
                  <a:gd name="T5" fmla="*/ 0 h 426"/>
                  <a:gd name="T6" fmla="*/ 0 w 506"/>
                  <a:gd name="T7" fmla="*/ 0 h 426"/>
                  <a:gd name="T8" fmla="*/ 0 w 506"/>
                  <a:gd name="T9" fmla="*/ 0 h 426"/>
                  <a:gd name="T10" fmla="*/ 0 w 506"/>
                  <a:gd name="T11" fmla="*/ 0 h 426"/>
                  <a:gd name="T12" fmla="*/ 0 w 506"/>
                  <a:gd name="T13" fmla="*/ 0 h 426"/>
                  <a:gd name="T14" fmla="*/ 0 w 506"/>
                  <a:gd name="T15" fmla="*/ 0 h 426"/>
                  <a:gd name="T16" fmla="*/ 0 w 506"/>
                  <a:gd name="T17" fmla="*/ 0 h 426"/>
                  <a:gd name="T18" fmla="*/ 0 w 506"/>
                  <a:gd name="T19" fmla="*/ 0 h 426"/>
                  <a:gd name="T20" fmla="*/ 0 w 506"/>
                  <a:gd name="T21" fmla="*/ 0 h 426"/>
                  <a:gd name="T22" fmla="*/ 0 w 506"/>
                  <a:gd name="T23" fmla="*/ 0 h 426"/>
                  <a:gd name="T24" fmla="*/ 0 w 506"/>
                  <a:gd name="T25" fmla="*/ 0 h 42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506" h="426">
                    <a:moveTo>
                      <a:pt x="0" y="0"/>
                    </a:moveTo>
                    <a:lnTo>
                      <a:pt x="0" y="378"/>
                    </a:lnTo>
                    <a:lnTo>
                      <a:pt x="1" y="381"/>
                    </a:lnTo>
                    <a:lnTo>
                      <a:pt x="61" y="409"/>
                    </a:lnTo>
                    <a:lnTo>
                      <a:pt x="137" y="420"/>
                    </a:lnTo>
                    <a:lnTo>
                      <a:pt x="212" y="425"/>
                    </a:lnTo>
                    <a:lnTo>
                      <a:pt x="253" y="426"/>
                    </a:lnTo>
                    <a:lnTo>
                      <a:pt x="274" y="425"/>
                    </a:lnTo>
                    <a:lnTo>
                      <a:pt x="351" y="422"/>
                    </a:lnTo>
                    <a:lnTo>
                      <a:pt x="417" y="414"/>
                    </a:lnTo>
                    <a:lnTo>
                      <a:pt x="477" y="400"/>
                    </a:lnTo>
                    <a:lnTo>
                      <a:pt x="506" y="378"/>
                    </a:lnTo>
                    <a:lnTo>
                      <a:pt x="506" y="0"/>
                    </a:lnTo>
                  </a:path>
                </a:pathLst>
              </a:custGeom>
              <a:noFill/>
              <a:ln w="1270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91" name="未知"/>
              <p:cNvSpPr>
                <a:spLocks/>
              </p:cNvSpPr>
              <p:nvPr/>
            </p:nvSpPr>
            <p:spPr bwMode="auto">
              <a:xfrm>
                <a:off x="1638" y="170"/>
                <a:ext cx="186" cy="145"/>
              </a:xfrm>
              <a:custGeom>
                <a:avLst/>
                <a:gdLst>
                  <a:gd name="T0" fmla="*/ 0 w 464"/>
                  <a:gd name="T1" fmla="*/ 0 h 362"/>
                  <a:gd name="T2" fmla="*/ 0 w 464"/>
                  <a:gd name="T3" fmla="*/ 0 h 362"/>
                  <a:gd name="T4" fmla="*/ 0 w 464"/>
                  <a:gd name="T5" fmla="*/ 0 h 362"/>
                  <a:gd name="T6" fmla="*/ 0 w 464"/>
                  <a:gd name="T7" fmla="*/ 0 h 362"/>
                  <a:gd name="T8" fmla="*/ 0 w 464"/>
                  <a:gd name="T9" fmla="*/ 0 h 362"/>
                  <a:gd name="T10" fmla="*/ 0 w 464"/>
                  <a:gd name="T11" fmla="*/ 0 h 362"/>
                  <a:gd name="T12" fmla="*/ 0 w 464"/>
                  <a:gd name="T13" fmla="*/ 0 h 362"/>
                  <a:gd name="T14" fmla="*/ 0 w 464"/>
                  <a:gd name="T15" fmla="*/ 0 h 362"/>
                  <a:gd name="T16" fmla="*/ 0 w 464"/>
                  <a:gd name="T17" fmla="*/ 0 h 362"/>
                  <a:gd name="T18" fmla="*/ 0 w 464"/>
                  <a:gd name="T19" fmla="*/ 0 h 362"/>
                  <a:gd name="T20" fmla="*/ 0 w 464"/>
                  <a:gd name="T21" fmla="*/ 0 h 362"/>
                  <a:gd name="T22" fmla="*/ 0 w 464"/>
                  <a:gd name="T23" fmla="*/ 0 h 362"/>
                  <a:gd name="T24" fmla="*/ 0 w 464"/>
                  <a:gd name="T25" fmla="*/ 0 h 362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464" h="362">
                    <a:moveTo>
                      <a:pt x="464" y="321"/>
                    </a:moveTo>
                    <a:lnTo>
                      <a:pt x="405" y="347"/>
                    </a:lnTo>
                    <a:lnTo>
                      <a:pt x="334" y="357"/>
                    </a:lnTo>
                    <a:lnTo>
                      <a:pt x="267" y="361"/>
                    </a:lnTo>
                    <a:lnTo>
                      <a:pt x="232" y="362"/>
                    </a:lnTo>
                    <a:lnTo>
                      <a:pt x="214" y="362"/>
                    </a:lnTo>
                    <a:lnTo>
                      <a:pt x="146" y="359"/>
                    </a:lnTo>
                    <a:lnTo>
                      <a:pt x="85" y="352"/>
                    </a:lnTo>
                    <a:lnTo>
                      <a:pt x="19" y="337"/>
                    </a:lnTo>
                    <a:lnTo>
                      <a:pt x="0" y="321"/>
                    </a:lnTo>
                    <a:lnTo>
                      <a:pt x="0" y="0"/>
                    </a:lnTo>
                    <a:lnTo>
                      <a:pt x="464" y="0"/>
                    </a:lnTo>
                    <a:lnTo>
                      <a:pt x="464" y="321"/>
                    </a:lnTo>
                    <a:close/>
                  </a:path>
                </a:pathLst>
              </a:custGeom>
              <a:solidFill>
                <a:srgbClr val="E866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92" name="未知"/>
              <p:cNvSpPr>
                <a:spLocks/>
              </p:cNvSpPr>
              <p:nvPr/>
            </p:nvSpPr>
            <p:spPr bwMode="auto">
              <a:xfrm>
                <a:off x="1638" y="153"/>
                <a:ext cx="186" cy="33"/>
              </a:xfrm>
              <a:custGeom>
                <a:avLst/>
                <a:gdLst>
                  <a:gd name="T0" fmla="*/ 0 w 464"/>
                  <a:gd name="T1" fmla="*/ 0 h 82"/>
                  <a:gd name="T2" fmla="*/ 0 w 464"/>
                  <a:gd name="T3" fmla="*/ 0 h 82"/>
                  <a:gd name="T4" fmla="*/ 0 w 464"/>
                  <a:gd name="T5" fmla="*/ 0 h 82"/>
                  <a:gd name="T6" fmla="*/ 0 w 464"/>
                  <a:gd name="T7" fmla="*/ 0 h 82"/>
                  <a:gd name="T8" fmla="*/ 0 w 464"/>
                  <a:gd name="T9" fmla="*/ 0 h 82"/>
                  <a:gd name="T10" fmla="*/ 0 w 464"/>
                  <a:gd name="T11" fmla="*/ 0 h 82"/>
                  <a:gd name="T12" fmla="*/ 0 w 464"/>
                  <a:gd name="T13" fmla="*/ 0 h 82"/>
                  <a:gd name="T14" fmla="*/ 0 w 464"/>
                  <a:gd name="T15" fmla="*/ 0 h 82"/>
                  <a:gd name="T16" fmla="*/ 0 w 464"/>
                  <a:gd name="T17" fmla="*/ 0 h 82"/>
                  <a:gd name="T18" fmla="*/ 0 w 464"/>
                  <a:gd name="T19" fmla="*/ 0 h 82"/>
                  <a:gd name="T20" fmla="*/ 0 w 464"/>
                  <a:gd name="T21" fmla="*/ 0 h 82"/>
                  <a:gd name="T22" fmla="*/ 0 w 464"/>
                  <a:gd name="T23" fmla="*/ 0 h 82"/>
                  <a:gd name="T24" fmla="*/ 0 w 464"/>
                  <a:gd name="T25" fmla="*/ 0 h 82"/>
                  <a:gd name="T26" fmla="*/ 0 w 464"/>
                  <a:gd name="T27" fmla="*/ 0 h 82"/>
                  <a:gd name="T28" fmla="*/ 0 w 464"/>
                  <a:gd name="T29" fmla="*/ 0 h 82"/>
                  <a:gd name="T30" fmla="*/ 0 w 464"/>
                  <a:gd name="T31" fmla="*/ 0 h 82"/>
                  <a:gd name="T32" fmla="*/ 0 w 464"/>
                  <a:gd name="T33" fmla="*/ 0 h 82"/>
                  <a:gd name="T34" fmla="*/ 0 w 464"/>
                  <a:gd name="T35" fmla="*/ 0 h 82"/>
                  <a:gd name="T36" fmla="*/ 0 w 464"/>
                  <a:gd name="T37" fmla="*/ 0 h 82"/>
                  <a:gd name="T38" fmla="*/ 0 w 464"/>
                  <a:gd name="T39" fmla="*/ 0 h 82"/>
                  <a:gd name="T40" fmla="*/ 0 w 464"/>
                  <a:gd name="T41" fmla="*/ 0 h 82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464" h="82">
                    <a:moveTo>
                      <a:pt x="250" y="0"/>
                    </a:moveTo>
                    <a:lnTo>
                      <a:pt x="318" y="3"/>
                    </a:lnTo>
                    <a:lnTo>
                      <a:pt x="379" y="10"/>
                    </a:lnTo>
                    <a:lnTo>
                      <a:pt x="445" y="25"/>
                    </a:lnTo>
                    <a:lnTo>
                      <a:pt x="464" y="41"/>
                    </a:lnTo>
                    <a:lnTo>
                      <a:pt x="463" y="44"/>
                    </a:lnTo>
                    <a:lnTo>
                      <a:pt x="405" y="67"/>
                    </a:lnTo>
                    <a:lnTo>
                      <a:pt x="334" y="77"/>
                    </a:lnTo>
                    <a:lnTo>
                      <a:pt x="267" y="81"/>
                    </a:lnTo>
                    <a:lnTo>
                      <a:pt x="232" y="82"/>
                    </a:lnTo>
                    <a:lnTo>
                      <a:pt x="214" y="82"/>
                    </a:lnTo>
                    <a:lnTo>
                      <a:pt x="146" y="79"/>
                    </a:lnTo>
                    <a:lnTo>
                      <a:pt x="85" y="72"/>
                    </a:lnTo>
                    <a:lnTo>
                      <a:pt x="19" y="57"/>
                    </a:lnTo>
                    <a:lnTo>
                      <a:pt x="0" y="41"/>
                    </a:lnTo>
                    <a:lnTo>
                      <a:pt x="0" y="37"/>
                    </a:lnTo>
                    <a:lnTo>
                      <a:pt x="59" y="14"/>
                    </a:lnTo>
                    <a:lnTo>
                      <a:pt x="130" y="5"/>
                    </a:lnTo>
                    <a:lnTo>
                      <a:pt x="197" y="0"/>
                    </a:lnTo>
                    <a:lnTo>
                      <a:pt x="232" y="0"/>
                    </a:lnTo>
                    <a:lnTo>
                      <a:pt x="250" y="0"/>
                    </a:lnTo>
                    <a:close/>
                  </a:path>
                </a:pathLst>
              </a:custGeom>
              <a:solidFill>
                <a:srgbClr val="F1B16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93" name="未知"/>
              <p:cNvSpPr>
                <a:spLocks/>
              </p:cNvSpPr>
              <p:nvPr/>
            </p:nvSpPr>
            <p:spPr bwMode="auto">
              <a:xfrm>
                <a:off x="1630" y="138"/>
                <a:ext cx="202" cy="39"/>
              </a:xfrm>
              <a:custGeom>
                <a:avLst/>
                <a:gdLst>
                  <a:gd name="T0" fmla="*/ 0 w 506"/>
                  <a:gd name="T1" fmla="*/ 0 h 97"/>
                  <a:gd name="T2" fmla="*/ 0 w 506"/>
                  <a:gd name="T3" fmla="*/ 0 h 97"/>
                  <a:gd name="T4" fmla="*/ 0 w 506"/>
                  <a:gd name="T5" fmla="*/ 0 h 97"/>
                  <a:gd name="T6" fmla="*/ 0 w 506"/>
                  <a:gd name="T7" fmla="*/ 0 h 97"/>
                  <a:gd name="T8" fmla="*/ 0 w 506"/>
                  <a:gd name="T9" fmla="*/ 0 h 97"/>
                  <a:gd name="T10" fmla="*/ 0 w 506"/>
                  <a:gd name="T11" fmla="*/ 0 h 97"/>
                  <a:gd name="T12" fmla="*/ 0 w 506"/>
                  <a:gd name="T13" fmla="*/ 0 h 97"/>
                  <a:gd name="T14" fmla="*/ 0 w 506"/>
                  <a:gd name="T15" fmla="*/ 0 h 97"/>
                  <a:gd name="T16" fmla="*/ 0 w 506"/>
                  <a:gd name="T17" fmla="*/ 0 h 97"/>
                  <a:gd name="T18" fmla="*/ 0 w 506"/>
                  <a:gd name="T19" fmla="*/ 0 h 97"/>
                  <a:gd name="T20" fmla="*/ 0 w 506"/>
                  <a:gd name="T21" fmla="*/ 0 h 97"/>
                  <a:gd name="T22" fmla="*/ 0 w 506"/>
                  <a:gd name="T23" fmla="*/ 0 h 97"/>
                  <a:gd name="T24" fmla="*/ 0 w 506"/>
                  <a:gd name="T25" fmla="*/ 0 h 97"/>
                  <a:gd name="T26" fmla="*/ 0 w 506"/>
                  <a:gd name="T27" fmla="*/ 0 h 97"/>
                  <a:gd name="T28" fmla="*/ 0 w 506"/>
                  <a:gd name="T29" fmla="*/ 0 h 97"/>
                  <a:gd name="T30" fmla="*/ 0 w 506"/>
                  <a:gd name="T31" fmla="*/ 0 h 97"/>
                  <a:gd name="T32" fmla="*/ 0 w 506"/>
                  <a:gd name="T33" fmla="*/ 0 h 97"/>
                  <a:gd name="T34" fmla="*/ 0 w 506"/>
                  <a:gd name="T35" fmla="*/ 0 h 97"/>
                  <a:gd name="T36" fmla="*/ 0 w 506"/>
                  <a:gd name="T37" fmla="*/ 0 h 97"/>
                  <a:gd name="T38" fmla="*/ 0 w 506"/>
                  <a:gd name="T39" fmla="*/ 0 h 97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0" t="0" r="r" b="b"/>
                <a:pathLst>
                  <a:path w="506" h="97">
                    <a:moveTo>
                      <a:pt x="253" y="97"/>
                    </a:moveTo>
                    <a:lnTo>
                      <a:pt x="192" y="95"/>
                    </a:lnTo>
                    <a:lnTo>
                      <a:pt x="120" y="89"/>
                    </a:lnTo>
                    <a:lnTo>
                      <a:pt x="49" y="77"/>
                    </a:lnTo>
                    <a:lnTo>
                      <a:pt x="0" y="48"/>
                    </a:lnTo>
                    <a:lnTo>
                      <a:pt x="1" y="45"/>
                    </a:lnTo>
                    <a:lnTo>
                      <a:pt x="61" y="17"/>
                    </a:lnTo>
                    <a:lnTo>
                      <a:pt x="137" y="6"/>
                    </a:lnTo>
                    <a:lnTo>
                      <a:pt x="212" y="1"/>
                    </a:lnTo>
                    <a:lnTo>
                      <a:pt x="253" y="0"/>
                    </a:lnTo>
                    <a:lnTo>
                      <a:pt x="274" y="1"/>
                    </a:lnTo>
                    <a:lnTo>
                      <a:pt x="351" y="4"/>
                    </a:lnTo>
                    <a:lnTo>
                      <a:pt x="417" y="12"/>
                    </a:lnTo>
                    <a:lnTo>
                      <a:pt x="477" y="26"/>
                    </a:lnTo>
                    <a:lnTo>
                      <a:pt x="506" y="48"/>
                    </a:lnTo>
                    <a:lnTo>
                      <a:pt x="505" y="52"/>
                    </a:lnTo>
                    <a:lnTo>
                      <a:pt x="445" y="80"/>
                    </a:lnTo>
                    <a:lnTo>
                      <a:pt x="369" y="91"/>
                    </a:lnTo>
                    <a:lnTo>
                      <a:pt x="294" y="96"/>
                    </a:lnTo>
                    <a:lnTo>
                      <a:pt x="253" y="97"/>
                    </a:lnTo>
                    <a:close/>
                  </a:path>
                </a:pathLst>
              </a:custGeom>
              <a:noFill/>
              <a:ln w="1270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94" name="未知"/>
              <p:cNvSpPr>
                <a:spLocks/>
              </p:cNvSpPr>
              <p:nvPr/>
            </p:nvSpPr>
            <p:spPr bwMode="auto">
              <a:xfrm>
                <a:off x="756" y="1021"/>
                <a:ext cx="202" cy="170"/>
              </a:xfrm>
              <a:custGeom>
                <a:avLst/>
                <a:gdLst>
                  <a:gd name="T0" fmla="*/ 0 w 505"/>
                  <a:gd name="T1" fmla="*/ 0 h 425"/>
                  <a:gd name="T2" fmla="*/ 0 w 505"/>
                  <a:gd name="T3" fmla="*/ 0 h 425"/>
                  <a:gd name="T4" fmla="*/ 0 w 505"/>
                  <a:gd name="T5" fmla="*/ 0 h 425"/>
                  <a:gd name="T6" fmla="*/ 0 w 505"/>
                  <a:gd name="T7" fmla="*/ 0 h 425"/>
                  <a:gd name="T8" fmla="*/ 0 w 505"/>
                  <a:gd name="T9" fmla="*/ 0 h 425"/>
                  <a:gd name="T10" fmla="*/ 0 w 505"/>
                  <a:gd name="T11" fmla="*/ 0 h 425"/>
                  <a:gd name="T12" fmla="*/ 0 w 505"/>
                  <a:gd name="T13" fmla="*/ 0 h 425"/>
                  <a:gd name="T14" fmla="*/ 0 w 505"/>
                  <a:gd name="T15" fmla="*/ 0 h 425"/>
                  <a:gd name="T16" fmla="*/ 0 w 505"/>
                  <a:gd name="T17" fmla="*/ 0 h 425"/>
                  <a:gd name="T18" fmla="*/ 0 w 505"/>
                  <a:gd name="T19" fmla="*/ 0 h 425"/>
                  <a:gd name="T20" fmla="*/ 0 w 505"/>
                  <a:gd name="T21" fmla="*/ 0 h 425"/>
                  <a:gd name="T22" fmla="*/ 0 w 505"/>
                  <a:gd name="T23" fmla="*/ 0 h 425"/>
                  <a:gd name="T24" fmla="*/ 0 w 505"/>
                  <a:gd name="T25" fmla="*/ 0 h 425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505" h="425">
                    <a:moveTo>
                      <a:pt x="505" y="377"/>
                    </a:moveTo>
                    <a:lnTo>
                      <a:pt x="444" y="409"/>
                    </a:lnTo>
                    <a:lnTo>
                      <a:pt x="369" y="420"/>
                    </a:lnTo>
                    <a:lnTo>
                      <a:pt x="293" y="425"/>
                    </a:lnTo>
                    <a:lnTo>
                      <a:pt x="252" y="425"/>
                    </a:lnTo>
                    <a:lnTo>
                      <a:pt x="232" y="425"/>
                    </a:lnTo>
                    <a:lnTo>
                      <a:pt x="154" y="422"/>
                    </a:lnTo>
                    <a:lnTo>
                      <a:pt x="88" y="414"/>
                    </a:lnTo>
                    <a:lnTo>
                      <a:pt x="28" y="399"/>
                    </a:lnTo>
                    <a:lnTo>
                      <a:pt x="0" y="377"/>
                    </a:lnTo>
                    <a:lnTo>
                      <a:pt x="0" y="0"/>
                    </a:lnTo>
                    <a:lnTo>
                      <a:pt x="505" y="0"/>
                    </a:lnTo>
                    <a:lnTo>
                      <a:pt x="505" y="37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95" name="未知"/>
              <p:cNvSpPr>
                <a:spLocks/>
              </p:cNvSpPr>
              <p:nvPr/>
            </p:nvSpPr>
            <p:spPr bwMode="auto">
              <a:xfrm>
                <a:off x="756" y="1021"/>
                <a:ext cx="202" cy="170"/>
              </a:xfrm>
              <a:custGeom>
                <a:avLst/>
                <a:gdLst>
                  <a:gd name="T0" fmla="*/ 0 w 505"/>
                  <a:gd name="T1" fmla="*/ 0 h 425"/>
                  <a:gd name="T2" fmla="*/ 0 w 505"/>
                  <a:gd name="T3" fmla="*/ 0 h 425"/>
                  <a:gd name="T4" fmla="*/ 0 w 505"/>
                  <a:gd name="T5" fmla="*/ 0 h 425"/>
                  <a:gd name="T6" fmla="*/ 0 w 505"/>
                  <a:gd name="T7" fmla="*/ 0 h 425"/>
                  <a:gd name="T8" fmla="*/ 0 w 505"/>
                  <a:gd name="T9" fmla="*/ 0 h 425"/>
                  <a:gd name="T10" fmla="*/ 0 w 505"/>
                  <a:gd name="T11" fmla="*/ 0 h 425"/>
                  <a:gd name="T12" fmla="*/ 0 w 505"/>
                  <a:gd name="T13" fmla="*/ 0 h 425"/>
                  <a:gd name="T14" fmla="*/ 0 w 505"/>
                  <a:gd name="T15" fmla="*/ 0 h 425"/>
                  <a:gd name="T16" fmla="*/ 0 w 505"/>
                  <a:gd name="T17" fmla="*/ 0 h 425"/>
                  <a:gd name="T18" fmla="*/ 0 w 505"/>
                  <a:gd name="T19" fmla="*/ 0 h 425"/>
                  <a:gd name="T20" fmla="*/ 0 w 505"/>
                  <a:gd name="T21" fmla="*/ 0 h 425"/>
                  <a:gd name="T22" fmla="*/ 0 w 505"/>
                  <a:gd name="T23" fmla="*/ 0 h 425"/>
                  <a:gd name="T24" fmla="*/ 0 w 505"/>
                  <a:gd name="T25" fmla="*/ 0 h 425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505" h="425">
                    <a:moveTo>
                      <a:pt x="0" y="0"/>
                    </a:moveTo>
                    <a:lnTo>
                      <a:pt x="0" y="377"/>
                    </a:lnTo>
                    <a:lnTo>
                      <a:pt x="1" y="381"/>
                    </a:lnTo>
                    <a:lnTo>
                      <a:pt x="61" y="409"/>
                    </a:lnTo>
                    <a:lnTo>
                      <a:pt x="136" y="420"/>
                    </a:lnTo>
                    <a:lnTo>
                      <a:pt x="211" y="425"/>
                    </a:lnTo>
                    <a:lnTo>
                      <a:pt x="252" y="425"/>
                    </a:lnTo>
                    <a:lnTo>
                      <a:pt x="273" y="425"/>
                    </a:lnTo>
                    <a:lnTo>
                      <a:pt x="351" y="422"/>
                    </a:lnTo>
                    <a:lnTo>
                      <a:pt x="417" y="414"/>
                    </a:lnTo>
                    <a:lnTo>
                      <a:pt x="477" y="399"/>
                    </a:lnTo>
                    <a:lnTo>
                      <a:pt x="505" y="377"/>
                    </a:lnTo>
                    <a:lnTo>
                      <a:pt x="505" y="0"/>
                    </a:lnTo>
                  </a:path>
                </a:pathLst>
              </a:custGeom>
              <a:noFill/>
              <a:ln w="1270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96" name="未知"/>
              <p:cNvSpPr>
                <a:spLocks/>
              </p:cNvSpPr>
              <p:nvPr/>
            </p:nvSpPr>
            <p:spPr bwMode="auto">
              <a:xfrm>
                <a:off x="764" y="1034"/>
                <a:ext cx="186" cy="144"/>
              </a:xfrm>
              <a:custGeom>
                <a:avLst/>
                <a:gdLst>
                  <a:gd name="T0" fmla="*/ 0 w 465"/>
                  <a:gd name="T1" fmla="*/ 0 h 361"/>
                  <a:gd name="T2" fmla="*/ 0 w 465"/>
                  <a:gd name="T3" fmla="*/ 0 h 361"/>
                  <a:gd name="T4" fmla="*/ 0 w 465"/>
                  <a:gd name="T5" fmla="*/ 0 h 361"/>
                  <a:gd name="T6" fmla="*/ 0 w 465"/>
                  <a:gd name="T7" fmla="*/ 0 h 361"/>
                  <a:gd name="T8" fmla="*/ 0 w 465"/>
                  <a:gd name="T9" fmla="*/ 0 h 361"/>
                  <a:gd name="T10" fmla="*/ 0 w 465"/>
                  <a:gd name="T11" fmla="*/ 0 h 361"/>
                  <a:gd name="T12" fmla="*/ 0 w 465"/>
                  <a:gd name="T13" fmla="*/ 0 h 361"/>
                  <a:gd name="T14" fmla="*/ 0 w 465"/>
                  <a:gd name="T15" fmla="*/ 0 h 361"/>
                  <a:gd name="T16" fmla="*/ 0 w 465"/>
                  <a:gd name="T17" fmla="*/ 0 h 361"/>
                  <a:gd name="T18" fmla="*/ 0 w 465"/>
                  <a:gd name="T19" fmla="*/ 0 h 361"/>
                  <a:gd name="T20" fmla="*/ 0 w 465"/>
                  <a:gd name="T21" fmla="*/ 0 h 361"/>
                  <a:gd name="T22" fmla="*/ 0 w 465"/>
                  <a:gd name="T23" fmla="*/ 0 h 361"/>
                  <a:gd name="T24" fmla="*/ 0 w 465"/>
                  <a:gd name="T25" fmla="*/ 0 h 361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465" h="361">
                    <a:moveTo>
                      <a:pt x="465" y="321"/>
                    </a:moveTo>
                    <a:lnTo>
                      <a:pt x="406" y="347"/>
                    </a:lnTo>
                    <a:lnTo>
                      <a:pt x="335" y="357"/>
                    </a:lnTo>
                    <a:lnTo>
                      <a:pt x="268" y="361"/>
                    </a:lnTo>
                    <a:lnTo>
                      <a:pt x="232" y="361"/>
                    </a:lnTo>
                    <a:lnTo>
                      <a:pt x="215" y="361"/>
                    </a:lnTo>
                    <a:lnTo>
                      <a:pt x="146" y="358"/>
                    </a:lnTo>
                    <a:lnTo>
                      <a:pt x="85" y="352"/>
                    </a:lnTo>
                    <a:lnTo>
                      <a:pt x="20" y="337"/>
                    </a:lnTo>
                    <a:lnTo>
                      <a:pt x="0" y="321"/>
                    </a:lnTo>
                    <a:lnTo>
                      <a:pt x="0" y="0"/>
                    </a:lnTo>
                    <a:lnTo>
                      <a:pt x="465" y="0"/>
                    </a:lnTo>
                    <a:lnTo>
                      <a:pt x="465" y="321"/>
                    </a:lnTo>
                    <a:close/>
                  </a:path>
                </a:pathLst>
              </a:custGeom>
              <a:solidFill>
                <a:srgbClr val="E866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97" name="未知"/>
              <p:cNvSpPr>
                <a:spLocks/>
              </p:cNvSpPr>
              <p:nvPr/>
            </p:nvSpPr>
            <p:spPr bwMode="auto">
              <a:xfrm>
                <a:off x="764" y="1016"/>
                <a:ext cx="186" cy="32"/>
              </a:xfrm>
              <a:custGeom>
                <a:avLst/>
                <a:gdLst>
                  <a:gd name="T0" fmla="*/ 0 w 465"/>
                  <a:gd name="T1" fmla="*/ 0 h 81"/>
                  <a:gd name="T2" fmla="*/ 0 w 465"/>
                  <a:gd name="T3" fmla="*/ 0 h 81"/>
                  <a:gd name="T4" fmla="*/ 0 w 465"/>
                  <a:gd name="T5" fmla="*/ 0 h 81"/>
                  <a:gd name="T6" fmla="*/ 0 w 465"/>
                  <a:gd name="T7" fmla="*/ 0 h 81"/>
                  <a:gd name="T8" fmla="*/ 0 w 465"/>
                  <a:gd name="T9" fmla="*/ 0 h 81"/>
                  <a:gd name="T10" fmla="*/ 0 w 465"/>
                  <a:gd name="T11" fmla="*/ 0 h 81"/>
                  <a:gd name="T12" fmla="*/ 0 w 465"/>
                  <a:gd name="T13" fmla="*/ 0 h 81"/>
                  <a:gd name="T14" fmla="*/ 0 w 465"/>
                  <a:gd name="T15" fmla="*/ 0 h 81"/>
                  <a:gd name="T16" fmla="*/ 0 w 465"/>
                  <a:gd name="T17" fmla="*/ 0 h 81"/>
                  <a:gd name="T18" fmla="*/ 0 w 465"/>
                  <a:gd name="T19" fmla="*/ 0 h 81"/>
                  <a:gd name="T20" fmla="*/ 0 w 465"/>
                  <a:gd name="T21" fmla="*/ 0 h 81"/>
                  <a:gd name="T22" fmla="*/ 0 w 465"/>
                  <a:gd name="T23" fmla="*/ 0 h 81"/>
                  <a:gd name="T24" fmla="*/ 0 w 465"/>
                  <a:gd name="T25" fmla="*/ 0 h 81"/>
                  <a:gd name="T26" fmla="*/ 0 w 465"/>
                  <a:gd name="T27" fmla="*/ 0 h 81"/>
                  <a:gd name="T28" fmla="*/ 0 w 465"/>
                  <a:gd name="T29" fmla="*/ 0 h 81"/>
                  <a:gd name="T30" fmla="*/ 0 w 465"/>
                  <a:gd name="T31" fmla="*/ 0 h 81"/>
                  <a:gd name="T32" fmla="*/ 0 w 465"/>
                  <a:gd name="T33" fmla="*/ 0 h 81"/>
                  <a:gd name="T34" fmla="*/ 0 w 465"/>
                  <a:gd name="T35" fmla="*/ 0 h 81"/>
                  <a:gd name="T36" fmla="*/ 0 w 465"/>
                  <a:gd name="T37" fmla="*/ 0 h 81"/>
                  <a:gd name="T38" fmla="*/ 0 w 465"/>
                  <a:gd name="T39" fmla="*/ 0 h 81"/>
                  <a:gd name="T40" fmla="*/ 0 w 465"/>
                  <a:gd name="T41" fmla="*/ 0 h 81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465" h="81">
                    <a:moveTo>
                      <a:pt x="250" y="0"/>
                    </a:moveTo>
                    <a:lnTo>
                      <a:pt x="319" y="3"/>
                    </a:lnTo>
                    <a:lnTo>
                      <a:pt x="380" y="10"/>
                    </a:lnTo>
                    <a:lnTo>
                      <a:pt x="445" y="25"/>
                    </a:lnTo>
                    <a:lnTo>
                      <a:pt x="465" y="41"/>
                    </a:lnTo>
                    <a:lnTo>
                      <a:pt x="464" y="44"/>
                    </a:lnTo>
                    <a:lnTo>
                      <a:pt x="406" y="67"/>
                    </a:lnTo>
                    <a:lnTo>
                      <a:pt x="335" y="77"/>
                    </a:lnTo>
                    <a:lnTo>
                      <a:pt x="268" y="81"/>
                    </a:lnTo>
                    <a:lnTo>
                      <a:pt x="232" y="81"/>
                    </a:lnTo>
                    <a:lnTo>
                      <a:pt x="215" y="81"/>
                    </a:lnTo>
                    <a:lnTo>
                      <a:pt x="146" y="78"/>
                    </a:lnTo>
                    <a:lnTo>
                      <a:pt x="85" y="72"/>
                    </a:lnTo>
                    <a:lnTo>
                      <a:pt x="20" y="56"/>
                    </a:lnTo>
                    <a:lnTo>
                      <a:pt x="0" y="41"/>
                    </a:lnTo>
                    <a:lnTo>
                      <a:pt x="1" y="37"/>
                    </a:lnTo>
                    <a:lnTo>
                      <a:pt x="59" y="14"/>
                    </a:lnTo>
                    <a:lnTo>
                      <a:pt x="130" y="4"/>
                    </a:lnTo>
                    <a:lnTo>
                      <a:pt x="197" y="0"/>
                    </a:lnTo>
                    <a:lnTo>
                      <a:pt x="232" y="0"/>
                    </a:lnTo>
                    <a:lnTo>
                      <a:pt x="250" y="0"/>
                    </a:lnTo>
                    <a:close/>
                  </a:path>
                </a:pathLst>
              </a:custGeom>
              <a:solidFill>
                <a:srgbClr val="F1B16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98" name="未知"/>
              <p:cNvSpPr>
                <a:spLocks/>
              </p:cNvSpPr>
              <p:nvPr/>
            </p:nvSpPr>
            <p:spPr bwMode="auto">
              <a:xfrm>
                <a:off x="756" y="1002"/>
                <a:ext cx="202" cy="38"/>
              </a:xfrm>
              <a:custGeom>
                <a:avLst/>
                <a:gdLst>
                  <a:gd name="T0" fmla="*/ 0 w 505"/>
                  <a:gd name="T1" fmla="*/ 0 h 96"/>
                  <a:gd name="T2" fmla="*/ 0 w 505"/>
                  <a:gd name="T3" fmla="*/ 0 h 96"/>
                  <a:gd name="T4" fmla="*/ 0 w 505"/>
                  <a:gd name="T5" fmla="*/ 0 h 96"/>
                  <a:gd name="T6" fmla="*/ 0 w 505"/>
                  <a:gd name="T7" fmla="*/ 0 h 96"/>
                  <a:gd name="T8" fmla="*/ 0 w 505"/>
                  <a:gd name="T9" fmla="*/ 0 h 96"/>
                  <a:gd name="T10" fmla="*/ 0 w 505"/>
                  <a:gd name="T11" fmla="*/ 0 h 96"/>
                  <a:gd name="T12" fmla="*/ 0 w 505"/>
                  <a:gd name="T13" fmla="*/ 0 h 96"/>
                  <a:gd name="T14" fmla="*/ 0 w 505"/>
                  <a:gd name="T15" fmla="*/ 0 h 96"/>
                  <a:gd name="T16" fmla="*/ 0 w 505"/>
                  <a:gd name="T17" fmla="*/ 0 h 96"/>
                  <a:gd name="T18" fmla="*/ 0 w 505"/>
                  <a:gd name="T19" fmla="*/ 0 h 96"/>
                  <a:gd name="T20" fmla="*/ 0 w 505"/>
                  <a:gd name="T21" fmla="*/ 0 h 96"/>
                  <a:gd name="T22" fmla="*/ 0 w 505"/>
                  <a:gd name="T23" fmla="*/ 0 h 96"/>
                  <a:gd name="T24" fmla="*/ 0 w 505"/>
                  <a:gd name="T25" fmla="*/ 0 h 96"/>
                  <a:gd name="T26" fmla="*/ 0 w 505"/>
                  <a:gd name="T27" fmla="*/ 0 h 96"/>
                  <a:gd name="T28" fmla="*/ 0 w 505"/>
                  <a:gd name="T29" fmla="*/ 0 h 96"/>
                  <a:gd name="T30" fmla="*/ 0 w 505"/>
                  <a:gd name="T31" fmla="*/ 0 h 96"/>
                  <a:gd name="T32" fmla="*/ 0 w 505"/>
                  <a:gd name="T33" fmla="*/ 0 h 96"/>
                  <a:gd name="T34" fmla="*/ 0 w 505"/>
                  <a:gd name="T35" fmla="*/ 0 h 96"/>
                  <a:gd name="T36" fmla="*/ 0 w 505"/>
                  <a:gd name="T37" fmla="*/ 0 h 96"/>
                  <a:gd name="T38" fmla="*/ 0 w 505"/>
                  <a:gd name="T39" fmla="*/ 0 h 9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0" t="0" r="r" b="b"/>
                <a:pathLst>
                  <a:path w="505" h="96">
                    <a:moveTo>
                      <a:pt x="252" y="96"/>
                    </a:moveTo>
                    <a:lnTo>
                      <a:pt x="192" y="95"/>
                    </a:lnTo>
                    <a:lnTo>
                      <a:pt x="119" y="89"/>
                    </a:lnTo>
                    <a:lnTo>
                      <a:pt x="49" y="77"/>
                    </a:lnTo>
                    <a:lnTo>
                      <a:pt x="0" y="48"/>
                    </a:lnTo>
                    <a:lnTo>
                      <a:pt x="1" y="44"/>
                    </a:lnTo>
                    <a:lnTo>
                      <a:pt x="61" y="17"/>
                    </a:lnTo>
                    <a:lnTo>
                      <a:pt x="136" y="5"/>
                    </a:lnTo>
                    <a:lnTo>
                      <a:pt x="211" y="1"/>
                    </a:lnTo>
                    <a:lnTo>
                      <a:pt x="252" y="0"/>
                    </a:lnTo>
                    <a:lnTo>
                      <a:pt x="273" y="0"/>
                    </a:lnTo>
                    <a:lnTo>
                      <a:pt x="351" y="4"/>
                    </a:lnTo>
                    <a:lnTo>
                      <a:pt x="417" y="12"/>
                    </a:lnTo>
                    <a:lnTo>
                      <a:pt x="477" y="26"/>
                    </a:lnTo>
                    <a:lnTo>
                      <a:pt x="505" y="48"/>
                    </a:lnTo>
                    <a:lnTo>
                      <a:pt x="504" y="52"/>
                    </a:lnTo>
                    <a:lnTo>
                      <a:pt x="444" y="80"/>
                    </a:lnTo>
                    <a:lnTo>
                      <a:pt x="369" y="91"/>
                    </a:lnTo>
                    <a:lnTo>
                      <a:pt x="293" y="96"/>
                    </a:lnTo>
                    <a:lnTo>
                      <a:pt x="252" y="96"/>
                    </a:lnTo>
                    <a:close/>
                  </a:path>
                </a:pathLst>
              </a:custGeom>
              <a:noFill/>
              <a:ln w="1270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99" name="未知"/>
              <p:cNvSpPr>
                <a:spLocks/>
              </p:cNvSpPr>
              <p:nvPr/>
            </p:nvSpPr>
            <p:spPr bwMode="auto">
              <a:xfrm>
                <a:off x="320" y="1458"/>
                <a:ext cx="202" cy="170"/>
              </a:xfrm>
              <a:custGeom>
                <a:avLst/>
                <a:gdLst>
                  <a:gd name="T0" fmla="*/ 0 w 505"/>
                  <a:gd name="T1" fmla="*/ 0 h 425"/>
                  <a:gd name="T2" fmla="*/ 0 w 505"/>
                  <a:gd name="T3" fmla="*/ 0 h 425"/>
                  <a:gd name="T4" fmla="*/ 0 w 505"/>
                  <a:gd name="T5" fmla="*/ 0 h 425"/>
                  <a:gd name="T6" fmla="*/ 0 w 505"/>
                  <a:gd name="T7" fmla="*/ 0 h 425"/>
                  <a:gd name="T8" fmla="*/ 0 w 505"/>
                  <a:gd name="T9" fmla="*/ 0 h 425"/>
                  <a:gd name="T10" fmla="*/ 0 w 505"/>
                  <a:gd name="T11" fmla="*/ 0 h 425"/>
                  <a:gd name="T12" fmla="*/ 0 w 505"/>
                  <a:gd name="T13" fmla="*/ 0 h 425"/>
                  <a:gd name="T14" fmla="*/ 0 w 505"/>
                  <a:gd name="T15" fmla="*/ 0 h 425"/>
                  <a:gd name="T16" fmla="*/ 0 w 505"/>
                  <a:gd name="T17" fmla="*/ 0 h 425"/>
                  <a:gd name="T18" fmla="*/ 0 w 505"/>
                  <a:gd name="T19" fmla="*/ 0 h 425"/>
                  <a:gd name="T20" fmla="*/ 0 w 505"/>
                  <a:gd name="T21" fmla="*/ 0 h 425"/>
                  <a:gd name="T22" fmla="*/ 0 w 505"/>
                  <a:gd name="T23" fmla="*/ 0 h 425"/>
                  <a:gd name="T24" fmla="*/ 0 w 505"/>
                  <a:gd name="T25" fmla="*/ 0 h 425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505" h="425">
                    <a:moveTo>
                      <a:pt x="505" y="377"/>
                    </a:moveTo>
                    <a:lnTo>
                      <a:pt x="444" y="409"/>
                    </a:lnTo>
                    <a:lnTo>
                      <a:pt x="369" y="420"/>
                    </a:lnTo>
                    <a:lnTo>
                      <a:pt x="294" y="425"/>
                    </a:lnTo>
                    <a:lnTo>
                      <a:pt x="253" y="425"/>
                    </a:lnTo>
                    <a:lnTo>
                      <a:pt x="232" y="425"/>
                    </a:lnTo>
                    <a:lnTo>
                      <a:pt x="154" y="422"/>
                    </a:lnTo>
                    <a:lnTo>
                      <a:pt x="88" y="414"/>
                    </a:lnTo>
                    <a:lnTo>
                      <a:pt x="28" y="399"/>
                    </a:lnTo>
                    <a:lnTo>
                      <a:pt x="0" y="377"/>
                    </a:lnTo>
                    <a:lnTo>
                      <a:pt x="0" y="0"/>
                    </a:lnTo>
                    <a:lnTo>
                      <a:pt x="505" y="0"/>
                    </a:lnTo>
                    <a:lnTo>
                      <a:pt x="505" y="37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00" name="未知"/>
              <p:cNvSpPr>
                <a:spLocks/>
              </p:cNvSpPr>
              <p:nvPr/>
            </p:nvSpPr>
            <p:spPr bwMode="auto">
              <a:xfrm>
                <a:off x="320" y="1458"/>
                <a:ext cx="202" cy="170"/>
              </a:xfrm>
              <a:custGeom>
                <a:avLst/>
                <a:gdLst>
                  <a:gd name="T0" fmla="*/ 0 w 505"/>
                  <a:gd name="T1" fmla="*/ 0 h 425"/>
                  <a:gd name="T2" fmla="*/ 0 w 505"/>
                  <a:gd name="T3" fmla="*/ 0 h 425"/>
                  <a:gd name="T4" fmla="*/ 0 w 505"/>
                  <a:gd name="T5" fmla="*/ 0 h 425"/>
                  <a:gd name="T6" fmla="*/ 0 w 505"/>
                  <a:gd name="T7" fmla="*/ 0 h 425"/>
                  <a:gd name="T8" fmla="*/ 0 w 505"/>
                  <a:gd name="T9" fmla="*/ 0 h 425"/>
                  <a:gd name="T10" fmla="*/ 0 w 505"/>
                  <a:gd name="T11" fmla="*/ 0 h 425"/>
                  <a:gd name="T12" fmla="*/ 0 w 505"/>
                  <a:gd name="T13" fmla="*/ 0 h 425"/>
                  <a:gd name="T14" fmla="*/ 0 w 505"/>
                  <a:gd name="T15" fmla="*/ 0 h 425"/>
                  <a:gd name="T16" fmla="*/ 0 w 505"/>
                  <a:gd name="T17" fmla="*/ 0 h 425"/>
                  <a:gd name="T18" fmla="*/ 0 w 505"/>
                  <a:gd name="T19" fmla="*/ 0 h 425"/>
                  <a:gd name="T20" fmla="*/ 0 w 505"/>
                  <a:gd name="T21" fmla="*/ 0 h 425"/>
                  <a:gd name="T22" fmla="*/ 0 w 505"/>
                  <a:gd name="T23" fmla="*/ 0 h 425"/>
                  <a:gd name="T24" fmla="*/ 0 w 505"/>
                  <a:gd name="T25" fmla="*/ 0 h 425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505" h="425">
                    <a:moveTo>
                      <a:pt x="0" y="0"/>
                    </a:moveTo>
                    <a:lnTo>
                      <a:pt x="0" y="377"/>
                    </a:lnTo>
                    <a:lnTo>
                      <a:pt x="1" y="381"/>
                    </a:lnTo>
                    <a:lnTo>
                      <a:pt x="61" y="409"/>
                    </a:lnTo>
                    <a:lnTo>
                      <a:pt x="137" y="420"/>
                    </a:lnTo>
                    <a:lnTo>
                      <a:pt x="212" y="425"/>
                    </a:lnTo>
                    <a:lnTo>
                      <a:pt x="253" y="425"/>
                    </a:lnTo>
                    <a:lnTo>
                      <a:pt x="273" y="425"/>
                    </a:lnTo>
                    <a:lnTo>
                      <a:pt x="351" y="422"/>
                    </a:lnTo>
                    <a:lnTo>
                      <a:pt x="417" y="414"/>
                    </a:lnTo>
                    <a:lnTo>
                      <a:pt x="477" y="399"/>
                    </a:lnTo>
                    <a:lnTo>
                      <a:pt x="505" y="377"/>
                    </a:lnTo>
                    <a:lnTo>
                      <a:pt x="505" y="0"/>
                    </a:lnTo>
                  </a:path>
                </a:pathLst>
              </a:custGeom>
              <a:noFill/>
              <a:ln w="1270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01" name="未知"/>
              <p:cNvSpPr>
                <a:spLocks/>
              </p:cNvSpPr>
              <p:nvPr/>
            </p:nvSpPr>
            <p:spPr bwMode="auto">
              <a:xfrm>
                <a:off x="328" y="1470"/>
                <a:ext cx="186" cy="145"/>
              </a:xfrm>
              <a:custGeom>
                <a:avLst/>
                <a:gdLst>
                  <a:gd name="T0" fmla="*/ 0 w 465"/>
                  <a:gd name="T1" fmla="*/ 0 h 361"/>
                  <a:gd name="T2" fmla="*/ 0 w 465"/>
                  <a:gd name="T3" fmla="*/ 0 h 361"/>
                  <a:gd name="T4" fmla="*/ 0 w 465"/>
                  <a:gd name="T5" fmla="*/ 0 h 361"/>
                  <a:gd name="T6" fmla="*/ 0 w 465"/>
                  <a:gd name="T7" fmla="*/ 0 h 361"/>
                  <a:gd name="T8" fmla="*/ 0 w 465"/>
                  <a:gd name="T9" fmla="*/ 0 h 361"/>
                  <a:gd name="T10" fmla="*/ 0 w 465"/>
                  <a:gd name="T11" fmla="*/ 0 h 361"/>
                  <a:gd name="T12" fmla="*/ 0 w 465"/>
                  <a:gd name="T13" fmla="*/ 0 h 361"/>
                  <a:gd name="T14" fmla="*/ 0 w 465"/>
                  <a:gd name="T15" fmla="*/ 0 h 361"/>
                  <a:gd name="T16" fmla="*/ 0 w 465"/>
                  <a:gd name="T17" fmla="*/ 0 h 361"/>
                  <a:gd name="T18" fmla="*/ 0 w 465"/>
                  <a:gd name="T19" fmla="*/ 0 h 361"/>
                  <a:gd name="T20" fmla="*/ 0 w 465"/>
                  <a:gd name="T21" fmla="*/ 0 h 361"/>
                  <a:gd name="T22" fmla="*/ 0 w 465"/>
                  <a:gd name="T23" fmla="*/ 0 h 361"/>
                  <a:gd name="T24" fmla="*/ 0 w 465"/>
                  <a:gd name="T25" fmla="*/ 0 h 361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465" h="361">
                    <a:moveTo>
                      <a:pt x="465" y="321"/>
                    </a:moveTo>
                    <a:lnTo>
                      <a:pt x="406" y="347"/>
                    </a:lnTo>
                    <a:lnTo>
                      <a:pt x="335" y="357"/>
                    </a:lnTo>
                    <a:lnTo>
                      <a:pt x="268" y="361"/>
                    </a:lnTo>
                    <a:lnTo>
                      <a:pt x="233" y="361"/>
                    </a:lnTo>
                    <a:lnTo>
                      <a:pt x="215" y="361"/>
                    </a:lnTo>
                    <a:lnTo>
                      <a:pt x="146" y="358"/>
                    </a:lnTo>
                    <a:lnTo>
                      <a:pt x="85" y="352"/>
                    </a:lnTo>
                    <a:lnTo>
                      <a:pt x="20" y="336"/>
                    </a:lnTo>
                    <a:lnTo>
                      <a:pt x="0" y="321"/>
                    </a:lnTo>
                    <a:lnTo>
                      <a:pt x="0" y="0"/>
                    </a:lnTo>
                    <a:lnTo>
                      <a:pt x="465" y="0"/>
                    </a:lnTo>
                    <a:lnTo>
                      <a:pt x="465" y="321"/>
                    </a:lnTo>
                    <a:close/>
                  </a:path>
                </a:pathLst>
              </a:custGeom>
              <a:solidFill>
                <a:srgbClr val="E866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02" name="未知"/>
              <p:cNvSpPr>
                <a:spLocks/>
              </p:cNvSpPr>
              <p:nvPr/>
            </p:nvSpPr>
            <p:spPr bwMode="auto">
              <a:xfrm>
                <a:off x="328" y="1453"/>
                <a:ext cx="186" cy="32"/>
              </a:xfrm>
              <a:custGeom>
                <a:avLst/>
                <a:gdLst>
                  <a:gd name="T0" fmla="*/ 0 w 465"/>
                  <a:gd name="T1" fmla="*/ 0 h 81"/>
                  <a:gd name="T2" fmla="*/ 0 w 465"/>
                  <a:gd name="T3" fmla="*/ 0 h 81"/>
                  <a:gd name="T4" fmla="*/ 0 w 465"/>
                  <a:gd name="T5" fmla="*/ 0 h 81"/>
                  <a:gd name="T6" fmla="*/ 0 w 465"/>
                  <a:gd name="T7" fmla="*/ 0 h 81"/>
                  <a:gd name="T8" fmla="*/ 0 w 465"/>
                  <a:gd name="T9" fmla="*/ 0 h 81"/>
                  <a:gd name="T10" fmla="*/ 0 w 465"/>
                  <a:gd name="T11" fmla="*/ 0 h 81"/>
                  <a:gd name="T12" fmla="*/ 0 w 465"/>
                  <a:gd name="T13" fmla="*/ 0 h 81"/>
                  <a:gd name="T14" fmla="*/ 0 w 465"/>
                  <a:gd name="T15" fmla="*/ 0 h 81"/>
                  <a:gd name="T16" fmla="*/ 0 w 465"/>
                  <a:gd name="T17" fmla="*/ 0 h 81"/>
                  <a:gd name="T18" fmla="*/ 0 w 465"/>
                  <a:gd name="T19" fmla="*/ 0 h 81"/>
                  <a:gd name="T20" fmla="*/ 0 w 465"/>
                  <a:gd name="T21" fmla="*/ 0 h 81"/>
                  <a:gd name="T22" fmla="*/ 0 w 465"/>
                  <a:gd name="T23" fmla="*/ 0 h 81"/>
                  <a:gd name="T24" fmla="*/ 0 w 465"/>
                  <a:gd name="T25" fmla="*/ 0 h 81"/>
                  <a:gd name="T26" fmla="*/ 0 w 465"/>
                  <a:gd name="T27" fmla="*/ 0 h 81"/>
                  <a:gd name="T28" fmla="*/ 0 w 465"/>
                  <a:gd name="T29" fmla="*/ 0 h 81"/>
                  <a:gd name="T30" fmla="*/ 0 w 465"/>
                  <a:gd name="T31" fmla="*/ 0 h 81"/>
                  <a:gd name="T32" fmla="*/ 0 w 465"/>
                  <a:gd name="T33" fmla="*/ 0 h 81"/>
                  <a:gd name="T34" fmla="*/ 0 w 465"/>
                  <a:gd name="T35" fmla="*/ 0 h 81"/>
                  <a:gd name="T36" fmla="*/ 0 w 465"/>
                  <a:gd name="T37" fmla="*/ 0 h 81"/>
                  <a:gd name="T38" fmla="*/ 0 w 465"/>
                  <a:gd name="T39" fmla="*/ 0 h 81"/>
                  <a:gd name="T40" fmla="*/ 0 w 465"/>
                  <a:gd name="T41" fmla="*/ 0 h 81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465" h="81">
                    <a:moveTo>
                      <a:pt x="250" y="0"/>
                    </a:moveTo>
                    <a:lnTo>
                      <a:pt x="319" y="3"/>
                    </a:lnTo>
                    <a:lnTo>
                      <a:pt x="380" y="10"/>
                    </a:lnTo>
                    <a:lnTo>
                      <a:pt x="445" y="25"/>
                    </a:lnTo>
                    <a:lnTo>
                      <a:pt x="465" y="41"/>
                    </a:lnTo>
                    <a:lnTo>
                      <a:pt x="464" y="44"/>
                    </a:lnTo>
                    <a:lnTo>
                      <a:pt x="406" y="67"/>
                    </a:lnTo>
                    <a:lnTo>
                      <a:pt x="335" y="77"/>
                    </a:lnTo>
                    <a:lnTo>
                      <a:pt x="268" y="81"/>
                    </a:lnTo>
                    <a:lnTo>
                      <a:pt x="233" y="81"/>
                    </a:lnTo>
                    <a:lnTo>
                      <a:pt x="215" y="81"/>
                    </a:lnTo>
                    <a:lnTo>
                      <a:pt x="146" y="78"/>
                    </a:lnTo>
                    <a:lnTo>
                      <a:pt x="85" y="72"/>
                    </a:lnTo>
                    <a:lnTo>
                      <a:pt x="20" y="56"/>
                    </a:lnTo>
                    <a:lnTo>
                      <a:pt x="0" y="41"/>
                    </a:lnTo>
                    <a:lnTo>
                      <a:pt x="1" y="37"/>
                    </a:lnTo>
                    <a:lnTo>
                      <a:pt x="60" y="14"/>
                    </a:lnTo>
                    <a:lnTo>
                      <a:pt x="130" y="4"/>
                    </a:lnTo>
                    <a:lnTo>
                      <a:pt x="197" y="0"/>
                    </a:lnTo>
                    <a:lnTo>
                      <a:pt x="233" y="0"/>
                    </a:lnTo>
                    <a:lnTo>
                      <a:pt x="250" y="0"/>
                    </a:lnTo>
                    <a:close/>
                  </a:path>
                </a:pathLst>
              </a:custGeom>
              <a:solidFill>
                <a:srgbClr val="F1B16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03" name="未知"/>
              <p:cNvSpPr>
                <a:spLocks/>
              </p:cNvSpPr>
              <p:nvPr/>
            </p:nvSpPr>
            <p:spPr bwMode="auto">
              <a:xfrm>
                <a:off x="320" y="1438"/>
                <a:ext cx="202" cy="39"/>
              </a:xfrm>
              <a:custGeom>
                <a:avLst/>
                <a:gdLst>
                  <a:gd name="T0" fmla="*/ 0 w 505"/>
                  <a:gd name="T1" fmla="*/ 0 h 96"/>
                  <a:gd name="T2" fmla="*/ 0 w 505"/>
                  <a:gd name="T3" fmla="*/ 0 h 96"/>
                  <a:gd name="T4" fmla="*/ 0 w 505"/>
                  <a:gd name="T5" fmla="*/ 0 h 96"/>
                  <a:gd name="T6" fmla="*/ 0 w 505"/>
                  <a:gd name="T7" fmla="*/ 0 h 96"/>
                  <a:gd name="T8" fmla="*/ 0 w 505"/>
                  <a:gd name="T9" fmla="*/ 0 h 96"/>
                  <a:gd name="T10" fmla="*/ 0 w 505"/>
                  <a:gd name="T11" fmla="*/ 0 h 96"/>
                  <a:gd name="T12" fmla="*/ 0 w 505"/>
                  <a:gd name="T13" fmla="*/ 0 h 96"/>
                  <a:gd name="T14" fmla="*/ 0 w 505"/>
                  <a:gd name="T15" fmla="*/ 0 h 96"/>
                  <a:gd name="T16" fmla="*/ 0 w 505"/>
                  <a:gd name="T17" fmla="*/ 0 h 96"/>
                  <a:gd name="T18" fmla="*/ 0 w 505"/>
                  <a:gd name="T19" fmla="*/ 0 h 96"/>
                  <a:gd name="T20" fmla="*/ 0 w 505"/>
                  <a:gd name="T21" fmla="*/ 0 h 96"/>
                  <a:gd name="T22" fmla="*/ 0 w 505"/>
                  <a:gd name="T23" fmla="*/ 0 h 96"/>
                  <a:gd name="T24" fmla="*/ 0 w 505"/>
                  <a:gd name="T25" fmla="*/ 0 h 96"/>
                  <a:gd name="T26" fmla="*/ 0 w 505"/>
                  <a:gd name="T27" fmla="*/ 0 h 96"/>
                  <a:gd name="T28" fmla="*/ 0 w 505"/>
                  <a:gd name="T29" fmla="*/ 0 h 96"/>
                  <a:gd name="T30" fmla="*/ 0 w 505"/>
                  <a:gd name="T31" fmla="*/ 0 h 96"/>
                  <a:gd name="T32" fmla="*/ 0 w 505"/>
                  <a:gd name="T33" fmla="*/ 0 h 96"/>
                  <a:gd name="T34" fmla="*/ 0 w 505"/>
                  <a:gd name="T35" fmla="*/ 0 h 96"/>
                  <a:gd name="T36" fmla="*/ 0 w 505"/>
                  <a:gd name="T37" fmla="*/ 0 h 96"/>
                  <a:gd name="T38" fmla="*/ 0 w 505"/>
                  <a:gd name="T39" fmla="*/ 0 h 9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0" t="0" r="r" b="b"/>
                <a:pathLst>
                  <a:path w="505" h="96">
                    <a:moveTo>
                      <a:pt x="253" y="96"/>
                    </a:moveTo>
                    <a:lnTo>
                      <a:pt x="192" y="95"/>
                    </a:lnTo>
                    <a:lnTo>
                      <a:pt x="120" y="89"/>
                    </a:lnTo>
                    <a:lnTo>
                      <a:pt x="49" y="77"/>
                    </a:lnTo>
                    <a:lnTo>
                      <a:pt x="0" y="48"/>
                    </a:lnTo>
                    <a:lnTo>
                      <a:pt x="1" y="44"/>
                    </a:lnTo>
                    <a:lnTo>
                      <a:pt x="61" y="17"/>
                    </a:lnTo>
                    <a:lnTo>
                      <a:pt x="137" y="5"/>
                    </a:lnTo>
                    <a:lnTo>
                      <a:pt x="212" y="1"/>
                    </a:lnTo>
                    <a:lnTo>
                      <a:pt x="253" y="0"/>
                    </a:lnTo>
                    <a:lnTo>
                      <a:pt x="273" y="0"/>
                    </a:lnTo>
                    <a:lnTo>
                      <a:pt x="351" y="4"/>
                    </a:lnTo>
                    <a:lnTo>
                      <a:pt x="417" y="12"/>
                    </a:lnTo>
                    <a:lnTo>
                      <a:pt x="477" y="26"/>
                    </a:lnTo>
                    <a:lnTo>
                      <a:pt x="505" y="48"/>
                    </a:lnTo>
                    <a:lnTo>
                      <a:pt x="504" y="52"/>
                    </a:lnTo>
                    <a:lnTo>
                      <a:pt x="444" y="80"/>
                    </a:lnTo>
                    <a:lnTo>
                      <a:pt x="369" y="91"/>
                    </a:lnTo>
                    <a:lnTo>
                      <a:pt x="294" y="96"/>
                    </a:lnTo>
                    <a:lnTo>
                      <a:pt x="253" y="96"/>
                    </a:lnTo>
                    <a:close/>
                  </a:path>
                </a:pathLst>
              </a:custGeom>
              <a:noFill/>
              <a:ln w="1270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04" name="未知"/>
              <p:cNvSpPr>
                <a:spLocks/>
              </p:cNvSpPr>
              <p:nvPr/>
            </p:nvSpPr>
            <p:spPr bwMode="auto">
              <a:xfrm>
                <a:off x="270" y="1984"/>
                <a:ext cx="20" cy="20"/>
              </a:xfrm>
              <a:custGeom>
                <a:avLst/>
                <a:gdLst>
                  <a:gd name="T0" fmla="*/ 0 w 51"/>
                  <a:gd name="T1" fmla="*/ 0 h 51"/>
                  <a:gd name="T2" fmla="*/ 0 w 51"/>
                  <a:gd name="T3" fmla="*/ 0 h 51"/>
                  <a:gd name="T4" fmla="*/ 0 w 51"/>
                  <a:gd name="T5" fmla="*/ 0 h 51"/>
                  <a:gd name="T6" fmla="*/ 0 w 51"/>
                  <a:gd name="T7" fmla="*/ 0 h 51"/>
                  <a:gd name="T8" fmla="*/ 0 w 51"/>
                  <a:gd name="T9" fmla="*/ 0 h 51"/>
                  <a:gd name="T10" fmla="*/ 0 w 51"/>
                  <a:gd name="T11" fmla="*/ 0 h 51"/>
                  <a:gd name="T12" fmla="*/ 0 w 51"/>
                  <a:gd name="T13" fmla="*/ 0 h 51"/>
                  <a:gd name="T14" fmla="*/ 0 w 51"/>
                  <a:gd name="T15" fmla="*/ 0 h 51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51" h="51">
                    <a:moveTo>
                      <a:pt x="51" y="1"/>
                    </a:moveTo>
                    <a:lnTo>
                      <a:pt x="48" y="0"/>
                    </a:lnTo>
                    <a:lnTo>
                      <a:pt x="42" y="0"/>
                    </a:lnTo>
                    <a:lnTo>
                      <a:pt x="35" y="0"/>
                    </a:lnTo>
                    <a:lnTo>
                      <a:pt x="0" y="41"/>
                    </a:lnTo>
                    <a:lnTo>
                      <a:pt x="1" y="47"/>
                    </a:lnTo>
                    <a:lnTo>
                      <a:pt x="1" y="51"/>
                    </a:lnTo>
                    <a:lnTo>
                      <a:pt x="51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05" name="未知"/>
              <p:cNvSpPr>
                <a:spLocks/>
              </p:cNvSpPr>
              <p:nvPr/>
            </p:nvSpPr>
            <p:spPr bwMode="auto">
              <a:xfrm>
                <a:off x="255" y="1968"/>
                <a:ext cx="101" cy="102"/>
              </a:xfrm>
              <a:custGeom>
                <a:avLst/>
                <a:gdLst>
                  <a:gd name="T0" fmla="*/ 0 w 253"/>
                  <a:gd name="T1" fmla="*/ 0 h 253"/>
                  <a:gd name="T2" fmla="*/ 0 w 253"/>
                  <a:gd name="T3" fmla="*/ 0 h 253"/>
                  <a:gd name="T4" fmla="*/ 0 w 253"/>
                  <a:gd name="T5" fmla="*/ 0 h 253"/>
                  <a:gd name="T6" fmla="*/ 0 w 253"/>
                  <a:gd name="T7" fmla="*/ 0 h 253"/>
                  <a:gd name="T8" fmla="*/ 0 w 253"/>
                  <a:gd name="T9" fmla="*/ 0 h 253"/>
                  <a:gd name="T10" fmla="*/ 0 w 253"/>
                  <a:gd name="T11" fmla="*/ 0 h 253"/>
                  <a:gd name="T12" fmla="*/ 0 w 253"/>
                  <a:gd name="T13" fmla="*/ 0 h 253"/>
                  <a:gd name="T14" fmla="*/ 0 w 253"/>
                  <a:gd name="T15" fmla="*/ 0 h 253"/>
                  <a:gd name="T16" fmla="*/ 0 w 253"/>
                  <a:gd name="T17" fmla="*/ 0 h 253"/>
                  <a:gd name="T18" fmla="*/ 0 w 253"/>
                  <a:gd name="T19" fmla="*/ 0 h 253"/>
                  <a:gd name="T20" fmla="*/ 0 w 253"/>
                  <a:gd name="T21" fmla="*/ 0 h 253"/>
                  <a:gd name="T22" fmla="*/ 0 w 253"/>
                  <a:gd name="T23" fmla="*/ 0 h 253"/>
                  <a:gd name="T24" fmla="*/ 0 w 253"/>
                  <a:gd name="T25" fmla="*/ 0 h 253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253" h="253">
                    <a:moveTo>
                      <a:pt x="227" y="150"/>
                    </a:moveTo>
                    <a:lnTo>
                      <a:pt x="253" y="253"/>
                    </a:lnTo>
                    <a:lnTo>
                      <a:pt x="227" y="150"/>
                    </a:lnTo>
                    <a:lnTo>
                      <a:pt x="186" y="97"/>
                    </a:lnTo>
                    <a:lnTo>
                      <a:pt x="139" y="59"/>
                    </a:lnTo>
                    <a:lnTo>
                      <a:pt x="89" y="40"/>
                    </a:lnTo>
                    <a:lnTo>
                      <a:pt x="39" y="90"/>
                    </a:lnTo>
                    <a:lnTo>
                      <a:pt x="0" y="0"/>
                    </a:lnTo>
                    <a:lnTo>
                      <a:pt x="39" y="90"/>
                    </a:lnTo>
                    <a:lnTo>
                      <a:pt x="64" y="147"/>
                    </a:lnTo>
                    <a:lnTo>
                      <a:pt x="104" y="194"/>
                    </a:lnTo>
                    <a:lnTo>
                      <a:pt x="149" y="227"/>
                    </a:lnTo>
                    <a:lnTo>
                      <a:pt x="227" y="150"/>
                    </a:lnTo>
                    <a:close/>
                  </a:path>
                </a:pathLst>
              </a:custGeom>
              <a:blipFill dpi="0" rotWithShape="0">
                <a:blip r:embed="rId5"/>
                <a:srcRect/>
                <a:stretch>
                  <a:fillRect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06" name="未知"/>
              <p:cNvSpPr>
                <a:spLocks/>
              </p:cNvSpPr>
              <p:nvPr/>
            </p:nvSpPr>
            <p:spPr bwMode="auto">
              <a:xfrm>
                <a:off x="304" y="2018"/>
                <a:ext cx="74" cy="74"/>
              </a:xfrm>
              <a:custGeom>
                <a:avLst/>
                <a:gdLst>
                  <a:gd name="T0" fmla="*/ 0 w 185"/>
                  <a:gd name="T1" fmla="*/ 0 h 186"/>
                  <a:gd name="T2" fmla="*/ 0 w 185"/>
                  <a:gd name="T3" fmla="*/ 0 h 186"/>
                  <a:gd name="T4" fmla="*/ 0 w 185"/>
                  <a:gd name="T5" fmla="*/ 0 h 186"/>
                  <a:gd name="T6" fmla="*/ 0 w 185"/>
                  <a:gd name="T7" fmla="*/ 0 h 186"/>
                  <a:gd name="T8" fmla="*/ 0 w 185"/>
                  <a:gd name="T9" fmla="*/ 0 h 186"/>
                  <a:gd name="T10" fmla="*/ 0 w 185"/>
                  <a:gd name="T11" fmla="*/ 0 h 186"/>
                  <a:gd name="T12" fmla="*/ 0 w 185"/>
                  <a:gd name="T13" fmla="*/ 0 h 186"/>
                  <a:gd name="T14" fmla="*/ 0 w 185"/>
                  <a:gd name="T15" fmla="*/ 0 h 186"/>
                  <a:gd name="T16" fmla="*/ 0 w 185"/>
                  <a:gd name="T17" fmla="*/ 0 h 186"/>
                  <a:gd name="T18" fmla="*/ 0 w 185"/>
                  <a:gd name="T19" fmla="*/ 0 h 186"/>
                  <a:gd name="T20" fmla="*/ 0 w 185"/>
                  <a:gd name="T21" fmla="*/ 0 h 18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85" h="186">
                    <a:moveTo>
                      <a:pt x="85" y="121"/>
                    </a:moveTo>
                    <a:lnTo>
                      <a:pt x="120" y="80"/>
                    </a:lnTo>
                    <a:lnTo>
                      <a:pt x="185" y="186"/>
                    </a:lnTo>
                    <a:lnTo>
                      <a:pt x="120" y="80"/>
                    </a:lnTo>
                    <a:lnTo>
                      <a:pt x="120" y="73"/>
                    </a:lnTo>
                    <a:lnTo>
                      <a:pt x="103" y="26"/>
                    </a:lnTo>
                    <a:lnTo>
                      <a:pt x="26" y="103"/>
                    </a:lnTo>
                    <a:lnTo>
                      <a:pt x="0" y="0"/>
                    </a:lnTo>
                    <a:lnTo>
                      <a:pt x="26" y="103"/>
                    </a:lnTo>
                    <a:lnTo>
                      <a:pt x="79" y="121"/>
                    </a:lnTo>
                    <a:lnTo>
                      <a:pt x="85" y="121"/>
                    </a:lnTo>
                    <a:close/>
                  </a:path>
                </a:pathLst>
              </a:custGeom>
              <a:blipFill dpi="0" rotWithShape="0">
                <a:blip r:embed="rId6"/>
                <a:srcRect/>
                <a:stretch>
                  <a:fillRect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07" name="未知"/>
              <p:cNvSpPr>
                <a:spLocks/>
              </p:cNvSpPr>
              <p:nvPr/>
            </p:nvSpPr>
            <p:spPr bwMode="auto">
              <a:xfrm>
                <a:off x="270" y="1984"/>
                <a:ext cx="82" cy="82"/>
              </a:xfrm>
              <a:custGeom>
                <a:avLst/>
                <a:gdLst>
                  <a:gd name="T0" fmla="*/ 0 w 206"/>
                  <a:gd name="T1" fmla="*/ 0 h 206"/>
                  <a:gd name="T2" fmla="*/ 0 w 206"/>
                  <a:gd name="T3" fmla="*/ 0 h 206"/>
                  <a:gd name="T4" fmla="*/ 0 w 206"/>
                  <a:gd name="T5" fmla="*/ 0 h 206"/>
                  <a:gd name="T6" fmla="*/ 0 w 206"/>
                  <a:gd name="T7" fmla="*/ 0 h 206"/>
                  <a:gd name="T8" fmla="*/ 0 w 206"/>
                  <a:gd name="T9" fmla="*/ 0 h 206"/>
                  <a:gd name="T10" fmla="*/ 0 w 206"/>
                  <a:gd name="T11" fmla="*/ 0 h 206"/>
                  <a:gd name="T12" fmla="*/ 0 w 206"/>
                  <a:gd name="T13" fmla="*/ 0 h 206"/>
                  <a:gd name="T14" fmla="*/ 0 w 206"/>
                  <a:gd name="T15" fmla="*/ 0 h 206"/>
                  <a:gd name="T16" fmla="*/ 0 w 206"/>
                  <a:gd name="T17" fmla="*/ 0 h 206"/>
                  <a:gd name="T18" fmla="*/ 0 w 206"/>
                  <a:gd name="T19" fmla="*/ 0 h 206"/>
                  <a:gd name="T20" fmla="*/ 0 w 206"/>
                  <a:gd name="T21" fmla="*/ 0 h 206"/>
                  <a:gd name="T22" fmla="*/ 0 w 206"/>
                  <a:gd name="T23" fmla="*/ 0 h 206"/>
                  <a:gd name="T24" fmla="*/ 0 w 206"/>
                  <a:gd name="T25" fmla="*/ 0 h 206"/>
                  <a:gd name="T26" fmla="*/ 0 w 206"/>
                  <a:gd name="T27" fmla="*/ 0 h 206"/>
                  <a:gd name="T28" fmla="*/ 0 w 206"/>
                  <a:gd name="T29" fmla="*/ 0 h 206"/>
                  <a:gd name="T30" fmla="*/ 0 w 206"/>
                  <a:gd name="T31" fmla="*/ 0 h 20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206" h="206">
                    <a:moveTo>
                      <a:pt x="196" y="196"/>
                    </a:moveTo>
                    <a:lnTo>
                      <a:pt x="165" y="206"/>
                    </a:lnTo>
                    <a:lnTo>
                      <a:pt x="159" y="205"/>
                    </a:lnTo>
                    <a:lnTo>
                      <a:pt x="98" y="180"/>
                    </a:lnTo>
                    <a:lnTo>
                      <a:pt x="51" y="140"/>
                    </a:lnTo>
                    <a:lnTo>
                      <a:pt x="12" y="84"/>
                    </a:lnTo>
                    <a:lnTo>
                      <a:pt x="0" y="41"/>
                    </a:lnTo>
                    <a:lnTo>
                      <a:pt x="0" y="35"/>
                    </a:lnTo>
                    <a:lnTo>
                      <a:pt x="42" y="0"/>
                    </a:lnTo>
                    <a:lnTo>
                      <a:pt x="48" y="0"/>
                    </a:lnTo>
                    <a:lnTo>
                      <a:pt x="109" y="25"/>
                    </a:lnTo>
                    <a:lnTo>
                      <a:pt x="156" y="66"/>
                    </a:lnTo>
                    <a:lnTo>
                      <a:pt x="194" y="121"/>
                    </a:lnTo>
                    <a:lnTo>
                      <a:pt x="206" y="165"/>
                    </a:lnTo>
                    <a:lnTo>
                      <a:pt x="206" y="171"/>
                    </a:lnTo>
                    <a:lnTo>
                      <a:pt x="196" y="196"/>
                    </a:lnTo>
                    <a:close/>
                  </a:path>
                </a:pathLst>
              </a:custGeom>
              <a:noFill/>
              <a:ln w="1270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08" name="未知"/>
              <p:cNvSpPr>
                <a:spLocks/>
              </p:cNvSpPr>
              <p:nvPr/>
            </p:nvSpPr>
            <p:spPr bwMode="auto">
              <a:xfrm>
                <a:off x="271" y="2048"/>
                <a:ext cx="23" cy="24"/>
              </a:xfrm>
              <a:custGeom>
                <a:avLst/>
                <a:gdLst>
                  <a:gd name="T0" fmla="*/ 0 w 59"/>
                  <a:gd name="T1" fmla="*/ 0 h 59"/>
                  <a:gd name="T2" fmla="*/ 0 w 59"/>
                  <a:gd name="T3" fmla="*/ 0 h 59"/>
                  <a:gd name="T4" fmla="*/ 0 w 59"/>
                  <a:gd name="T5" fmla="*/ 0 h 59"/>
                  <a:gd name="T6" fmla="*/ 0 w 59"/>
                  <a:gd name="T7" fmla="*/ 0 h 59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59" h="59">
                    <a:moveTo>
                      <a:pt x="59" y="40"/>
                    </a:moveTo>
                    <a:lnTo>
                      <a:pt x="0" y="59"/>
                    </a:lnTo>
                    <a:lnTo>
                      <a:pt x="20" y="0"/>
                    </a:lnTo>
                    <a:lnTo>
                      <a:pt x="59" y="4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09" name="未知"/>
              <p:cNvSpPr>
                <a:spLocks/>
              </p:cNvSpPr>
              <p:nvPr/>
            </p:nvSpPr>
            <p:spPr bwMode="auto">
              <a:xfrm>
                <a:off x="281" y="2035"/>
                <a:ext cx="26" cy="27"/>
              </a:xfrm>
              <a:custGeom>
                <a:avLst/>
                <a:gdLst>
                  <a:gd name="T0" fmla="*/ 0 w 66"/>
                  <a:gd name="T1" fmla="*/ 0 h 67"/>
                  <a:gd name="T2" fmla="*/ 0 w 66"/>
                  <a:gd name="T3" fmla="*/ 0 h 67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66" h="67">
                    <a:moveTo>
                      <a:pt x="0" y="67"/>
                    </a:moveTo>
                    <a:lnTo>
                      <a:pt x="66" y="0"/>
                    </a:lnTo>
                  </a:path>
                </a:pathLst>
              </a:custGeom>
              <a:noFill/>
              <a:ln w="1270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10" name="未知"/>
              <p:cNvSpPr>
                <a:spLocks/>
              </p:cNvSpPr>
              <p:nvPr/>
            </p:nvSpPr>
            <p:spPr bwMode="auto">
              <a:xfrm>
                <a:off x="2010" y="52"/>
                <a:ext cx="173" cy="173"/>
              </a:xfrm>
              <a:custGeom>
                <a:avLst/>
                <a:gdLst>
                  <a:gd name="T0" fmla="*/ 0 w 434"/>
                  <a:gd name="T1" fmla="*/ 0 h 433"/>
                  <a:gd name="T2" fmla="*/ 0 w 434"/>
                  <a:gd name="T3" fmla="*/ 0 h 433"/>
                  <a:gd name="T4" fmla="*/ 0 w 434"/>
                  <a:gd name="T5" fmla="*/ 0 h 433"/>
                  <a:gd name="T6" fmla="*/ 0 w 434"/>
                  <a:gd name="T7" fmla="*/ 0 h 433"/>
                  <a:gd name="T8" fmla="*/ 0 w 434"/>
                  <a:gd name="T9" fmla="*/ 0 h 433"/>
                  <a:gd name="T10" fmla="*/ 0 w 434"/>
                  <a:gd name="T11" fmla="*/ 0 h 433"/>
                  <a:gd name="T12" fmla="*/ 0 w 434"/>
                  <a:gd name="T13" fmla="*/ 0 h 433"/>
                  <a:gd name="T14" fmla="*/ 0 w 434"/>
                  <a:gd name="T15" fmla="*/ 0 h 433"/>
                  <a:gd name="T16" fmla="*/ 0 w 434"/>
                  <a:gd name="T17" fmla="*/ 0 h 433"/>
                  <a:gd name="T18" fmla="*/ 0 w 434"/>
                  <a:gd name="T19" fmla="*/ 0 h 433"/>
                  <a:gd name="T20" fmla="*/ 0 w 434"/>
                  <a:gd name="T21" fmla="*/ 0 h 433"/>
                  <a:gd name="T22" fmla="*/ 0 w 434"/>
                  <a:gd name="T23" fmla="*/ 0 h 433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434" h="433">
                    <a:moveTo>
                      <a:pt x="392" y="220"/>
                    </a:moveTo>
                    <a:lnTo>
                      <a:pt x="434" y="433"/>
                    </a:lnTo>
                    <a:lnTo>
                      <a:pt x="392" y="220"/>
                    </a:lnTo>
                    <a:lnTo>
                      <a:pt x="94" y="220"/>
                    </a:lnTo>
                    <a:lnTo>
                      <a:pt x="91" y="220"/>
                    </a:lnTo>
                    <a:lnTo>
                      <a:pt x="59" y="255"/>
                    </a:lnTo>
                    <a:lnTo>
                      <a:pt x="0" y="0"/>
                    </a:lnTo>
                    <a:lnTo>
                      <a:pt x="59" y="255"/>
                    </a:lnTo>
                    <a:lnTo>
                      <a:pt x="59" y="257"/>
                    </a:lnTo>
                    <a:lnTo>
                      <a:pt x="94" y="290"/>
                    </a:lnTo>
                    <a:lnTo>
                      <a:pt x="322" y="290"/>
                    </a:lnTo>
                    <a:lnTo>
                      <a:pt x="392" y="220"/>
                    </a:lnTo>
                    <a:close/>
                  </a:path>
                </a:pathLst>
              </a:custGeom>
              <a:blipFill dpi="0" rotWithShape="0">
                <a:blip r:embed="rId30"/>
                <a:srcRect/>
                <a:stretch>
                  <a:fillRect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11" name="未知"/>
              <p:cNvSpPr>
                <a:spLocks/>
              </p:cNvSpPr>
              <p:nvPr/>
            </p:nvSpPr>
            <p:spPr bwMode="auto">
              <a:xfrm>
                <a:off x="2081" y="123"/>
                <a:ext cx="133" cy="133"/>
              </a:xfrm>
              <a:custGeom>
                <a:avLst/>
                <a:gdLst>
                  <a:gd name="T0" fmla="*/ 0 w 331"/>
                  <a:gd name="T1" fmla="*/ 0 h 332"/>
                  <a:gd name="T2" fmla="*/ 0 w 331"/>
                  <a:gd name="T3" fmla="*/ 0 h 332"/>
                  <a:gd name="T4" fmla="*/ 0 w 331"/>
                  <a:gd name="T5" fmla="*/ 0 h 332"/>
                  <a:gd name="T6" fmla="*/ 0 w 331"/>
                  <a:gd name="T7" fmla="*/ 0 h 332"/>
                  <a:gd name="T8" fmla="*/ 0 w 331"/>
                  <a:gd name="T9" fmla="*/ 0 h 332"/>
                  <a:gd name="T10" fmla="*/ 0 w 331"/>
                  <a:gd name="T11" fmla="*/ 0 h 332"/>
                  <a:gd name="T12" fmla="*/ 0 w 331"/>
                  <a:gd name="T13" fmla="*/ 0 h 332"/>
                  <a:gd name="T14" fmla="*/ 0 w 331"/>
                  <a:gd name="T15" fmla="*/ 0 h 332"/>
                  <a:gd name="T16" fmla="*/ 0 w 331"/>
                  <a:gd name="T17" fmla="*/ 0 h 332"/>
                  <a:gd name="T18" fmla="*/ 0 w 331"/>
                  <a:gd name="T19" fmla="*/ 0 h 332"/>
                  <a:gd name="T20" fmla="*/ 0 w 331"/>
                  <a:gd name="T21" fmla="*/ 0 h 332"/>
                  <a:gd name="T22" fmla="*/ 0 w 331"/>
                  <a:gd name="T23" fmla="*/ 0 h 332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331" h="332">
                    <a:moveTo>
                      <a:pt x="240" y="111"/>
                    </a:moveTo>
                    <a:lnTo>
                      <a:pt x="272" y="77"/>
                    </a:lnTo>
                    <a:lnTo>
                      <a:pt x="331" y="332"/>
                    </a:lnTo>
                    <a:lnTo>
                      <a:pt x="272" y="77"/>
                    </a:lnTo>
                    <a:lnTo>
                      <a:pt x="272" y="74"/>
                    </a:lnTo>
                    <a:lnTo>
                      <a:pt x="237" y="42"/>
                    </a:lnTo>
                    <a:lnTo>
                      <a:pt x="213" y="42"/>
                    </a:lnTo>
                    <a:lnTo>
                      <a:pt x="143" y="112"/>
                    </a:lnTo>
                    <a:lnTo>
                      <a:pt x="0" y="0"/>
                    </a:lnTo>
                    <a:lnTo>
                      <a:pt x="143" y="112"/>
                    </a:lnTo>
                    <a:lnTo>
                      <a:pt x="237" y="112"/>
                    </a:lnTo>
                    <a:lnTo>
                      <a:pt x="240" y="111"/>
                    </a:lnTo>
                    <a:close/>
                  </a:path>
                </a:pathLst>
              </a:custGeom>
              <a:blipFill dpi="0" rotWithShape="0">
                <a:blip r:embed="rId31"/>
                <a:srcRect/>
                <a:stretch>
                  <a:fillRect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12" name="未知"/>
              <p:cNvSpPr>
                <a:spLocks/>
              </p:cNvSpPr>
              <p:nvPr/>
            </p:nvSpPr>
            <p:spPr bwMode="auto">
              <a:xfrm>
                <a:off x="2033" y="140"/>
                <a:ext cx="157" cy="28"/>
              </a:xfrm>
              <a:custGeom>
                <a:avLst/>
                <a:gdLst>
                  <a:gd name="T0" fmla="*/ 0 w 392"/>
                  <a:gd name="T1" fmla="*/ 0 h 70"/>
                  <a:gd name="T2" fmla="*/ 0 w 392"/>
                  <a:gd name="T3" fmla="*/ 0 h 70"/>
                  <a:gd name="T4" fmla="*/ 0 w 392"/>
                  <a:gd name="T5" fmla="*/ 0 h 70"/>
                  <a:gd name="T6" fmla="*/ 0 w 392"/>
                  <a:gd name="T7" fmla="*/ 0 h 70"/>
                  <a:gd name="T8" fmla="*/ 0 w 392"/>
                  <a:gd name="T9" fmla="*/ 0 h 70"/>
                  <a:gd name="T10" fmla="*/ 0 w 392"/>
                  <a:gd name="T11" fmla="*/ 0 h 70"/>
                  <a:gd name="T12" fmla="*/ 0 w 392"/>
                  <a:gd name="T13" fmla="*/ 0 h 70"/>
                  <a:gd name="T14" fmla="*/ 0 w 392"/>
                  <a:gd name="T15" fmla="*/ 0 h 70"/>
                  <a:gd name="T16" fmla="*/ 0 w 392"/>
                  <a:gd name="T17" fmla="*/ 0 h 70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392" h="70">
                    <a:moveTo>
                      <a:pt x="35" y="70"/>
                    </a:moveTo>
                    <a:lnTo>
                      <a:pt x="0" y="35"/>
                    </a:lnTo>
                    <a:lnTo>
                      <a:pt x="0" y="32"/>
                    </a:lnTo>
                    <a:lnTo>
                      <a:pt x="35" y="0"/>
                    </a:lnTo>
                    <a:lnTo>
                      <a:pt x="357" y="0"/>
                    </a:lnTo>
                    <a:lnTo>
                      <a:pt x="392" y="35"/>
                    </a:lnTo>
                    <a:lnTo>
                      <a:pt x="392" y="37"/>
                    </a:lnTo>
                    <a:lnTo>
                      <a:pt x="357" y="70"/>
                    </a:lnTo>
                    <a:lnTo>
                      <a:pt x="35" y="70"/>
                    </a:lnTo>
                    <a:close/>
                  </a:path>
                </a:pathLst>
              </a:custGeom>
              <a:noFill/>
              <a:ln w="63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13" name="未知"/>
              <p:cNvSpPr>
                <a:spLocks/>
              </p:cNvSpPr>
              <p:nvPr/>
            </p:nvSpPr>
            <p:spPr bwMode="auto">
              <a:xfrm>
                <a:off x="2161" y="79"/>
                <a:ext cx="194" cy="29"/>
              </a:xfrm>
              <a:custGeom>
                <a:avLst/>
                <a:gdLst>
                  <a:gd name="T0" fmla="*/ 0 w 485"/>
                  <a:gd name="T1" fmla="*/ 0 h 73"/>
                  <a:gd name="T2" fmla="*/ 0 w 485"/>
                  <a:gd name="T3" fmla="*/ 0 h 73"/>
                  <a:gd name="T4" fmla="*/ 0 w 485"/>
                  <a:gd name="T5" fmla="*/ 0 h 73"/>
                  <a:gd name="T6" fmla="*/ 0 w 485"/>
                  <a:gd name="T7" fmla="*/ 0 h 73"/>
                  <a:gd name="T8" fmla="*/ 0 w 485"/>
                  <a:gd name="T9" fmla="*/ 0 h 73"/>
                  <a:gd name="T10" fmla="*/ 0 w 485"/>
                  <a:gd name="T11" fmla="*/ 0 h 73"/>
                  <a:gd name="T12" fmla="*/ 0 w 485"/>
                  <a:gd name="T13" fmla="*/ 0 h 73"/>
                  <a:gd name="T14" fmla="*/ 0 w 485"/>
                  <a:gd name="T15" fmla="*/ 0 h 73"/>
                  <a:gd name="T16" fmla="*/ 0 w 485"/>
                  <a:gd name="T17" fmla="*/ 0 h 73"/>
                  <a:gd name="T18" fmla="*/ 0 w 485"/>
                  <a:gd name="T19" fmla="*/ 0 h 73"/>
                  <a:gd name="T20" fmla="*/ 0 w 485"/>
                  <a:gd name="T21" fmla="*/ 0 h 73"/>
                  <a:gd name="T22" fmla="*/ 0 w 485"/>
                  <a:gd name="T23" fmla="*/ 0 h 73"/>
                  <a:gd name="T24" fmla="*/ 0 w 485"/>
                  <a:gd name="T25" fmla="*/ 0 h 73"/>
                  <a:gd name="T26" fmla="*/ 0 w 485"/>
                  <a:gd name="T27" fmla="*/ 0 h 73"/>
                  <a:gd name="T28" fmla="*/ 0 w 485"/>
                  <a:gd name="T29" fmla="*/ 0 h 73"/>
                  <a:gd name="T30" fmla="*/ 0 w 485"/>
                  <a:gd name="T31" fmla="*/ 0 h 73"/>
                  <a:gd name="T32" fmla="*/ 0 w 485"/>
                  <a:gd name="T33" fmla="*/ 0 h 73"/>
                  <a:gd name="T34" fmla="*/ 0 w 485"/>
                  <a:gd name="T35" fmla="*/ 0 h 73"/>
                  <a:gd name="T36" fmla="*/ 0 w 485"/>
                  <a:gd name="T37" fmla="*/ 0 h 73"/>
                  <a:gd name="T38" fmla="*/ 0 w 485"/>
                  <a:gd name="T39" fmla="*/ 0 h 73"/>
                  <a:gd name="T40" fmla="*/ 0 w 485"/>
                  <a:gd name="T41" fmla="*/ 0 h 73"/>
                  <a:gd name="T42" fmla="*/ 0 w 485"/>
                  <a:gd name="T43" fmla="*/ 0 h 73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0" t="0" r="r" b="b"/>
                <a:pathLst>
                  <a:path w="485" h="73">
                    <a:moveTo>
                      <a:pt x="425" y="0"/>
                    </a:moveTo>
                    <a:lnTo>
                      <a:pt x="484" y="10"/>
                    </a:lnTo>
                    <a:lnTo>
                      <a:pt x="485" y="12"/>
                    </a:lnTo>
                    <a:lnTo>
                      <a:pt x="485" y="14"/>
                    </a:lnTo>
                    <a:lnTo>
                      <a:pt x="429" y="38"/>
                    </a:lnTo>
                    <a:lnTo>
                      <a:pt x="362" y="51"/>
                    </a:lnTo>
                    <a:lnTo>
                      <a:pt x="291" y="60"/>
                    </a:lnTo>
                    <a:lnTo>
                      <a:pt x="213" y="66"/>
                    </a:lnTo>
                    <a:lnTo>
                      <a:pt x="148" y="70"/>
                    </a:lnTo>
                    <a:lnTo>
                      <a:pt x="88" y="73"/>
                    </a:lnTo>
                    <a:lnTo>
                      <a:pt x="53" y="73"/>
                    </a:lnTo>
                    <a:lnTo>
                      <a:pt x="38" y="73"/>
                    </a:lnTo>
                    <a:lnTo>
                      <a:pt x="0" y="68"/>
                    </a:lnTo>
                    <a:lnTo>
                      <a:pt x="2" y="65"/>
                    </a:lnTo>
                    <a:lnTo>
                      <a:pt x="67" y="47"/>
                    </a:lnTo>
                    <a:lnTo>
                      <a:pt x="144" y="32"/>
                    </a:lnTo>
                    <a:lnTo>
                      <a:pt x="207" y="21"/>
                    </a:lnTo>
                    <a:lnTo>
                      <a:pt x="267" y="12"/>
                    </a:lnTo>
                    <a:lnTo>
                      <a:pt x="330" y="5"/>
                    </a:lnTo>
                    <a:lnTo>
                      <a:pt x="393" y="0"/>
                    </a:lnTo>
                    <a:lnTo>
                      <a:pt x="415" y="0"/>
                    </a:lnTo>
                    <a:lnTo>
                      <a:pt x="425" y="0"/>
                    </a:lnTo>
                    <a:close/>
                  </a:path>
                </a:pathLst>
              </a:custGeom>
              <a:solidFill>
                <a:srgbClr val="F1B16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grpSp>
        <p:nvGrpSpPr>
          <p:cNvPr id="1414" name="Group 721"/>
          <p:cNvGrpSpPr>
            <a:grpSpLocks/>
          </p:cNvGrpSpPr>
          <p:nvPr/>
        </p:nvGrpSpPr>
        <p:grpSpPr bwMode="auto">
          <a:xfrm>
            <a:off x="5231001" y="2802935"/>
            <a:ext cx="2740025" cy="2546350"/>
            <a:chOff x="0" y="0"/>
            <a:chExt cx="1726" cy="1604"/>
          </a:xfrm>
        </p:grpSpPr>
        <p:sp>
          <p:nvSpPr>
            <p:cNvPr id="1415" name="Text Box 722"/>
            <p:cNvSpPr txBox="1">
              <a:spLocks noChangeArrowheads="1"/>
            </p:cNvSpPr>
            <p:nvPr/>
          </p:nvSpPr>
          <p:spPr bwMode="auto">
            <a:xfrm>
              <a:off x="1553" y="220"/>
              <a:ext cx="173" cy="1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1pPr>
              <a:lvl2pPr marL="742950" indent="-28575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2pPr>
              <a:lvl3pPr marL="11430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3pPr>
              <a:lvl4pPr marL="16002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4pPr>
              <a:lvl5pPr marL="20574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9pPr>
            </a:lstStyle>
            <a:p>
              <a:pPr algn="l" eaLnBrk="1" hangingPunct="1">
                <a:lnSpc>
                  <a:spcPct val="64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None/>
              </a:pPr>
              <a:r>
                <a:rPr lang="zh-CN" altLang="zh-CN" sz="1800" b="0" u="none">
                  <a:solidFill>
                    <a:srgbClr val="008000"/>
                  </a:solidFill>
                  <a:latin typeface="Verdana" panose="020B0604030504040204" pitchFamily="34" charset="0"/>
                  <a:ea typeface="宋体" panose="02010600030101010101" pitchFamily="2" charset="-122"/>
                </a:rPr>
                <a:t>c</a:t>
              </a:r>
              <a:r>
                <a:rPr lang="zh-CN" altLang="zh-CN" sz="1800" b="0" u="none" baseline="-25000">
                  <a:solidFill>
                    <a:srgbClr val="008000"/>
                  </a:solidFill>
                  <a:latin typeface="Verdana" panose="020B0604030504040204" pitchFamily="34" charset="0"/>
                  <a:ea typeface="宋体" panose="02010600030101010101" pitchFamily="2" charset="-122"/>
                </a:rPr>
                <a:t>0</a:t>
              </a:r>
            </a:p>
          </p:txBody>
        </p:sp>
        <p:sp>
          <p:nvSpPr>
            <p:cNvPr id="1416" name="Text Box 723"/>
            <p:cNvSpPr txBox="1">
              <a:spLocks noChangeArrowheads="1"/>
            </p:cNvSpPr>
            <p:nvPr/>
          </p:nvSpPr>
          <p:spPr bwMode="auto">
            <a:xfrm>
              <a:off x="1254" y="696"/>
              <a:ext cx="225" cy="1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1pPr>
              <a:lvl2pPr marL="742950" indent="-28575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2pPr>
              <a:lvl3pPr marL="11430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3pPr>
              <a:lvl4pPr marL="16002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4pPr>
              <a:lvl5pPr marL="20574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9pPr>
            </a:lstStyle>
            <a:p>
              <a:pPr algn="l" eaLnBrk="1" hangingPunct="1">
                <a:lnSpc>
                  <a:spcPct val="64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None/>
              </a:pPr>
              <a:r>
                <a:rPr lang="zh-CN" altLang="zh-CN" sz="1800" b="0" u="none">
                  <a:solidFill>
                    <a:schemeClr val="accent2"/>
                  </a:solidFill>
                  <a:latin typeface="Verdana" panose="020B0604030504040204" pitchFamily="34" charset="0"/>
                  <a:ea typeface="宋体" panose="02010600030101010101" pitchFamily="2" charset="-122"/>
                </a:rPr>
                <a:t>p</a:t>
              </a:r>
              <a:r>
                <a:rPr lang="zh-CN" altLang="zh-CN" sz="1800" b="0" u="none" baseline="-25000">
                  <a:solidFill>
                    <a:schemeClr val="accent2"/>
                  </a:solidFill>
                  <a:latin typeface="Verdana" panose="020B0604030504040204" pitchFamily="34" charset="0"/>
                  <a:ea typeface="宋体" panose="02010600030101010101" pitchFamily="2" charset="-122"/>
                </a:rPr>
                <a:t>1</a:t>
              </a:r>
            </a:p>
          </p:txBody>
        </p:sp>
        <p:sp>
          <p:nvSpPr>
            <p:cNvPr id="1417" name="Text Box 724"/>
            <p:cNvSpPr txBox="1">
              <a:spLocks noChangeArrowheads="1"/>
            </p:cNvSpPr>
            <p:nvPr/>
          </p:nvSpPr>
          <p:spPr bwMode="auto">
            <a:xfrm>
              <a:off x="468" y="477"/>
              <a:ext cx="201" cy="1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1pPr>
              <a:lvl2pPr marL="742950" indent="-28575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2pPr>
              <a:lvl3pPr marL="11430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3pPr>
              <a:lvl4pPr marL="16002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4pPr>
              <a:lvl5pPr marL="20574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9pPr>
            </a:lstStyle>
            <a:p>
              <a:pPr algn="l" eaLnBrk="1" hangingPunct="1">
                <a:lnSpc>
                  <a:spcPct val="64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None/>
              </a:pPr>
              <a:r>
                <a:rPr lang="zh-CN" altLang="zh-CN" sz="1800" b="0" u="none">
                  <a:solidFill>
                    <a:srgbClr val="0000FF"/>
                  </a:solidFill>
                  <a:latin typeface="Verdana" panose="020B0604030504040204" pitchFamily="34" charset="0"/>
                  <a:ea typeface="宋体" panose="02010600030101010101" pitchFamily="2" charset="-122"/>
                </a:rPr>
                <a:t>g</a:t>
              </a:r>
              <a:r>
                <a:rPr lang="zh-CN" altLang="zh-CN" sz="1800" b="0" u="none" baseline="-25000">
                  <a:solidFill>
                    <a:srgbClr val="0000FF"/>
                  </a:solidFill>
                  <a:latin typeface="Verdana" panose="020B0604030504040204" pitchFamily="34" charset="0"/>
                  <a:ea typeface="宋体" panose="02010600030101010101" pitchFamily="2" charset="-122"/>
                </a:rPr>
                <a:t>1</a:t>
              </a:r>
            </a:p>
          </p:txBody>
        </p:sp>
        <p:sp>
          <p:nvSpPr>
            <p:cNvPr id="1418" name="Text Box 725"/>
            <p:cNvSpPr txBox="1">
              <a:spLocks noChangeArrowheads="1"/>
            </p:cNvSpPr>
            <p:nvPr/>
          </p:nvSpPr>
          <p:spPr bwMode="auto">
            <a:xfrm>
              <a:off x="0" y="948"/>
              <a:ext cx="198" cy="1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1pPr>
              <a:lvl2pPr marL="742950" indent="-28575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2pPr>
              <a:lvl3pPr marL="11430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3pPr>
              <a:lvl4pPr marL="16002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4pPr>
              <a:lvl5pPr marL="20574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9pPr>
            </a:lstStyle>
            <a:p>
              <a:pPr algn="l" eaLnBrk="1" hangingPunct="1">
                <a:lnSpc>
                  <a:spcPct val="64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None/>
              </a:pPr>
              <a:r>
                <a:rPr lang="zh-CN" altLang="zh-CN" sz="1800" b="0" u="none">
                  <a:solidFill>
                    <a:srgbClr val="0000FF"/>
                  </a:solidFill>
                  <a:latin typeface="Verdana" panose="020B0604030504040204" pitchFamily="34" charset="0"/>
                  <a:ea typeface="宋体" panose="02010600030101010101" pitchFamily="2" charset="-122"/>
                </a:rPr>
                <a:t>g</a:t>
              </a:r>
              <a:r>
                <a:rPr lang="zh-CN" altLang="zh-CN" sz="1800" b="0" u="none" baseline="-25000">
                  <a:solidFill>
                    <a:srgbClr val="0000FF"/>
                  </a:solidFill>
                  <a:latin typeface="Verdana" panose="020B0604030504040204" pitchFamily="34" charset="0"/>
                  <a:ea typeface="宋体" panose="02010600030101010101" pitchFamily="2" charset="-122"/>
                </a:rPr>
                <a:t>2</a:t>
              </a:r>
            </a:p>
          </p:txBody>
        </p:sp>
        <p:sp>
          <p:nvSpPr>
            <p:cNvPr id="1419" name="Text Box 726"/>
            <p:cNvSpPr txBox="1">
              <a:spLocks noChangeArrowheads="1"/>
            </p:cNvSpPr>
            <p:nvPr/>
          </p:nvSpPr>
          <p:spPr bwMode="auto">
            <a:xfrm>
              <a:off x="796" y="1065"/>
              <a:ext cx="264" cy="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1pPr>
              <a:lvl2pPr marL="742950" indent="-28575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2pPr>
              <a:lvl3pPr marL="11430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3pPr>
              <a:lvl4pPr marL="16002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4pPr>
              <a:lvl5pPr marL="20574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9pPr>
            </a:lstStyle>
            <a:p>
              <a:pPr algn="l" eaLnBrk="1" hangingPunct="1">
                <a:lnSpc>
                  <a:spcPct val="64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None/>
              </a:pPr>
              <a:r>
                <a:rPr lang="zh-CN" altLang="zh-CN" sz="1800" b="0" u="none">
                  <a:solidFill>
                    <a:schemeClr val="accent2"/>
                  </a:solidFill>
                  <a:latin typeface="Verdana" panose="020B0604030504040204" pitchFamily="34" charset="0"/>
                  <a:ea typeface="宋体" panose="02010600030101010101" pitchFamily="2" charset="-122"/>
                </a:rPr>
                <a:t>p</a:t>
              </a:r>
              <a:r>
                <a:rPr lang="zh-CN" altLang="zh-CN" sz="1800" b="0" u="none" baseline="-25000">
                  <a:solidFill>
                    <a:schemeClr val="accent2"/>
                  </a:solidFill>
                  <a:latin typeface="Verdana" panose="020B0604030504040204" pitchFamily="34" charset="0"/>
                  <a:ea typeface="宋体" panose="02010600030101010101" pitchFamily="2" charset="-122"/>
                </a:rPr>
                <a:t>2</a:t>
              </a:r>
            </a:p>
          </p:txBody>
        </p:sp>
        <p:sp>
          <p:nvSpPr>
            <p:cNvPr id="1420" name="Text Box 727"/>
            <p:cNvSpPr txBox="1">
              <a:spLocks noChangeArrowheads="1"/>
            </p:cNvSpPr>
            <p:nvPr/>
          </p:nvSpPr>
          <p:spPr bwMode="auto">
            <a:xfrm>
              <a:off x="129" y="1404"/>
              <a:ext cx="221" cy="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1pPr>
              <a:lvl2pPr marL="742950" indent="-28575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2pPr>
              <a:lvl3pPr marL="11430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3pPr>
              <a:lvl4pPr marL="16002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4pPr>
              <a:lvl5pPr marL="20574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9pPr>
            </a:lstStyle>
            <a:p>
              <a:pPr algn="l" eaLnBrk="1" hangingPunct="1">
                <a:lnSpc>
                  <a:spcPct val="64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None/>
              </a:pPr>
              <a:r>
                <a:rPr lang="zh-CN" altLang="zh-CN" sz="1800" b="0" u="none">
                  <a:solidFill>
                    <a:srgbClr val="008000"/>
                  </a:solidFill>
                  <a:latin typeface="Verdana" panose="020B0604030504040204" pitchFamily="34" charset="0"/>
                  <a:ea typeface="宋体" panose="02010600030101010101" pitchFamily="2" charset="-122"/>
                </a:rPr>
                <a:t>c</a:t>
              </a:r>
              <a:r>
                <a:rPr lang="zh-CN" altLang="zh-CN" sz="1800" b="0" u="none" baseline="-25000">
                  <a:solidFill>
                    <a:srgbClr val="008000"/>
                  </a:solidFill>
                  <a:latin typeface="Verdana" panose="020B0604030504040204" pitchFamily="34" charset="0"/>
                  <a:ea typeface="宋体" panose="02010600030101010101" pitchFamily="2" charset="-122"/>
                </a:rPr>
                <a:t>2</a:t>
              </a:r>
            </a:p>
          </p:txBody>
        </p:sp>
        <p:sp>
          <p:nvSpPr>
            <p:cNvPr id="1421" name="未知"/>
            <p:cNvSpPr>
              <a:spLocks/>
            </p:cNvSpPr>
            <p:nvPr/>
          </p:nvSpPr>
          <p:spPr bwMode="auto">
            <a:xfrm>
              <a:off x="1453" y="0"/>
              <a:ext cx="92" cy="72"/>
            </a:xfrm>
            <a:custGeom>
              <a:avLst/>
              <a:gdLst>
                <a:gd name="T0" fmla="*/ 0 w 230"/>
                <a:gd name="T1" fmla="*/ 0 h 179"/>
                <a:gd name="T2" fmla="*/ 0 w 230"/>
                <a:gd name="T3" fmla="*/ 0 h 179"/>
                <a:gd name="T4" fmla="*/ 0 w 230"/>
                <a:gd name="T5" fmla="*/ 0 h 179"/>
                <a:gd name="T6" fmla="*/ 0 w 230"/>
                <a:gd name="T7" fmla="*/ 0 h 179"/>
                <a:gd name="T8" fmla="*/ 0 w 230"/>
                <a:gd name="T9" fmla="*/ 0 h 179"/>
                <a:gd name="T10" fmla="*/ 0 w 230"/>
                <a:gd name="T11" fmla="*/ 0 h 179"/>
                <a:gd name="T12" fmla="*/ 0 w 230"/>
                <a:gd name="T13" fmla="*/ 0 h 179"/>
                <a:gd name="T14" fmla="*/ 0 w 230"/>
                <a:gd name="T15" fmla="*/ 0 h 179"/>
                <a:gd name="T16" fmla="*/ 0 w 230"/>
                <a:gd name="T17" fmla="*/ 0 h 179"/>
                <a:gd name="T18" fmla="*/ 0 w 230"/>
                <a:gd name="T19" fmla="*/ 0 h 179"/>
                <a:gd name="T20" fmla="*/ 0 w 230"/>
                <a:gd name="T21" fmla="*/ 0 h 179"/>
                <a:gd name="T22" fmla="*/ 0 w 230"/>
                <a:gd name="T23" fmla="*/ 0 h 179"/>
                <a:gd name="T24" fmla="*/ 0 w 230"/>
                <a:gd name="T25" fmla="*/ 0 h 179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230" h="179">
                  <a:moveTo>
                    <a:pt x="0" y="73"/>
                  </a:moveTo>
                  <a:lnTo>
                    <a:pt x="27" y="52"/>
                  </a:lnTo>
                  <a:lnTo>
                    <a:pt x="34" y="46"/>
                  </a:lnTo>
                  <a:lnTo>
                    <a:pt x="88" y="9"/>
                  </a:lnTo>
                  <a:lnTo>
                    <a:pt x="120" y="0"/>
                  </a:lnTo>
                  <a:lnTo>
                    <a:pt x="128" y="1"/>
                  </a:lnTo>
                  <a:lnTo>
                    <a:pt x="183" y="46"/>
                  </a:lnTo>
                  <a:lnTo>
                    <a:pt x="213" y="103"/>
                  </a:lnTo>
                  <a:lnTo>
                    <a:pt x="230" y="162"/>
                  </a:lnTo>
                  <a:lnTo>
                    <a:pt x="230" y="168"/>
                  </a:lnTo>
                  <a:lnTo>
                    <a:pt x="230" y="173"/>
                  </a:lnTo>
                  <a:lnTo>
                    <a:pt x="229" y="177"/>
                  </a:lnTo>
                  <a:lnTo>
                    <a:pt x="227" y="179"/>
                  </a:lnTo>
                </a:path>
              </a:pathLst>
            </a:custGeom>
            <a:noFill/>
            <a:ln w="1270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22" name="未知"/>
            <p:cNvSpPr>
              <a:spLocks/>
            </p:cNvSpPr>
            <p:nvPr/>
          </p:nvSpPr>
          <p:spPr bwMode="auto">
            <a:xfrm>
              <a:off x="1467" y="15"/>
              <a:ext cx="63" cy="54"/>
            </a:xfrm>
            <a:custGeom>
              <a:avLst/>
              <a:gdLst>
                <a:gd name="T0" fmla="*/ 0 w 158"/>
                <a:gd name="T1" fmla="*/ 0 h 136"/>
                <a:gd name="T2" fmla="*/ 0 w 158"/>
                <a:gd name="T3" fmla="*/ 0 h 136"/>
                <a:gd name="T4" fmla="*/ 0 w 158"/>
                <a:gd name="T5" fmla="*/ 0 h 136"/>
                <a:gd name="T6" fmla="*/ 0 w 158"/>
                <a:gd name="T7" fmla="*/ 0 h 136"/>
                <a:gd name="T8" fmla="*/ 0 w 158"/>
                <a:gd name="T9" fmla="*/ 0 h 136"/>
                <a:gd name="T10" fmla="*/ 0 w 158"/>
                <a:gd name="T11" fmla="*/ 0 h 136"/>
                <a:gd name="T12" fmla="*/ 0 w 158"/>
                <a:gd name="T13" fmla="*/ 0 h 136"/>
                <a:gd name="T14" fmla="*/ 0 w 158"/>
                <a:gd name="T15" fmla="*/ 0 h 136"/>
                <a:gd name="T16" fmla="*/ 0 w 158"/>
                <a:gd name="T17" fmla="*/ 0 h 136"/>
                <a:gd name="T18" fmla="*/ 0 w 158"/>
                <a:gd name="T19" fmla="*/ 0 h 136"/>
                <a:gd name="T20" fmla="*/ 0 w 158"/>
                <a:gd name="T21" fmla="*/ 0 h 136"/>
                <a:gd name="T22" fmla="*/ 0 w 158"/>
                <a:gd name="T23" fmla="*/ 0 h 1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58" h="136">
                  <a:moveTo>
                    <a:pt x="0" y="57"/>
                  </a:moveTo>
                  <a:lnTo>
                    <a:pt x="17" y="42"/>
                  </a:lnTo>
                  <a:lnTo>
                    <a:pt x="22" y="37"/>
                  </a:lnTo>
                  <a:lnTo>
                    <a:pt x="72" y="2"/>
                  </a:lnTo>
                  <a:lnTo>
                    <a:pt x="84" y="0"/>
                  </a:lnTo>
                  <a:lnTo>
                    <a:pt x="90" y="0"/>
                  </a:lnTo>
                  <a:lnTo>
                    <a:pt x="134" y="49"/>
                  </a:lnTo>
                  <a:lnTo>
                    <a:pt x="155" y="109"/>
                  </a:lnTo>
                  <a:lnTo>
                    <a:pt x="158" y="127"/>
                  </a:lnTo>
                  <a:lnTo>
                    <a:pt x="157" y="131"/>
                  </a:lnTo>
                  <a:lnTo>
                    <a:pt x="157" y="134"/>
                  </a:lnTo>
                  <a:lnTo>
                    <a:pt x="156" y="136"/>
                  </a:lnTo>
                </a:path>
              </a:pathLst>
            </a:custGeom>
            <a:noFill/>
            <a:ln w="1270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23" name="未知"/>
            <p:cNvSpPr>
              <a:spLocks/>
            </p:cNvSpPr>
            <p:nvPr/>
          </p:nvSpPr>
          <p:spPr bwMode="auto">
            <a:xfrm>
              <a:off x="1359" y="12"/>
              <a:ext cx="258" cy="218"/>
            </a:xfrm>
            <a:custGeom>
              <a:avLst/>
              <a:gdLst>
                <a:gd name="T0" fmla="*/ 0 w 644"/>
                <a:gd name="T1" fmla="*/ 0 h 546"/>
                <a:gd name="T2" fmla="*/ 0 w 644"/>
                <a:gd name="T3" fmla="*/ 0 h 546"/>
                <a:gd name="T4" fmla="*/ 0 w 644"/>
                <a:gd name="T5" fmla="*/ 0 h 546"/>
                <a:gd name="T6" fmla="*/ 0 w 644"/>
                <a:gd name="T7" fmla="*/ 0 h 546"/>
                <a:gd name="T8" fmla="*/ 0 w 644"/>
                <a:gd name="T9" fmla="*/ 0 h 546"/>
                <a:gd name="T10" fmla="*/ 0 w 644"/>
                <a:gd name="T11" fmla="*/ 0 h 546"/>
                <a:gd name="T12" fmla="*/ 0 w 644"/>
                <a:gd name="T13" fmla="*/ 0 h 546"/>
                <a:gd name="T14" fmla="*/ 0 w 644"/>
                <a:gd name="T15" fmla="*/ 0 h 546"/>
                <a:gd name="T16" fmla="*/ 0 w 644"/>
                <a:gd name="T17" fmla="*/ 0 h 546"/>
                <a:gd name="T18" fmla="*/ 0 w 644"/>
                <a:gd name="T19" fmla="*/ 0 h 546"/>
                <a:gd name="T20" fmla="*/ 0 w 644"/>
                <a:gd name="T21" fmla="*/ 0 h 546"/>
                <a:gd name="T22" fmla="*/ 0 w 644"/>
                <a:gd name="T23" fmla="*/ 0 h 546"/>
                <a:gd name="T24" fmla="*/ 0 w 644"/>
                <a:gd name="T25" fmla="*/ 0 h 546"/>
                <a:gd name="T26" fmla="*/ 0 w 644"/>
                <a:gd name="T27" fmla="*/ 0 h 546"/>
                <a:gd name="T28" fmla="*/ 0 w 644"/>
                <a:gd name="T29" fmla="*/ 0 h 546"/>
                <a:gd name="T30" fmla="*/ 0 w 644"/>
                <a:gd name="T31" fmla="*/ 0 h 546"/>
                <a:gd name="T32" fmla="*/ 0 w 644"/>
                <a:gd name="T33" fmla="*/ 0 h 546"/>
                <a:gd name="T34" fmla="*/ 0 w 644"/>
                <a:gd name="T35" fmla="*/ 0 h 546"/>
                <a:gd name="T36" fmla="*/ 0 w 644"/>
                <a:gd name="T37" fmla="*/ 0 h 546"/>
                <a:gd name="T38" fmla="*/ 0 w 644"/>
                <a:gd name="T39" fmla="*/ 0 h 546"/>
                <a:gd name="T40" fmla="*/ 0 w 644"/>
                <a:gd name="T41" fmla="*/ 0 h 546"/>
                <a:gd name="T42" fmla="*/ 0 w 644"/>
                <a:gd name="T43" fmla="*/ 0 h 546"/>
                <a:gd name="T44" fmla="*/ 0 w 644"/>
                <a:gd name="T45" fmla="*/ 0 h 546"/>
                <a:gd name="T46" fmla="*/ 0 w 644"/>
                <a:gd name="T47" fmla="*/ 0 h 546"/>
                <a:gd name="T48" fmla="*/ 0 w 644"/>
                <a:gd name="T49" fmla="*/ 0 h 546"/>
                <a:gd name="T50" fmla="*/ 0 w 644"/>
                <a:gd name="T51" fmla="*/ 0 h 546"/>
                <a:gd name="T52" fmla="*/ 0 w 644"/>
                <a:gd name="T53" fmla="*/ 0 h 546"/>
                <a:gd name="T54" fmla="*/ 0 w 644"/>
                <a:gd name="T55" fmla="*/ 0 h 546"/>
                <a:gd name="T56" fmla="*/ 0 w 644"/>
                <a:gd name="T57" fmla="*/ 0 h 546"/>
                <a:gd name="T58" fmla="*/ 0 w 644"/>
                <a:gd name="T59" fmla="*/ 0 h 546"/>
                <a:gd name="T60" fmla="*/ 0 w 644"/>
                <a:gd name="T61" fmla="*/ 0 h 546"/>
                <a:gd name="T62" fmla="*/ 0 w 644"/>
                <a:gd name="T63" fmla="*/ 0 h 546"/>
                <a:gd name="T64" fmla="*/ 0 w 644"/>
                <a:gd name="T65" fmla="*/ 0 h 546"/>
                <a:gd name="T66" fmla="*/ 0 w 644"/>
                <a:gd name="T67" fmla="*/ 0 h 546"/>
                <a:gd name="T68" fmla="*/ 0 w 644"/>
                <a:gd name="T69" fmla="*/ 0 h 546"/>
                <a:gd name="T70" fmla="*/ 0 w 644"/>
                <a:gd name="T71" fmla="*/ 0 h 546"/>
                <a:gd name="T72" fmla="*/ 0 w 644"/>
                <a:gd name="T73" fmla="*/ 0 h 54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644" h="546">
                  <a:moveTo>
                    <a:pt x="169" y="3"/>
                  </a:moveTo>
                  <a:lnTo>
                    <a:pt x="220" y="42"/>
                  </a:lnTo>
                  <a:lnTo>
                    <a:pt x="274" y="74"/>
                  </a:lnTo>
                  <a:lnTo>
                    <a:pt x="282" y="79"/>
                  </a:lnTo>
                  <a:lnTo>
                    <a:pt x="290" y="83"/>
                  </a:lnTo>
                  <a:lnTo>
                    <a:pt x="296" y="87"/>
                  </a:lnTo>
                  <a:lnTo>
                    <a:pt x="302" y="91"/>
                  </a:lnTo>
                  <a:lnTo>
                    <a:pt x="307" y="94"/>
                  </a:lnTo>
                  <a:lnTo>
                    <a:pt x="311" y="96"/>
                  </a:lnTo>
                  <a:lnTo>
                    <a:pt x="315" y="99"/>
                  </a:lnTo>
                  <a:lnTo>
                    <a:pt x="383" y="124"/>
                  </a:lnTo>
                  <a:lnTo>
                    <a:pt x="463" y="147"/>
                  </a:lnTo>
                  <a:lnTo>
                    <a:pt x="523" y="164"/>
                  </a:lnTo>
                  <a:lnTo>
                    <a:pt x="597" y="184"/>
                  </a:lnTo>
                  <a:lnTo>
                    <a:pt x="641" y="197"/>
                  </a:lnTo>
                  <a:lnTo>
                    <a:pt x="644" y="214"/>
                  </a:lnTo>
                  <a:lnTo>
                    <a:pt x="640" y="275"/>
                  </a:lnTo>
                  <a:lnTo>
                    <a:pt x="616" y="345"/>
                  </a:lnTo>
                  <a:lnTo>
                    <a:pt x="577" y="416"/>
                  </a:lnTo>
                  <a:lnTo>
                    <a:pt x="528" y="478"/>
                  </a:lnTo>
                  <a:lnTo>
                    <a:pt x="474" y="525"/>
                  </a:lnTo>
                  <a:lnTo>
                    <a:pt x="400" y="546"/>
                  </a:lnTo>
                  <a:lnTo>
                    <a:pt x="399" y="544"/>
                  </a:lnTo>
                  <a:lnTo>
                    <a:pt x="344" y="487"/>
                  </a:lnTo>
                  <a:lnTo>
                    <a:pt x="299" y="440"/>
                  </a:lnTo>
                  <a:lnTo>
                    <a:pt x="252" y="389"/>
                  </a:lnTo>
                  <a:lnTo>
                    <a:pt x="211" y="343"/>
                  </a:lnTo>
                  <a:lnTo>
                    <a:pt x="175" y="300"/>
                  </a:lnTo>
                  <a:lnTo>
                    <a:pt x="170" y="294"/>
                  </a:lnTo>
                  <a:lnTo>
                    <a:pt x="105" y="270"/>
                  </a:lnTo>
                  <a:lnTo>
                    <a:pt x="41" y="261"/>
                  </a:lnTo>
                  <a:lnTo>
                    <a:pt x="30" y="260"/>
                  </a:lnTo>
                  <a:lnTo>
                    <a:pt x="0" y="251"/>
                  </a:lnTo>
                  <a:lnTo>
                    <a:pt x="0" y="249"/>
                  </a:lnTo>
                  <a:lnTo>
                    <a:pt x="4" y="246"/>
                  </a:lnTo>
                  <a:lnTo>
                    <a:pt x="167" y="0"/>
                  </a:lnTo>
                  <a:lnTo>
                    <a:pt x="169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24" name="未知"/>
            <p:cNvSpPr>
              <a:spLocks/>
            </p:cNvSpPr>
            <p:nvPr/>
          </p:nvSpPr>
          <p:spPr bwMode="auto">
            <a:xfrm>
              <a:off x="1359" y="12"/>
              <a:ext cx="258" cy="218"/>
            </a:xfrm>
            <a:custGeom>
              <a:avLst/>
              <a:gdLst>
                <a:gd name="T0" fmla="*/ 0 w 645"/>
                <a:gd name="T1" fmla="*/ 0 h 546"/>
                <a:gd name="T2" fmla="*/ 0 w 645"/>
                <a:gd name="T3" fmla="*/ 0 h 546"/>
                <a:gd name="T4" fmla="*/ 0 w 645"/>
                <a:gd name="T5" fmla="*/ 0 h 546"/>
                <a:gd name="T6" fmla="*/ 0 w 645"/>
                <a:gd name="T7" fmla="*/ 0 h 546"/>
                <a:gd name="T8" fmla="*/ 0 w 645"/>
                <a:gd name="T9" fmla="*/ 0 h 546"/>
                <a:gd name="T10" fmla="*/ 0 w 645"/>
                <a:gd name="T11" fmla="*/ 0 h 546"/>
                <a:gd name="T12" fmla="*/ 0 w 645"/>
                <a:gd name="T13" fmla="*/ 0 h 546"/>
                <a:gd name="T14" fmla="*/ 0 w 645"/>
                <a:gd name="T15" fmla="*/ 0 h 546"/>
                <a:gd name="T16" fmla="*/ 0 w 645"/>
                <a:gd name="T17" fmla="*/ 0 h 546"/>
                <a:gd name="T18" fmla="*/ 0 w 645"/>
                <a:gd name="T19" fmla="*/ 0 h 546"/>
                <a:gd name="T20" fmla="*/ 0 w 645"/>
                <a:gd name="T21" fmla="*/ 0 h 546"/>
                <a:gd name="T22" fmla="*/ 0 w 645"/>
                <a:gd name="T23" fmla="*/ 0 h 546"/>
                <a:gd name="T24" fmla="*/ 0 w 645"/>
                <a:gd name="T25" fmla="*/ 0 h 546"/>
                <a:gd name="T26" fmla="*/ 0 w 645"/>
                <a:gd name="T27" fmla="*/ 0 h 546"/>
                <a:gd name="T28" fmla="*/ 0 w 645"/>
                <a:gd name="T29" fmla="*/ 0 h 546"/>
                <a:gd name="T30" fmla="*/ 0 w 645"/>
                <a:gd name="T31" fmla="*/ 0 h 546"/>
                <a:gd name="T32" fmla="*/ 0 w 645"/>
                <a:gd name="T33" fmla="*/ 0 h 546"/>
                <a:gd name="T34" fmla="*/ 0 w 645"/>
                <a:gd name="T35" fmla="*/ 0 h 546"/>
                <a:gd name="T36" fmla="*/ 0 w 645"/>
                <a:gd name="T37" fmla="*/ 0 h 546"/>
                <a:gd name="T38" fmla="*/ 0 w 645"/>
                <a:gd name="T39" fmla="*/ 0 h 546"/>
                <a:gd name="T40" fmla="*/ 0 w 645"/>
                <a:gd name="T41" fmla="*/ 0 h 546"/>
                <a:gd name="T42" fmla="*/ 0 w 645"/>
                <a:gd name="T43" fmla="*/ 0 h 546"/>
                <a:gd name="T44" fmla="*/ 0 w 645"/>
                <a:gd name="T45" fmla="*/ 0 h 546"/>
                <a:gd name="T46" fmla="*/ 0 w 645"/>
                <a:gd name="T47" fmla="*/ 0 h 546"/>
                <a:gd name="T48" fmla="*/ 0 w 645"/>
                <a:gd name="T49" fmla="*/ 0 h 546"/>
                <a:gd name="T50" fmla="*/ 0 w 645"/>
                <a:gd name="T51" fmla="*/ 0 h 546"/>
                <a:gd name="T52" fmla="*/ 0 w 645"/>
                <a:gd name="T53" fmla="*/ 0 h 546"/>
                <a:gd name="T54" fmla="*/ 0 w 645"/>
                <a:gd name="T55" fmla="*/ 0 h 546"/>
                <a:gd name="T56" fmla="*/ 0 w 645"/>
                <a:gd name="T57" fmla="*/ 0 h 546"/>
                <a:gd name="T58" fmla="*/ 0 w 645"/>
                <a:gd name="T59" fmla="*/ 0 h 546"/>
                <a:gd name="T60" fmla="*/ 0 w 645"/>
                <a:gd name="T61" fmla="*/ 0 h 546"/>
                <a:gd name="T62" fmla="*/ 0 w 645"/>
                <a:gd name="T63" fmla="*/ 0 h 546"/>
                <a:gd name="T64" fmla="*/ 0 w 645"/>
                <a:gd name="T65" fmla="*/ 0 h 546"/>
                <a:gd name="T66" fmla="*/ 0 w 645"/>
                <a:gd name="T67" fmla="*/ 0 h 546"/>
                <a:gd name="T68" fmla="*/ 0 w 645"/>
                <a:gd name="T69" fmla="*/ 0 h 546"/>
                <a:gd name="T70" fmla="*/ 0 w 645"/>
                <a:gd name="T71" fmla="*/ 0 h 546"/>
                <a:gd name="T72" fmla="*/ 0 w 645"/>
                <a:gd name="T73" fmla="*/ 0 h 546"/>
                <a:gd name="T74" fmla="*/ 0 w 645"/>
                <a:gd name="T75" fmla="*/ 0 h 54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645" h="546">
                  <a:moveTo>
                    <a:pt x="4" y="246"/>
                  </a:moveTo>
                  <a:lnTo>
                    <a:pt x="0" y="249"/>
                  </a:lnTo>
                  <a:lnTo>
                    <a:pt x="0" y="251"/>
                  </a:lnTo>
                  <a:lnTo>
                    <a:pt x="2" y="253"/>
                  </a:lnTo>
                  <a:lnTo>
                    <a:pt x="53" y="263"/>
                  </a:lnTo>
                  <a:lnTo>
                    <a:pt x="66" y="264"/>
                  </a:lnTo>
                  <a:lnTo>
                    <a:pt x="131" y="276"/>
                  </a:lnTo>
                  <a:lnTo>
                    <a:pt x="181" y="308"/>
                  </a:lnTo>
                  <a:lnTo>
                    <a:pt x="189" y="318"/>
                  </a:lnTo>
                  <a:lnTo>
                    <a:pt x="237" y="373"/>
                  </a:lnTo>
                  <a:lnTo>
                    <a:pt x="283" y="423"/>
                  </a:lnTo>
                  <a:lnTo>
                    <a:pt x="330" y="472"/>
                  </a:lnTo>
                  <a:lnTo>
                    <a:pt x="380" y="525"/>
                  </a:lnTo>
                  <a:lnTo>
                    <a:pt x="400" y="546"/>
                  </a:lnTo>
                  <a:lnTo>
                    <a:pt x="418" y="546"/>
                  </a:lnTo>
                  <a:lnTo>
                    <a:pt x="492" y="512"/>
                  </a:lnTo>
                  <a:lnTo>
                    <a:pt x="546" y="459"/>
                  </a:lnTo>
                  <a:lnTo>
                    <a:pt x="592" y="393"/>
                  </a:lnTo>
                  <a:lnTo>
                    <a:pt x="626" y="321"/>
                  </a:lnTo>
                  <a:lnTo>
                    <a:pt x="644" y="253"/>
                  </a:lnTo>
                  <a:lnTo>
                    <a:pt x="645" y="233"/>
                  </a:lnTo>
                  <a:lnTo>
                    <a:pt x="644" y="214"/>
                  </a:lnTo>
                  <a:lnTo>
                    <a:pt x="641" y="197"/>
                  </a:lnTo>
                  <a:lnTo>
                    <a:pt x="597" y="184"/>
                  </a:lnTo>
                  <a:lnTo>
                    <a:pt x="558" y="173"/>
                  </a:lnTo>
                  <a:lnTo>
                    <a:pt x="491" y="155"/>
                  </a:lnTo>
                  <a:lnTo>
                    <a:pt x="418" y="134"/>
                  </a:lnTo>
                  <a:lnTo>
                    <a:pt x="358" y="116"/>
                  </a:lnTo>
                  <a:lnTo>
                    <a:pt x="307" y="94"/>
                  </a:lnTo>
                  <a:lnTo>
                    <a:pt x="302" y="91"/>
                  </a:lnTo>
                  <a:lnTo>
                    <a:pt x="296" y="87"/>
                  </a:lnTo>
                  <a:lnTo>
                    <a:pt x="290" y="83"/>
                  </a:lnTo>
                  <a:lnTo>
                    <a:pt x="282" y="79"/>
                  </a:lnTo>
                  <a:lnTo>
                    <a:pt x="274" y="74"/>
                  </a:lnTo>
                  <a:lnTo>
                    <a:pt x="266" y="69"/>
                  </a:lnTo>
                  <a:lnTo>
                    <a:pt x="212" y="36"/>
                  </a:lnTo>
                  <a:lnTo>
                    <a:pt x="169" y="3"/>
                  </a:lnTo>
                  <a:lnTo>
                    <a:pt x="167" y="0"/>
                  </a:lnTo>
                </a:path>
              </a:pathLst>
            </a:custGeom>
            <a:noFill/>
            <a:ln w="1270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25" name="未知"/>
            <p:cNvSpPr>
              <a:spLocks/>
            </p:cNvSpPr>
            <p:nvPr/>
          </p:nvSpPr>
          <p:spPr bwMode="auto">
            <a:xfrm>
              <a:off x="1357" y="11"/>
              <a:ext cx="70" cy="101"/>
            </a:xfrm>
            <a:custGeom>
              <a:avLst/>
              <a:gdLst>
                <a:gd name="T0" fmla="*/ 0 w 174"/>
                <a:gd name="T1" fmla="*/ 0 h 253"/>
                <a:gd name="T2" fmla="*/ 0 w 174"/>
                <a:gd name="T3" fmla="*/ 0 h 253"/>
                <a:gd name="T4" fmla="*/ 0 w 174"/>
                <a:gd name="T5" fmla="*/ 0 h 253"/>
                <a:gd name="T6" fmla="*/ 0 w 174"/>
                <a:gd name="T7" fmla="*/ 0 h 253"/>
                <a:gd name="T8" fmla="*/ 0 w 174"/>
                <a:gd name="T9" fmla="*/ 0 h 253"/>
                <a:gd name="T10" fmla="*/ 0 w 174"/>
                <a:gd name="T11" fmla="*/ 0 h 253"/>
                <a:gd name="T12" fmla="*/ 0 w 174"/>
                <a:gd name="T13" fmla="*/ 0 h 253"/>
                <a:gd name="T14" fmla="*/ 0 w 174"/>
                <a:gd name="T15" fmla="*/ 0 h 253"/>
                <a:gd name="T16" fmla="*/ 0 w 174"/>
                <a:gd name="T17" fmla="*/ 0 h 253"/>
                <a:gd name="T18" fmla="*/ 0 w 174"/>
                <a:gd name="T19" fmla="*/ 0 h 253"/>
                <a:gd name="T20" fmla="*/ 0 w 174"/>
                <a:gd name="T21" fmla="*/ 0 h 253"/>
                <a:gd name="T22" fmla="*/ 0 w 174"/>
                <a:gd name="T23" fmla="*/ 0 h 253"/>
                <a:gd name="T24" fmla="*/ 0 w 174"/>
                <a:gd name="T25" fmla="*/ 0 h 253"/>
                <a:gd name="T26" fmla="*/ 0 w 174"/>
                <a:gd name="T27" fmla="*/ 0 h 253"/>
                <a:gd name="T28" fmla="*/ 0 w 174"/>
                <a:gd name="T29" fmla="*/ 0 h 253"/>
                <a:gd name="T30" fmla="*/ 0 w 174"/>
                <a:gd name="T31" fmla="*/ 0 h 253"/>
                <a:gd name="T32" fmla="*/ 0 w 174"/>
                <a:gd name="T33" fmla="*/ 0 h 253"/>
                <a:gd name="T34" fmla="*/ 0 w 174"/>
                <a:gd name="T35" fmla="*/ 0 h 253"/>
                <a:gd name="T36" fmla="*/ 0 w 174"/>
                <a:gd name="T37" fmla="*/ 0 h 253"/>
                <a:gd name="T38" fmla="*/ 0 w 174"/>
                <a:gd name="T39" fmla="*/ 0 h 253"/>
                <a:gd name="T40" fmla="*/ 0 w 174"/>
                <a:gd name="T41" fmla="*/ 0 h 253"/>
                <a:gd name="T42" fmla="*/ 0 w 174"/>
                <a:gd name="T43" fmla="*/ 0 h 253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174" h="253">
                  <a:moveTo>
                    <a:pt x="105" y="139"/>
                  </a:moveTo>
                  <a:lnTo>
                    <a:pt x="64" y="195"/>
                  </a:lnTo>
                  <a:lnTo>
                    <a:pt x="19" y="244"/>
                  </a:lnTo>
                  <a:lnTo>
                    <a:pt x="4" y="253"/>
                  </a:lnTo>
                  <a:lnTo>
                    <a:pt x="2" y="253"/>
                  </a:lnTo>
                  <a:lnTo>
                    <a:pt x="1" y="251"/>
                  </a:lnTo>
                  <a:lnTo>
                    <a:pt x="0" y="249"/>
                  </a:lnTo>
                  <a:lnTo>
                    <a:pt x="0" y="246"/>
                  </a:lnTo>
                  <a:lnTo>
                    <a:pt x="1" y="242"/>
                  </a:lnTo>
                  <a:lnTo>
                    <a:pt x="27" y="183"/>
                  </a:lnTo>
                  <a:lnTo>
                    <a:pt x="62" y="125"/>
                  </a:lnTo>
                  <a:lnTo>
                    <a:pt x="97" y="76"/>
                  </a:lnTo>
                  <a:lnTo>
                    <a:pt x="140" y="23"/>
                  </a:lnTo>
                  <a:lnTo>
                    <a:pt x="170" y="0"/>
                  </a:lnTo>
                  <a:lnTo>
                    <a:pt x="172" y="1"/>
                  </a:lnTo>
                  <a:lnTo>
                    <a:pt x="173" y="2"/>
                  </a:lnTo>
                  <a:lnTo>
                    <a:pt x="174" y="4"/>
                  </a:lnTo>
                  <a:lnTo>
                    <a:pt x="174" y="7"/>
                  </a:lnTo>
                  <a:lnTo>
                    <a:pt x="173" y="11"/>
                  </a:lnTo>
                  <a:lnTo>
                    <a:pt x="147" y="71"/>
                  </a:lnTo>
                  <a:lnTo>
                    <a:pt x="112" y="128"/>
                  </a:lnTo>
                  <a:lnTo>
                    <a:pt x="105" y="139"/>
                  </a:lnTo>
                  <a:close/>
                </a:path>
              </a:pathLst>
            </a:custGeom>
            <a:noFill/>
            <a:ln w="1270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26" name="未知"/>
            <p:cNvSpPr>
              <a:spLocks/>
            </p:cNvSpPr>
            <p:nvPr/>
          </p:nvSpPr>
          <p:spPr bwMode="auto">
            <a:xfrm>
              <a:off x="1375" y="80"/>
              <a:ext cx="235" cy="142"/>
            </a:xfrm>
            <a:custGeom>
              <a:avLst/>
              <a:gdLst>
                <a:gd name="T0" fmla="*/ 0 w 587"/>
                <a:gd name="T1" fmla="*/ 0 h 355"/>
                <a:gd name="T2" fmla="*/ 0 w 587"/>
                <a:gd name="T3" fmla="*/ 0 h 355"/>
                <a:gd name="T4" fmla="*/ 0 w 587"/>
                <a:gd name="T5" fmla="*/ 0 h 355"/>
                <a:gd name="T6" fmla="*/ 0 w 587"/>
                <a:gd name="T7" fmla="*/ 0 h 355"/>
                <a:gd name="T8" fmla="*/ 0 w 587"/>
                <a:gd name="T9" fmla="*/ 0 h 355"/>
                <a:gd name="T10" fmla="*/ 0 w 587"/>
                <a:gd name="T11" fmla="*/ 0 h 355"/>
                <a:gd name="T12" fmla="*/ 0 w 587"/>
                <a:gd name="T13" fmla="*/ 0 h 355"/>
                <a:gd name="T14" fmla="*/ 0 w 587"/>
                <a:gd name="T15" fmla="*/ 0 h 355"/>
                <a:gd name="T16" fmla="*/ 0 w 587"/>
                <a:gd name="T17" fmla="*/ 0 h 355"/>
                <a:gd name="T18" fmla="*/ 0 w 587"/>
                <a:gd name="T19" fmla="*/ 0 h 355"/>
                <a:gd name="T20" fmla="*/ 0 w 587"/>
                <a:gd name="T21" fmla="*/ 0 h 355"/>
                <a:gd name="T22" fmla="*/ 0 w 587"/>
                <a:gd name="T23" fmla="*/ 0 h 355"/>
                <a:gd name="T24" fmla="*/ 0 w 587"/>
                <a:gd name="T25" fmla="*/ 0 h 355"/>
                <a:gd name="T26" fmla="*/ 0 w 587"/>
                <a:gd name="T27" fmla="*/ 0 h 355"/>
                <a:gd name="T28" fmla="*/ 0 w 587"/>
                <a:gd name="T29" fmla="*/ 0 h 355"/>
                <a:gd name="T30" fmla="*/ 0 w 587"/>
                <a:gd name="T31" fmla="*/ 0 h 355"/>
                <a:gd name="T32" fmla="*/ 0 w 587"/>
                <a:gd name="T33" fmla="*/ 0 h 355"/>
                <a:gd name="T34" fmla="*/ 0 w 587"/>
                <a:gd name="T35" fmla="*/ 0 h 355"/>
                <a:gd name="T36" fmla="*/ 0 w 587"/>
                <a:gd name="T37" fmla="*/ 0 h 355"/>
                <a:gd name="T38" fmla="*/ 0 w 587"/>
                <a:gd name="T39" fmla="*/ 0 h 355"/>
                <a:gd name="T40" fmla="*/ 0 w 587"/>
                <a:gd name="T41" fmla="*/ 0 h 355"/>
                <a:gd name="T42" fmla="*/ 0 w 587"/>
                <a:gd name="T43" fmla="*/ 0 h 355"/>
                <a:gd name="T44" fmla="*/ 0 w 587"/>
                <a:gd name="T45" fmla="*/ 0 h 355"/>
                <a:gd name="T46" fmla="*/ 0 w 587"/>
                <a:gd name="T47" fmla="*/ 0 h 355"/>
                <a:gd name="T48" fmla="*/ 0 w 587"/>
                <a:gd name="T49" fmla="*/ 0 h 355"/>
                <a:gd name="T50" fmla="*/ 0 w 587"/>
                <a:gd name="T51" fmla="*/ 0 h 355"/>
                <a:gd name="T52" fmla="*/ 0 w 587"/>
                <a:gd name="T53" fmla="*/ 0 h 355"/>
                <a:gd name="T54" fmla="*/ 0 w 587"/>
                <a:gd name="T55" fmla="*/ 0 h 355"/>
                <a:gd name="T56" fmla="*/ 0 w 587"/>
                <a:gd name="T57" fmla="*/ 0 h 355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587" h="355">
                  <a:moveTo>
                    <a:pt x="443" y="0"/>
                  </a:moveTo>
                  <a:lnTo>
                    <a:pt x="505" y="15"/>
                  </a:lnTo>
                  <a:lnTo>
                    <a:pt x="562" y="34"/>
                  </a:lnTo>
                  <a:lnTo>
                    <a:pt x="587" y="64"/>
                  </a:lnTo>
                  <a:lnTo>
                    <a:pt x="586" y="77"/>
                  </a:lnTo>
                  <a:lnTo>
                    <a:pt x="567" y="145"/>
                  </a:lnTo>
                  <a:lnTo>
                    <a:pt x="539" y="205"/>
                  </a:lnTo>
                  <a:lnTo>
                    <a:pt x="502" y="263"/>
                  </a:lnTo>
                  <a:lnTo>
                    <a:pt x="459" y="312"/>
                  </a:lnTo>
                  <a:lnTo>
                    <a:pt x="399" y="352"/>
                  </a:lnTo>
                  <a:lnTo>
                    <a:pt x="384" y="355"/>
                  </a:lnTo>
                  <a:lnTo>
                    <a:pt x="380" y="354"/>
                  </a:lnTo>
                  <a:lnTo>
                    <a:pt x="326" y="302"/>
                  </a:lnTo>
                  <a:lnTo>
                    <a:pt x="275" y="243"/>
                  </a:lnTo>
                  <a:lnTo>
                    <a:pt x="262" y="227"/>
                  </a:lnTo>
                  <a:lnTo>
                    <a:pt x="212" y="169"/>
                  </a:lnTo>
                  <a:lnTo>
                    <a:pt x="164" y="124"/>
                  </a:lnTo>
                  <a:lnTo>
                    <a:pt x="109" y="89"/>
                  </a:lnTo>
                  <a:lnTo>
                    <a:pt x="50" y="74"/>
                  </a:lnTo>
                  <a:lnTo>
                    <a:pt x="0" y="69"/>
                  </a:lnTo>
                  <a:lnTo>
                    <a:pt x="2" y="69"/>
                  </a:lnTo>
                  <a:lnTo>
                    <a:pt x="63" y="58"/>
                  </a:lnTo>
                  <a:lnTo>
                    <a:pt x="147" y="44"/>
                  </a:lnTo>
                  <a:lnTo>
                    <a:pt x="212" y="34"/>
                  </a:lnTo>
                  <a:lnTo>
                    <a:pt x="278" y="24"/>
                  </a:lnTo>
                  <a:lnTo>
                    <a:pt x="339" y="14"/>
                  </a:lnTo>
                  <a:lnTo>
                    <a:pt x="410" y="4"/>
                  </a:lnTo>
                  <a:lnTo>
                    <a:pt x="441" y="0"/>
                  </a:lnTo>
                  <a:lnTo>
                    <a:pt x="443" y="0"/>
                  </a:lnTo>
                  <a:close/>
                </a:path>
              </a:pathLst>
            </a:custGeom>
            <a:solidFill>
              <a:srgbClr val="E86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27" name="未知"/>
            <p:cNvSpPr>
              <a:spLocks/>
            </p:cNvSpPr>
            <p:nvPr/>
          </p:nvSpPr>
          <p:spPr bwMode="auto">
            <a:xfrm>
              <a:off x="152" y="166"/>
              <a:ext cx="1200" cy="1199"/>
            </a:xfrm>
            <a:custGeom>
              <a:avLst/>
              <a:gdLst>
                <a:gd name="T0" fmla="*/ 0 w 2999"/>
                <a:gd name="T1" fmla="*/ 0 h 2999"/>
                <a:gd name="T2" fmla="*/ 0 w 2999"/>
                <a:gd name="T3" fmla="*/ 0 h 2999"/>
                <a:gd name="T4" fmla="*/ 0 w 2999"/>
                <a:gd name="T5" fmla="*/ 0 h 2999"/>
                <a:gd name="T6" fmla="*/ 0 w 2999"/>
                <a:gd name="T7" fmla="*/ 0 h 2999"/>
                <a:gd name="T8" fmla="*/ 0 w 2999"/>
                <a:gd name="T9" fmla="*/ 0 h 2999"/>
                <a:gd name="T10" fmla="*/ 0 w 2999"/>
                <a:gd name="T11" fmla="*/ 0 h 2999"/>
                <a:gd name="T12" fmla="*/ 0 w 2999"/>
                <a:gd name="T13" fmla="*/ 0 h 2999"/>
                <a:gd name="T14" fmla="*/ 0 w 2999"/>
                <a:gd name="T15" fmla="*/ 0 h 2999"/>
                <a:gd name="T16" fmla="*/ 0 w 2999"/>
                <a:gd name="T17" fmla="*/ 0 h 2999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999" h="2999">
                  <a:moveTo>
                    <a:pt x="2981" y="174"/>
                  </a:moveTo>
                  <a:lnTo>
                    <a:pt x="2999" y="2999"/>
                  </a:lnTo>
                  <a:lnTo>
                    <a:pt x="2981" y="174"/>
                  </a:lnTo>
                  <a:lnTo>
                    <a:pt x="2842" y="35"/>
                  </a:lnTo>
                  <a:lnTo>
                    <a:pt x="35" y="2842"/>
                  </a:lnTo>
                  <a:lnTo>
                    <a:pt x="0" y="0"/>
                  </a:lnTo>
                  <a:lnTo>
                    <a:pt x="35" y="2842"/>
                  </a:lnTo>
                  <a:lnTo>
                    <a:pt x="174" y="2981"/>
                  </a:lnTo>
                  <a:lnTo>
                    <a:pt x="2981" y="174"/>
                  </a:lnTo>
                  <a:close/>
                </a:path>
              </a:pathLst>
            </a:custGeom>
            <a:blipFill dpi="0" rotWithShape="0">
              <a:blip r:embed="rId34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28" name="未知"/>
            <p:cNvSpPr>
              <a:spLocks/>
            </p:cNvSpPr>
            <p:nvPr/>
          </p:nvSpPr>
          <p:spPr bwMode="auto">
            <a:xfrm>
              <a:off x="214" y="228"/>
              <a:ext cx="1164" cy="1164"/>
            </a:xfrm>
            <a:custGeom>
              <a:avLst/>
              <a:gdLst>
                <a:gd name="T0" fmla="*/ 0 w 2910"/>
                <a:gd name="T1" fmla="*/ 0 h 2910"/>
                <a:gd name="T2" fmla="*/ 0 w 2910"/>
                <a:gd name="T3" fmla="*/ 0 h 2910"/>
                <a:gd name="T4" fmla="*/ 0 w 2910"/>
                <a:gd name="T5" fmla="*/ 0 h 2910"/>
                <a:gd name="T6" fmla="*/ 0 w 2910"/>
                <a:gd name="T7" fmla="*/ 0 h 2910"/>
                <a:gd name="T8" fmla="*/ 0 w 2910"/>
                <a:gd name="T9" fmla="*/ 0 h 2910"/>
                <a:gd name="T10" fmla="*/ 0 w 2910"/>
                <a:gd name="T11" fmla="*/ 0 h 2910"/>
                <a:gd name="T12" fmla="*/ 0 w 2910"/>
                <a:gd name="T13" fmla="*/ 0 h 2910"/>
                <a:gd name="T14" fmla="*/ 0 w 2910"/>
                <a:gd name="T15" fmla="*/ 0 h 2910"/>
                <a:gd name="T16" fmla="*/ 0 w 2910"/>
                <a:gd name="T17" fmla="*/ 0 h 291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910" h="2910">
                  <a:moveTo>
                    <a:pt x="2873" y="66"/>
                  </a:moveTo>
                  <a:lnTo>
                    <a:pt x="2910" y="2910"/>
                  </a:lnTo>
                  <a:lnTo>
                    <a:pt x="2873" y="66"/>
                  </a:lnTo>
                  <a:lnTo>
                    <a:pt x="2825" y="18"/>
                  </a:lnTo>
                  <a:lnTo>
                    <a:pt x="18" y="2825"/>
                  </a:lnTo>
                  <a:lnTo>
                    <a:pt x="0" y="0"/>
                  </a:lnTo>
                  <a:lnTo>
                    <a:pt x="18" y="2825"/>
                  </a:lnTo>
                  <a:lnTo>
                    <a:pt x="66" y="2873"/>
                  </a:lnTo>
                  <a:lnTo>
                    <a:pt x="2873" y="66"/>
                  </a:lnTo>
                  <a:close/>
                </a:path>
              </a:pathLst>
            </a:custGeom>
            <a:blipFill dpi="0" rotWithShape="0">
              <a:blip r:embed="rId35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29" name="未知"/>
            <p:cNvSpPr>
              <a:spLocks/>
            </p:cNvSpPr>
            <p:nvPr/>
          </p:nvSpPr>
          <p:spPr bwMode="auto">
            <a:xfrm>
              <a:off x="166" y="180"/>
              <a:ext cx="1198" cy="1197"/>
            </a:xfrm>
            <a:custGeom>
              <a:avLst/>
              <a:gdLst>
                <a:gd name="T0" fmla="*/ 0 w 2994"/>
                <a:gd name="T1" fmla="*/ 0 h 2994"/>
                <a:gd name="T2" fmla="*/ 0 w 2994"/>
                <a:gd name="T3" fmla="*/ 0 h 2994"/>
                <a:gd name="T4" fmla="*/ 0 w 2994"/>
                <a:gd name="T5" fmla="*/ 0 h 2994"/>
                <a:gd name="T6" fmla="*/ 0 w 2994"/>
                <a:gd name="T7" fmla="*/ 0 h 2994"/>
                <a:gd name="T8" fmla="*/ 0 w 2994"/>
                <a:gd name="T9" fmla="*/ 0 h 299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94" h="2994">
                  <a:moveTo>
                    <a:pt x="187" y="2994"/>
                  </a:moveTo>
                  <a:lnTo>
                    <a:pt x="0" y="2807"/>
                  </a:lnTo>
                  <a:lnTo>
                    <a:pt x="2807" y="0"/>
                  </a:lnTo>
                  <a:lnTo>
                    <a:pt x="2994" y="187"/>
                  </a:lnTo>
                  <a:lnTo>
                    <a:pt x="187" y="2994"/>
                  </a:lnTo>
                  <a:close/>
                </a:path>
              </a:pathLst>
            </a:custGeom>
            <a:noFill/>
            <a:ln w="635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30" name="未知"/>
            <p:cNvSpPr>
              <a:spLocks/>
            </p:cNvSpPr>
            <p:nvPr/>
          </p:nvSpPr>
          <p:spPr bwMode="auto">
            <a:xfrm>
              <a:off x="1072" y="495"/>
              <a:ext cx="19" cy="19"/>
            </a:xfrm>
            <a:custGeom>
              <a:avLst/>
              <a:gdLst>
                <a:gd name="T0" fmla="*/ 0 w 47"/>
                <a:gd name="T1" fmla="*/ 0 h 47"/>
                <a:gd name="T2" fmla="*/ 0 w 47"/>
                <a:gd name="T3" fmla="*/ 0 h 47"/>
                <a:gd name="T4" fmla="*/ 0 w 47"/>
                <a:gd name="T5" fmla="*/ 0 h 47"/>
                <a:gd name="T6" fmla="*/ 0 w 47"/>
                <a:gd name="T7" fmla="*/ 0 h 47"/>
                <a:gd name="T8" fmla="*/ 0 w 47"/>
                <a:gd name="T9" fmla="*/ 0 h 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7" h="47">
                  <a:moveTo>
                    <a:pt x="47" y="39"/>
                  </a:moveTo>
                  <a:lnTo>
                    <a:pt x="39" y="47"/>
                  </a:lnTo>
                  <a:lnTo>
                    <a:pt x="0" y="8"/>
                  </a:lnTo>
                  <a:lnTo>
                    <a:pt x="8" y="0"/>
                  </a:lnTo>
                  <a:lnTo>
                    <a:pt x="47" y="39"/>
                  </a:lnTo>
                  <a:close/>
                </a:path>
              </a:pathLst>
            </a:custGeom>
            <a:solidFill>
              <a:srgbClr val="E86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31" name="未知"/>
            <p:cNvSpPr>
              <a:spLocks/>
            </p:cNvSpPr>
            <p:nvPr/>
          </p:nvSpPr>
          <p:spPr bwMode="auto">
            <a:xfrm>
              <a:off x="1072" y="495"/>
              <a:ext cx="19" cy="19"/>
            </a:xfrm>
            <a:custGeom>
              <a:avLst/>
              <a:gdLst>
                <a:gd name="T0" fmla="*/ 0 w 47"/>
                <a:gd name="T1" fmla="*/ 0 h 47"/>
                <a:gd name="T2" fmla="*/ 0 w 47"/>
                <a:gd name="T3" fmla="*/ 0 h 47"/>
                <a:gd name="T4" fmla="*/ 0 w 47"/>
                <a:gd name="T5" fmla="*/ 0 h 47"/>
                <a:gd name="T6" fmla="*/ 0 w 47"/>
                <a:gd name="T7" fmla="*/ 0 h 47"/>
                <a:gd name="T8" fmla="*/ 0 w 47"/>
                <a:gd name="T9" fmla="*/ 0 h 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7" h="47">
                  <a:moveTo>
                    <a:pt x="0" y="8"/>
                  </a:moveTo>
                  <a:lnTo>
                    <a:pt x="39" y="47"/>
                  </a:lnTo>
                  <a:lnTo>
                    <a:pt x="47" y="39"/>
                  </a:lnTo>
                  <a:lnTo>
                    <a:pt x="8" y="0"/>
                  </a:lnTo>
                  <a:lnTo>
                    <a:pt x="0" y="8"/>
                  </a:lnTo>
                  <a:close/>
                </a:path>
              </a:pathLst>
            </a:custGeom>
            <a:noFill/>
            <a:ln w="635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32" name="未知"/>
            <p:cNvSpPr>
              <a:spLocks/>
            </p:cNvSpPr>
            <p:nvPr/>
          </p:nvSpPr>
          <p:spPr bwMode="auto">
            <a:xfrm>
              <a:off x="1077" y="487"/>
              <a:ext cx="22" cy="5"/>
            </a:xfrm>
            <a:custGeom>
              <a:avLst/>
              <a:gdLst>
                <a:gd name="T0" fmla="*/ 0 w 55"/>
                <a:gd name="T1" fmla="*/ 0 h 11"/>
                <a:gd name="T2" fmla="*/ 0 w 55"/>
                <a:gd name="T3" fmla="*/ 0 h 11"/>
                <a:gd name="T4" fmla="*/ 0 w 55"/>
                <a:gd name="T5" fmla="*/ 0 h 11"/>
                <a:gd name="T6" fmla="*/ 0 w 55"/>
                <a:gd name="T7" fmla="*/ 0 h 11"/>
                <a:gd name="T8" fmla="*/ 0 w 55"/>
                <a:gd name="T9" fmla="*/ 0 h 1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5" h="11">
                  <a:moveTo>
                    <a:pt x="55" y="11"/>
                  </a:moveTo>
                  <a:lnTo>
                    <a:pt x="0" y="11"/>
                  </a:lnTo>
                  <a:lnTo>
                    <a:pt x="0" y="0"/>
                  </a:lnTo>
                  <a:lnTo>
                    <a:pt x="55" y="0"/>
                  </a:lnTo>
                  <a:lnTo>
                    <a:pt x="55" y="11"/>
                  </a:lnTo>
                  <a:close/>
                </a:path>
              </a:pathLst>
            </a:custGeom>
            <a:solidFill>
              <a:srgbClr val="E86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33" name="未知"/>
            <p:cNvSpPr>
              <a:spLocks/>
            </p:cNvSpPr>
            <p:nvPr/>
          </p:nvSpPr>
          <p:spPr bwMode="auto">
            <a:xfrm>
              <a:off x="1077" y="487"/>
              <a:ext cx="22" cy="5"/>
            </a:xfrm>
            <a:custGeom>
              <a:avLst/>
              <a:gdLst>
                <a:gd name="T0" fmla="*/ 0 w 55"/>
                <a:gd name="T1" fmla="*/ 0 h 11"/>
                <a:gd name="T2" fmla="*/ 0 w 55"/>
                <a:gd name="T3" fmla="*/ 0 h 11"/>
                <a:gd name="T4" fmla="*/ 0 w 55"/>
                <a:gd name="T5" fmla="*/ 0 h 11"/>
                <a:gd name="T6" fmla="*/ 0 w 55"/>
                <a:gd name="T7" fmla="*/ 0 h 11"/>
                <a:gd name="T8" fmla="*/ 0 w 55"/>
                <a:gd name="T9" fmla="*/ 0 h 1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5" h="11">
                  <a:moveTo>
                    <a:pt x="0" y="11"/>
                  </a:moveTo>
                  <a:lnTo>
                    <a:pt x="55" y="11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11"/>
                  </a:lnTo>
                  <a:close/>
                </a:path>
              </a:pathLst>
            </a:custGeom>
            <a:noFill/>
            <a:ln w="635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34" name="未知"/>
            <p:cNvSpPr>
              <a:spLocks/>
            </p:cNvSpPr>
            <p:nvPr/>
          </p:nvSpPr>
          <p:spPr bwMode="auto">
            <a:xfrm>
              <a:off x="1072" y="464"/>
              <a:ext cx="19" cy="19"/>
            </a:xfrm>
            <a:custGeom>
              <a:avLst/>
              <a:gdLst>
                <a:gd name="T0" fmla="*/ 0 w 47"/>
                <a:gd name="T1" fmla="*/ 0 h 47"/>
                <a:gd name="T2" fmla="*/ 0 w 47"/>
                <a:gd name="T3" fmla="*/ 0 h 47"/>
                <a:gd name="T4" fmla="*/ 0 w 47"/>
                <a:gd name="T5" fmla="*/ 0 h 47"/>
                <a:gd name="T6" fmla="*/ 0 w 47"/>
                <a:gd name="T7" fmla="*/ 0 h 47"/>
                <a:gd name="T8" fmla="*/ 0 w 47"/>
                <a:gd name="T9" fmla="*/ 0 h 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7" h="47">
                  <a:moveTo>
                    <a:pt x="47" y="8"/>
                  </a:moveTo>
                  <a:lnTo>
                    <a:pt x="8" y="47"/>
                  </a:lnTo>
                  <a:lnTo>
                    <a:pt x="0" y="39"/>
                  </a:lnTo>
                  <a:lnTo>
                    <a:pt x="39" y="0"/>
                  </a:lnTo>
                  <a:lnTo>
                    <a:pt x="47" y="8"/>
                  </a:lnTo>
                  <a:close/>
                </a:path>
              </a:pathLst>
            </a:custGeom>
            <a:solidFill>
              <a:srgbClr val="E86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35" name="未知"/>
            <p:cNvSpPr>
              <a:spLocks/>
            </p:cNvSpPr>
            <p:nvPr/>
          </p:nvSpPr>
          <p:spPr bwMode="auto">
            <a:xfrm>
              <a:off x="1072" y="464"/>
              <a:ext cx="19" cy="19"/>
            </a:xfrm>
            <a:custGeom>
              <a:avLst/>
              <a:gdLst>
                <a:gd name="T0" fmla="*/ 0 w 47"/>
                <a:gd name="T1" fmla="*/ 0 h 47"/>
                <a:gd name="T2" fmla="*/ 0 w 47"/>
                <a:gd name="T3" fmla="*/ 0 h 47"/>
                <a:gd name="T4" fmla="*/ 0 w 47"/>
                <a:gd name="T5" fmla="*/ 0 h 47"/>
                <a:gd name="T6" fmla="*/ 0 w 47"/>
                <a:gd name="T7" fmla="*/ 0 h 47"/>
                <a:gd name="T8" fmla="*/ 0 w 47"/>
                <a:gd name="T9" fmla="*/ 0 h 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7" h="47">
                  <a:moveTo>
                    <a:pt x="8" y="47"/>
                  </a:moveTo>
                  <a:lnTo>
                    <a:pt x="47" y="8"/>
                  </a:lnTo>
                  <a:lnTo>
                    <a:pt x="39" y="0"/>
                  </a:lnTo>
                  <a:lnTo>
                    <a:pt x="0" y="39"/>
                  </a:lnTo>
                  <a:lnTo>
                    <a:pt x="8" y="47"/>
                  </a:lnTo>
                  <a:close/>
                </a:path>
              </a:pathLst>
            </a:custGeom>
            <a:noFill/>
            <a:ln w="635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36" name="未知"/>
            <p:cNvSpPr>
              <a:spLocks/>
            </p:cNvSpPr>
            <p:nvPr/>
          </p:nvSpPr>
          <p:spPr bwMode="auto">
            <a:xfrm>
              <a:off x="1064" y="457"/>
              <a:ext cx="5" cy="21"/>
            </a:xfrm>
            <a:custGeom>
              <a:avLst/>
              <a:gdLst>
                <a:gd name="T0" fmla="*/ 0 w 12"/>
                <a:gd name="T1" fmla="*/ 0 h 54"/>
                <a:gd name="T2" fmla="*/ 0 w 12"/>
                <a:gd name="T3" fmla="*/ 0 h 54"/>
                <a:gd name="T4" fmla="*/ 0 w 12"/>
                <a:gd name="T5" fmla="*/ 0 h 54"/>
                <a:gd name="T6" fmla="*/ 0 w 12"/>
                <a:gd name="T7" fmla="*/ 0 h 54"/>
                <a:gd name="T8" fmla="*/ 0 w 12"/>
                <a:gd name="T9" fmla="*/ 0 h 5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2" h="54">
                  <a:moveTo>
                    <a:pt x="12" y="54"/>
                  </a:moveTo>
                  <a:lnTo>
                    <a:pt x="0" y="54"/>
                  </a:lnTo>
                  <a:lnTo>
                    <a:pt x="0" y="0"/>
                  </a:lnTo>
                  <a:lnTo>
                    <a:pt x="12" y="0"/>
                  </a:lnTo>
                  <a:lnTo>
                    <a:pt x="12" y="54"/>
                  </a:lnTo>
                  <a:close/>
                </a:path>
              </a:pathLst>
            </a:custGeom>
            <a:solidFill>
              <a:srgbClr val="E86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37" name="未知"/>
            <p:cNvSpPr>
              <a:spLocks/>
            </p:cNvSpPr>
            <p:nvPr/>
          </p:nvSpPr>
          <p:spPr bwMode="auto">
            <a:xfrm>
              <a:off x="1064" y="457"/>
              <a:ext cx="5" cy="21"/>
            </a:xfrm>
            <a:custGeom>
              <a:avLst/>
              <a:gdLst>
                <a:gd name="T0" fmla="*/ 0 w 12"/>
                <a:gd name="T1" fmla="*/ 0 h 54"/>
                <a:gd name="T2" fmla="*/ 0 w 12"/>
                <a:gd name="T3" fmla="*/ 0 h 54"/>
                <a:gd name="T4" fmla="*/ 0 w 12"/>
                <a:gd name="T5" fmla="*/ 0 h 54"/>
                <a:gd name="T6" fmla="*/ 0 w 12"/>
                <a:gd name="T7" fmla="*/ 0 h 54"/>
                <a:gd name="T8" fmla="*/ 0 w 12"/>
                <a:gd name="T9" fmla="*/ 0 h 5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2" h="54">
                  <a:moveTo>
                    <a:pt x="12" y="54"/>
                  </a:moveTo>
                  <a:lnTo>
                    <a:pt x="12" y="0"/>
                  </a:lnTo>
                  <a:lnTo>
                    <a:pt x="0" y="0"/>
                  </a:lnTo>
                  <a:lnTo>
                    <a:pt x="0" y="54"/>
                  </a:lnTo>
                  <a:lnTo>
                    <a:pt x="12" y="54"/>
                  </a:lnTo>
                  <a:close/>
                </a:path>
              </a:pathLst>
            </a:custGeom>
            <a:noFill/>
            <a:ln w="635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38" name="Rectangle 745"/>
            <p:cNvSpPr>
              <a:spLocks noChangeArrowheads="1"/>
            </p:cNvSpPr>
            <p:nvPr/>
          </p:nvSpPr>
          <p:spPr bwMode="auto">
            <a:xfrm>
              <a:off x="1034" y="486"/>
              <a:ext cx="22" cy="6"/>
            </a:xfrm>
            <a:prstGeom prst="rect">
              <a:avLst/>
            </a:prstGeom>
            <a:solidFill>
              <a:srgbClr val="E86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1pPr>
              <a:lvl2pPr marL="742950" indent="-28575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2pPr>
              <a:lvl3pPr marL="11430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3pPr>
              <a:lvl4pPr marL="16002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4pPr>
              <a:lvl5pPr marL="20574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439" name="Rectangle 746"/>
            <p:cNvSpPr>
              <a:spLocks/>
            </p:cNvSpPr>
            <p:nvPr/>
          </p:nvSpPr>
          <p:spPr bwMode="auto">
            <a:xfrm>
              <a:off x="1034" y="486"/>
              <a:ext cx="22" cy="6"/>
            </a:xfrm>
            <a:prstGeom prst="rect">
              <a:avLst/>
            </a:prstGeom>
            <a:noFill/>
            <a:ln w="63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1pPr>
              <a:lvl2pPr marL="742950" indent="-28575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2pPr>
              <a:lvl3pPr marL="11430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3pPr>
              <a:lvl4pPr marL="16002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4pPr>
              <a:lvl5pPr marL="20574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440" name="未知"/>
            <p:cNvSpPr>
              <a:spLocks/>
            </p:cNvSpPr>
            <p:nvPr/>
          </p:nvSpPr>
          <p:spPr bwMode="auto">
            <a:xfrm>
              <a:off x="1042" y="495"/>
              <a:ext cx="18" cy="19"/>
            </a:xfrm>
            <a:custGeom>
              <a:avLst/>
              <a:gdLst>
                <a:gd name="T0" fmla="*/ 0 w 47"/>
                <a:gd name="T1" fmla="*/ 0 h 47"/>
                <a:gd name="T2" fmla="*/ 0 w 47"/>
                <a:gd name="T3" fmla="*/ 0 h 47"/>
                <a:gd name="T4" fmla="*/ 0 w 47"/>
                <a:gd name="T5" fmla="*/ 0 h 47"/>
                <a:gd name="T6" fmla="*/ 0 w 47"/>
                <a:gd name="T7" fmla="*/ 0 h 47"/>
                <a:gd name="T8" fmla="*/ 0 w 47"/>
                <a:gd name="T9" fmla="*/ 0 h 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7" h="47">
                  <a:moveTo>
                    <a:pt x="47" y="8"/>
                  </a:moveTo>
                  <a:lnTo>
                    <a:pt x="8" y="47"/>
                  </a:lnTo>
                  <a:lnTo>
                    <a:pt x="0" y="39"/>
                  </a:lnTo>
                  <a:lnTo>
                    <a:pt x="39" y="0"/>
                  </a:lnTo>
                  <a:lnTo>
                    <a:pt x="47" y="8"/>
                  </a:lnTo>
                  <a:close/>
                </a:path>
              </a:pathLst>
            </a:custGeom>
            <a:solidFill>
              <a:srgbClr val="E86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41" name="未知"/>
            <p:cNvSpPr>
              <a:spLocks/>
            </p:cNvSpPr>
            <p:nvPr/>
          </p:nvSpPr>
          <p:spPr bwMode="auto">
            <a:xfrm>
              <a:off x="1042" y="495"/>
              <a:ext cx="18" cy="19"/>
            </a:xfrm>
            <a:custGeom>
              <a:avLst/>
              <a:gdLst>
                <a:gd name="T0" fmla="*/ 0 w 47"/>
                <a:gd name="T1" fmla="*/ 0 h 47"/>
                <a:gd name="T2" fmla="*/ 0 w 47"/>
                <a:gd name="T3" fmla="*/ 0 h 47"/>
                <a:gd name="T4" fmla="*/ 0 w 47"/>
                <a:gd name="T5" fmla="*/ 0 h 47"/>
                <a:gd name="T6" fmla="*/ 0 w 47"/>
                <a:gd name="T7" fmla="*/ 0 h 47"/>
                <a:gd name="T8" fmla="*/ 0 w 47"/>
                <a:gd name="T9" fmla="*/ 0 h 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7" h="47">
                  <a:moveTo>
                    <a:pt x="39" y="0"/>
                  </a:moveTo>
                  <a:lnTo>
                    <a:pt x="0" y="39"/>
                  </a:lnTo>
                  <a:lnTo>
                    <a:pt x="8" y="47"/>
                  </a:lnTo>
                  <a:lnTo>
                    <a:pt x="47" y="8"/>
                  </a:lnTo>
                  <a:lnTo>
                    <a:pt x="39" y="0"/>
                  </a:lnTo>
                  <a:close/>
                </a:path>
              </a:pathLst>
            </a:custGeom>
            <a:noFill/>
            <a:ln w="635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42" name="Rectangle 749"/>
            <p:cNvSpPr>
              <a:spLocks noChangeArrowheads="1"/>
            </p:cNvSpPr>
            <p:nvPr/>
          </p:nvSpPr>
          <p:spPr bwMode="auto">
            <a:xfrm>
              <a:off x="1064" y="499"/>
              <a:ext cx="6" cy="23"/>
            </a:xfrm>
            <a:prstGeom prst="rect">
              <a:avLst/>
            </a:prstGeom>
            <a:solidFill>
              <a:srgbClr val="E86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1pPr>
              <a:lvl2pPr marL="742950" indent="-28575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2pPr>
              <a:lvl3pPr marL="11430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3pPr>
              <a:lvl4pPr marL="16002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4pPr>
              <a:lvl5pPr marL="20574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443" name="Rectangle 750"/>
            <p:cNvSpPr>
              <a:spLocks/>
            </p:cNvSpPr>
            <p:nvPr/>
          </p:nvSpPr>
          <p:spPr bwMode="auto">
            <a:xfrm>
              <a:off x="1064" y="499"/>
              <a:ext cx="6" cy="23"/>
            </a:xfrm>
            <a:prstGeom prst="rect">
              <a:avLst/>
            </a:prstGeom>
            <a:noFill/>
            <a:ln w="63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1pPr>
              <a:lvl2pPr marL="742950" indent="-28575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2pPr>
              <a:lvl3pPr marL="11430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3pPr>
              <a:lvl4pPr marL="16002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4pPr>
              <a:lvl5pPr marL="20574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444" name="未知"/>
            <p:cNvSpPr>
              <a:spLocks/>
            </p:cNvSpPr>
            <p:nvPr/>
          </p:nvSpPr>
          <p:spPr bwMode="auto">
            <a:xfrm>
              <a:off x="1042" y="464"/>
              <a:ext cx="18" cy="19"/>
            </a:xfrm>
            <a:custGeom>
              <a:avLst/>
              <a:gdLst>
                <a:gd name="T0" fmla="*/ 0 w 47"/>
                <a:gd name="T1" fmla="*/ 0 h 47"/>
                <a:gd name="T2" fmla="*/ 0 w 47"/>
                <a:gd name="T3" fmla="*/ 0 h 47"/>
                <a:gd name="T4" fmla="*/ 0 w 47"/>
                <a:gd name="T5" fmla="*/ 0 h 47"/>
                <a:gd name="T6" fmla="*/ 0 w 47"/>
                <a:gd name="T7" fmla="*/ 0 h 47"/>
                <a:gd name="T8" fmla="*/ 0 w 47"/>
                <a:gd name="T9" fmla="*/ 0 h 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7" h="47">
                  <a:moveTo>
                    <a:pt x="47" y="39"/>
                  </a:moveTo>
                  <a:lnTo>
                    <a:pt x="39" y="47"/>
                  </a:lnTo>
                  <a:lnTo>
                    <a:pt x="0" y="8"/>
                  </a:lnTo>
                  <a:lnTo>
                    <a:pt x="8" y="0"/>
                  </a:lnTo>
                  <a:lnTo>
                    <a:pt x="47" y="39"/>
                  </a:lnTo>
                  <a:close/>
                </a:path>
              </a:pathLst>
            </a:custGeom>
            <a:solidFill>
              <a:srgbClr val="E86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45" name="未知"/>
            <p:cNvSpPr>
              <a:spLocks/>
            </p:cNvSpPr>
            <p:nvPr/>
          </p:nvSpPr>
          <p:spPr bwMode="auto">
            <a:xfrm>
              <a:off x="1042" y="464"/>
              <a:ext cx="18" cy="19"/>
            </a:xfrm>
            <a:custGeom>
              <a:avLst/>
              <a:gdLst>
                <a:gd name="T0" fmla="*/ 0 w 47"/>
                <a:gd name="T1" fmla="*/ 0 h 47"/>
                <a:gd name="T2" fmla="*/ 0 w 47"/>
                <a:gd name="T3" fmla="*/ 0 h 47"/>
                <a:gd name="T4" fmla="*/ 0 w 47"/>
                <a:gd name="T5" fmla="*/ 0 h 47"/>
                <a:gd name="T6" fmla="*/ 0 w 47"/>
                <a:gd name="T7" fmla="*/ 0 h 47"/>
                <a:gd name="T8" fmla="*/ 0 w 47"/>
                <a:gd name="T9" fmla="*/ 0 h 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7" h="47">
                  <a:moveTo>
                    <a:pt x="47" y="39"/>
                  </a:moveTo>
                  <a:lnTo>
                    <a:pt x="8" y="0"/>
                  </a:lnTo>
                  <a:lnTo>
                    <a:pt x="0" y="8"/>
                  </a:lnTo>
                  <a:lnTo>
                    <a:pt x="39" y="47"/>
                  </a:lnTo>
                  <a:lnTo>
                    <a:pt x="47" y="39"/>
                  </a:lnTo>
                  <a:close/>
                </a:path>
              </a:pathLst>
            </a:custGeom>
            <a:noFill/>
            <a:ln w="635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46" name="未知"/>
            <p:cNvSpPr>
              <a:spLocks/>
            </p:cNvSpPr>
            <p:nvPr/>
          </p:nvSpPr>
          <p:spPr bwMode="auto">
            <a:xfrm>
              <a:off x="1046" y="518"/>
              <a:ext cx="41" cy="7"/>
            </a:xfrm>
            <a:custGeom>
              <a:avLst/>
              <a:gdLst>
                <a:gd name="T0" fmla="*/ 0 w 104"/>
                <a:gd name="T1" fmla="*/ 0 h 17"/>
                <a:gd name="T2" fmla="*/ 0 w 104"/>
                <a:gd name="T3" fmla="*/ 0 h 17"/>
                <a:gd name="T4" fmla="*/ 0 w 104"/>
                <a:gd name="T5" fmla="*/ 0 h 17"/>
                <a:gd name="T6" fmla="*/ 0 w 104"/>
                <a:gd name="T7" fmla="*/ 0 h 17"/>
                <a:gd name="T8" fmla="*/ 0 w 104"/>
                <a:gd name="T9" fmla="*/ 0 h 17"/>
                <a:gd name="T10" fmla="*/ 0 w 104"/>
                <a:gd name="T11" fmla="*/ 0 h 17"/>
                <a:gd name="T12" fmla="*/ 0 w 104"/>
                <a:gd name="T13" fmla="*/ 0 h 17"/>
                <a:gd name="T14" fmla="*/ 0 w 104"/>
                <a:gd name="T15" fmla="*/ 0 h 17"/>
                <a:gd name="T16" fmla="*/ 0 w 104"/>
                <a:gd name="T17" fmla="*/ 0 h 17"/>
                <a:gd name="T18" fmla="*/ 0 w 104"/>
                <a:gd name="T19" fmla="*/ 0 h 17"/>
                <a:gd name="T20" fmla="*/ 0 w 104"/>
                <a:gd name="T21" fmla="*/ 0 h 17"/>
                <a:gd name="T22" fmla="*/ 0 w 104"/>
                <a:gd name="T23" fmla="*/ 0 h 17"/>
                <a:gd name="T24" fmla="*/ 0 w 104"/>
                <a:gd name="T25" fmla="*/ 0 h 17"/>
                <a:gd name="T26" fmla="*/ 0 w 104"/>
                <a:gd name="T27" fmla="*/ 0 h 17"/>
                <a:gd name="T28" fmla="*/ 0 w 104"/>
                <a:gd name="T29" fmla="*/ 0 h 17"/>
                <a:gd name="T30" fmla="*/ 0 w 104"/>
                <a:gd name="T31" fmla="*/ 0 h 17"/>
                <a:gd name="T32" fmla="*/ 0 w 104"/>
                <a:gd name="T33" fmla="*/ 0 h 17"/>
                <a:gd name="T34" fmla="*/ 0 w 104"/>
                <a:gd name="T35" fmla="*/ 0 h 17"/>
                <a:gd name="T36" fmla="*/ 0 w 104"/>
                <a:gd name="T37" fmla="*/ 0 h 17"/>
                <a:gd name="T38" fmla="*/ 0 w 104"/>
                <a:gd name="T39" fmla="*/ 0 h 17"/>
                <a:gd name="T40" fmla="*/ 0 w 104"/>
                <a:gd name="T41" fmla="*/ 0 h 17"/>
                <a:gd name="T42" fmla="*/ 0 w 104"/>
                <a:gd name="T43" fmla="*/ 0 h 17"/>
                <a:gd name="T44" fmla="*/ 0 w 104"/>
                <a:gd name="T45" fmla="*/ 0 h 17"/>
                <a:gd name="T46" fmla="*/ 0 w 104"/>
                <a:gd name="T47" fmla="*/ 0 h 17"/>
                <a:gd name="T48" fmla="*/ 0 w 104"/>
                <a:gd name="T49" fmla="*/ 0 h 17"/>
                <a:gd name="T50" fmla="*/ 0 w 104"/>
                <a:gd name="T51" fmla="*/ 0 h 17"/>
                <a:gd name="T52" fmla="*/ 0 w 104"/>
                <a:gd name="T53" fmla="*/ 0 h 17"/>
                <a:gd name="T54" fmla="*/ 0 w 104"/>
                <a:gd name="T55" fmla="*/ 0 h 17"/>
                <a:gd name="T56" fmla="*/ 0 w 104"/>
                <a:gd name="T57" fmla="*/ 0 h 17"/>
                <a:gd name="T58" fmla="*/ 0 w 104"/>
                <a:gd name="T59" fmla="*/ 0 h 17"/>
                <a:gd name="T60" fmla="*/ 0 w 104"/>
                <a:gd name="T61" fmla="*/ 0 h 17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0" t="0" r="r" b="b"/>
              <a:pathLst>
                <a:path w="104" h="17">
                  <a:moveTo>
                    <a:pt x="52" y="17"/>
                  </a:moveTo>
                  <a:lnTo>
                    <a:pt x="49" y="17"/>
                  </a:lnTo>
                  <a:lnTo>
                    <a:pt x="45" y="17"/>
                  </a:lnTo>
                  <a:lnTo>
                    <a:pt x="42" y="16"/>
                  </a:lnTo>
                  <a:lnTo>
                    <a:pt x="31" y="14"/>
                  </a:lnTo>
                  <a:lnTo>
                    <a:pt x="28" y="14"/>
                  </a:lnTo>
                  <a:lnTo>
                    <a:pt x="25" y="13"/>
                  </a:lnTo>
                  <a:lnTo>
                    <a:pt x="21" y="12"/>
                  </a:lnTo>
                  <a:lnTo>
                    <a:pt x="18" y="10"/>
                  </a:lnTo>
                  <a:lnTo>
                    <a:pt x="15" y="9"/>
                  </a:lnTo>
                  <a:lnTo>
                    <a:pt x="6" y="4"/>
                  </a:lnTo>
                  <a:lnTo>
                    <a:pt x="3" y="2"/>
                  </a:lnTo>
                  <a:lnTo>
                    <a:pt x="0" y="0"/>
                  </a:lnTo>
                  <a:lnTo>
                    <a:pt x="104" y="0"/>
                  </a:lnTo>
                  <a:lnTo>
                    <a:pt x="101" y="2"/>
                  </a:lnTo>
                  <a:lnTo>
                    <a:pt x="98" y="4"/>
                  </a:lnTo>
                  <a:lnTo>
                    <a:pt x="95" y="6"/>
                  </a:lnTo>
                  <a:lnTo>
                    <a:pt x="92" y="7"/>
                  </a:lnTo>
                  <a:lnTo>
                    <a:pt x="89" y="9"/>
                  </a:lnTo>
                  <a:lnTo>
                    <a:pt x="86" y="10"/>
                  </a:lnTo>
                  <a:lnTo>
                    <a:pt x="83" y="11"/>
                  </a:lnTo>
                  <a:lnTo>
                    <a:pt x="80" y="13"/>
                  </a:lnTo>
                  <a:lnTo>
                    <a:pt x="76" y="14"/>
                  </a:lnTo>
                  <a:lnTo>
                    <a:pt x="73" y="14"/>
                  </a:lnTo>
                  <a:lnTo>
                    <a:pt x="70" y="15"/>
                  </a:lnTo>
                  <a:lnTo>
                    <a:pt x="63" y="16"/>
                  </a:lnTo>
                  <a:lnTo>
                    <a:pt x="59" y="17"/>
                  </a:lnTo>
                  <a:lnTo>
                    <a:pt x="56" y="17"/>
                  </a:lnTo>
                  <a:lnTo>
                    <a:pt x="52" y="17"/>
                  </a:lnTo>
                  <a:close/>
                </a:path>
              </a:pathLst>
            </a:custGeom>
            <a:solidFill>
              <a:srgbClr val="E86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47" name="未知"/>
            <p:cNvSpPr>
              <a:spLocks/>
            </p:cNvSpPr>
            <p:nvPr/>
          </p:nvSpPr>
          <p:spPr bwMode="auto">
            <a:xfrm>
              <a:off x="1031" y="461"/>
              <a:ext cx="35" cy="57"/>
            </a:xfrm>
            <a:custGeom>
              <a:avLst/>
              <a:gdLst>
                <a:gd name="T0" fmla="*/ 0 w 89"/>
                <a:gd name="T1" fmla="*/ 0 h 143"/>
                <a:gd name="T2" fmla="*/ 0 w 89"/>
                <a:gd name="T3" fmla="*/ 0 h 143"/>
                <a:gd name="T4" fmla="*/ 0 w 89"/>
                <a:gd name="T5" fmla="*/ 0 h 143"/>
                <a:gd name="T6" fmla="*/ 0 w 89"/>
                <a:gd name="T7" fmla="*/ 0 h 143"/>
                <a:gd name="T8" fmla="*/ 0 w 89"/>
                <a:gd name="T9" fmla="*/ 0 h 143"/>
                <a:gd name="T10" fmla="*/ 0 w 89"/>
                <a:gd name="T11" fmla="*/ 0 h 143"/>
                <a:gd name="T12" fmla="*/ 0 w 89"/>
                <a:gd name="T13" fmla="*/ 0 h 143"/>
                <a:gd name="T14" fmla="*/ 0 w 89"/>
                <a:gd name="T15" fmla="*/ 0 h 143"/>
                <a:gd name="T16" fmla="*/ 0 w 89"/>
                <a:gd name="T17" fmla="*/ 0 h 143"/>
                <a:gd name="T18" fmla="*/ 0 w 89"/>
                <a:gd name="T19" fmla="*/ 0 h 143"/>
                <a:gd name="T20" fmla="*/ 0 w 89"/>
                <a:gd name="T21" fmla="*/ 0 h 143"/>
                <a:gd name="T22" fmla="*/ 0 w 89"/>
                <a:gd name="T23" fmla="*/ 0 h 143"/>
                <a:gd name="T24" fmla="*/ 0 w 89"/>
                <a:gd name="T25" fmla="*/ 0 h 143"/>
                <a:gd name="T26" fmla="*/ 0 w 89"/>
                <a:gd name="T27" fmla="*/ 0 h 143"/>
                <a:gd name="T28" fmla="*/ 0 w 89"/>
                <a:gd name="T29" fmla="*/ 0 h 143"/>
                <a:gd name="T30" fmla="*/ 0 w 89"/>
                <a:gd name="T31" fmla="*/ 0 h 143"/>
                <a:gd name="T32" fmla="*/ 0 w 89"/>
                <a:gd name="T33" fmla="*/ 0 h 143"/>
                <a:gd name="T34" fmla="*/ 0 w 89"/>
                <a:gd name="T35" fmla="*/ 0 h 143"/>
                <a:gd name="T36" fmla="*/ 0 w 89"/>
                <a:gd name="T37" fmla="*/ 0 h 143"/>
                <a:gd name="T38" fmla="*/ 0 w 89"/>
                <a:gd name="T39" fmla="*/ 0 h 143"/>
                <a:gd name="T40" fmla="*/ 0 w 89"/>
                <a:gd name="T41" fmla="*/ 0 h 143"/>
                <a:gd name="T42" fmla="*/ 0 w 89"/>
                <a:gd name="T43" fmla="*/ 0 h 143"/>
                <a:gd name="T44" fmla="*/ 0 w 89"/>
                <a:gd name="T45" fmla="*/ 0 h 143"/>
                <a:gd name="T46" fmla="*/ 0 w 89"/>
                <a:gd name="T47" fmla="*/ 0 h 143"/>
                <a:gd name="T48" fmla="*/ 0 w 89"/>
                <a:gd name="T49" fmla="*/ 0 h 143"/>
                <a:gd name="T50" fmla="*/ 0 w 89"/>
                <a:gd name="T51" fmla="*/ 0 h 143"/>
                <a:gd name="T52" fmla="*/ 0 w 89"/>
                <a:gd name="T53" fmla="*/ 0 h 143"/>
                <a:gd name="T54" fmla="*/ 0 w 89"/>
                <a:gd name="T55" fmla="*/ 0 h 143"/>
                <a:gd name="T56" fmla="*/ 0 w 89"/>
                <a:gd name="T57" fmla="*/ 0 h 143"/>
                <a:gd name="T58" fmla="*/ 0 w 89"/>
                <a:gd name="T59" fmla="*/ 0 h 143"/>
                <a:gd name="T60" fmla="*/ 0 w 89"/>
                <a:gd name="T61" fmla="*/ 0 h 143"/>
                <a:gd name="T62" fmla="*/ 0 w 89"/>
                <a:gd name="T63" fmla="*/ 0 h 143"/>
                <a:gd name="T64" fmla="*/ 0 w 89"/>
                <a:gd name="T65" fmla="*/ 0 h 143"/>
                <a:gd name="T66" fmla="*/ 0 w 89"/>
                <a:gd name="T67" fmla="*/ 0 h 143"/>
                <a:gd name="T68" fmla="*/ 0 w 89"/>
                <a:gd name="T69" fmla="*/ 0 h 143"/>
                <a:gd name="T70" fmla="*/ 0 w 89"/>
                <a:gd name="T71" fmla="*/ 0 h 143"/>
                <a:gd name="T72" fmla="*/ 0 w 89"/>
                <a:gd name="T73" fmla="*/ 0 h 143"/>
                <a:gd name="T74" fmla="*/ 0 w 89"/>
                <a:gd name="T75" fmla="*/ 0 h 143"/>
                <a:gd name="T76" fmla="*/ 0 w 89"/>
                <a:gd name="T77" fmla="*/ 0 h 143"/>
                <a:gd name="T78" fmla="*/ 0 w 89"/>
                <a:gd name="T79" fmla="*/ 0 h 143"/>
                <a:gd name="T80" fmla="*/ 0 w 89"/>
                <a:gd name="T81" fmla="*/ 0 h 143"/>
                <a:gd name="T82" fmla="*/ 0 w 89"/>
                <a:gd name="T83" fmla="*/ 0 h 143"/>
                <a:gd name="T84" fmla="*/ 0 w 89"/>
                <a:gd name="T85" fmla="*/ 0 h 143"/>
                <a:gd name="T86" fmla="*/ 0 w 89"/>
                <a:gd name="T87" fmla="*/ 0 h 143"/>
                <a:gd name="T88" fmla="*/ 0 w 89"/>
                <a:gd name="T89" fmla="*/ 0 h 143"/>
                <a:gd name="T90" fmla="*/ 0 w 89"/>
                <a:gd name="T91" fmla="*/ 0 h 143"/>
                <a:gd name="T92" fmla="*/ 0 w 89"/>
                <a:gd name="T93" fmla="*/ 0 h 143"/>
                <a:gd name="T94" fmla="*/ 0 w 89"/>
                <a:gd name="T95" fmla="*/ 0 h 143"/>
                <a:gd name="T96" fmla="*/ 0 w 89"/>
                <a:gd name="T97" fmla="*/ 0 h 143"/>
                <a:gd name="T98" fmla="*/ 0 w 89"/>
                <a:gd name="T99" fmla="*/ 0 h 143"/>
                <a:gd name="T100" fmla="*/ 0 w 89"/>
                <a:gd name="T101" fmla="*/ 0 h 143"/>
                <a:gd name="T102" fmla="*/ 0 w 89"/>
                <a:gd name="T103" fmla="*/ 0 h 143"/>
                <a:gd name="T104" fmla="*/ 0 w 89"/>
                <a:gd name="T105" fmla="*/ 0 h 143"/>
                <a:gd name="T106" fmla="*/ 0 w 89"/>
                <a:gd name="T107" fmla="*/ 0 h 143"/>
                <a:gd name="T108" fmla="*/ 0 w 89"/>
                <a:gd name="T109" fmla="*/ 0 h 143"/>
                <a:gd name="T110" fmla="*/ 0 w 89"/>
                <a:gd name="T111" fmla="*/ 0 h 143"/>
                <a:gd name="T112" fmla="*/ 0 w 89"/>
                <a:gd name="T113" fmla="*/ 0 h 143"/>
                <a:gd name="T114" fmla="*/ 0 w 89"/>
                <a:gd name="T115" fmla="*/ 0 h 143"/>
                <a:gd name="T116" fmla="*/ 0 w 89"/>
                <a:gd name="T117" fmla="*/ 0 h 143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89" h="143">
                  <a:moveTo>
                    <a:pt x="37" y="143"/>
                  </a:moveTo>
                  <a:lnTo>
                    <a:pt x="35" y="142"/>
                  </a:lnTo>
                  <a:lnTo>
                    <a:pt x="34" y="141"/>
                  </a:lnTo>
                  <a:lnTo>
                    <a:pt x="33" y="140"/>
                  </a:lnTo>
                  <a:lnTo>
                    <a:pt x="32" y="139"/>
                  </a:lnTo>
                  <a:lnTo>
                    <a:pt x="31" y="139"/>
                  </a:lnTo>
                  <a:lnTo>
                    <a:pt x="30" y="138"/>
                  </a:lnTo>
                  <a:lnTo>
                    <a:pt x="29" y="136"/>
                  </a:lnTo>
                  <a:lnTo>
                    <a:pt x="28" y="135"/>
                  </a:lnTo>
                  <a:lnTo>
                    <a:pt x="26" y="134"/>
                  </a:lnTo>
                  <a:lnTo>
                    <a:pt x="25" y="132"/>
                  </a:lnTo>
                  <a:lnTo>
                    <a:pt x="24" y="131"/>
                  </a:lnTo>
                  <a:lnTo>
                    <a:pt x="22" y="129"/>
                  </a:lnTo>
                  <a:lnTo>
                    <a:pt x="21" y="128"/>
                  </a:lnTo>
                  <a:lnTo>
                    <a:pt x="19" y="126"/>
                  </a:lnTo>
                  <a:lnTo>
                    <a:pt x="18" y="124"/>
                  </a:lnTo>
                  <a:lnTo>
                    <a:pt x="17" y="123"/>
                  </a:lnTo>
                  <a:lnTo>
                    <a:pt x="16" y="122"/>
                  </a:lnTo>
                  <a:lnTo>
                    <a:pt x="15" y="120"/>
                  </a:lnTo>
                  <a:lnTo>
                    <a:pt x="14" y="118"/>
                  </a:lnTo>
                  <a:lnTo>
                    <a:pt x="13" y="117"/>
                  </a:lnTo>
                  <a:lnTo>
                    <a:pt x="12" y="116"/>
                  </a:lnTo>
                  <a:lnTo>
                    <a:pt x="11" y="113"/>
                  </a:lnTo>
                  <a:lnTo>
                    <a:pt x="10" y="111"/>
                  </a:lnTo>
                  <a:lnTo>
                    <a:pt x="9" y="109"/>
                  </a:lnTo>
                  <a:lnTo>
                    <a:pt x="8" y="106"/>
                  </a:lnTo>
                  <a:lnTo>
                    <a:pt x="7" y="105"/>
                  </a:lnTo>
                  <a:lnTo>
                    <a:pt x="7" y="104"/>
                  </a:lnTo>
                  <a:lnTo>
                    <a:pt x="6" y="101"/>
                  </a:lnTo>
                  <a:lnTo>
                    <a:pt x="5" y="99"/>
                  </a:lnTo>
                  <a:lnTo>
                    <a:pt x="5" y="98"/>
                  </a:lnTo>
                  <a:lnTo>
                    <a:pt x="4" y="96"/>
                  </a:lnTo>
                  <a:lnTo>
                    <a:pt x="3" y="93"/>
                  </a:lnTo>
                  <a:lnTo>
                    <a:pt x="3" y="92"/>
                  </a:lnTo>
                  <a:lnTo>
                    <a:pt x="3" y="91"/>
                  </a:lnTo>
                  <a:lnTo>
                    <a:pt x="2" y="88"/>
                  </a:lnTo>
                  <a:lnTo>
                    <a:pt x="2" y="85"/>
                  </a:lnTo>
                  <a:lnTo>
                    <a:pt x="1" y="83"/>
                  </a:lnTo>
                  <a:lnTo>
                    <a:pt x="1" y="80"/>
                  </a:lnTo>
                  <a:lnTo>
                    <a:pt x="1" y="78"/>
                  </a:lnTo>
                  <a:lnTo>
                    <a:pt x="1" y="77"/>
                  </a:lnTo>
                  <a:lnTo>
                    <a:pt x="1" y="74"/>
                  </a:lnTo>
                  <a:lnTo>
                    <a:pt x="0" y="71"/>
                  </a:lnTo>
                  <a:lnTo>
                    <a:pt x="1" y="68"/>
                  </a:lnTo>
                  <a:lnTo>
                    <a:pt x="1" y="66"/>
                  </a:lnTo>
                  <a:lnTo>
                    <a:pt x="1" y="64"/>
                  </a:lnTo>
                  <a:lnTo>
                    <a:pt x="1" y="63"/>
                  </a:lnTo>
                  <a:lnTo>
                    <a:pt x="1" y="60"/>
                  </a:lnTo>
                  <a:lnTo>
                    <a:pt x="2" y="58"/>
                  </a:lnTo>
                  <a:lnTo>
                    <a:pt x="2" y="57"/>
                  </a:lnTo>
                  <a:lnTo>
                    <a:pt x="2" y="54"/>
                  </a:lnTo>
                  <a:lnTo>
                    <a:pt x="3" y="52"/>
                  </a:lnTo>
                  <a:lnTo>
                    <a:pt x="5" y="44"/>
                  </a:lnTo>
                  <a:lnTo>
                    <a:pt x="6" y="41"/>
                  </a:lnTo>
                  <a:lnTo>
                    <a:pt x="7" y="39"/>
                  </a:lnTo>
                  <a:lnTo>
                    <a:pt x="7" y="38"/>
                  </a:lnTo>
                  <a:lnTo>
                    <a:pt x="8" y="36"/>
                  </a:lnTo>
                  <a:lnTo>
                    <a:pt x="9" y="34"/>
                  </a:lnTo>
                  <a:lnTo>
                    <a:pt x="10" y="32"/>
                  </a:lnTo>
                  <a:lnTo>
                    <a:pt x="11" y="29"/>
                  </a:lnTo>
                  <a:lnTo>
                    <a:pt x="12" y="27"/>
                  </a:lnTo>
                  <a:lnTo>
                    <a:pt x="13" y="25"/>
                  </a:lnTo>
                  <a:lnTo>
                    <a:pt x="14" y="25"/>
                  </a:lnTo>
                  <a:lnTo>
                    <a:pt x="15" y="23"/>
                  </a:lnTo>
                  <a:lnTo>
                    <a:pt x="16" y="21"/>
                  </a:lnTo>
                  <a:lnTo>
                    <a:pt x="17" y="20"/>
                  </a:lnTo>
                  <a:lnTo>
                    <a:pt x="18" y="19"/>
                  </a:lnTo>
                  <a:lnTo>
                    <a:pt x="19" y="17"/>
                  </a:lnTo>
                  <a:lnTo>
                    <a:pt x="21" y="15"/>
                  </a:lnTo>
                  <a:lnTo>
                    <a:pt x="22" y="14"/>
                  </a:lnTo>
                  <a:lnTo>
                    <a:pt x="22" y="13"/>
                  </a:lnTo>
                  <a:lnTo>
                    <a:pt x="24" y="12"/>
                  </a:lnTo>
                  <a:lnTo>
                    <a:pt x="25" y="10"/>
                  </a:lnTo>
                  <a:lnTo>
                    <a:pt x="26" y="9"/>
                  </a:lnTo>
                  <a:lnTo>
                    <a:pt x="28" y="7"/>
                  </a:lnTo>
                  <a:lnTo>
                    <a:pt x="29" y="6"/>
                  </a:lnTo>
                  <a:lnTo>
                    <a:pt x="30" y="5"/>
                  </a:lnTo>
                  <a:lnTo>
                    <a:pt x="31" y="4"/>
                  </a:lnTo>
                  <a:lnTo>
                    <a:pt x="32" y="4"/>
                  </a:lnTo>
                  <a:lnTo>
                    <a:pt x="32" y="3"/>
                  </a:lnTo>
                  <a:lnTo>
                    <a:pt x="33" y="2"/>
                  </a:lnTo>
                  <a:lnTo>
                    <a:pt x="34" y="2"/>
                  </a:lnTo>
                  <a:lnTo>
                    <a:pt x="35" y="1"/>
                  </a:lnTo>
                  <a:lnTo>
                    <a:pt x="36" y="0"/>
                  </a:lnTo>
                  <a:lnTo>
                    <a:pt x="37" y="0"/>
                  </a:lnTo>
                  <a:lnTo>
                    <a:pt x="89" y="0"/>
                  </a:lnTo>
                  <a:lnTo>
                    <a:pt x="86" y="0"/>
                  </a:lnTo>
                  <a:lnTo>
                    <a:pt x="83" y="0"/>
                  </a:lnTo>
                  <a:lnTo>
                    <a:pt x="54" y="9"/>
                  </a:lnTo>
                  <a:lnTo>
                    <a:pt x="40" y="20"/>
                  </a:lnTo>
                  <a:lnTo>
                    <a:pt x="38" y="21"/>
                  </a:lnTo>
                  <a:lnTo>
                    <a:pt x="18" y="64"/>
                  </a:lnTo>
                  <a:lnTo>
                    <a:pt x="18" y="66"/>
                  </a:lnTo>
                  <a:lnTo>
                    <a:pt x="18" y="68"/>
                  </a:lnTo>
                  <a:lnTo>
                    <a:pt x="17" y="71"/>
                  </a:lnTo>
                  <a:lnTo>
                    <a:pt x="18" y="74"/>
                  </a:lnTo>
                  <a:lnTo>
                    <a:pt x="18" y="77"/>
                  </a:lnTo>
                  <a:lnTo>
                    <a:pt x="18" y="78"/>
                  </a:lnTo>
                  <a:lnTo>
                    <a:pt x="18" y="80"/>
                  </a:lnTo>
                  <a:lnTo>
                    <a:pt x="20" y="92"/>
                  </a:lnTo>
                  <a:lnTo>
                    <a:pt x="21" y="93"/>
                  </a:lnTo>
                  <a:lnTo>
                    <a:pt x="22" y="96"/>
                  </a:lnTo>
                  <a:lnTo>
                    <a:pt x="23" y="98"/>
                  </a:lnTo>
                  <a:lnTo>
                    <a:pt x="23" y="99"/>
                  </a:lnTo>
                  <a:lnTo>
                    <a:pt x="29" y="111"/>
                  </a:lnTo>
                  <a:lnTo>
                    <a:pt x="31" y="113"/>
                  </a:lnTo>
                  <a:lnTo>
                    <a:pt x="33" y="116"/>
                  </a:lnTo>
                  <a:lnTo>
                    <a:pt x="34" y="117"/>
                  </a:lnTo>
                  <a:lnTo>
                    <a:pt x="35" y="118"/>
                  </a:lnTo>
                  <a:lnTo>
                    <a:pt x="46" y="129"/>
                  </a:lnTo>
                  <a:lnTo>
                    <a:pt x="47" y="129"/>
                  </a:lnTo>
                  <a:lnTo>
                    <a:pt x="86" y="143"/>
                  </a:lnTo>
                  <a:lnTo>
                    <a:pt x="89" y="143"/>
                  </a:lnTo>
                </a:path>
              </a:pathLst>
            </a:custGeom>
            <a:solidFill>
              <a:srgbClr val="E86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48" name="未知"/>
            <p:cNvSpPr>
              <a:spLocks/>
            </p:cNvSpPr>
            <p:nvPr/>
          </p:nvSpPr>
          <p:spPr bwMode="auto">
            <a:xfrm>
              <a:off x="1066" y="461"/>
              <a:ext cx="36" cy="57"/>
            </a:xfrm>
            <a:custGeom>
              <a:avLst/>
              <a:gdLst>
                <a:gd name="T0" fmla="*/ 0 w 89"/>
                <a:gd name="T1" fmla="*/ 0 h 143"/>
                <a:gd name="T2" fmla="*/ 0 w 89"/>
                <a:gd name="T3" fmla="*/ 0 h 143"/>
                <a:gd name="T4" fmla="*/ 0 w 89"/>
                <a:gd name="T5" fmla="*/ 0 h 143"/>
                <a:gd name="T6" fmla="*/ 0 w 89"/>
                <a:gd name="T7" fmla="*/ 0 h 143"/>
                <a:gd name="T8" fmla="*/ 0 w 89"/>
                <a:gd name="T9" fmla="*/ 0 h 143"/>
                <a:gd name="T10" fmla="*/ 0 w 89"/>
                <a:gd name="T11" fmla="*/ 0 h 143"/>
                <a:gd name="T12" fmla="*/ 0 w 89"/>
                <a:gd name="T13" fmla="*/ 0 h 143"/>
                <a:gd name="T14" fmla="*/ 0 w 89"/>
                <a:gd name="T15" fmla="*/ 0 h 143"/>
                <a:gd name="T16" fmla="*/ 0 w 89"/>
                <a:gd name="T17" fmla="*/ 0 h 143"/>
                <a:gd name="T18" fmla="*/ 0 w 89"/>
                <a:gd name="T19" fmla="*/ 0 h 143"/>
                <a:gd name="T20" fmla="*/ 0 w 89"/>
                <a:gd name="T21" fmla="*/ 0 h 143"/>
                <a:gd name="T22" fmla="*/ 0 w 89"/>
                <a:gd name="T23" fmla="*/ 0 h 143"/>
                <a:gd name="T24" fmla="*/ 0 w 89"/>
                <a:gd name="T25" fmla="*/ 0 h 143"/>
                <a:gd name="T26" fmla="*/ 0 w 89"/>
                <a:gd name="T27" fmla="*/ 0 h 143"/>
                <a:gd name="T28" fmla="*/ 0 w 89"/>
                <a:gd name="T29" fmla="*/ 0 h 143"/>
                <a:gd name="T30" fmla="*/ 0 w 89"/>
                <a:gd name="T31" fmla="*/ 0 h 143"/>
                <a:gd name="T32" fmla="*/ 0 w 89"/>
                <a:gd name="T33" fmla="*/ 0 h 143"/>
                <a:gd name="T34" fmla="*/ 0 w 89"/>
                <a:gd name="T35" fmla="*/ 0 h 143"/>
                <a:gd name="T36" fmla="*/ 0 w 89"/>
                <a:gd name="T37" fmla="*/ 0 h 143"/>
                <a:gd name="T38" fmla="*/ 0 w 89"/>
                <a:gd name="T39" fmla="*/ 0 h 143"/>
                <a:gd name="T40" fmla="*/ 0 w 89"/>
                <a:gd name="T41" fmla="*/ 0 h 143"/>
                <a:gd name="T42" fmla="*/ 0 w 89"/>
                <a:gd name="T43" fmla="*/ 0 h 143"/>
                <a:gd name="T44" fmla="*/ 0 w 89"/>
                <a:gd name="T45" fmla="*/ 0 h 143"/>
                <a:gd name="T46" fmla="*/ 0 w 89"/>
                <a:gd name="T47" fmla="*/ 0 h 143"/>
                <a:gd name="T48" fmla="*/ 0 w 89"/>
                <a:gd name="T49" fmla="*/ 0 h 143"/>
                <a:gd name="T50" fmla="*/ 0 w 89"/>
                <a:gd name="T51" fmla="*/ 0 h 143"/>
                <a:gd name="T52" fmla="*/ 0 w 89"/>
                <a:gd name="T53" fmla="*/ 0 h 143"/>
                <a:gd name="T54" fmla="*/ 0 w 89"/>
                <a:gd name="T55" fmla="*/ 0 h 143"/>
                <a:gd name="T56" fmla="*/ 0 w 89"/>
                <a:gd name="T57" fmla="*/ 0 h 143"/>
                <a:gd name="T58" fmla="*/ 0 w 89"/>
                <a:gd name="T59" fmla="*/ 0 h 143"/>
                <a:gd name="T60" fmla="*/ 0 w 89"/>
                <a:gd name="T61" fmla="*/ 0 h 143"/>
                <a:gd name="T62" fmla="*/ 0 w 89"/>
                <a:gd name="T63" fmla="*/ 0 h 143"/>
                <a:gd name="T64" fmla="*/ 0 w 89"/>
                <a:gd name="T65" fmla="*/ 0 h 143"/>
                <a:gd name="T66" fmla="*/ 0 w 89"/>
                <a:gd name="T67" fmla="*/ 0 h 143"/>
                <a:gd name="T68" fmla="*/ 0 w 89"/>
                <a:gd name="T69" fmla="*/ 0 h 143"/>
                <a:gd name="T70" fmla="*/ 0 w 89"/>
                <a:gd name="T71" fmla="*/ 0 h 143"/>
                <a:gd name="T72" fmla="*/ 0 w 89"/>
                <a:gd name="T73" fmla="*/ 0 h 143"/>
                <a:gd name="T74" fmla="*/ 0 w 89"/>
                <a:gd name="T75" fmla="*/ 0 h 143"/>
                <a:gd name="T76" fmla="*/ 0 w 89"/>
                <a:gd name="T77" fmla="*/ 0 h 143"/>
                <a:gd name="T78" fmla="*/ 0 w 89"/>
                <a:gd name="T79" fmla="*/ 0 h 143"/>
                <a:gd name="T80" fmla="*/ 0 w 89"/>
                <a:gd name="T81" fmla="*/ 0 h 143"/>
                <a:gd name="T82" fmla="*/ 0 w 89"/>
                <a:gd name="T83" fmla="*/ 0 h 143"/>
                <a:gd name="T84" fmla="*/ 0 w 89"/>
                <a:gd name="T85" fmla="*/ 0 h 143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0" t="0" r="r" b="b"/>
              <a:pathLst>
                <a:path w="89" h="143">
                  <a:moveTo>
                    <a:pt x="0" y="143"/>
                  </a:moveTo>
                  <a:lnTo>
                    <a:pt x="39" y="131"/>
                  </a:lnTo>
                  <a:lnTo>
                    <a:pt x="40" y="131"/>
                  </a:lnTo>
                  <a:lnTo>
                    <a:pt x="42" y="129"/>
                  </a:lnTo>
                  <a:lnTo>
                    <a:pt x="43" y="129"/>
                  </a:lnTo>
                  <a:lnTo>
                    <a:pt x="44" y="128"/>
                  </a:lnTo>
                  <a:lnTo>
                    <a:pt x="46" y="126"/>
                  </a:lnTo>
                  <a:lnTo>
                    <a:pt x="47" y="126"/>
                  </a:lnTo>
                  <a:lnTo>
                    <a:pt x="57" y="115"/>
                  </a:lnTo>
                  <a:lnTo>
                    <a:pt x="58" y="113"/>
                  </a:lnTo>
                  <a:lnTo>
                    <a:pt x="59" y="111"/>
                  </a:lnTo>
                  <a:lnTo>
                    <a:pt x="61" y="108"/>
                  </a:lnTo>
                  <a:lnTo>
                    <a:pt x="63" y="105"/>
                  </a:lnTo>
                  <a:lnTo>
                    <a:pt x="64" y="103"/>
                  </a:lnTo>
                  <a:lnTo>
                    <a:pt x="65" y="102"/>
                  </a:lnTo>
                  <a:lnTo>
                    <a:pt x="66" y="99"/>
                  </a:lnTo>
                  <a:lnTo>
                    <a:pt x="67" y="98"/>
                  </a:lnTo>
                  <a:lnTo>
                    <a:pt x="68" y="95"/>
                  </a:lnTo>
                  <a:lnTo>
                    <a:pt x="68" y="93"/>
                  </a:lnTo>
                  <a:lnTo>
                    <a:pt x="69" y="92"/>
                  </a:lnTo>
                  <a:lnTo>
                    <a:pt x="70" y="89"/>
                  </a:lnTo>
                  <a:lnTo>
                    <a:pt x="70" y="88"/>
                  </a:lnTo>
                  <a:lnTo>
                    <a:pt x="70" y="85"/>
                  </a:lnTo>
                  <a:lnTo>
                    <a:pt x="71" y="82"/>
                  </a:lnTo>
                  <a:lnTo>
                    <a:pt x="71" y="78"/>
                  </a:lnTo>
                  <a:lnTo>
                    <a:pt x="72" y="77"/>
                  </a:lnTo>
                  <a:lnTo>
                    <a:pt x="72" y="75"/>
                  </a:lnTo>
                  <a:lnTo>
                    <a:pt x="72" y="71"/>
                  </a:lnTo>
                  <a:lnTo>
                    <a:pt x="72" y="68"/>
                  </a:lnTo>
                  <a:lnTo>
                    <a:pt x="72" y="66"/>
                  </a:lnTo>
                  <a:lnTo>
                    <a:pt x="71" y="64"/>
                  </a:lnTo>
                  <a:lnTo>
                    <a:pt x="71" y="61"/>
                  </a:lnTo>
                  <a:lnTo>
                    <a:pt x="71" y="60"/>
                  </a:lnTo>
                  <a:lnTo>
                    <a:pt x="70" y="57"/>
                  </a:lnTo>
                  <a:lnTo>
                    <a:pt x="70" y="55"/>
                  </a:lnTo>
                  <a:lnTo>
                    <a:pt x="70" y="54"/>
                  </a:lnTo>
                  <a:lnTo>
                    <a:pt x="69" y="50"/>
                  </a:lnTo>
                  <a:lnTo>
                    <a:pt x="68" y="50"/>
                  </a:lnTo>
                  <a:lnTo>
                    <a:pt x="68" y="47"/>
                  </a:lnTo>
                  <a:lnTo>
                    <a:pt x="67" y="44"/>
                  </a:lnTo>
                  <a:lnTo>
                    <a:pt x="66" y="44"/>
                  </a:lnTo>
                  <a:lnTo>
                    <a:pt x="61" y="34"/>
                  </a:lnTo>
                  <a:lnTo>
                    <a:pt x="59" y="31"/>
                  </a:lnTo>
                  <a:lnTo>
                    <a:pt x="58" y="29"/>
                  </a:lnTo>
                  <a:lnTo>
                    <a:pt x="57" y="28"/>
                  </a:lnTo>
                  <a:lnTo>
                    <a:pt x="55" y="25"/>
                  </a:lnTo>
                  <a:lnTo>
                    <a:pt x="52" y="22"/>
                  </a:lnTo>
                  <a:lnTo>
                    <a:pt x="51" y="21"/>
                  </a:lnTo>
                  <a:lnTo>
                    <a:pt x="49" y="19"/>
                  </a:lnTo>
                  <a:lnTo>
                    <a:pt x="43" y="14"/>
                  </a:lnTo>
                  <a:lnTo>
                    <a:pt x="42" y="13"/>
                  </a:lnTo>
                  <a:lnTo>
                    <a:pt x="35" y="9"/>
                  </a:lnTo>
                  <a:lnTo>
                    <a:pt x="33" y="7"/>
                  </a:lnTo>
                  <a:lnTo>
                    <a:pt x="30" y="6"/>
                  </a:lnTo>
                  <a:lnTo>
                    <a:pt x="28" y="5"/>
                  </a:lnTo>
                  <a:lnTo>
                    <a:pt x="25" y="4"/>
                  </a:lnTo>
                  <a:lnTo>
                    <a:pt x="24" y="4"/>
                  </a:lnTo>
                  <a:lnTo>
                    <a:pt x="22" y="3"/>
                  </a:lnTo>
                  <a:lnTo>
                    <a:pt x="20" y="2"/>
                  </a:lnTo>
                  <a:lnTo>
                    <a:pt x="17" y="2"/>
                  </a:lnTo>
                  <a:lnTo>
                    <a:pt x="14" y="1"/>
                  </a:lnTo>
                  <a:lnTo>
                    <a:pt x="0" y="0"/>
                  </a:lnTo>
                  <a:lnTo>
                    <a:pt x="52" y="0"/>
                  </a:lnTo>
                  <a:lnTo>
                    <a:pt x="53" y="0"/>
                  </a:lnTo>
                  <a:lnTo>
                    <a:pt x="54" y="0"/>
                  </a:lnTo>
                  <a:lnTo>
                    <a:pt x="54" y="1"/>
                  </a:lnTo>
                  <a:lnTo>
                    <a:pt x="55" y="2"/>
                  </a:lnTo>
                  <a:lnTo>
                    <a:pt x="56" y="2"/>
                  </a:lnTo>
                  <a:lnTo>
                    <a:pt x="57" y="3"/>
                  </a:lnTo>
                  <a:lnTo>
                    <a:pt x="62" y="7"/>
                  </a:lnTo>
                  <a:lnTo>
                    <a:pt x="63" y="9"/>
                  </a:lnTo>
                  <a:lnTo>
                    <a:pt x="64" y="10"/>
                  </a:lnTo>
                  <a:lnTo>
                    <a:pt x="65" y="11"/>
                  </a:lnTo>
                  <a:lnTo>
                    <a:pt x="66" y="12"/>
                  </a:lnTo>
                  <a:lnTo>
                    <a:pt x="67" y="13"/>
                  </a:lnTo>
                  <a:lnTo>
                    <a:pt x="68" y="14"/>
                  </a:lnTo>
                  <a:lnTo>
                    <a:pt x="69" y="15"/>
                  </a:lnTo>
                  <a:lnTo>
                    <a:pt x="70" y="16"/>
                  </a:lnTo>
                  <a:lnTo>
                    <a:pt x="70" y="17"/>
                  </a:lnTo>
                  <a:lnTo>
                    <a:pt x="72" y="19"/>
                  </a:lnTo>
                  <a:lnTo>
                    <a:pt x="73" y="21"/>
                  </a:lnTo>
                  <a:lnTo>
                    <a:pt x="78" y="29"/>
                  </a:lnTo>
                  <a:lnTo>
                    <a:pt x="79" y="31"/>
                  </a:lnTo>
                  <a:lnTo>
                    <a:pt x="81" y="34"/>
                  </a:lnTo>
                  <a:lnTo>
                    <a:pt x="82" y="37"/>
                  </a:lnTo>
                  <a:lnTo>
                    <a:pt x="83" y="39"/>
                  </a:lnTo>
                  <a:lnTo>
                    <a:pt x="83" y="41"/>
                  </a:lnTo>
                  <a:lnTo>
                    <a:pt x="85" y="44"/>
                  </a:lnTo>
                  <a:lnTo>
                    <a:pt x="86" y="47"/>
                  </a:lnTo>
                  <a:lnTo>
                    <a:pt x="88" y="60"/>
                  </a:lnTo>
                  <a:lnTo>
                    <a:pt x="88" y="61"/>
                  </a:lnTo>
                  <a:lnTo>
                    <a:pt x="89" y="64"/>
                  </a:lnTo>
                  <a:lnTo>
                    <a:pt x="89" y="66"/>
                  </a:lnTo>
                  <a:lnTo>
                    <a:pt x="89" y="68"/>
                  </a:lnTo>
                  <a:lnTo>
                    <a:pt x="89" y="71"/>
                  </a:lnTo>
                  <a:lnTo>
                    <a:pt x="89" y="75"/>
                  </a:lnTo>
                  <a:lnTo>
                    <a:pt x="89" y="77"/>
                  </a:lnTo>
                  <a:lnTo>
                    <a:pt x="89" y="78"/>
                  </a:lnTo>
                  <a:lnTo>
                    <a:pt x="86" y="93"/>
                  </a:lnTo>
                  <a:lnTo>
                    <a:pt x="86" y="95"/>
                  </a:lnTo>
                  <a:lnTo>
                    <a:pt x="85" y="98"/>
                  </a:lnTo>
                  <a:lnTo>
                    <a:pt x="85" y="99"/>
                  </a:lnTo>
                  <a:lnTo>
                    <a:pt x="83" y="102"/>
                  </a:lnTo>
                  <a:lnTo>
                    <a:pt x="83" y="103"/>
                  </a:lnTo>
                  <a:lnTo>
                    <a:pt x="82" y="105"/>
                  </a:lnTo>
                  <a:lnTo>
                    <a:pt x="73" y="122"/>
                  </a:lnTo>
                  <a:lnTo>
                    <a:pt x="72" y="123"/>
                  </a:lnTo>
                  <a:lnTo>
                    <a:pt x="72" y="124"/>
                  </a:lnTo>
                  <a:lnTo>
                    <a:pt x="70" y="126"/>
                  </a:lnTo>
                  <a:lnTo>
                    <a:pt x="69" y="128"/>
                  </a:lnTo>
                  <a:lnTo>
                    <a:pt x="68" y="129"/>
                  </a:lnTo>
                  <a:lnTo>
                    <a:pt x="67" y="129"/>
                  </a:lnTo>
                  <a:lnTo>
                    <a:pt x="66" y="131"/>
                  </a:lnTo>
                  <a:lnTo>
                    <a:pt x="65" y="131"/>
                  </a:lnTo>
                  <a:lnTo>
                    <a:pt x="64" y="132"/>
                  </a:lnTo>
                  <a:lnTo>
                    <a:pt x="63" y="134"/>
                  </a:lnTo>
                  <a:lnTo>
                    <a:pt x="58" y="139"/>
                  </a:lnTo>
                  <a:lnTo>
                    <a:pt x="57" y="139"/>
                  </a:lnTo>
                  <a:lnTo>
                    <a:pt x="56" y="140"/>
                  </a:lnTo>
                  <a:lnTo>
                    <a:pt x="55" y="141"/>
                  </a:lnTo>
                  <a:lnTo>
                    <a:pt x="54" y="142"/>
                  </a:lnTo>
                  <a:lnTo>
                    <a:pt x="53" y="142"/>
                  </a:lnTo>
                  <a:lnTo>
                    <a:pt x="53" y="143"/>
                  </a:lnTo>
                  <a:lnTo>
                    <a:pt x="52" y="143"/>
                  </a:lnTo>
                </a:path>
              </a:pathLst>
            </a:custGeom>
            <a:solidFill>
              <a:srgbClr val="E86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49" name="未知"/>
            <p:cNvSpPr>
              <a:spLocks/>
            </p:cNvSpPr>
            <p:nvPr/>
          </p:nvSpPr>
          <p:spPr bwMode="auto">
            <a:xfrm>
              <a:off x="1046" y="454"/>
              <a:ext cx="41" cy="7"/>
            </a:xfrm>
            <a:custGeom>
              <a:avLst/>
              <a:gdLst>
                <a:gd name="T0" fmla="*/ 0 w 104"/>
                <a:gd name="T1" fmla="*/ 0 h 17"/>
                <a:gd name="T2" fmla="*/ 0 w 104"/>
                <a:gd name="T3" fmla="*/ 0 h 17"/>
                <a:gd name="T4" fmla="*/ 0 w 104"/>
                <a:gd name="T5" fmla="*/ 0 h 17"/>
                <a:gd name="T6" fmla="*/ 0 w 104"/>
                <a:gd name="T7" fmla="*/ 0 h 17"/>
                <a:gd name="T8" fmla="*/ 0 w 104"/>
                <a:gd name="T9" fmla="*/ 0 h 17"/>
                <a:gd name="T10" fmla="*/ 0 w 104"/>
                <a:gd name="T11" fmla="*/ 0 h 17"/>
                <a:gd name="T12" fmla="*/ 0 w 104"/>
                <a:gd name="T13" fmla="*/ 0 h 17"/>
                <a:gd name="T14" fmla="*/ 0 w 104"/>
                <a:gd name="T15" fmla="*/ 0 h 17"/>
                <a:gd name="T16" fmla="*/ 0 w 104"/>
                <a:gd name="T17" fmla="*/ 0 h 17"/>
                <a:gd name="T18" fmla="*/ 0 w 104"/>
                <a:gd name="T19" fmla="*/ 0 h 17"/>
                <a:gd name="T20" fmla="*/ 0 w 104"/>
                <a:gd name="T21" fmla="*/ 0 h 17"/>
                <a:gd name="T22" fmla="*/ 0 w 104"/>
                <a:gd name="T23" fmla="*/ 0 h 17"/>
                <a:gd name="T24" fmla="*/ 0 w 104"/>
                <a:gd name="T25" fmla="*/ 0 h 17"/>
                <a:gd name="T26" fmla="*/ 0 w 104"/>
                <a:gd name="T27" fmla="*/ 0 h 17"/>
                <a:gd name="T28" fmla="*/ 0 w 104"/>
                <a:gd name="T29" fmla="*/ 0 h 17"/>
                <a:gd name="T30" fmla="*/ 0 w 104"/>
                <a:gd name="T31" fmla="*/ 0 h 17"/>
                <a:gd name="T32" fmla="*/ 0 w 104"/>
                <a:gd name="T33" fmla="*/ 0 h 17"/>
                <a:gd name="T34" fmla="*/ 0 w 104"/>
                <a:gd name="T35" fmla="*/ 0 h 17"/>
                <a:gd name="T36" fmla="*/ 0 w 104"/>
                <a:gd name="T37" fmla="*/ 0 h 17"/>
                <a:gd name="T38" fmla="*/ 0 w 104"/>
                <a:gd name="T39" fmla="*/ 0 h 17"/>
                <a:gd name="T40" fmla="*/ 0 w 104"/>
                <a:gd name="T41" fmla="*/ 0 h 17"/>
                <a:gd name="T42" fmla="*/ 0 w 104"/>
                <a:gd name="T43" fmla="*/ 0 h 17"/>
                <a:gd name="T44" fmla="*/ 0 w 104"/>
                <a:gd name="T45" fmla="*/ 0 h 17"/>
                <a:gd name="T46" fmla="*/ 0 w 104"/>
                <a:gd name="T47" fmla="*/ 0 h 17"/>
                <a:gd name="T48" fmla="*/ 0 w 104"/>
                <a:gd name="T49" fmla="*/ 0 h 17"/>
                <a:gd name="T50" fmla="*/ 0 w 104"/>
                <a:gd name="T51" fmla="*/ 0 h 17"/>
                <a:gd name="T52" fmla="*/ 0 w 104"/>
                <a:gd name="T53" fmla="*/ 0 h 17"/>
                <a:gd name="T54" fmla="*/ 0 w 104"/>
                <a:gd name="T55" fmla="*/ 0 h 17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104" h="17">
                  <a:moveTo>
                    <a:pt x="0" y="17"/>
                  </a:moveTo>
                  <a:lnTo>
                    <a:pt x="0" y="16"/>
                  </a:lnTo>
                  <a:lnTo>
                    <a:pt x="3" y="14"/>
                  </a:lnTo>
                  <a:lnTo>
                    <a:pt x="6" y="13"/>
                  </a:lnTo>
                  <a:lnTo>
                    <a:pt x="9" y="11"/>
                  </a:lnTo>
                  <a:lnTo>
                    <a:pt x="12" y="9"/>
                  </a:lnTo>
                  <a:lnTo>
                    <a:pt x="15" y="8"/>
                  </a:lnTo>
                  <a:lnTo>
                    <a:pt x="18" y="6"/>
                  </a:lnTo>
                  <a:lnTo>
                    <a:pt x="21" y="5"/>
                  </a:lnTo>
                  <a:lnTo>
                    <a:pt x="25" y="4"/>
                  </a:lnTo>
                  <a:lnTo>
                    <a:pt x="28" y="3"/>
                  </a:lnTo>
                  <a:lnTo>
                    <a:pt x="31" y="2"/>
                  </a:lnTo>
                  <a:lnTo>
                    <a:pt x="52" y="0"/>
                  </a:lnTo>
                  <a:lnTo>
                    <a:pt x="56" y="0"/>
                  </a:lnTo>
                  <a:lnTo>
                    <a:pt x="59" y="0"/>
                  </a:lnTo>
                  <a:lnTo>
                    <a:pt x="63" y="0"/>
                  </a:lnTo>
                  <a:lnTo>
                    <a:pt x="66" y="1"/>
                  </a:lnTo>
                  <a:lnTo>
                    <a:pt x="76" y="3"/>
                  </a:lnTo>
                  <a:lnTo>
                    <a:pt x="80" y="4"/>
                  </a:lnTo>
                  <a:lnTo>
                    <a:pt x="83" y="5"/>
                  </a:lnTo>
                  <a:lnTo>
                    <a:pt x="86" y="6"/>
                  </a:lnTo>
                  <a:lnTo>
                    <a:pt x="89" y="8"/>
                  </a:lnTo>
                  <a:lnTo>
                    <a:pt x="92" y="9"/>
                  </a:lnTo>
                  <a:lnTo>
                    <a:pt x="95" y="11"/>
                  </a:lnTo>
                  <a:lnTo>
                    <a:pt x="98" y="13"/>
                  </a:lnTo>
                  <a:lnTo>
                    <a:pt x="101" y="14"/>
                  </a:lnTo>
                  <a:lnTo>
                    <a:pt x="104" y="16"/>
                  </a:lnTo>
                  <a:lnTo>
                    <a:pt x="104" y="17"/>
                  </a:lnTo>
                </a:path>
              </a:pathLst>
            </a:custGeom>
            <a:solidFill>
              <a:srgbClr val="E86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0" name="未知"/>
            <p:cNvSpPr>
              <a:spLocks/>
            </p:cNvSpPr>
            <p:nvPr/>
          </p:nvSpPr>
          <p:spPr bwMode="auto">
            <a:xfrm>
              <a:off x="1038" y="461"/>
              <a:ext cx="57" cy="57"/>
            </a:xfrm>
            <a:custGeom>
              <a:avLst/>
              <a:gdLst>
                <a:gd name="T0" fmla="*/ 0 w 144"/>
                <a:gd name="T1" fmla="*/ 0 h 143"/>
                <a:gd name="T2" fmla="*/ 0 w 144"/>
                <a:gd name="T3" fmla="*/ 0 h 143"/>
                <a:gd name="T4" fmla="*/ 0 w 144"/>
                <a:gd name="T5" fmla="*/ 0 h 143"/>
                <a:gd name="T6" fmla="*/ 0 w 144"/>
                <a:gd name="T7" fmla="*/ 0 h 143"/>
                <a:gd name="T8" fmla="*/ 0 w 144"/>
                <a:gd name="T9" fmla="*/ 0 h 143"/>
                <a:gd name="T10" fmla="*/ 0 w 144"/>
                <a:gd name="T11" fmla="*/ 0 h 143"/>
                <a:gd name="T12" fmla="*/ 0 w 144"/>
                <a:gd name="T13" fmla="*/ 0 h 143"/>
                <a:gd name="T14" fmla="*/ 0 w 144"/>
                <a:gd name="T15" fmla="*/ 0 h 143"/>
                <a:gd name="T16" fmla="*/ 0 w 144"/>
                <a:gd name="T17" fmla="*/ 0 h 143"/>
                <a:gd name="T18" fmla="*/ 0 w 144"/>
                <a:gd name="T19" fmla="*/ 0 h 143"/>
                <a:gd name="T20" fmla="*/ 0 w 144"/>
                <a:gd name="T21" fmla="*/ 0 h 143"/>
                <a:gd name="T22" fmla="*/ 0 w 144"/>
                <a:gd name="T23" fmla="*/ 0 h 143"/>
                <a:gd name="T24" fmla="*/ 0 w 144"/>
                <a:gd name="T25" fmla="*/ 0 h 143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44" h="143">
                  <a:moveTo>
                    <a:pt x="123" y="122"/>
                  </a:moveTo>
                  <a:lnTo>
                    <a:pt x="72" y="143"/>
                  </a:lnTo>
                  <a:lnTo>
                    <a:pt x="69" y="143"/>
                  </a:lnTo>
                  <a:lnTo>
                    <a:pt x="16" y="116"/>
                  </a:lnTo>
                  <a:lnTo>
                    <a:pt x="0" y="71"/>
                  </a:lnTo>
                  <a:lnTo>
                    <a:pt x="1" y="68"/>
                  </a:lnTo>
                  <a:lnTo>
                    <a:pt x="28" y="15"/>
                  </a:lnTo>
                  <a:lnTo>
                    <a:pt x="72" y="0"/>
                  </a:lnTo>
                  <a:lnTo>
                    <a:pt x="75" y="0"/>
                  </a:lnTo>
                  <a:lnTo>
                    <a:pt x="130" y="29"/>
                  </a:lnTo>
                  <a:lnTo>
                    <a:pt x="144" y="71"/>
                  </a:lnTo>
                  <a:lnTo>
                    <a:pt x="144" y="77"/>
                  </a:lnTo>
                  <a:lnTo>
                    <a:pt x="123" y="122"/>
                  </a:lnTo>
                  <a:close/>
                </a:path>
              </a:pathLst>
            </a:custGeom>
            <a:noFill/>
            <a:ln w="635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1" name="未知"/>
            <p:cNvSpPr>
              <a:spLocks/>
            </p:cNvSpPr>
            <p:nvPr/>
          </p:nvSpPr>
          <p:spPr bwMode="auto">
            <a:xfrm>
              <a:off x="1031" y="454"/>
              <a:ext cx="71" cy="71"/>
            </a:xfrm>
            <a:custGeom>
              <a:avLst/>
              <a:gdLst>
                <a:gd name="T0" fmla="*/ 0 w 178"/>
                <a:gd name="T1" fmla="*/ 0 h 177"/>
                <a:gd name="T2" fmla="*/ 0 w 178"/>
                <a:gd name="T3" fmla="*/ 0 h 177"/>
                <a:gd name="T4" fmla="*/ 0 w 178"/>
                <a:gd name="T5" fmla="*/ 0 h 177"/>
                <a:gd name="T6" fmla="*/ 0 w 178"/>
                <a:gd name="T7" fmla="*/ 0 h 177"/>
                <a:gd name="T8" fmla="*/ 0 w 178"/>
                <a:gd name="T9" fmla="*/ 0 h 177"/>
                <a:gd name="T10" fmla="*/ 0 w 178"/>
                <a:gd name="T11" fmla="*/ 0 h 177"/>
                <a:gd name="T12" fmla="*/ 0 w 178"/>
                <a:gd name="T13" fmla="*/ 0 h 177"/>
                <a:gd name="T14" fmla="*/ 0 w 178"/>
                <a:gd name="T15" fmla="*/ 0 h 177"/>
                <a:gd name="T16" fmla="*/ 0 w 178"/>
                <a:gd name="T17" fmla="*/ 0 h 177"/>
                <a:gd name="T18" fmla="*/ 0 w 178"/>
                <a:gd name="T19" fmla="*/ 0 h 177"/>
                <a:gd name="T20" fmla="*/ 0 w 178"/>
                <a:gd name="T21" fmla="*/ 0 h 177"/>
                <a:gd name="T22" fmla="*/ 0 w 178"/>
                <a:gd name="T23" fmla="*/ 0 h 177"/>
                <a:gd name="T24" fmla="*/ 0 w 178"/>
                <a:gd name="T25" fmla="*/ 0 h 177"/>
                <a:gd name="T26" fmla="*/ 0 w 178"/>
                <a:gd name="T27" fmla="*/ 0 h 177"/>
                <a:gd name="T28" fmla="*/ 0 w 178"/>
                <a:gd name="T29" fmla="*/ 0 h 177"/>
                <a:gd name="T30" fmla="*/ 0 w 178"/>
                <a:gd name="T31" fmla="*/ 0 h 177"/>
                <a:gd name="T32" fmla="*/ 0 w 178"/>
                <a:gd name="T33" fmla="*/ 0 h 177"/>
                <a:gd name="T34" fmla="*/ 0 w 178"/>
                <a:gd name="T35" fmla="*/ 0 h 17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178" h="177">
                  <a:moveTo>
                    <a:pt x="152" y="26"/>
                  </a:moveTo>
                  <a:lnTo>
                    <a:pt x="96" y="0"/>
                  </a:lnTo>
                  <a:lnTo>
                    <a:pt x="89" y="0"/>
                  </a:lnTo>
                  <a:lnTo>
                    <a:pt x="86" y="0"/>
                  </a:lnTo>
                  <a:lnTo>
                    <a:pt x="29" y="23"/>
                  </a:lnTo>
                  <a:lnTo>
                    <a:pt x="1" y="81"/>
                  </a:lnTo>
                  <a:lnTo>
                    <a:pt x="0" y="88"/>
                  </a:lnTo>
                  <a:lnTo>
                    <a:pt x="1" y="95"/>
                  </a:lnTo>
                  <a:lnTo>
                    <a:pt x="26" y="151"/>
                  </a:lnTo>
                  <a:lnTo>
                    <a:pt x="82" y="177"/>
                  </a:lnTo>
                  <a:lnTo>
                    <a:pt x="89" y="177"/>
                  </a:lnTo>
                  <a:lnTo>
                    <a:pt x="93" y="177"/>
                  </a:lnTo>
                  <a:lnTo>
                    <a:pt x="149" y="153"/>
                  </a:lnTo>
                  <a:lnTo>
                    <a:pt x="177" y="99"/>
                  </a:lnTo>
                  <a:lnTo>
                    <a:pt x="178" y="88"/>
                  </a:lnTo>
                  <a:lnTo>
                    <a:pt x="178" y="85"/>
                  </a:lnTo>
                  <a:lnTo>
                    <a:pt x="154" y="28"/>
                  </a:lnTo>
                  <a:lnTo>
                    <a:pt x="152" y="26"/>
                  </a:lnTo>
                  <a:close/>
                </a:path>
              </a:pathLst>
            </a:custGeom>
            <a:noFill/>
            <a:ln w="635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2" name="未知"/>
            <p:cNvSpPr>
              <a:spLocks/>
            </p:cNvSpPr>
            <p:nvPr/>
          </p:nvSpPr>
          <p:spPr bwMode="auto">
            <a:xfrm>
              <a:off x="1056" y="498"/>
              <a:ext cx="20" cy="4"/>
            </a:xfrm>
            <a:custGeom>
              <a:avLst/>
              <a:gdLst>
                <a:gd name="T0" fmla="*/ 0 w 50"/>
                <a:gd name="T1" fmla="*/ 0 h 11"/>
                <a:gd name="T2" fmla="*/ 0 w 50"/>
                <a:gd name="T3" fmla="*/ 0 h 11"/>
                <a:gd name="T4" fmla="*/ 0 w 50"/>
                <a:gd name="T5" fmla="*/ 0 h 11"/>
                <a:gd name="T6" fmla="*/ 0 w 50"/>
                <a:gd name="T7" fmla="*/ 0 h 11"/>
                <a:gd name="T8" fmla="*/ 0 w 50"/>
                <a:gd name="T9" fmla="*/ 0 h 11"/>
                <a:gd name="T10" fmla="*/ 0 w 50"/>
                <a:gd name="T11" fmla="*/ 0 h 11"/>
                <a:gd name="T12" fmla="*/ 0 w 50"/>
                <a:gd name="T13" fmla="*/ 0 h 11"/>
                <a:gd name="T14" fmla="*/ 0 w 50"/>
                <a:gd name="T15" fmla="*/ 0 h 11"/>
                <a:gd name="T16" fmla="*/ 0 w 50"/>
                <a:gd name="T17" fmla="*/ 0 h 11"/>
                <a:gd name="T18" fmla="*/ 0 w 50"/>
                <a:gd name="T19" fmla="*/ 0 h 11"/>
                <a:gd name="T20" fmla="*/ 0 w 50"/>
                <a:gd name="T21" fmla="*/ 0 h 11"/>
                <a:gd name="T22" fmla="*/ 0 w 50"/>
                <a:gd name="T23" fmla="*/ 0 h 11"/>
                <a:gd name="T24" fmla="*/ 0 w 50"/>
                <a:gd name="T25" fmla="*/ 0 h 11"/>
                <a:gd name="T26" fmla="*/ 0 w 50"/>
                <a:gd name="T27" fmla="*/ 0 h 11"/>
                <a:gd name="T28" fmla="*/ 0 w 50"/>
                <a:gd name="T29" fmla="*/ 0 h 11"/>
                <a:gd name="T30" fmla="*/ 0 w 50"/>
                <a:gd name="T31" fmla="*/ 0 h 11"/>
                <a:gd name="T32" fmla="*/ 0 w 50"/>
                <a:gd name="T33" fmla="*/ 0 h 11"/>
                <a:gd name="T34" fmla="*/ 0 w 50"/>
                <a:gd name="T35" fmla="*/ 0 h 11"/>
                <a:gd name="T36" fmla="*/ 0 w 50"/>
                <a:gd name="T37" fmla="*/ 0 h 11"/>
                <a:gd name="T38" fmla="*/ 0 w 50"/>
                <a:gd name="T39" fmla="*/ 0 h 11"/>
                <a:gd name="T40" fmla="*/ 0 w 50"/>
                <a:gd name="T41" fmla="*/ 0 h 11"/>
                <a:gd name="T42" fmla="*/ 0 w 50"/>
                <a:gd name="T43" fmla="*/ 0 h 11"/>
                <a:gd name="T44" fmla="*/ 0 w 50"/>
                <a:gd name="T45" fmla="*/ 0 h 11"/>
                <a:gd name="T46" fmla="*/ 0 w 50"/>
                <a:gd name="T47" fmla="*/ 0 h 11"/>
                <a:gd name="T48" fmla="*/ 0 w 50"/>
                <a:gd name="T49" fmla="*/ 0 h 11"/>
                <a:gd name="T50" fmla="*/ 0 w 50"/>
                <a:gd name="T51" fmla="*/ 0 h 11"/>
                <a:gd name="T52" fmla="*/ 0 w 50"/>
                <a:gd name="T53" fmla="*/ 0 h 11"/>
                <a:gd name="T54" fmla="*/ 0 w 50"/>
                <a:gd name="T55" fmla="*/ 0 h 11"/>
                <a:gd name="T56" fmla="*/ 0 w 50"/>
                <a:gd name="T57" fmla="*/ 0 h 11"/>
                <a:gd name="T58" fmla="*/ 0 w 50"/>
                <a:gd name="T59" fmla="*/ 0 h 11"/>
                <a:gd name="T60" fmla="*/ 0 w 50"/>
                <a:gd name="T61" fmla="*/ 0 h 11"/>
                <a:gd name="T62" fmla="*/ 0 w 50"/>
                <a:gd name="T63" fmla="*/ 0 h 11"/>
                <a:gd name="T64" fmla="*/ 0 w 50"/>
                <a:gd name="T65" fmla="*/ 0 h 11"/>
                <a:gd name="T66" fmla="*/ 0 w 50"/>
                <a:gd name="T67" fmla="*/ 0 h 11"/>
                <a:gd name="T68" fmla="*/ 0 w 50"/>
                <a:gd name="T69" fmla="*/ 0 h 11"/>
                <a:gd name="T70" fmla="*/ 0 w 50"/>
                <a:gd name="T71" fmla="*/ 0 h 11"/>
                <a:gd name="T72" fmla="*/ 0 w 50"/>
                <a:gd name="T73" fmla="*/ 0 h 11"/>
                <a:gd name="T74" fmla="*/ 0 w 50"/>
                <a:gd name="T75" fmla="*/ 0 h 11"/>
                <a:gd name="T76" fmla="*/ 0 w 50"/>
                <a:gd name="T77" fmla="*/ 0 h 11"/>
                <a:gd name="T78" fmla="*/ 0 w 50"/>
                <a:gd name="T79" fmla="*/ 0 h 11"/>
                <a:gd name="T80" fmla="*/ 0 w 50"/>
                <a:gd name="T81" fmla="*/ 0 h 11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50" h="11">
                  <a:moveTo>
                    <a:pt x="25" y="11"/>
                  </a:moveTo>
                  <a:lnTo>
                    <a:pt x="24" y="11"/>
                  </a:lnTo>
                  <a:lnTo>
                    <a:pt x="23" y="11"/>
                  </a:lnTo>
                  <a:lnTo>
                    <a:pt x="21" y="11"/>
                  </a:lnTo>
                  <a:lnTo>
                    <a:pt x="20" y="11"/>
                  </a:lnTo>
                  <a:lnTo>
                    <a:pt x="19" y="11"/>
                  </a:lnTo>
                  <a:lnTo>
                    <a:pt x="17" y="10"/>
                  </a:lnTo>
                  <a:lnTo>
                    <a:pt x="16" y="10"/>
                  </a:lnTo>
                  <a:lnTo>
                    <a:pt x="15" y="10"/>
                  </a:lnTo>
                  <a:lnTo>
                    <a:pt x="14" y="9"/>
                  </a:lnTo>
                  <a:lnTo>
                    <a:pt x="12" y="9"/>
                  </a:lnTo>
                  <a:lnTo>
                    <a:pt x="11" y="8"/>
                  </a:lnTo>
                  <a:lnTo>
                    <a:pt x="10" y="8"/>
                  </a:lnTo>
                  <a:lnTo>
                    <a:pt x="9" y="7"/>
                  </a:lnTo>
                  <a:lnTo>
                    <a:pt x="8" y="6"/>
                  </a:lnTo>
                  <a:lnTo>
                    <a:pt x="7" y="6"/>
                  </a:lnTo>
                  <a:lnTo>
                    <a:pt x="6" y="5"/>
                  </a:lnTo>
                  <a:lnTo>
                    <a:pt x="5" y="4"/>
                  </a:lnTo>
                  <a:lnTo>
                    <a:pt x="4" y="3"/>
                  </a:lnTo>
                  <a:lnTo>
                    <a:pt x="3" y="3"/>
                  </a:lnTo>
                  <a:lnTo>
                    <a:pt x="2" y="2"/>
                  </a:lnTo>
                  <a:lnTo>
                    <a:pt x="1" y="1"/>
                  </a:lnTo>
                  <a:lnTo>
                    <a:pt x="0" y="0"/>
                  </a:lnTo>
                  <a:lnTo>
                    <a:pt x="50" y="0"/>
                  </a:lnTo>
                  <a:lnTo>
                    <a:pt x="49" y="1"/>
                  </a:lnTo>
                  <a:lnTo>
                    <a:pt x="49" y="2"/>
                  </a:lnTo>
                  <a:lnTo>
                    <a:pt x="48" y="3"/>
                  </a:lnTo>
                  <a:lnTo>
                    <a:pt x="47" y="3"/>
                  </a:lnTo>
                  <a:lnTo>
                    <a:pt x="46" y="4"/>
                  </a:lnTo>
                  <a:lnTo>
                    <a:pt x="45" y="5"/>
                  </a:lnTo>
                  <a:lnTo>
                    <a:pt x="43" y="6"/>
                  </a:lnTo>
                  <a:lnTo>
                    <a:pt x="42" y="6"/>
                  </a:lnTo>
                  <a:lnTo>
                    <a:pt x="41" y="7"/>
                  </a:lnTo>
                  <a:lnTo>
                    <a:pt x="40" y="8"/>
                  </a:lnTo>
                  <a:lnTo>
                    <a:pt x="39" y="8"/>
                  </a:lnTo>
                  <a:lnTo>
                    <a:pt x="38" y="9"/>
                  </a:lnTo>
                  <a:lnTo>
                    <a:pt x="37" y="9"/>
                  </a:lnTo>
                  <a:lnTo>
                    <a:pt x="35" y="10"/>
                  </a:lnTo>
                  <a:lnTo>
                    <a:pt x="34" y="10"/>
                  </a:lnTo>
                  <a:lnTo>
                    <a:pt x="26" y="11"/>
                  </a:lnTo>
                  <a:lnTo>
                    <a:pt x="25" y="11"/>
                  </a:lnTo>
                  <a:close/>
                </a:path>
              </a:pathLst>
            </a:custGeom>
            <a:solidFill>
              <a:srgbClr val="E86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3" name="未知"/>
            <p:cNvSpPr>
              <a:spLocks/>
            </p:cNvSpPr>
            <p:nvPr/>
          </p:nvSpPr>
          <p:spPr bwMode="auto">
            <a:xfrm>
              <a:off x="1053" y="481"/>
              <a:ext cx="13" cy="17"/>
            </a:xfrm>
            <a:custGeom>
              <a:avLst/>
              <a:gdLst>
                <a:gd name="T0" fmla="*/ 0 w 33"/>
                <a:gd name="T1" fmla="*/ 0 h 43"/>
                <a:gd name="T2" fmla="*/ 0 w 33"/>
                <a:gd name="T3" fmla="*/ 0 h 43"/>
                <a:gd name="T4" fmla="*/ 0 w 33"/>
                <a:gd name="T5" fmla="*/ 0 h 43"/>
                <a:gd name="T6" fmla="*/ 0 w 33"/>
                <a:gd name="T7" fmla="*/ 0 h 43"/>
                <a:gd name="T8" fmla="*/ 0 w 33"/>
                <a:gd name="T9" fmla="*/ 0 h 43"/>
                <a:gd name="T10" fmla="*/ 0 w 33"/>
                <a:gd name="T11" fmla="*/ 0 h 43"/>
                <a:gd name="T12" fmla="*/ 0 w 33"/>
                <a:gd name="T13" fmla="*/ 0 h 43"/>
                <a:gd name="T14" fmla="*/ 0 w 33"/>
                <a:gd name="T15" fmla="*/ 0 h 43"/>
                <a:gd name="T16" fmla="*/ 0 w 33"/>
                <a:gd name="T17" fmla="*/ 0 h 43"/>
                <a:gd name="T18" fmla="*/ 0 w 33"/>
                <a:gd name="T19" fmla="*/ 0 h 43"/>
                <a:gd name="T20" fmla="*/ 0 w 33"/>
                <a:gd name="T21" fmla="*/ 0 h 43"/>
                <a:gd name="T22" fmla="*/ 0 w 33"/>
                <a:gd name="T23" fmla="*/ 0 h 43"/>
                <a:gd name="T24" fmla="*/ 0 w 33"/>
                <a:gd name="T25" fmla="*/ 0 h 43"/>
                <a:gd name="T26" fmla="*/ 0 w 33"/>
                <a:gd name="T27" fmla="*/ 0 h 43"/>
                <a:gd name="T28" fmla="*/ 0 w 33"/>
                <a:gd name="T29" fmla="*/ 0 h 43"/>
                <a:gd name="T30" fmla="*/ 0 w 33"/>
                <a:gd name="T31" fmla="*/ 0 h 43"/>
                <a:gd name="T32" fmla="*/ 0 w 33"/>
                <a:gd name="T33" fmla="*/ 0 h 43"/>
                <a:gd name="T34" fmla="*/ 0 w 33"/>
                <a:gd name="T35" fmla="*/ 0 h 43"/>
                <a:gd name="T36" fmla="*/ 0 w 33"/>
                <a:gd name="T37" fmla="*/ 0 h 43"/>
                <a:gd name="T38" fmla="*/ 0 w 33"/>
                <a:gd name="T39" fmla="*/ 0 h 43"/>
                <a:gd name="T40" fmla="*/ 0 w 33"/>
                <a:gd name="T41" fmla="*/ 0 h 43"/>
                <a:gd name="T42" fmla="*/ 0 w 33"/>
                <a:gd name="T43" fmla="*/ 0 h 43"/>
                <a:gd name="T44" fmla="*/ 0 w 33"/>
                <a:gd name="T45" fmla="*/ 0 h 43"/>
                <a:gd name="T46" fmla="*/ 0 w 33"/>
                <a:gd name="T47" fmla="*/ 0 h 43"/>
                <a:gd name="T48" fmla="*/ 0 w 33"/>
                <a:gd name="T49" fmla="*/ 0 h 43"/>
                <a:gd name="T50" fmla="*/ 0 w 33"/>
                <a:gd name="T51" fmla="*/ 0 h 43"/>
                <a:gd name="T52" fmla="*/ 0 w 33"/>
                <a:gd name="T53" fmla="*/ 0 h 43"/>
                <a:gd name="T54" fmla="*/ 0 w 33"/>
                <a:gd name="T55" fmla="*/ 0 h 43"/>
                <a:gd name="T56" fmla="*/ 0 w 33"/>
                <a:gd name="T57" fmla="*/ 0 h 43"/>
                <a:gd name="T58" fmla="*/ 0 w 33"/>
                <a:gd name="T59" fmla="*/ 0 h 43"/>
                <a:gd name="T60" fmla="*/ 0 w 33"/>
                <a:gd name="T61" fmla="*/ 0 h 43"/>
                <a:gd name="T62" fmla="*/ 0 w 33"/>
                <a:gd name="T63" fmla="*/ 0 h 43"/>
                <a:gd name="T64" fmla="*/ 0 w 33"/>
                <a:gd name="T65" fmla="*/ 0 h 43"/>
                <a:gd name="T66" fmla="*/ 0 w 33"/>
                <a:gd name="T67" fmla="*/ 0 h 43"/>
                <a:gd name="T68" fmla="*/ 0 w 33"/>
                <a:gd name="T69" fmla="*/ 0 h 43"/>
                <a:gd name="T70" fmla="*/ 0 w 33"/>
                <a:gd name="T71" fmla="*/ 0 h 43"/>
                <a:gd name="T72" fmla="*/ 0 w 33"/>
                <a:gd name="T73" fmla="*/ 0 h 43"/>
                <a:gd name="T74" fmla="*/ 0 w 33"/>
                <a:gd name="T75" fmla="*/ 0 h 43"/>
                <a:gd name="T76" fmla="*/ 0 w 33"/>
                <a:gd name="T77" fmla="*/ 0 h 43"/>
                <a:gd name="T78" fmla="*/ 0 w 33"/>
                <a:gd name="T79" fmla="*/ 0 h 43"/>
                <a:gd name="T80" fmla="*/ 0 w 33"/>
                <a:gd name="T81" fmla="*/ 0 h 43"/>
                <a:gd name="T82" fmla="*/ 0 w 33"/>
                <a:gd name="T83" fmla="*/ 0 h 43"/>
                <a:gd name="T84" fmla="*/ 0 w 33"/>
                <a:gd name="T85" fmla="*/ 0 h 43"/>
                <a:gd name="T86" fmla="*/ 0 w 33"/>
                <a:gd name="T87" fmla="*/ 0 h 43"/>
                <a:gd name="T88" fmla="*/ 0 w 33"/>
                <a:gd name="T89" fmla="*/ 0 h 43"/>
                <a:gd name="T90" fmla="*/ 0 w 33"/>
                <a:gd name="T91" fmla="*/ 0 h 43"/>
                <a:gd name="T92" fmla="*/ 0 w 33"/>
                <a:gd name="T93" fmla="*/ 0 h 43"/>
                <a:gd name="T94" fmla="*/ 0 w 33"/>
                <a:gd name="T95" fmla="*/ 0 h 43"/>
                <a:gd name="T96" fmla="*/ 0 w 33"/>
                <a:gd name="T97" fmla="*/ 0 h 43"/>
                <a:gd name="T98" fmla="*/ 0 w 33"/>
                <a:gd name="T99" fmla="*/ 0 h 43"/>
                <a:gd name="T100" fmla="*/ 0 w 33"/>
                <a:gd name="T101" fmla="*/ 0 h 43"/>
                <a:gd name="T102" fmla="*/ 0 w 33"/>
                <a:gd name="T103" fmla="*/ 0 h 43"/>
                <a:gd name="T104" fmla="*/ 0 w 33"/>
                <a:gd name="T105" fmla="*/ 0 h 43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0" t="0" r="r" b="b"/>
              <a:pathLst>
                <a:path w="33" h="43">
                  <a:moveTo>
                    <a:pt x="8" y="43"/>
                  </a:moveTo>
                  <a:lnTo>
                    <a:pt x="8" y="43"/>
                  </a:lnTo>
                  <a:lnTo>
                    <a:pt x="8" y="42"/>
                  </a:lnTo>
                  <a:lnTo>
                    <a:pt x="7" y="42"/>
                  </a:lnTo>
                  <a:lnTo>
                    <a:pt x="7" y="41"/>
                  </a:lnTo>
                  <a:lnTo>
                    <a:pt x="6" y="41"/>
                  </a:lnTo>
                  <a:lnTo>
                    <a:pt x="6" y="40"/>
                  </a:lnTo>
                  <a:lnTo>
                    <a:pt x="5" y="39"/>
                  </a:lnTo>
                  <a:lnTo>
                    <a:pt x="5" y="38"/>
                  </a:lnTo>
                  <a:lnTo>
                    <a:pt x="4" y="37"/>
                  </a:lnTo>
                  <a:lnTo>
                    <a:pt x="4" y="36"/>
                  </a:lnTo>
                  <a:lnTo>
                    <a:pt x="3" y="35"/>
                  </a:lnTo>
                  <a:lnTo>
                    <a:pt x="3" y="34"/>
                  </a:lnTo>
                  <a:lnTo>
                    <a:pt x="2" y="33"/>
                  </a:lnTo>
                  <a:lnTo>
                    <a:pt x="2" y="32"/>
                  </a:lnTo>
                  <a:lnTo>
                    <a:pt x="2" y="31"/>
                  </a:lnTo>
                  <a:lnTo>
                    <a:pt x="1" y="30"/>
                  </a:lnTo>
                  <a:lnTo>
                    <a:pt x="1" y="29"/>
                  </a:lnTo>
                  <a:lnTo>
                    <a:pt x="1" y="28"/>
                  </a:lnTo>
                  <a:lnTo>
                    <a:pt x="1" y="27"/>
                  </a:lnTo>
                  <a:lnTo>
                    <a:pt x="0" y="26"/>
                  </a:lnTo>
                  <a:lnTo>
                    <a:pt x="0" y="25"/>
                  </a:lnTo>
                  <a:lnTo>
                    <a:pt x="0" y="24"/>
                  </a:lnTo>
                  <a:lnTo>
                    <a:pt x="0" y="23"/>
                  </a:lnTo>
                  <a:lnTo>
                    <a:pt x="0" y="22"/>
                  </a:lnTo>
                  <a:lnTo>
                    <a:pt x="0" y="21"/>
                  </a:lnTo>
                  <a:lnTo>
                    <a:pt x="0" y="20"/>
                  </a:lnTo>
                  <a:lnTo>
                    <a:pt x="0" y="19"/>
                  </a:lnTo>
                  <a:lnTo>
                    <a:pt x="1" y="15"/>
                  </a:lnTo>
                  <a:lnTo>
                    <a:pt x="1" y="14"/>
                  </a:lnTo>
                  <a:lnTo>
                    <a:pt x="1" y="13"/>
                  </a:lnTo>
                  <a:lnTo>
                    <a:pt x="1" y="12"/>
                  </a:lnTo>
                  <a:lnTo>
                    <a:pt x="2" y="11"/>
                  </a:lnTo>
                  <a:lnTo>
                    <a:pt x="2" y="10"/>
                  </a:lnTo>
                  <a:lnTo>
                    <a:pt x="2" y="9"/>
                  </a:lnTo>
                  <a:lnTo>
                    <a:pt x="3" y="9"/>
                  </a:lnTo>
                  <a:lnTo>
                    <a:pt x="3" y="8"/>
                  </a:lnTo>
                  <a:lnTo>
                    <a:pt x="3" y="7"/>
                  </a:lnTo>
                  <a:lnTo>
                    <a:pt x="4" y="7"/>
                  </a:lnTo>
                  <a:lnTo>
                    <a:pt x="4" y="6"/>
                  </a:lnTo>
                  <a:lnTo>
                    <a:pt x="4" y="5"/>
                  </a:lnTo>
                  <a:lnTo>
                    <a:pt x="5" y="5"/>
                  </a:lnTo>
                  <a:lnTo>
                    <a:pt x="5" y="4"/>
                  </a:lnTo>
                  <a:lnTo>
                    <a:pt x="5" y="3"/>
                  </a:lnTo>
                  <a:lnTo>
                    <a:pt x="6" y="3"/>
                  </a:lnTo>
                  <a:lnTo>
                    <a:pt x="6" y="2"/>
                  </a:lnTo>
                  <a:lnTo>
                    <a:pt x="7" y="2"/>
                  </a:lnTo>
                  <a:lnTo>
                    <a:pt x="7" y="1"/>
                  </a:lnTo>
                  <a:lnTo>
                    <a:pt x="8" y="0"/>
                  </a:lnTo>
                  <a:lnTo>
                    <a:pt x="33" y="0"/>
                  </a:lnTo>
                  <a:lnTo>
                    <a:pt x="32" y="0"/>
                  </a:lnTo>
                  <a:lnTo>
                    <a:pt x="31" y="0"/>
                  </a:lnTo>
                  <a:lnTo>
                    <a:pt x="23" y="2"/>
                  </a:lnTo>
                  <a:lnTo>
                    <a:pt x="22" y="3"/>
                  </a:lnTo>
                  <a:lnTo>
                    <a:pt x="21" y="3"/>
                  </a:lnTo>
                  <a:lnTo>
                    <a:pt x="20" y="4"/>
                  </a:lnTo>
                  <a:lnTo>
                    <a:pt x="19" y="5"/>
                  </a:lnTo>
                  <a:lnTo>
                    <a:pt x="18" y="5"/>
                  </a:lnTo>
                  <a:lnTo>
                    <a:pt x="18" y="6"/>
                  </a:lnTo>
                  <a:lnTo>
                    <a:pt x="17" y="6"/>
                  </a:lnTo>
                  <a:lnTo>
                    <a:pt x="17" y="7"/>
                  </a:lnTo>
                  <a:lnTo>
                    <a:pt x="16" y="8"/>
                  </a:lnTo>
                  <a:lnTo>
                    <a:pt x="16" y="9"/>
                  </a:lnTo>
                  <a:lnTo>
                    <a:pt x="15" y="9"/>
                  </a:lnTo>
                  <a:lnTo>
                    <a:pt x="15" y="10"/>
                  </a:lnTo>
                  <a:lnTo>
                    <a:pt x="14" y="11"/>
                  </a:lnTo>
                  <a:lnTo>
                    <a:pt x="12" y="16"/>
                  </a:lnTo>
                  <a:lnTo>
                    <a:pt x="12" y="17"/>
                  </a:lnTo>
                  <a:lnTo>
                    <a:pt x="12" y="18"/>
                  </a:lnTo>
                  <a:lnTo>
                    <a:pt x="12" y="19"/>
                  </a:lnTo>
                  <a:lnTo>
                    <a:pt x="11" y="20"/>
                  </a:lnTo>
                  <a:lnTo>
                    <a:pt x="11" y="21"/>
                  </a:lnTo>
                  <a:lnTo>
                    <a:pt x="12" y="26"/>
                  </a:lnTo>
                  <a:lnTo>
                    <a:pt x="12" y="27"/>
                  </a:lnTo>
                  <a:lnTo>
                    <a:pt x="12" y="28"/>
                  </a:lnTo>
                  <a:lnTo>
                    <a:pt x="13" y="29"/>
                  </a:lnTo>
                  <a:lnTo>
                    <a:pt x="13" y="30"/>
                  </a:lnTo>
                  <a:lnTo>
                    <a:pt x="32" y="43"/>
                  </a:lnTo>
                  <a:lnTo>
                    <a:pt x="33" y="43"/>
                  </a:lnTo>
                </a:path>
              </a:pathLst>
            </a:custGeom>
            <a:solidFill>
              <a:srgbClr val="E86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4" name="未知"/>
            <p:cNvSpPr>
              <a:spLocks/>
            </p:cNvSpPr>
            <p:nvPr/>
          </p:nvSpPr>
          <p:spPr bwMode="auto">
            <a:xfrm>
              <a:off x="1066" y="481"/>
              <a:ext cx="14" cy="17"/>
            </a:xfrm>
            <a:custGeom>
              <a:avLst/>
              <a:gdLst>
                <a:gd name="T0" fmla="*/ 0 w 33"/>
                <a:gd name="T1" fmla="*/ 0 h 43"/>
                <a:gd name="T2" fmla="*/ 0 w 33"/>
                <a:gd name="T3" fmla="*/ 0 h 43"/>
                <a:gd name="T4" fmla="*/ 0 w 33"/>
                <a:gd name="T5" fmla="*/ 0 h 43"/>
                <a:gd name="T6" fmla="*/ 0 w 33"/>
                <a:gd name="T7" fmla="*/ 0 h 43"/>
                <a:gd name="T8" fmla="*/ 0 w 33"/>
                <a:gd name="T9" fmla="*/ 0 h 43"/>
                <a:gd name="T10" fmla="*/ 0 w 33"/>
                <a:gd name="T11" fmla="*/ 0 h 43"/>
                <a:gd name="T12" fmla="*/ 0 w 33"/>
                <a:gd name="T13" fmla="*/ 0 h 43"/>
                <a:gd name="T14" fmla="*/ 0 w 33"/>
                <a:gd name="T15" fmla="*/ 0 h 43"/>
                <a:gd name="T16" fmla="*/ 0 w 33"/>
                <a:gd name="T17" fmla="*/ 0 h 43"/>
                <a:gd name="T18" fmla="*/ 0 w 33"/>
                <a:gd name="T19" fmla="*/ 0 h 43"/>
                <a:gd name="T20" fmla="*/ 0 w 33"/>
                <a:gd name="T21" fmla="*/ 0 h 43"/>
                <a:gd name="T22" fmla="*/ 0 w 33"/>
                <a:gd name="T23" fmla="*/ 0 h 43"/>
                <a:gd name="T24" fmla="*/ 0 w 33"/>
                <a:gd name="T25" fmla="*/ 0 h 43"/>
                <a:gd name="T26" fmla="*/ 0 w 33"/>
                <a:gd name="T27" fmla="*/ 0 h 43"/>
                <a:gd name="T28" fmla="*/ 0 w 33"/>
                <a:gd name="T29" fmla="*/ 0 h 43"/>
                <a:gd name="T30" fmla="*/ 0 w 33"/>
                <a:gd name="T31" fmla="*/ 0 h 43"/>
                <a:gd name="T32" fmla="*/ 0 w 33"/>
                <a:gd name="T33" fmla="*/ 0 h 43"/>
                <a:gd name="T34" fmla="*/ 0 w 33"/>
                <a:gd name="T35" fmla="*/ 0 h 43"/>
                <a:gd name="T36" fmla="*/ 0 w 33"/>
                <a:gd name="T37" fmla="*/ 0 h 43"/>
                <a:gd name="T38" fmla="*/ 0 w 33"/>
                <a:gd name="T39" fmla="*/ 0 h 43"/>
                <a:gd name="T40" fmla="*/ 0 w 33"/>
                <a:gd name="T41" fmla="*/ 0 h 43"/>
                <a:gd name="T42" fmla="*/ 0 w 33"/>
                <a:gd name="T43" fmla="*/ 0 h 43"/>
                <a:gd name="T44" fmla="*/ 0 w 33"/>
                <a:gd name="T45" fmla="*/ 0 h 43"/>
                <a:gd name="T46" fmla="*/ 0 w 33"/>
                <a:gd name="T47" fmla="*/ 0 h 43"/>
                <a:gd name="T48" fmla="*/ 0 w 33"/>
                <a:gd name="T49" fmla="*/ 0 h 43"/>
                <a:gd name="T50" fmla="*/ 0 w 33"/>
                <a:gd name="T51" fmla="*/ 0 h 43"/>
                <a:gd name="T52" fmla="*/ 0 w 33"/>
                <a:gd name="T53" fmla="*/ 0 h 43"/>
                <a:gd name="T54" fmla="*/ 0 w 33"/>
                <a:gd name="T55" fmla="*/ 0 h 43"/>
                <a:gd name="T56" fmla="*/ 0 w 33"/>
                <a:gd name="T57" fmla="*/ 0 h 43"/>
                <a:gd name="T58" fmla="*/ 0 w 33"/>
                <a:gd name="T59" fmla="*/ 0 h 43"/>
                <a:gd name="T60" fmla="*/ 0 w 33"/>
                <a:gd name="T61" fmla="*/ 0 h 43"/>
                <a:gd name="T62" fmla="*/ 0 w 33"/>
                <a:gd name="T63" fmla="*/ 0 h 43"/>
                <a:gd name="T64" fmla="*/ 0 w 33"/>
                <a:gd name="T65" fmla="*/ 0 h 43"/>
                <a:gd name="T66" fmla="*/ 0 w 33"/>
                <a:gd name="T67" fmla="*/ 0 h 43"/>
                <a:gd name="T68" fmla="*/ 0 w 33"/>
                <a:gd name="T69" fmla="*/ 0 h 43"/>
                <a:gd name="T70" fmla="*/ 0 w 33"/>
                <a:gd name="T71" fmla="*/ 0 h 43"/>
                <a:gd name="T72" fmla="*/ 0 w 33"/>
                <a:gd name="T73" fmla="*/ 0 h 43"/>
                <a:gd name="T74" fmla="*/ 0 w 33"/>
                <a:gd name="T75" fmla="*/ 0 h 43"/>
                <a:gd name="T76" fmla="*/ 0 w 33"/>
                <a:gd name="T77" fmla="*/ 0 h 43"/>
                <a:gd name="T78" fmla="*/ 0 w 33"/>
                <a:gd name="T79" fmla="*/ 0 h 43"/>
                <a:gd name="T80" fmla="*/ 0 w 33"/>
                <a:gd name="T81" fmla="*/ 0 h 43"/>
                <a:gd name="T82" fmla="*/ 0 w 33"/>
                <a:gd name="T83" fmla="*/ 0 h 43"/>
                <a:gd name="T84" fmla="*/ 0 w 33"/>
                <a:gd name="T85" fmla="*/ 0 h 43"/>
                <a:gd name="T86" fmla="*/ 0 w 33"/>
                <a:gd name="T87" fmla="*/ 0 h 43"/>
                <a:gd name="T88" fmla="*/ 0 w 33"/>
                <a:gd name="T89" fmla="*/ 0 h 43"/>
                <a:gd name="T90" fmla="*/ 0 w 33"/>
                <a:gd name="T91" fmla="*/ 0 h 43"/>
                <a:gd name="T92" fmla="*/ 0 w 33"/>
                <a:gd name="T93" fmla="*/ 0 h 43"/>
                <a:gd name="T94" fmla="*/ 0 w 33"/>
                <a:gd name="T95" fmla="*/ 0 h 43"/>
                <a:gd name="T96" fmla="*/ 0 w 33"/>
                <a:gd name="T97" fmla="*/ 0 h 43"/>
                <a:gd name="T98" fmla="*/ 0 w 33"/>
                <a:gd name="T99" fmla="*/ 0 h 43"/>
                <a:gd name="T100" fmla="*/ 0 w 33"/>
                <a:gd name="T101" fmla="*/ 0 h 43"/>
                <a:gd name="T102" fmla="*/ 0 w 33"/>
                <a:gd name="T103" fmla="*/ 0 h 43"/>
                <a:gd name="T104" fmla="*/ 0 w 33"/>
                <a:gd name="T105" fmla="*/ 0 h 43"/>
                <a:gd name="T106" fmla="*/ 0 w 33"/>
                <a:gd name="T107" fmla="*/ 0 h 43"/>
                <a:gd name="T108" fmla="*/ 0 w 33"/>
                <a:gd name="T109" fmla="*/ 0 h 43"/>
                <a:gd name="T110" fmla="*/ 0 w 33"/>
                <a:gd name="T111" fmla="*/ 0 h 43"/>
                <a:gd name="T112" fmla="*/ 0 w 33"/>
                <a:gd name="T113" fmla="*/ 0 h 43"/>
                <a:gd name="T114" fmla="*/ 0 w 33"/>
                <a:gd name="T115" fmla="*/ 0 h 43"/>
                <a:gd name="T116" fmla="*/ 0 w 33"/>
                <a:gd name="T117" fmla="*/ 0 h 43"/>
                <a:gd name="T118" fmla="*/ 0 w 33"/>
                <a:gd name="T119" fmla="*/ 0 h 43"/>
                <a:gd name="T120" fmla="*/ 0 w 33"/>
                <a:gd name="T121" fmla="*/ 0 h 43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33" h="43">
                  <a:moveTo>
                    <a:pt x="0" y="43"/>
                  </a:moveTo>
                  <a:lnTo>
                    <a:pt x="8" y="42"/>
                  </a:lnTo>
                  <a:lnTo>
                    <a:pt x="8" y="41"/>
                  </a:lnTo>
                  <a:lnTo>
                    <a:pt x="9" y="41"/>
                  </a:lnTo>
                  <a:lnTo>
                    <a:pt x="10" y="41"/>
                  </a:lnTo>
                  <a:lnTo>
                    <a:pt x="11" y="40"/>
                  </a:lnTo>
                  <a:lnTo>
                    <a:pt x="12" y="40"/>
                  </a:lnTo>
                  <a:lnTo>
                    <a:pt x="12" y="39"/>
                  </a:lnTo>
                  <a:lnTo>
                    <a:pt x="15" y="37"/>
                  </a:lnTo>
                  <a:lnTo>
                    <a:pt x="16" y="37"/>
                  </a:lnTo>
                  <a:lnTo>
                    <a:pt x="16" y="36"/>
                  </a:lnTo>
                  <a:lnTo>
                    <a:pt x="17" y="35"/>
                  </a:lnTo>
                  <a:lnTo>
                    <a:pt x="18" y="34"/>
                  </a:lnTo>
                  <a:lnTo>
                    <a:pt x="20" y="30"/>
                  </a:lnTo>
                  <a:lnTo>
                    <a:pt x="20" y="29"/>
                  </a:lnTo>
                  <a:lnTo>
                    <a:pt x="21" y="28"/>
                  </a:lnTo>
                  <a:lnTo>
                    <a:pt x="21" y="26"/>
                  </a:lnTo>
                  <a:lnTo>
                    <a:pt x="21" y="25"/>
                  </a:lnTo>
                  <a:lnTo>
                    <a:pt x="22" y="25"/>
                  </a:lnTo>
                  <a:lnTo>
                    <a:pt x="22" y="24"/>
                  </a:lnTo>
                  <a:lnTo>
                    <a:pt x="22" y="23"/>
                  </a:lnTo>
                  <a:lnTo>
                    <a:pt x="22" y="21"/>
                  </a:lnTo>
                  <a:lnTo>
                    <a:pt x="21" y="16"/>
                  </a:lnTo>
                  <a:lnTo>
                    <a:pt x="21" y="15"/>
                  </a:lnTo>
                  <a:lnTo>
                    <a:pt x="20" y="13"/>
                  </a:lnTo>
                  <a:lnTo>
                    <a:pt x="20" y="12"/>
                  </a:lnTo>
                  <a:lnTo>
                    <a:pt x="19" y="11"/>
                  </a:lnTo>
                  <a:lnTo>
                    <a:pt x="19" y="10"/>
                  </a:lnTo>
                  <a:lnTo>
                    <a:pt x="18" y="9"/>
                  </a:lnTo>
                  <a:lnTo>
                    <a:pt x="17" y="7"/>
                  </a:lnTo>
                  <a:lnTo>
                    <a:pt x="16" y="6"/>
                  </a:lnTo>
                  <a:lnTo>
                    <a:pt x="15" y="5"/>
                  </a:lnTo>
                  <a:lnTo>
                    <a:pt x="14" y="5"/>
                  </a:lnTo>
                  <a:lnTo>
                    <a:pt x="14" y="4"/>
                  </a:lnTo>
                  <a:lnTo>
                    <a:pt x="13" y="4"/>
                  </a:lnTo>
                  <a:lnTo>
                    <a:pt x="12" y="3"/>
                  </a:lnTo>
                  <a:lnTo>
                    <a:pt x="11" y="3"/>
                  </a:lnTo>
                  <a:lnTo>
                    <a:pt x="11" y="2"/>
                  </a:lnTo>
                  <a:lnTo>
                    <a:pt x="10" y="2"/>
                  </a:lnTo>
                  <a:lnTo>
                    <a:pt x="9" y="2"/>
                  </a:lnTo>
                  <a:lnTo>
                    <a:pt x="8" y="1"/>
                  </a:lnTo>
                  <a:lnTo>
                    <a:pt x="7" y="1"/>
                  </a:lnTo>
                  <a:lnTo>
                    <a:pt x="6" y="0"/>
                  </a:lnTo>
                  <a:lnTo>
                    <a:pt x="5" y="0"/>
                  </a:lnTo>
                  <a:lnTo>
                    <a:pt x="4" y="0"/>
                  </a:lnTo>
                  <a:lnTo>
                    <a:pt x="3" y="0"/>
                  </a:lnTo>
                  <a:lnTo>
                    <a:pt x="2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25" y="0"/>
                  </a:lnTo>
                  <a:lnTo>
                    <a:pt x="26" y="0"/>
                  </a:lnTo>
                  <a:lnTo>
                    <a:pt x="26" y="1"/>
                  </a:lnTo>
                  <a:lnTo>
                    <a:pt x="27" y="2"/>
                  </a:lnTo>
                  <a:lnTo>
                    <a:pt x="28" y="3"/>
                  </a:lnTo>
                  <a:lnTo>
                    <a:pt x="28" y="4"/>
                  </a:lnTo>
                  <a:lnTo>
                    <a:pt x="29" y="6"/>
                  </a:lnTo>
                  <a:lnTo>
                    <a:pt x="30" y="6"/>
                  </a:lnTo>
                  <a:lnTo>
                    <a:pt x="30" y="7"/>
                  </a:lnTo>
                  <a:lnTo>
                    <a:pt x="31" y="9"/>
                  </a:lnTo>
                  <a:lnTo>
                    <a:pt x="32" y="13"/>
                  </a:lnTo>
                  <a:lnTo>
                    <a:pt x="33" y="15"/>
                  </a:lnTo>
                  <a:lnTo>
                    <a:pt x="33" y="16"/>
                  </a:lnTo>
                  <a:lnTo>
                    <a:pt x="33" y="20"/>
                  </a:lnTo>
                  <a:lnTo>
                    <a:pt x="33" y="21"/>
                  </a:lnTo>
                  <a:lnTo>
                    <a:pt x="33" y="23"/>
                  </a:lnTo>
                  <a:lnTo>
                    <a:pt x="33" y="26"/>
                  </a:lnTo>
                  <a:lnTo>
                    <a:pt x="33" y="28"/>
                  </a:lnTo>
                  <a:lnTo>
                    <a:pt x="32" y="29"/>
                  </a:lnTo>
                  <a:lnTo>
                    <a:pt x="32" y="30"/>
                  </a:lnTo>
                  <a:lnTo>
                    <a:pt x="32" y="31"/>
                  </a:lnTo>
                  <a:lnTo>
                    <a:pt x="32" y="32"/>
                  </a:lnTo>
                  <a:lnTo>
                    <a:pt x="31" y="32"/>
                  </a:lnTo>
                  <a:lnTo>
                    <a:pt x="31" y="33"/>
                  </a:lnTo>
                  <a:lnTo>
                    <a:pt x="31" y="34"/>
                  </a:lnTo>
                  <a:lnTo>
                    <a:pt x="30" y="35"/>
                  </a:lnTo>
                  <a:lnTo>
                    <a:pt x="30" y="36"/>
                  </a:lnTo>
                  <a:lnTo>
                    <a:pt x="29" y="37"/>
                  </a:lnTo>
                  <a:lnTo>
                    <a:pt x="29" y="38"/>
                  </a:lnTo>
                  <a:lnTo>
                    <a:pt x="28" y="38"/>
                  </a:lnTo>
                  <a:lnTo>
                    <a:pt x="28" y="39"/>
                  </a:lnTo>
                  <a:lnTo>
                    <a:pt x="28" y="40"/>
                  </a:lnTo>
                  <a:lnTo>
                    <a:pt x="27" y="40"/>
                  </a:lnTo>
                  <a:lnTo>
                    <a:pt x="27" y="41"/>
                  </a:lnTo>
                  <a:lnTo>
                    <a:pt x="26" y="41"/>
                  </a:lnTo>
                  <a:lnTo>
                    <a:pt x="26" y="42"/>
                  </a:lnTo>
                  <a:lnTo>
                    <a:pt x="25" y="43"/>
                  </a:lnTo>
                </a:path>
              </a:pathLst>
            </a:custGeom>
            <a:solidFill>
              <a:srgbClr val="E86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5" name="未知"/>
            <p:cNvSpPr>
              <a:spLocks/>
            </p:cNvSpPr>
            <p:nvPr/>
          </p:nvSpPr>
          <p:spPr bwMode="auto">
            <a:xfrm>
              <a:off x="1056" y="476"/>
              <a:ext cx="20" cy="5"/>
            </a:xfrm>
            <a:custGeom>
              <a:avLst/>
              <a:gdLst>
                <a:gd name="T0" fmla="*/ 0 w 50"/>
                <a:gd name="T1" fmla="*/ 0 h 12"/>
                <a:gd name="T2" fmla="*/ 0 w 50"/>
                <a:gd name="T3" fmla="*/ 0 h 12"/>
                <a:gd name="T4" fmla="*/ 0 w 50"/>
                <a:gd name="T5" fmla="*/ 0 h 12"/>
                <a:gd name="T6" fmla="*/ 0 w 50"/>
                <a:gd name="T7" fmla="*/ 0 h 12"/>
                <a:gd name="T8" fmla="*/ 0 w 50"/>
                <a:gd name="T9" fmla="*/ 0 h 12"/>
                <a:gd name="T10" fmla="*/ 0 w 50"/>
                <a:gd name="T11" fmla="*/ 0 h 12"/>
                <a:gd name="T12" fmla="*/ 0 w 50"/>
                <a:gd name="T13" fmla="*/ 0 h 12"/>
                <a:gd name="T14" fmla="*/ 0 w 50"/>
                <a:gd name="T15" fmla="*/ 0 h 12"/>
                <a:gd name="T16" fmla="*/ 0 w 50"/>
                <a:gd name="T17" fmla="*/ 0 h 12"/>
                <a:gd name="T18" fmla="*/ 0 w 50"/>
                <a:gd name="T19" fmla="*/ 0 h 12"/>
                <a:gd name="T20" fmla="*/ 0 w 50"/>
                <a:gd name="T21" fmla="*/ 0 h 12"/>
                <a:gd name="T22" fmla="*/ 0 w 50"/>
                <a:gd name="T23" fmla="*/ 0 h 12"/>
                <a:gd name="T24" fmla="*/ 0 w 50"/>
                <a:gd name="T25" fmla="*/ 0 h 12"/>
                <a:gd name="T26" fmla="*/ 0 w 50"/>
                <a:gd name="T27" fmla="*/ 0 h 12"/>
                <a:gd name="T28" fmla="*/ 0 w 50"/>
                <a:gd name="T29" fmla="*/ 0 h 12"/>
                <a:gd name="T30" fmla="*/ 0 w 50"/>
                <a:gd name="T31" fmla="*/ 0 h 12"/>
                <a:gd name="T32" fmla="*/ 0 w 50"/>
                <a:gd name="T33" fmla="*/ 0 h 12"/>
                <a:gd name="T34" fmla="*/ 0 w 50"/>
                <a:gd name="T35" fmla="*/ 0 h 12"/>
                <a:gd name="T36" fmla="*/ 0 w 50"/>
                <a:gd name="T37" fmla="*/ 0 h 12"/>
                <a:gd name="T38" fmla="*/ 0 w 50"/>
                <a:gd name="T39" fmla="*/ 0 h 12"/>
                <a:gd name="T40" fmla="*/ 0 w 50"/>
                <a:gd name="T41" fmla="*/ 0 h 12"/>
                <a:gd name="T42" fmla="*/ 0 w 50"/>
                <a:gd name="T43" fmla="*/ 0 h 12"/>
                <a:gd name="T44" fmla="*/ 0 w 50"/>
                <a:gd name="T45" fmla="*/ 0 h 12"/>
                <a:gd name="T46" fmla="*/ 0 w 50"/>
                <a:gd name="T47" fmla="*/ 0 h 12"/>
                <a:gd name="T48" fmla="*/ 0 w 50"/>
                <a:gd name="T49" fmla="*/ 0 h 12"/>
                <a:gd name="T50" fmla="*/ 0 w 50"/>
                <a:gd name="T51" fmla="*/ 0 h 12"/>
                <a:gd name="T52" fmla="*/ 0 w 50"/>
                <a:gd name="T53" fmla="*/ 0 h 12"/>
                <a:gd name="T54" fmla="*/ 0 w 50"/>
                <a:gd name="T55" fmla="*/ 0 h 12"/>
                <a:gd name="T56" fmla="*/ 0 w 50"/>
                <a:gd name="T57" fmla="*/ 0 h 12"/>
                <a:gd name="T58" fmla="*/ 0 w 50"/>
                <a:gd name="T59" fmla="*/ 0 h 12"/>
                <a:gd name="T60" fmla="*/ 0 w 50"/>
                <a:gd name="T61" fmla="*/ 0 h 12"/>
                <a:gd name="T62" fmla="*/ 0 w 50"/>
                <a:gd name="T63" fmla="*/ 0 h 12"/>
                <a:gd name="T64" fmla="*/ 0 w 50"/>
                <a:gd name="T65" fmla="*/ 0 h 12"/>
                <a:gd name="T66" fmla="*/ 0 w 50"/>
                <a:gd name="T67" fmla="*/ 0 h 12"/>
                <a:gd name="T68" fmla="*/ 0 w 50"/>
                <a:gd name="T69" fmla="*/ 0 h 12"/>
                <a:gd name="T70" fmla="*/ 0 w 50"/>
                <a:gd name="T71" fmla="*/ 0 h 12"/>
                <a:gd name="T72" fmla="*/ 0 w 50"/>
                <a:gd name="T73" fmla="*/ 0 h 12"/>
                <a:gd name="T74" fmla="*/ 0 w 50"/>
                <a:gd name="T75" fmla="*/ 0 h 12"/>
                <a:gd name="T76" fmla="*/ 0 w 50"/>
                <a:gd name="T77" fmla="*/ 0 h 12"/>
                <a:gd name="T78" fmla="*/ 0 w 50"/>
                <a:gd name="T79" fmla="*/ 0 h 12"/>
                <a:gd name="T80" fmla="*/ 0 w 50"/>
                <a:gd name="T81" fmla="*/ 0 h 12"/>
                <a:gd name="T82" fmla="*/ 0 w 50"/>
                <a:gd name="T83" fmla="*/ 0 h 12"/>
                <a:gd name="T84" fmla="*/ 0 w 50"/>
                <a:gd name="T85" fmla="*/ 0 h 12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0" t="0" r="r" b="b"/>
              <a:pathLst>
                <a:path w="50" h="12">
                  <a:moveTo>
                    <a:pt x="0" y="12"/>
                  </a:moveTo>
                  <a:lnTo>
                    <a:pt x="1" y="11"/>
                  </a:lnTo>
                  <a:lnTo>
                    <a:pt x="2" y="10"/>
                  </a:lnTo>
                  <a:lnTo>
                    <a:pt x="3" y="9"/>
                  </a:lnTo>
                  <a:lnTo>
                    <a:pt x="4" y="8"/>
                  </a:lnTo>
                  <a:lnTo>
                    <a:pt x="5" y="7"/>
                  </a:lnTo>
                  <a:lnTo>
                    <a:pt x="6" y="6"/>
                  </a:lnTo>
                  <a:lnTo>
                    <a:pt x="7" y="6"/>
                  </a:lnTo>
                  <a:lnTo>
                    <a:pt x="8" y="5"/>
                  </a:lnTo>
                  <a:lnTo>
                    <a:pt x="9" y="4"/>
                  </a:lnTo>
                  <a:lnTo>
                    <a:pt x="10" y="4"/>
                  </a:lnTo>
                  <a:lnTo>
                    <a:pt x="11" y="3"/>
                  </a:lnTo>
                  <a:lnTo>
                    <a:pt x="12" y="3"/>
                  </a:lnTo>
                  <a:lnTo>
                    <a:pt x="14" y="2"/>
                  </a:lnTo>
                  <a:lnTo>
                    <a:pt x="15" y="2"/>
                  </a:lnTo>
                  <a:lnTo>
                    <a:pt x="16" y="1"/>
                  </a:lnTo>
                  <a:lnTo>
                    <a:pt x="17" y="1"/>
                  </a:lnTo>
                  <a:lnTo>
                    <a:pt x="19" y="1"/>
                  </a:lnTo>
                  <a:lnTo>
                    <a:pt x="23" y="0"/>
                  </a:lnTo>
                  <a:lnTo>
                    <a:pt x="24" y="0"/>
                  </a:lnTo>
                  <a:lnTo>
                    <a:pt x="25" y="0"/>
                  </a:lnTo>
                  <a:lnTo>
                    <a:pt x="26" y="0"/>
                  </a:lnTo>
                  <a:lnTo>
                    <a:pt x="28" y="0"/>
                  </a:lnTo>
                  <a:lnTo>
                    <a:pt x="29" y="0"/>
                  </a:lnTo>
                  <a:lnTo>
                    <a:pt x="30" y="1"/>
                  </a:lnTo>
                  <a:lnTo>
                    <a:pt x="32" y="1"/>
                  </a:lnTo>
                  <a:lnTo>
                    <a:pt x="33" y="1"/>
                  </a:lnTo>
                  <a:lnTo>
                    <a:pt x="34" y="1"/>
                  </a:lnTo>
                  <a:lnTo>
                    <a:pt x="35" y="2"/>
                  </a:lnTo>
                  <a:lnTo>
                    <a:pt x="37" y="2"/>
                  </a:lnTo>
                  <a:lnTo>
                    <a:pt x="38" y="3"/>
                  </a:lnTo>
                  <a:lnTo>
                    <a:pt x="39" y="3"/>
                  </a:lnTo>
                  <a:lnTo>
                    <a:pt x="40" y="4"/>
                  </a:lnTo>
                  <a:lnTo>
                    <a:pt x="41" y="4"/>
                  </a:lnTo>
                  <a:lnTo>
                    <a:pt x="42" y="5"/>
                  </a:lnTo>
                  <a:lnTo>
                    <a:pt x="43" y="6"/>
                  </a:lnTo>
                  <a:lnTo>
                    <a:pt x="45" y="6"/>
                  </a:lnTo>
                  <a:lnTo>
                    <a:pt x="46" y="7"/>
                  </a:lnTo>
                  <a:lnTo>
                    <a:pt x="47" y="8"/>
                  </a:lnTo>
                  <a:lnTo>
                    <a:pt x="48" y="9"/>
                  </a:lnTo>
                  <a:lnTo>
                    <a:pt x="49" y="10"/>
                  </a:lnTo>
                  <a:lnTo>
                    <a:pt x="49" y="11"/>
                  </a:lnTo>
                  <a:lnTo>
                    <a:pt x="50" y="12"/>
                  </a:lnTo>
                </a:path>
              </a:pathLst>
            </a:custGeom>
            <a:solidFill>
              <a:srgbClr val="E86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6" name="未知"/>
            <p:cNvSpPr>
              <a:spLocks/>
            </p:cNvSpPr>
            <p:nvPr/>
          </p:nvSpPr>
          <p:spPr bwMode="auto">
            <a:xfrm>
              <a:off x="1058" y="481"/>
              <a:ext cx="17" cy="17"/>
            </a:xfrm>
            <a:custGeom>
              <a:avLst/>
              <a:gdLst>
                <a:gd name="T0" fmla="*/ 0 w 44"/>
                <a:gd name="T1" fmla="*/ 0 h 43"/>
                <a:gd name="T2" fmla="*/ 0 w 44"/>
                <a:gd name="T3" fmla="*/ 0 h 43"/>
                <a:gd name="T4" fmla="*/ 0 w 44"/>
                <a:gd name="T5" fmla="*/ 0 h 43"/>
                <a:gd name="T6" fmla="*/ 0 w 44"/>
                <a:gd name="T7" fmla="*/ 0 h 43"/>
                <a:gd name="T8" fmla="*/ 0 w 44"/>
                <a:gd name="T9" fmla="*/ 0 h 43"/>
                <a:gd name="T10" fmla="*/ 0 w 44"/>
                <a:gd name="T11" fmla="*/ 0 h 43"/>
                <a:gd name="T12" fmla="*/ 0 w 44"/>
                <a:gd name="T13" fmla="*/ 0 h 43"/>
                <a:gd name="T14" fmla="*/ 0 w 44"/>
                <a:gd name="T15" fmla="*/ 0 h 43"/>
                <a:gd name="T16" fmla="*/ 0 w 44"/>
                <a:gd name="T17" fmla="*/ 0 h 43"/>
                <a:gd name="T18" fmla="*/ 0 w 44"/>
                <a:gd name="T19" fmla="*/ 0 h 4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4" h="43">
                  <a:moveTo>
                    <a:pt x="38" y="37"/>
                  </a:moveTo>
                  <a:lnTo>
                    <a:pt x="22" y="43"/>
                  </a:lnTo>
                  <a:lnTo>
                    <a:pt x="21" y="43"/>
                  </a:lnTo>
                  <a:lnTo>
                    <a:pt x="0" y="21"/>
                  </a:lnTo>
                  <a:lnTo>
                    <a:pt x="0" y="20"/>
                  </a:lnTo>
                  <a:lnTo>
                    <a:pt x="22" y="0"/>
                  </a:lnTo>
                  <a:lnTo>
                    <a:pt x="23" y="0"/>
                  </a:lnTo>
                  <a:lnTo>
                    <a:pt x="44" y="21"/>
                  </a:lnTo>
                  <a:lnTo>
                    <a:pt x="44" y="23"/>
                  </a:lnTo>
                  <a:lnTo>
                    <a:pt x="38" y="37"/>
                  </a:lnTo>
                  <a:close/>
                </a:path>
              </a:pathLst>
            </a:custGeom>
            <a:noFill/>
            <a:ln w="635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7" name="未知"/>
            <p:cNvSpPr>
              <a:spLocks/>
            </p:cNvSpPr>
            <p:nvPr/>
          </p:nvSpPr>
          <p:spPr bwMode="auto">
            <a:xfrm>
              <a:off x="1053" y="476"/>
              <a:ext cx="27" cy="26"/>
            </a:xfrm>
            <a:custGeom>
              <a:avLst/>
              <a:gdLst>
                <a:gd name="T0" fmla="*/ 0 w 66"/>
                <a:gd name="T1" fmla="*/ 0 h 66"/>
                <a:gd name="T2" fmla="*/ 0 w 66"/>
                <a:gd name="T3" fmla="*/ 0 h 66"/>
                <a:gd name="T4" fmla="*/ 0 w 66"/>
                <a:gd name="T5" fmla="*/ 0 h 66"/>
                <a:gd name="T6" fmla="*/ 0 w 66"/>
                <a:gd name="T7" fmla="*/ 0 h 66"/>
                <a:gd name="T8" fmla="*/ 0 w 66"/>
                <a:gd name="T9" fmla="*/ 0 h 66"/>
                <a:gd name="T10" fmla="*/ 0 w 66"/>
                <a:gd name="T11" fmla="*/ 0 h 66"/>
                <a:gd name="T12" fmla="*/ 0 w 66"/>
                <a:gd name="T13" fmla="*/ 0 h 66"/>
                <a:gd name="T14" fmla="*/ 0 w 66"/>
                <a:gd name="T15" fmla="*/ 0 h 66"/>
                <a:gd name="T16" fmla="*/ 0 w 66"/>
                <a:gd name="T17" fmla="*/ 0 h 66"/>
                <a:gd name="T18" fmla="*/ 0 w 66"/>
                <a:gd name="T19" fmla="*/ 0 h 6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6" h="66">
                  <a:moveTo>
                    <a:pt x="57" y="10"/>
                  </a:moveTo>
                  <a:lnTo>
                    <a:pt x="33" y="0"/>
                  </a:lnTo>
                  <a:lnTo>
                    <a:pt x="32" y="0"/>
                  </a:lnTo>
                  <a:lnTo>
                    <a:pt x="0" y="33"/>
                  </a:lnTo>
                  <a:lnTo>
                    <a:pt x="0" y="36"/>
                  </a:lnTo>
                  <a:lnTo>
                    <a:pt x="33" y="66"/>
                  </a:lnTo>
                  <a:lnTo>
                    <a:pt x="34" y="66"/>
                  </a:lnTo>
                  <a:lnTo>
                    <a:pt x="66" y="33"/>
                  </a:lnTo>
                  <a:lnTo>
                    <a:pt x="66" y="32"/>
                  </a:lnTo>
                  <a:lnTo>
                    <a:pt x="57" y="10"/>
                  </a:lnTo>
                  <a:close/>
                </a:path>
              </a:pathLst>
            </a:custGeom>
            <a:noFill/>
            <a:ln w="635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8" name="未知"/>
            <p:cNvSpPr>
              <a:spLocks/>
            </p:cNvSpPr>
            <p:nvPr/>
          </p:nvSpPr>
          <p:spPr bwMode="auto">
            <a:xfrm>
              <a:off x="1092" y="416"/>
              <a:ext cx="43" cy="44"/>
            </a:xfrm>
            <a:custGeom>
              <a:avLst/>
              <a:gdLst>
                <a:gd name="T0" fmla="*/ 0 w 109"/>
                <a:gd name="T1" fmla="*/ 0 h 111"/>
                <a:gd name="T2" fmla="*/ 0 w 109"/>
                <a:gd name="T3" fmla="*/ 0 h 111"/>
                <a:gd name="T4" fmla="*/ 0 w 109"/>
                <a:gd name="T5" fmla="*/ 0 h 111"/>
                <a:gd name="T6" fmla="*/ 0 w 109"/>
                <a:gd name="T7" fmla="*/ 0 h 111"/>
                <a:gd name="T8" fmla="*/ 0 w 109"/>
                <a:gd name="T9" fmla="*/ 0 h 111"/>
                <a:gd name="T10" fmla="*/ 0 w 109"/>
                <a:gd name="T11" fmla="*/ 0 h 111"/>
                <a:gd name="T12" fmla="*/ 0 w 109"/>
                <a:gd name="T13" fmla="*/ 0 h 111"/>
                <a:gd name="T14" fmla="*/ 0 w 109"/>
                <a:gd name="T15" fmla="*/ 0 h 111"/>
                <a:gd name="T16" fmla="*/ 0 w 109"/>
                <a:gd name="T17" fmla="*/ 0 h 111"/>
                <a:gd name="T18" fmla="*/ 0 w 109"/>
                <a:gd name="T19" fmla="*/ 0 h 111"/>
                <a:gd name="T20" fmla="*/ 0 w 109"/>
                <a:gd name="T21" fmla="*/ 0 h 111"/>
                <a:gd name="T22" fmla="*/ 0 w 109"/>
                <a:gd name="T23" fmla="*/ 0 h 111"/>
                <a:gd name="T24" fmla="*/ 0 w 109"/>
                <a:gd name="T25" fmla="*/ 0 h 111"/>
                <a:gd name="T26" fmla="*/ 0 w 109"/>
                <a:gd name="T27" fmla="*/ 0 h 111"/>
                <a:gd name="T28" fmla="*/ 0 w 109"/>
                <a:gd name="T29" fmla="*/ 0 h 111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09" h="111">
                  <a:moveTo>
                    <a:pt x="25" y="85"/>
                  </a:moveTo>
                  <a:lnTo>
                    <a:pt x="66" y="40"/>
                  </a:lnTo>
                  <a:lnTo>
                    <a:pt x="67" y="36"/>
                  </a:lnTo>
                  <a:lnTo>
                    <a:pt x="109" y="111"/>
                  </a:lnTo>
                  <a:lnTo>
                    <a:pt x="67" y="36"/>
                  </a:lnTo>
                  <a:lnTo>
                    <a:pt x="67" y="35"/>
                  </a:lnTo>
                  <a:lnTo>
                    <a:pt x="66" y="35"/>
                  </a:lnTo>
                  <a:lnTo>
                    <a:pt x="65" y="34"/>
                  </a:lnTo>
                  <a:lnTo>
                    <a:pt x="64" y="35"/>
                  </a:lnTo>
                  <a:lnTo>
                    <a:pt x="18" y="74"/>
                  </a:lnTo>
                  <a:lnTo>
                    <a:pt x="0" y="0"/>
                  </a:lnTo>
                  <a:lnTo>
                    <a:pt x="18" y="74"/>
                  </a:lnTo>
                  <a:lnTo>
                    <a:pt x="24" y="86"/>
                  </a:lnTo>
                  <a:lnTo>
                    <a:pt x="25" y="85"/>
                  </a:lnTo>
                  <a:close/>
                </a:path>
              </a:pathLst>
            </a:custGeom>
            <a:blipFill dpi="0" rotWithShape="0">
              <a:blip r:embed="rId7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9" name="未知"/>
            <p:cNvSpPr>
              <a:spLocks/>
            </p:cNvSpPr>
            <p:nvPr/>
          </p:nvSpPr>
          <p:spPr bwMode="auto">
            <a:xfrm>
              <a:off x="1079" y="428"/>
              <a:ext cx="27" cy="38"/>
            </a:xfrm>
            <a:custGeom>
              <a:avLst/>
              <a:gdLst>
                <a:gd name="T0" fmla="*/ 0 w 67"/>
                <a:gd name="T1" fmla="*/ 0 h 93"/>
                <a:gd name="T2" fmla="*/ 0 w 67"/>
                <a:gd name="T3" fmla="*/ 0 h 93"/>
                <a:gd name="T4" fmla="*/ 0 w 67"/>
                <a:gd name="T5" fmla="*/ 0 h 93"/>
                <a:gd name="T6" fmla="*/ 0 w 67"/>
                <a:gd name="T7" fmla="*/ 0 h 93"/>
                <a:gd name="T8" fmla="*/ 0 w 67"/>
                <a:gd name="T9" fmla="*/ 0 h 93"/>
                <a:gd name="T10" fmla="*/ 0 w 67"/>
                <a:gd name="T11" fmla="*/ 0 h 93"/>
                <a:gd name="T12" fmla="*/ 0 w 67"/>
                <a:gd name="T13" fmla="*/ 0 h 93"/>
                <a:gd name="T14" fmla="*/ 0 w 67"/>
                <a:gd name="T15" fmla="*/ 0 h 93"/>
                <a:gd name="T16" fmla="*/ 0 w 67"/>
                <a:gd name="T17" fmla="*/ 0 h 93"/>
                <a:gd name="T18" fmla="*/ 0 w 67"/>
                <a:gd name="T19" fmla="*/ 0 h 93"/>
                <a:gd name="T20" fmla="*/ 0 w 67"/>
                <a:gd name="T21" fmla="*/ 0 h 9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67" h="93">
                  <a:moveTo>
                    <a:pt x="47" y="58"/>
                  </a:moveTo>
                  <a:lnTo>
                    <a:pt x="56" y="54"/>
                  </a:lnTo>
                  <a:lnTo>
                    <a:pt x="67" y="93"/>
                  </a:lnTo>
                  <a:lnTo>
                    <a:pt x="56" y="54"/>
                  </a:lnTo>
                  <a:lnTo>
                    <a:pt x="50" y="42"/>
                  </a:lnTo>
                  <a:lnTo>
                    <a:pt x="43" y="55"/>
                  </a:lnTo>
                  <a:lnTo>
                    <a:pt x="0" y="0"/>
                  </a:lnTo>
                  <a:lnTo>
                    <a:pt x="43" y="55"/>
                  </a:lnTo>
                  <a:lnTo>
                    <a:pt x="43" y="56"/>
                  </a:lnTo>
                  <a:lnTo>
                    <a:pt x="46" y="58"/>
                  </a:lnTo>
                  <a:lnTo>
                    <a:pt x="47" y="58"/>
                  </a:lnTo>
                  <a:close/>
                </a:path>
              </a:pathLst>
            </a:custGeom>
            <a:blipFill dpi="0" rotWithShape="0">
              <a:blip r:embed="rId8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60" name="未知"/>
            <p:cNvSpPr>
              <a:spLocks/>
            </p:cNvSpPr>
            <p:nvPr/>
          </p:nvSpPr>
          <p:spPr bwMode="auto">
            <a:xfrm>
              <a:off x="1096" y="429"/>
              <a:ext cx="22" cy="23"/>
            </a:xfrm>
            <a:custGeom>
              <a:avLst/>
              <a:gdLst>
                <a:gd name="T0" fmla="*/ 0 w 56"/>
                <a:gd name="T1" fmla="*/ 0 h 56"/>
                <a:gd name="T2" fmla="*/ 0 w 56"/>
                <a:gd name="T3" fmla="*/ 0 h 56"/>
                <a:gd name="T4" fmla="*/ 0 w 56"/>
                <a:gd name="T5" fmla="*/ 0 h 56"/>
                <a:gd name="T6" fmla="*/ 0 w 56"/>
                <a:gd name="T7" fmla="*/ 0 h 56"/>
                <a:gd name="T8" fmla="*/ 0 w 56"/>
                <a:gd name="T9" fmla="*/ 0 h 56"/>
                <a:gd name="T10" fmla="*/ 0 w 56"/>
                <a:gd name="T11" fmla="*/ 0 h 56"/>
                <a:gd name="T12" fmla="*/ 0 w 56"/>
                <a:gd name="T13" fmla="*/ 0 h 56"/>
                <a:gd name="T14" fmla="*/ 0 w 56"/>
                <a:gd name="T15" fmla="*/ 0 h 56"/>
                <a:gd name="T16" fmla="*/ 0 w 56"/>
                <a:gd name="T17" fmla="*/ 0 h 56"/>
                <a:gd name="T18" fmla="*/ 0 w 56"/>
                <a:gd name="T19" fmla="*/ 0 h 56"/>
                <a:gd name="T20" fmla="*/ 0 w 56"/>
                <a:gd name="T21" fmla="*/ 0 h 56"/>
                <a:gd name="T22" fmla="*/ 0 w 56"/>
                <a:gd name="T23" fmla="*/ 0 h 56"/>
                <a:gd name="T24" fmla="*/ 0 w 56"/>
                <a:gd name="T25" fmla="*/ 0 h 5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56" h="56">
                  <a:moveTo>
                    <a:pt x="30" y="37"/>
                  </a:moveTo>
                  <a:lnTo>
                    <a:pt x="3" y="56"/>
                  </a:lnTo>
                  <a:lnTo>
                    <a:pt x="2" y="56"/>
                  </a:lnTo>
                  <a:lnTo>
                    <a:pt x="0" y="53"/>
                  </a:lnTo>
                  <a:lnTo>
                    <a:pt x="1" y="52"/>
                  </a:lnTo>
                  <a:lnTo>
                    <a:pt x="41" y="7"/>
                  </a:lnTo>
                  <a:lnTo>
                    <a:pt x="54" y="0"/>
                  </a:lnTo>
                  <a:lnTo>
                    <a:pt x="55" y="1"/>
                  </a:lnTo>
                  <a:lnTo>
                    <a:pt x="56" y="1"/>
                  </a:lnTo>
                  <a:lnTo>
                    <a:pt x="56" y="2"/>
                  </a:lnTo>
                  <a:lnTo>
                    <a:pt x="56" y="3"/>
                  </a:lnTo>
                  <a:lnTo>
                    <a:pt x="30" y="37"/>
                  </a:lnTo>
                  <a:close/>
                </a:path>
              </a:pathLst>
            </a:custGeom>
            <a:noFill/>
            <a:ln w="635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61" name="未知"/>
            <p:cNvSpPr>
              <a:spLocks/>
            </p:cNvSpPr>
            <p:nvPr/>
          </p:nvSpPr>
          <p:spPr bwMode="auto">
            <a:xfrm>
              <a:off x="1066" y="409"/>
              <a:ext cx="111" cy="110"/>
            </a:xfrm>
            <a:custGeom>
              <a:avLst/>
              <a:gdLst>
                <a:gd name="T0" fmla="*/ 0 w 276"/>
                <a:gd name="T1" fmla="*/ 0 h 276"/>
                <a:gd name="T2" fmla="*/ 0 w 276"/>
                <a:gd name="T3" fmla="*/ 0 h 276"/>
                <a:gd name="T4" fmla="*/ 0 w 276"/>
                <a:gd name="T5" fmla="*/ 0 h 276"/>
                <a:gd name="T6" fmla="*/ 0 w 276"/>
                <a:gd name="T7" fmla="*/ 0 h 276"/>
                <a:gd name="T8" fmla="*/ 0 w 276"/>
                <a:gd name="T9" fmla="*/ 0 h 276"/>
                <a:gd name="T10" fmla="*/ 0 w 276"/>
                <a:gd name="T11" fmla="*/ 0 h 276"/>
                <a:gd name="T12" fmla="*/ 0 w 276"/>
                <a:gd name="T13" fmla="*/ 0 h 276"/>
                <a:gd name="T14" fmla="*/ 0 w 276"/>
                <a:gd name="T15" fmla="*/ 0 h 276"/>
                <a:gd name="T16" fmla="*/ 0 w 276"/>
                <a:gd name="T17" fmla="*/ 0 h 276"/>
                <a:gd name="T18" fmla="*/ 0 w 276"/>
                <a:gd name="T19" fmla="*/ 0 h 276"/>
                <a:gd name="T20" fmla="*/ 0 w 276"/>
                <a:gd name="T21" fmla="*/ 0 h 276"/>
                <a:gd name="T22" fmla="*/ 0 w 276"/>
                <a:gd name="T23" fmla="*/ 0 h 27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276" h="276">
                  <a:moveTo>
                    <a:pt x="243" y="242"/>
                  </a:moveTo>
                  <a:lnTo>
                    <a:pt x="256" y="232"/>
                  </a:lnTo>
                  <a:lnTo>
                    <a:pt x="276" y="276"/>
                  </a:lnTo>
                  <a:lnTo>
                    <a:pt x="256" y="232"/>
                  </a:lnTo>
                  <a:lnTo>
                    <a:pt x="44" y="19"/>
                  </a:lnTo>
                  <a:lnTo>
                    <a:pt x="33" y="34"/>
                  </a:lnTo>
                  <a:lnTo>
                    <a:pt x="0" y="0"/>
                  </a:lnTo>
                  <a:lnTo>
                    <a:pt x="33" y="34"/>
                  </a:lnTo>
                  <a:lnTo>
                    <a:pt x="33" y="35"/>
                  </a:lnTo>
                  <a:lnTo>
                    <a:pt x="222" y="233"/>
                  </a:lnTo>
                  <a:lnTo>
                    <a:pt x="242" y="242"/>
                  </a:lnTo>
                  <a:lnTo>
                    <a:pt x="243" y="242"/>
                  </a:lnTo>
                  <a:close/>
                </a:path>
              </a:pathLst>
            </a:custGeom>
            <a:blipFill dpi="0" rotWithShape="0">
              <a:blip r:embed="rId9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62" name="未知"/>
            <p:cNvSpPr>
              <a:spLocks/>
            </p:cNvSpPr>
            <p:nvPr/>
          </p:nvSpPr>
          <p:spPr bwMode="auto">
            <a:xfrm>
              <a:off x="1076" y="404"/>
              <a:ext cx="105" cy="105"/>
            </a:xfrm>
            <a:custGeom>
              <a:avLst/>
              <a:gdLst>
                <a:gd name="T0" fmla="*/ 0 w 262"/>
                <a:gd name="T1" fmla="*/ 0 h 262"/>
                <a:gd name="T2" fmla="*/ 0 w 262"/>
                <a:gd name="T3" fmla="*/ 0 h 262"/>
                <a:gd name="T4" fmla="*/ 0 w 262"/>
                <a:gd name="T5" fmla="*/ 0 h 262"/>
                <a:gd name="T6" fmla="*/ 0 w 262"/>
                <a:gd name="T7" fmla="*/ 0 h 262"/>
                <a:gd name="T8" fmla="*/ 0 w 262"/>
                <a:gd name="T9" fmla="*/ 0 h 262"/>
                <a:gd name="T10" fmla="*/ 0 w 262"/>
                <a:gd name="T11" fmla="*/ 0 h 262"/>
                <a:gd name="T12" fmla="*/ 0 w 262"/>
                <a:gd name="T13" fmla="*/ 0 h 262"/>
                <a:gd name="T14" fmla="*/ 0 w 262"/>
                <a:gd name="T15" fmla="*/ 0 h 262"/>
                <a:gd name="T16" fmla="*/ 0 w 262"/>
                <a:gd name="T17" fmla="*/ 0 h 262"/>
                <a:gd name="T18" fmla="*/ 0 w 262"/>
                <a:gd name="T19" fmla="*/ 0 h 262"/>
                <a:gd name="T20" fmla="*/ 0 w 262"/>
                <a:gd name="T21" fmla="*/ 0 h 262"/>
                <a:gd name="T22" fmla="*/ 0 w 262"/>
                <a:gd name="T23" fmla="*/ 0 h 262"/>
                <a:gd name="T24" fmla="*/ 0 w 262"/>
                <a:gd name="T25" fmla="*/ 0 h 262"/>
                <a:gd name="T26" fmla="*/ 0 w 262"/>
                <a:gd name="T27" fmla="*/ 0 h 262"/>
                <a:gd name="T28" fmla="*/ 0 w 262"/>
                <a:gd name="T29" fmla="*/ 0 h 262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262" h="262">
                  <a:moveTo>
                    <a:pt x="233" y="241"/>
                  </a:moveTo>
                  <a:lnTo>
                    <a:pt x="233" y="240"/>
                  </a:lnTo>
                  <a:lnTo>
                    <a:pt x="233" y="238"/>
                  </a:lnTo>
                  <a:lnTo>
                    <a:pt x="262" y="262"/>
                  </a:lnTo>
                  <a:lnTo>
                    <a:pt x="233" y="238"/>
                  </a:lnTo>
                  <a:lnTo>
                    <a:pt x="233" y="237"/>
                  </a:lnTo>
                  <a:lnTo>
                    <a:pt x="44" y="39"/>
                  </a:lnTo>
                  <a:lnTo>
                    <a:pt x="24" y="30"/>
                  </a:lnTo>
                  <a:lnTo>
                    <a:pt x="23" y="30"/>
                  </a:lnTo>
                  <a:lnTo>
                    <a:pt x="21" y="30"/>
                  </a:lnTo>
                  <a:lnTo>
                    <a:pt x="20" y="30"/>
                  </a:lnTo>
                  <a:lnTo>
                    <a:pt x="0" y="0"/>
                  </a:lnTo>
                  <a:lnTo>
                    <a:pt x="20" y="30"/>
                  </a:lnTo>
                  <a:lnTo>
                    <a:pt x="232" y="243"/>
                  </a:lnTo>
                  <a:lnTo>
                    <a:pt x="233" y="241"/>
                  </a:lnTo>
                  <a:close/>
                </a:path>
              </a:pathLst>
            </a:custGeom>
            <a:blipFill dpi="0" rotWithShape="0">
              <a:blip r:embed="rId10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63" name="未知"/>
            <p:cNvSpPr>
              <a:spLocks/>
            </p:cNvSpPr>
            <p:nvPr/>
          </p:nvSpPr>
          <p:spPr bwMode="auto">
            <a:xfrm>
              <a:off x="1080" y="416"/>
              <a:ext cx="89" cy="90"/>
            </a:xfrm>
            <a:custGeom>
              <a:avLst/>
              <a:gdLst>
                <a:gd name="T0" fmla="*/ 0 w 224"/>
                <a:gd name="T1" fmla="*/ 0 h 223"/>
                <a:gd name="T2" fmla="*/ 0 w 224"/>
                <a:gd name="T3" fmla="*/ 0 h 223"/>
                <a:gd name="T4" fmla="*/ 0 w 224"/>
                <a:gd name="T5" fmla="*/ 0 h 223"/>
                <a:gd name="T6" fmla="*/ 0 w 224"/>
                <a:gd name="T7" fmla="*/ 0 h 223"/>
                <a:gd name="T8" fmla="*/ 0 w 224"/>
                <a:gd name="T9" fmla="*/ 0 h 223"/>
                <a:gd name="T10" fmla="*/ 0 w 224"/>
                <a:gd name="T11" fmla="*/ 0 h 223"/>
                <a:gd name="T12" fmla="*/ 0 w 224"/>
                <a:gd name="T13" fmla="*/ 0 h 223"/>
                <a:gd name="T14" fmla="*/ 0 w 224"/>
                <a:gd name="T15" fmla="*/ 0 h 223"/>
                <a:gd name="T16" fmla="*/ 0 w 224"/>
                <a:gd name="T17" fmla="*/ 0 h 223"/>
                <a:gd name="T18" fmla="*/ 0 w 224"/>
                <a:gd name="T19" fmla="*/ 0 h 223"/>
                <a:gd name="T20" fmla="*/ 0 w 224"/>
                <a:gd name="T21" fmla="*/ 0 h 223"/>
                <a:gd name="T22" fmla="*/ 0 w 224"/>
                <a:gd name="T23" fmla="*/ 0 h 223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224" h="223">
                  <a:moveTo>
                    <a:pt x="220" y="219"/>
                  </a:moveTo>
                  <a:lnTo>
                    <a:pt x="224" y="208"/>
                  </a:lnTo>
                  <a:lnTo>
                    <a:pt x="224" y="207"/>
                  </a:lnTo>
                  <a:lnTo>
                    <a:pt x="35" y="9"/>
                  </a:lnTo>
                  <a:lnTo>
                    <a:pt x="15" y="0"/>
                  </a:lnTo>
                  <a:lnTo>
                    <a:pt x="14" y="0"/>
                  </a:lnTo>
                  <a:lnTo>
                    <a:pt x="0" y="15"/>
                  </a:lnTo>
                  <a:lnTo>
                    <a:pt x="0" y="16"/>
                  </a:lnTo>
                  <a:lnTo>
                    <a:pt x="189" y="214"/>
                  </a:lnTo>
                  <a:lnTo>
                    <a:pt x="209" y="223"/>
                  </a:lnTo>
                  <a:lnTo>
                    <a:pt x="210" y="223"/>
                  </a:lnTo>
                  <a:lnTo>
                    <a:pt x="220" y="219"/>
                  </a:lnTo>
                  <a:close/>
                </a:path>
              </a:pathLst>
            </a:custGeom>
            <a:noFill/>
            <a:ln w="635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64" name="未知"/>
            <p:cNvSpPr>
              <a:spLocks/>
            </p:cNvSpPr>
            <p:nvPr/>
          </p:nvSpPr>
          <p:spPr bwMode="auto">
            <a:xfrm>
              <a:off x="1121" y="448"/>
              <a:ext cx="2" cy="22"/>
            </a:xfrm>
            <a:custGeom>
              <a:avLst/>
              <a:gdLst>
                <a:gd name="T0" fmla="*/ 0 w 5"/>
                <a:gd name="T1" fmla="*/ 0 h 56"/>
                <a:gd name="T2" fmla="*/ 0 w 5"/>
                <a:gd name="T3" fmla="*/ 0 h 56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5" h="56">
                  <a:moveTo>
                    <a:pt x="5" y="0"/>
                  </a:moveTo>
                  <a:lnTo>
                    <a:pt x="0" y="56"/>
                  </a:lnTo>
                </a:path>
              </a:pathLst>
            </a:custGeom>
            <a:noFill/>
            <a:ln w="3175" cmpd="sng">
              <a:solidFill>
                <a:srgbClr val="6666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65" name="未知"/>
            <p:cNvSpPr>
              <a:spLocks/>
            </p:cNvSpPr>
            <p:nvPr/>
          </p:nvSpPr>
          <p:spPr bwMode="auto">
            <a:xfrm>
              <a:off x="1120" y="448"/>
              <a:ext cx="2" cy="22"/>
            </a:xfrm>
            <a:custGeom>
              <a:avLst/>
              <a:gdLst>
                <a:gd name="T0" fmla="*/ 0 w 5"/>
                <a:gd name="T1" fmla="*/ 0 h 56"/>
                <a:gd name="T2" fmla="*/ 0 w 5"/>
                <a:gd name="T3" fmla="*/ 0 h 56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5" h="56">
                  <a:moveTo>
                    <a:pt x="5" y="0"/>
                  </a:moveTo>
                  <a:lnTo>
                    <a:pt x="0" y="56"/>
                  </a:lnTo>
                </a:path>
              </a:pathLst>
            </a:custGeom>
            <a:noFill/>
            <a:ln w="3175" cmpd="sng">
              <a:solidFill>
                <a:srgbClr val="BEBEBE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66" name="未知"/>
            <p:cNvSpPr>
              <a:spLocks/>
            </p:cNvSpPr>
            <p:nvPr/>
          </p:nvSpPr>
          <p:spPr bwMode="auto">
            <a:xfrm>
              <a:off x="1141" y="468"/>
              <a:ext cx="3" cy="23"/>
            </a:xfrm>
            <a:custGeom>
              <a:avLst/>
              <a:gdLst>
                <a:gd name="T0" fmla="*/ 1 w 6"/>
                <a:gd name="T1" fmla="*/ 0 h 57"/>
                <a:gd name="T2" fmla="*/ 0 w 6"/>
                <a:gd name="T3" fmla="*/ 0 h 57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6" h="57">
                  <a:moveTo>
                    <a:pt x="6" y="0"/>
                  </a:moveTo>
                  <a:lnTo>
                    <a:pt x="0" y="57"/>
                  </a:lnTo>
                </a:path>
              </a:pathLst>
            </a:custGeom>
            <a:noFill/>
            <a:ln w="3175" cmpd="sng">
              <a:solidFill>
                <a:srgbClr val="6666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67" name="未知"/>
            <p:cNvSpPr>
              <a:spLocks/>
            </p:cNvSpPr>
            <p:nvPr/>
          </p:nvSpPr>
          <p:spPr bwMode="auto">
            <a:xfrm>
              <a:off x="1140" y="468"/>
              <a:ext cx="2" cy="23"/>
            </a:xfrm>
            <a:custGeom>
              <a:avLst/>
              <a:gdLst>
                <a:gd name="T0" fmla="*/ 0 w 6"/>
                <a:gd name="T1" fmla="*/ 0 h 57"/>
                <a:gd name="T2" fmla="*/ 0 w 6"/>
                <a:gd name="T3" fmla="*/ 0 h 57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6" h="57">
                  <a:moveTo>
                    <a:pt x="6" y="0"/>
                  </a:moveTo>
                  <a:lnTo>
                    <a:pt x="0" y="57"/>
                  </a:lnTo>
                </a:path>
              </a:pathLst>
            </a:custGeom>
            <a:noFill/>
            <a:ln w="3175" cmpd="sng">
              <a:solidFill>
                <a:srgbClr val="BEBEBE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68" name="未知"/>
            <p:cNvSpPr>
              <a:spLocks/>
            </p:cNvSpPr>
            <p:nvPr/>
          </p:nvSpPr>
          <p:spPr bwMode="auto">
            <a:xfrm>
              <a:off x="1152" y="478"/>
              <a:ext cx="2" cy="23"/>
            </a:xfrm>
            <a:custGeom>
              <a:avLst/>
              <a:gdLst>
                <a:gd name="T0" fmla="*/ 0 w 5"/>
                <a:gd name="T1" fmla="*/ 0 h 57"/>
                <a:gd name="T2" fmla="*/ 0 w 5"/>
                <a:gd name="T3" fmla="*/ 0 h 57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5" h="57">
                  <a:moveTo>
                    <a:pt x="5" y="0"/>
                  </a:moveTo>
                  <a:lnTo>
                    <a:pt x="0" y="57"/>
                  </a:lnTo>
                </a:path>
              </a:pathLst>
            </a:custGeom>
            <a:noFill/>
            <a:ln w="3175" cmpd="sng">
              <a:solidFill>
                <a:srgbClr val="6666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69" name="未知"/>
            <p:cNvSpPr>
              <a:spLocks/>
            </p:cNvSpPr>
            <p:nvPr/>
          </p:nvSpPr>
          <p:spPr bwMode="auto">
            <a:xfrm>
              <a:off x="1150" y="478"/>
              <a:ext cx="2" cy="23"/>
            </a:xfrm>
            <a:custGeom>
              <a:avLst/>
              <a:gdLst>
                <a:gd name="T0" fmla="*/ 0 w 5"/>
                <a:gd name="T1" fmla="*/ 0 h 57"/>
                <a:gd name="T2" fmla="*/ 0 w 5"/>
                <a:gd name="T3" fmla="*/ 0 h 57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5" h="57">
                  <a:moveTo>
                    <a:pt x="5" y="0"/>
                  </a:moveTo>
                  <a:lnTo>
                    <a:pt x="0" y="57"/>
                  </a:lnTo>
                </a:path>
              </a:pathLst>
            </a:custGeom>
            <a:noFill/>
            <a:ln w="3175" cmpd="sng">
              <a:solidFill>
                <a:srgbClr val="BEBEBE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70" name="未知"/>
            <p:cNvSpPr>
              <a:spLocks/>
            </p:cNvSpPr>
            <p:nvPr/>
          </p:nvSpPr>
          <p:spPr bwMode="auto">
            <a:xfrm>
              <a:off x="1131" y="458"/>
              <a:ext cx="2" cy="23"/>
            </a:xfrm>
            <a:custGeom>
              <a:avLst/>
              <a:gdLst>
                <a:gd name="T0" fmla="*/ 0 w 5"/>
                <a:gd name="T1" fmla="*/ 0 h 57"/>
                <a:gd name="T2" fmla="*/ 0 w 5"/>
                <a:gd name="T3" fmla="*/ 0 h 57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5" h="57">
                  <a:moveTo>
                    <a:pt x="5" y="0"/>
                  </a:moveTo>
                  <a:lnTo>
                    <a:pt x="0" y="57"/>
                  </a:lnTo>
                </a:path>
              </a:pathLst>
            </a:custGeom>
            <a:noFill/>
            <a:ln w="3175" cmpd="sng">
              <a:solidFill>
                <a:srgbClr val="6666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71" name="未知"/>
            <p:cNvSpPr>
              <a:spLocks/>
            </p:cNvSpPr>
            <p:nvPr/>
          </p:nvSpPr>
          <p:spPr bwMode="auto">
            <a:xfrm>
              <a:off x="1130" y="458"/>
              <a:ext cx="2" cy="23"/>
            </a:xfrm>
            <a:custGeom>
              <a:avLst/>
              <a:gdLst>
                <a:gd name="T0" fmla="*/ 0 w 6"/>
                <a:gd name="T1" fmla="*/ 0 h 57"/>
                <a:gd name="T2" fmla="*/ 0 w 6"/>
                <a:gd name="T3" fmla="*/ 0 h 57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6" h="57">
                  <a:moveTo>
                    <a:pt x="6" y="0"/>
                  </a:moveTo>
                  <a:lnTo>
                    <a:pt x="0" y="57"/>
                  </a:lnTo>
                </a:path>
              </a:pathLst>
            </a:custGeom>
            <a:noFill/>
            <a:ln w="3175" cmpd="sng">
              <a:solidFill>
                <a:srgbClr val="BEBEBE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72" name="未知"/>
            <p:cNvSpPr>
              <a:spLocks/>
            </p:cNvSpPr>
            <p:nvPr/>
          </p:nvSpPr>
          <p:spPr bwMode="auto">
            <a:xfrm>
              <a:off x="1112" y="439"/>
              <a:ext cx="2" cy="23"/>
            </a:xfrm>
            <a:custGeom>
              <a:avLst/>
              <a:gdLst>
                <a:gd name="T0" fmla="*/ 0 w 5"/>
                <a:gd name="T1" fmla="*/ 0 h 57"/>
                <a:gd name="T2" fmla="*/ 0 w 5"/>
                <a:gd name="T3" fmla="*/ 0 h 57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5" h="57">
                  <a:moveTo>
                    <a:pt x="5" y="0"/>
                  </a:moveTo>
                  <a:lnTo>
                    <a:pt x="0" y="57"/>
                  </a:lnTo>
                </a:path>
              </a:pathLst>
            </a:custGeom>
            <a:noFill/>
            <a:ln w="3175" cmpd="sng">
              <a:solidFill>
                <a:srgbClr val="6666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73" name="未知"/>
            <p:cNvSpPr>
              <a:spLocks/>
            </p:cNvSpPr>
            <p:nvPr/>
          </p:nvSpPr>
          <p:spPr bwMode="auto">
            <a:xfrm>
              <a:off x="1111" y="439"/>
              <a:ext cx="2" cy="23"/>
            </a:xfrm>
            <a:custGeom>
              <a:avLst/>
              <a:gdLst>
                <a:gd name="T0" fmla="*/ 0 w 5"/>
                <a:gd name="T1" fmla="*/ 0 h 57"/>
                <a:gd name="T2" fmla="*/ 0 w 5"/>
                <a:gd name="T3" fmla="*/ 0 h 57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5" h="57">
                  <a:moveTo>
                    <a:pt x="5" y="0"/>
                  </a:moveTo>
                  <a:lnTo>
                    <a:pt x="0" y="57"/>
                  </a:lnTo>
                </a:path>
              </a:pathLst>
            </a:custGeom>
            <a:noFill/>
            <a:ln w="3175" cmpd="sng">
              <a:solidFill>
                <a:srgbClr val="BEBEBE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74" name="未知"/>
            <p:cNvSpPr>
              <a:spLocks/>
            </p:cNvSpPr>
            <p:nvPr/>
          </p:nvSpPr>
          <p:spPr bwMode="auto">
            <a:xfrm>
              <a:off x="1112" y="476"/>
              <a:ext cx="251" cy="251"/>
            </a:xfrm>
            <a:custGeom>
              <a:avLst/>
              <a:gdLst>
                <a:gd name="T0" fmla="*/ 0 w 627"/>
                <a:gd name="T1" fmla="*/ 0 h 627"/>
                <a:gd name="T2" fmla="*/ 0 w 627"/>
                <a:gd name="T3" fmla="*/ 0 h 627"/>
                <a:gd name="T4" fmla="*/ 0 w 627"/>
                <a:gd name="T5" fmla="*/ 0 h 627"/>
                <a:gd name="T6" fmla="*/ 0 w 627"/>
                <a:gd name="T7" fmla="*/ 0 h 627"/>
                <a:gd name="T8" fmla="*/ 0 w 627"/>
                <a:gd name="T9" fmla="*/ 0 h 627"/>
                <a:gd name="T10" fmla="*/ 0 w 627"/>
                <a:gd name="T11" fmla="*/ 0 h 627"/>
                <a:gd name="T12" fmla="*/ 0 w 627"/>
                <a:gd name="T13" fmla="*/ 0 h 627"/>
                <a:gd name="T14" fmla="*/ 0 w 627"/>
                <a:gd name="T15" fmla="*/ 0 h 627"/>
                <a:gd name="T16" fmla="*/ 0 w 627"/>
                <a:gd name="T17" fmla="*/ 0 h 627"/>
                <a:gd name="T18" fmla="*/ 0 w 627"/>
                <a:gd name="T19" fmla="*/ 0 h 627"/>
                <a:gd name="T20" fmla="*/ 0 w 627"/>
                <a:gd name="T21" fmla="*/ 0 h 627"/>
                <a:gd name="T22" fmla="*/ 0 w 627"/>
                <a:gd name="T23" fmla="*/ 0 h 627"/>
                <a:gd name="T24" fmla="*/ 0 w 627"/>
                <a:gd name="T25" fmla="*/ 0 h 627"/>
                <a:gd name="T26" fmla="*/ 0 w 627"/>
                <a:gd name="T27" fmla="*/ 0 h 627"/>
                <a:gd name="T28" fmla="*/ 0 w 627"/>
                <a:gd name="T29" fmla="*/ 0 h 627"/>
                <a:gd name="T30" fmla="*/ 0 w 627"/>
                <a:gd name="T31" fmla="*/ 0 h 627"/>
                <a:gd name="T32" fmla="*/ 0 w 627"/>
                <a:gd name="T33" fmla="*/ 0 h 627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627" h="627">
                  <a:moveTo>
                    <a:pt x="540" y="546"/>
                  </a:moveTo>
                  <a:lnTo>
                    <a:pt x="591" y="511"/>
                  </a:lnTo>
                  <a:lnTo>
                    <a:pt x="594" y="490"/>
                  </a:lnTo>
                  <a:lnTo>
                    <a:pt x="627" y="627"/>
                  </a:lnTo>
                  <a:lnTo>
                    <a:pt x="594" y="490"/>
                  </a:lnTo>
                  <a:lnTo>
                    <a:pt x="593" y="486"/>
                  </a:lnTo>
                  <a:lnTo>
                    <a:pt x="180" y="67"/>
                  </a:lnTo>
                  <a:lnTo>
                    <a:pt x="129" y="31"/>
                  </a:lnTo>
                  <a:lnTo>
                    <a:pt x="127" y="31"/>
                  </a:lnTo>
                  <a:lnTo>
                    <a:pt x="80" y="72"/>
                  </a:lnTo>
                  <a:lnTo>
                    <a:pt x="79" y="82"/>
                  </a:lnTo>
                  <a:lnTo>
                    <a:pt x="0" y="0"/>
                  </a:lnTo>
                  <a:lnTo>
                    <a:pt x="79" y="82"/>
                  </a:lnTo>
                  <a:lnTo>
                    <a:pt x="79" y="84"/>
                  </a:lnTo>
                  <a:lnTo>
                    <a:pt x="499" y="533"/>
                  </a:lnTo>
                  <a:lnTo>
                    <a:pt x="537" y="546"/>
                  </a:lnTo>
                  <a:lnTo>
                    <a:pt x="540" y="546"/>
                  </a:lnTo>
                  <a:close/>
                </a:path>
              </a:pathLst>
            </a:custGeom>
            <a:blipFill dpi="0" rotWithShape="0">
              <a:blip r:embed="rId11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75" name="未知"/>
            <p:cNvSpPr>
              <a:spLocks/>
            </p:cNvSpPr>
            <p:nvPr/>
          </p:nvSpPr>
          <p:spPr bwMode="auto">
            <a:xfrm>
              <a:off x="1157" y="457"/>
              <a:ext cx="225" cy="225"/>
            </a:xfrm>
            <a:custGeom>
              <a:avLst/>
              <a:gdLst>
                <a:gd name="T0" fmla="*/ 0 w 563"/>
                <a:gd name="T1" fmla="*/ 0 h 563"/>
                <a:gd name="T2" fmla="*/ 0 w 563"/>
                <a:gd name="T3" fmla="*/ 0 h 563"/>
                <a:gd name="T4" fmla="*/ 0 w 563"/>
                <a:gd name="T5" fmla="*/ 0 h 563"/>
                <a:gd name="T6" fmla="*/ 0 w 563"/>
                <a:gd name="T7" fmla="*/ 0 h 563"/>
                <a:gd name="T8" fmla="*/ 0 w 563"/>
                <a:gd name="T9" fmla="*/ 0 h 563"/>
                <a:gd name="T10" fmla="*/ 0 w 563"/>
                <a:gd name="T11" fmla="*/ 0 h 563"/>
                <a:gd name="T12" fmla="*/ 0 w 563"/>
                <a:gd name="T13" fmla="*/ 0 h 563"/>
                <a:gd name="T14" fmla="*/ 0 w 563"/>
                <a:gd name="T15" fmla="*/ 0 h 563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563" h="563">
                  <a:moveTo>
                    <a:pt x="481" y="527"/>
                  </a:moveTo>
                  <a:lnTo>
                    <a:pt x="68" y="116"/>
                  </a:lnTo>
                  <a:lnTo>
                    <a:pt x="0" y="0"/>
                  </a:lnTo>
                  <a:lnTo>
                    <a:pt x="68" y="116"/>
                  </a:lnTo>
                  <a:lnTo>
                    <a:pt x="481" y="529"/>
                  </a:lnTo>
                  <a:lnTo>
                    <a:pt x="563" y="563"/>
                  </a:lnTo>
                  <a:lnTo>
                    <a:pt x="481" y="529"/>
                  </a:lnTo>
                  <a:lnTo>
                    <a:pt x="481" y="527"/>
                  </a:lnTo>
                  <a:close/>
                </a:path>
              </a:pathLst>
            </a:custGeom>
            <a:blipFill dpi="0" rotWithShape="0">
              <a:blip r:embed="rId12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76" name="未知"/>
            <p:cNvSpPr>
              <a:spLocks/>
            </p:cNvSpPr>
            <p:nvPr/>
          </p:nvSpPr>
          <p:spPr bwMode="auto">
            <a:xfrm>
              <a:off x="1076" y="462"/>
              <a:ext cx="101" cy="101"/>
            </a:xfrm>
            <a:custGeom>
              <a:avLst/>
              <a:gdLst>
                <a:gd name="T0" fmla="*/ 0 w 253"/>
                <a:gd name="T1" fmla="*/ 0 h 253"/>
                <a:gd name="T2" fmla="*/ 0 w 253"/>
                <a:gd name="T3" fmla="*/ 0 h 253"/>
                <a:gd name="T4" fmla="*/ 0 w 253"/>
                <a:gd name="T5" fmla="*/ 0 h 253"/>
                <a:gd name="T6" fmla="*/ 0 w 253"/>
                <a:gd name="T7" fmla="*/ 0 h 253"/>
                <a:gd name="T8" fmla="*/ 0 w 253"/>
                <a:gd name="T9" fmla="*/ 0 h 253"/>
                <a:gd name="T10" fmla="*/ 0 w 253"/>
                <a:gd name="T11" fmla="*/ 0 h 253"/>
                <a:gd name="T12" fmla="*/ 0 w 253"/>
                <a:gd name="T13" fmla="*/ 0 h 253"/>
                <a:gd name="T14" fmla="*/ 0 w 253"/>
                <a:gd name="T15" fmla="*/ 0 h 253"/>
                <a:gd name="T16" fmla="*/ 0 w 253"/>
                <a:gd name="T17" fmla="*/ 0 h 253"/>
                <a:gd name="T18" fmla="*/ 0 w 253"/>
                <a:gd name="T19" fmla="*/ 0 h 25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53" h="253">
                  <a:moveTo>
                    <a:pt x="144" y="124"/>
                  </a:moveTo>
                  <a:lnTo>
                    <a:pt x="234" y="97"/>
                  </a:lnTo>
                  <a:lnTo>
                    <a:pt x="253" y="253"/>
                  </a:lnTo>
                  <a:lnTo>
                    <a:pt x="234" y="97"/>
                  </a:lnTo>
                  <a:lnTo>
                    <a:pt x="158" y="21"/>
                  </a:lnTo>
                  <a:lnTo>
                    <a:pt x="21" y="152"/>
                  </a:lnTo>
                  <a:lnTo>
                    <a:pt x="0" y="0"/>
                  </a:lnTo>
                  <a:lnTo>
                    <a:pt x="21" y="152"/>
                  </a:lnTo>
                  <a:lnTo>
                    <a:pt x="47" y="171"/>
                  </a:lnTo>
                  <a:lnTo>
                    <a:pt x="144" y="124"/>
                  </a:lnTo>
                  <a:close/>
                </a:path>
              </a:pathLst>
            </a:custGeom>
            <a:blipFill dpi="0" rotWithShape="0">
              <a:blip r:embed="rId13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77" name="未知"/>
            <p:cNvSpPr>
              <a:spLocks/>
            </p:cNvSpPr>
            <p:nvPr/>
          </p:nvSpPr>
          <p:spPr bwMode="auto">
            <a:xfrm>
              <a:off x="1130" y="439"/>
              <a:ext cx="70" cy="69"/>
            </a:xfrm>
            <a:custGeom>
              <a:avLst/>
              <a:gdLst>
                <a:gd name="T0" fmla="*/ 0 w 175"/>
                <a:gd name="T1" fmla="*/ 0 h 174"/>
                <a:gd name="T2" fmla="*/ 0 w 175"/>
                <a:gd name="T3" fmla="*/ 0 h 174"/>
                <a:gd name="T4" fmla="*/ 0 w 175"/>
                <a:gd name="T5" fmla="*/ 0 h 174"/>
                <a:gd name="T6" fmla="*/ 0 w 175"/>
                <a:gd name="T7" fmla="*/ 0 h 174"/>
                <a:gd name="T8" fmla="*/ 0 w 175"/>
                <a:gd name="T9" fmla="*/ 0 h 174"/>
                <a:gd name="T10" fmla="*/ 0 w 175"/>
                <a:gd name="T11" fmla="*/ 0 h 174"/>
                <a:gd name="T12" fmla="*/ 0 w 175"/>
                <a:gd name="T13" fmla="*/ 0 h 174"/>
                <a:gd name="T14" fmla="*/ 0 w 175"/>
                <a:gd name="T15" fmla="*/ 0 h 174"/>
                <a:gd name="T16" fmla="*/ 0 w 175"/>
                <a:gd name="T17" fmla="*/ 0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4">
                  <a:moveTo>
                    <a:pt x="110" y="142"/>
                  </a:moveTo>
                  <a:lnTo>
                    <a:pt x="175" y="174"/>
                  </a:lnTo>
                  <a:lnTo>
                    <a:pt x="110" y="142"/>
                  </a:lnTo>
                  <a:lnTo>
                    <a:pt x="47" y="55"/>
                  </a:lnTo>
                  <a:lnTo>
                    <a:pt x="21" y="79"/>
                  </a:lnTo>
                  <a:lnTo>
                    <a:pt x="0" y="0"/>
                  </a:lnTo>
                  <a:lnTo>
                    <a:pt x="21" y="79"/>
                  </a:lnTo>
                  <a:lnTo>
                    <a:pt x="97" y="155"/>
                  </a:lnTo>
                  <a:lnTo>
                    <a:pt x="110" y="142"/>
                  </a:lnTo>
                  <a:close/>
                </a:path>
              </a:pathLst>
            </a:custGeom>
            <a:blipFill dpi="0" rotWithShape="0">
              <a:blip r:embed="rId14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78" name="未知"/>
            <p:cNvSpPr>
              <a:spLocks/>
            </p:cNvSpPr>
            <p:nvPr/>
          </p:nvSpPr>
          <p:spPr bwMode="auto">
            <a:xfrm>
              <a:off x="1084" y="461"/>
              <a:ext cx="90" cy="69"/>
            </a:xfrm>
            <a:custGeom>
              <a:avLst/>
              <a:gdLst>
                <a:gd name="T0" fmla="*/ 0 w 226"/>
                <a:gd name="T1" fmla="*/ 0 h 174"/>
                <a:gd name="T2" fmla="*/ 0 w 226"/>
                <a:gd name="T3" fmla="*/ 0 h 174"/>
                <a:gd name="T4" fmla="*/ 0 w 226"/>
                <a:gd name="T5" fmla="*/ 0 h 174"/>
                <a:gd name="T6" fmla="*/ 0 w 226"/>
                <a:gd name="T7" fmla="*/ 0 h 174"/>
                <a:gd name="T8" fmla="*/ 0 w 226"/>
                <a:gd name="T9" fmla="*/ 0 h 174"/>
                <a:gd name="T10" fmla="*/ 0 w 226"/>
                <a:gd name="T11" fmla="*/ 0 h 174"/>
                <a:gd name="T12" fmla="*/ 0 w 226"/>
                <a:gd name="T13" fmla="*/ 0 h 174"/>
                <a:gd name="T14" fmla="*/ 0 w 226"/>
                <a:gd name="T15" fmla="*/ 0 h 174"/>
                <a:gd name="T16" fmla="*/ 0 w 226"/>
                <a:gd name="T17" fmla="*/ 0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26" h="174">
                  <a:moveTo>
                    <a:pt x="226" y="87"/>
                  </a:moveTo>
                  <a:lnTo>
                    <a:pt x="174" y="141"/>
                  </a:lnTo>
                  <a:lnTo>
                    <a:pt x="170" y="140"/>
                  </a:lnTo>
                  <a:lnTo>
                    <a:pt x="165" y="140"/>
                  </a:lnTo>
                  <a:lnTo>
                    <a:pt x="123" y="127"/>
                  </a:lnTo>
                  <a:lnTo>
                    <a:pt x="26" y="174"/>
                  </a:lnTo>
                  <a:lnTo>
                    <a:pt x="0" y="155"/>
                  </a:lnTo>
                  <a:lnTo>
                    <a:pt x="163" y="0"/>
                  </a:lnTo>
                  <a:lnTo>
                    <a:pt x="226" y="87"/>
                  </a:lnTo>
                  <a:close/>
                </a:path>
              </a:pathLst>
            </a:custGeom>
            <a:noFill/>
            <a:ln w="635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79" name="未知"/>
            <p:cNvSpPr>
              <a:spLocks/>
            </p:cNvSpPr>
            <p:nvPr/>
          </p:nvSpPr>
          <p:spPr bwMode="auto">
            <a:xfrm>
              <a:off x="1028" y="466"/>
              <a:ext cx="6" cy="6"/>
            </a:xfrm>
            <a:custGeom>
              <a:avLst/>
              <a:gdLst>
                <a:gd name="T0" fmla="*/ 0 w 15"/>
                <a:gd name="T1" fmla="*/ 0 h 17"/>
                <a:gd name="T2" fmla="*/ 0 w 15"/>
                <a:gd name="T3" fmla="*/ 0 h 17"/>
                <a:gd name="T4" fmla="*/ 0 w 15"/>
                <a:gd name="T5" fmla="*/ 0 h 17"/>
                <a:gd name="T6" fmla="*/ 0 w 15"/>
                <a:gd name="T7" fmla="*/ 0 h 17"/>
                <a:gd name="T8" fmla="*/ 0 w 15"/>
                <a:gd name="T9" fmla="*/ 0 h 17"/>
                <a:gd name="T10" fmla="*/ 0 w 15"/>
                <a:gd name="T11" fmla="*/ 0 h 1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5" h="17">
                  <a:moveTo>
                    <a:pt x="14" y="16"/>
                  </a:moveTo>
                  <a:lnTo>
                    <a:pt x="15" y="15"/>
                  </a:lnTo>
                  <a:lnTo>
                    <a:pt x="0" y="0"/>
                  </a:lnTo>
                  <a:lnTo>
                    <a:pt x="1" y="2"/>
                  </a:lnTo>
                  <a:lnTo>
                    <a:pt x="14" y="17"/>
                  </a:lnTo>
                  <a:lnTo>
                    <a:pt x="14" y="1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80" name="未知"/>
            <p:cNvSpPr>
              <a:spLocks/>
            </p:cNvSpPr>
            <p:nvPr/>
          </p:nvSpPr>
          <p:spPr bwMode="auto">
            <a:xfrm>
              <a:off x="1005" y="389"/>
              <a:ext cx="112" cy="111"/>
            </a:xfrm>
            <a:custGeom>
              <a:avLst/>
              <a:gdLst>
                <a:gd name="T0" fmla="*/ 0 w 279"/>
                <a:gd name="T1" fmla="*/ 0 h 278"/>
                <a:gd name="T2" fmla="*/ 0 w 279"/>
                <a:gd name="T3" fmla="*/ 0 h 278"/>
                <a:gd name="T4" fmla="*/ 0 w 279"/>
                <a:gd name="T5" fmla="*/ 0 h 278"/>
                <a:gd name="T6" fmla="*/ 0 w 279"/>
                <a:gd name="T7" fmla="*/ 0 h 278"/>
                <a:gd name="T8" fmla="*/ 0 w 279"/>
                <a:gd name="T9" fmla="*/ 0 h 278"/>
                <a:gd name="T10" fmla="*/ 0 w 279"/>
                <a:gd name="T11" fmla="*/ 0 h 278"/>
                <a:gd name="T12" fmla="*/ 0 w 279"/>
                <a:gd name="T13" fmla="*/ 0 h 278"/>
                <a:gd name="T14" fmla="*/ 0 w 279"/>
                <a:gd name="T15" fmla="*/ 0 h 278"/>
                <a:gd name="T16" fmla="*/ 0 w 279"/>
                <a:gd name="T17" fmla="*/ 0 h 278"/>
                <a:gd name="T18" fmla="*/ 0 w 279"/>
                <a:gd name="T19" fmla="*/ 0 h 278"/>
                <a:gd name="T20" fmla="*/ 0 w 279"/>
                <a:gd name="T21" fmla="*/ 0 h 278"/>
                <a:gd name="T22" fmla="*/ 0 w 279"/>
                <a:gd name="T23" fmla="*/ 0 h 278"/>
                <a:gd name="T24" fmla="*/ 0 w 279"/>
                <a:gd name="T25" fmla="*/ 0 h 278"/>
                <a:gd name="T26" fmla="*/ 0 w 279"/>
                <a:gd name="T27" fmla="*/ 0 h 278"/>
                <a:gd name="T28" fmla="*/ 0 w 279"/>
                <a:gd name="T29" fmla="*/ 0 h 278"/>
                <a:gd name="T30" fmla="*/ 0 w 279"/>
                <a:gd name="T31" fmla="*/ 0 h 278"/>
                <a:gd name="T32" fmla="*/ 0 w 279"/>
                <a:gd name="T33" fmla="*/ 0 h 278"/>
                <a:gd name="T34" fmla="*/ 0 w 279"/>
                <a:gd name="T35" fmla="*/ 0 h 278"/>
                <a:gd name="T36" fmla="*/ 0 w 279"/>
                <a:gd name="T37" fmla="*/ 0 h 278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279" h="278">
                  <a:moveTo>
                    <a:pt x="73" y="205"/>
                  </a:moveTo>
                  <a:lnTo>
                    <a:pt x="115" y="159"/>
                  </a:lnTo>
                  <a:lnTo>
                    <a:pt x="165" y="115"/>
                  </a:lnTo>
                  <a:lnTo>
                    <a:pt x="181" y="108"/>
                  </a:lnTo>
                  <a:lnTo>
                    <a:pt x="230" y="157"/>
                  </a:lnTo>
                  <a:lnTo>
                    <a:pt x="261" y="125"/>
                  </a:lnTo>
                  <a:lnTo>
                    <a:pt x="279" y="278"/>
                  </a:lnTo>
                  <a:lnTo>
                    <a:pt x="261" y="125"/>
                  </a:lnTo>
                  <a:lnTo>
                    <a:pt x="165" y="29"/>
                  </a:lnTo>
                  <a:lnTo>
                    <a:pt x="157" y="35"/>
                  </a:lnTo>
                  <a:lnTo>
                    <a:pt x="147" y="42"/>
                  </a:lnTo>
                  <a:lnTo>
                    <a:pt x="103" y="87"/>
                  </a:lnTo>
                  <a:lnTo>
                    <a:pt x="64" y="141"/>
                  </a:lnTo>
                  <a:lnTo>
                    <a:pt x="50" y="176"/>
                  </a:lnTo>
                  <a:lnTo>
                    <a:pt x="0" y="0"/>
                  </a:lnTo>
                  <a:lnTo>
                    <a:pt x="50" y="176"/>
                  </a:lnTo>
                  <a:lnTo>
                    <a:pt x="50" y="177"/>
                  </a:lnTo>
                  <a:lnTo>
                    <a:pt x="72" y="206"/>
                  </a:lnTo>
                  <a:lnTo>
                    <a:pt x="73" y="205"/>
                  </a:lnTo>
                  <a:close/>
                </a:path>
              </a:pathLst>
            </a:custGeom>
            <a:blipFill dpi="0" rotWithShape="0">
              <a:blip r:embed="rId15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81" name="未知"/>
            <p:cNvSpPr>
              <a:spLocks/>
            </p:cNvSpPr>
            <p:nvPr/>
          </p:nvSpPr>
          <p:spPr bwMode="auto">
            <a:xfrm>
              <a:off x="1059" y="366"/>
              <a:ext cx="81" cy="81"/>
            </a:xfrm>
            <a:custGeom>
              <a:avLst/>
              <a:gdLst>
                <a:gd name="T0" fmla="*/ 0 w 202"/>
                <a:gd name="T1" fmla="*/ 0 h 202"/>
                <a:gd name="T2" fmla="*/ 0 w 202"/>
                <a:gd name="T3" fmla="*/ 0 h 202"/>
                <a:gd name="T4" fmla="*/ 0 w 202"/>
                <a:gd name="T5" fmla="*/ 0 h 202"/>
                <a:gd name="T6" fmla="*/ 0 w 202"/>
                <a:gd name="T7" fmla="*/ 0 h 202"/>
                <a:gd name="T8" fmla="*/ 0 w 202"/>
                <a:gd name="T9" fmla="*/ 0 h 202"/>
                <a:gd name="T10" fmla="*/ 0 w 202"/>
                <a:gd name="T11" fmla="*/ 0 h 202"/>
                <a:gd name="T12" fmla="*/ 0 w 202"/>
                <a:gd name="T13" fmla="*/ 0 h 202"/>
                <a:gd name="T14" fmla="*/ 0 w 202"/>
                <a:gd name="T15" fmla="*/ 0 h 202"/>
                <a:gd name="T16" fmla="*/ 0 w 202"/>
                <a:gd name="T17" fmla="*/ 0 h 202"/>
                <a:gd name="T18" fmla="*/ 0 w 202"/>
                <a:gd name="T19" fmla="*/ 0 h 202"/>
                <a:gd name="T20" fmla="*/ 0 w 202"/>
                <a:gd name="T21" fmla="*/ 0 h 202"/>
                <a:gd name="T22" fmla="*/ 0 w 202"/>
                <a:gd name="T23" fmla="*/ 0 h 202"/>
                <a:gd name="T24" fmla="*/ 0 w 202"/>
                <a:gd name="T25" fmla="*/ 0 h 202"/>
                <a:gd name="T26" fmla="*/ 0 w 202"/>
                <a:gd name="T27" fmla="*/ 0 h 202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202" h="202">
                  <a:moveTo>
                    <a:pt x="148" y="159"/>
                  </a:moveTo>
                  <a:lnTo>
                    <a:pt x="202" y="202"/>
                  </a:lnTo>
                  <a:lnTo>
                    <a:pt x="148" y="159"/>
                  </a:lnTo>
                  <a:lnTo>
                    <a:pt x="123" y="105"/>
                  </a:lnTo>
                  <a:lnTo>
                    <a:pt x="68" y="69"/>
                  </a:lnTo>
                  <a:lnTo>
                    <a:pt x="60" y="70"/>
                  </a:lnTo>
                  <a:lnTo>
                    <a:pt x="50" y="74"/>
                  </a:lnTo>
                  <a:lnTo>
                    <a:pt x="41" y="80"/>
                  </a:lnTo>
                  <a:lnTo>
                    <a:pt x="31" y="86"/>
                  </a:lnTo>
                  <a:lnTo>
                    <a:pt x="30" y="87"/>
                  </a:lnTo>
                  <a:lnTo>
                    <a:pt x="0" y="0"/>
                  </a:lnTo>
                  <a:lnTo>
                    <a:pt x="30" y="87"/>
                  </a:lnTo>
                  <a:lnTo>
                    <a:pt x="126" y="183"/>
                  </a:lnTo>
                  <a:lnTo>
                    <a:pt x="148" y="159"/>
                  </a:lnTo>
                  <a:close/>
                </a:path>
              </a:pathLst>
            </a:custGeom>
            <a:blipFill dpi="0" rotWithShape="0">
              <a:blip r:embed="rId16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82" name="未知"/>
            <p:cNvSpPr>
              <a:spLocks/>
            </p:cNvSpPr>
            <p:nvPr/>
          </p:nvSpPr>
          <p:spPr bwMode="auto">
            <a:xfrm>
              <a:off x="1025" y="394"/>
              <a:ext cx="93" cy="78"/>
            </a:xfrm>
            <a:custGeom>
              <a:avLst/>
              <a:gdLst>
                <a:gd name="T0" fmla="*/ 0 w 233"/>
                <a:gd name="T1" fmla="*/ 0 h 197"/>
                <a:gd name="T2" fmla="*/ 0 w 233"/>
                <a:gd name="T3" fmla="*/ 0 h 197"/>
                <a:gd name="T4" fmla="*/ 0 w 233"/>
                <a:gd name="T5" fmla="*/ 0 h 197"/>
                <a:gd name="T6" fmla="*/ 0 w 233"/>
                <a:gd name="T7" fmla="*/ 0 h 197"/>
                <a:gd name="T8" fmla="*/ 0 w 233"/>
                <a:gd name="T9" fmla="*/ 0 h 197"/>
                <a:gd name="T10" fmla="*/ 0 w 233"/>
                <a:gd name="T11" fmla="*/ 0 h 197"/>
                <a:gd name="T12" fmla="*/ 0 w 233"/>
                <a:gd name="T13" fmla="*/ 0 h 197"/>
                <a:gd name="T14" fmla="*/ 0 w 233"/>
                <a:gd name="T15" fmla="*/ 0 h 197"/>
                <a:gd name="T16" fmla="*/ 0 w 233"/>
                <a:gd name="T17" fmla="*/ 0 h 197"/>
                <a:gd name="T18" fmla="*/ 0 w 233"/>
                <a:gd name="T19" fmla="*/ 0 h 197"/>
                <a:gd name="T20" fmla="*/ 0 w 233"/>
                <a:gd name="T21" fmla="*/ 0 h 197"/>
                <a:gd name="T22" fmla="*/ 0 w 233"/>
                <a:gd name="T23" fmla="*/ 0 h 197"/>
                <a:gd name="T24" fmla="*/ 0 w 233"/>
                <a:gd name="T25" fmla="*/ 0 h 197"/>
                <a:gd name="T26" fmla="*/ 0 w 233"/>
                <a:gd name="T27" fmla="*/ 0 h 197"/>
                <a:gd name="T28" fmla="*/ 0 w 233"/>
                <a:gd name="T29" fmla="*/ 0 h 197"/>
                <a:gd name="T30" fmla="*/ 0 w 233"/>
                <a:gd name="T31" fmla="*/ 0 h 197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233" h="197">
                  <a:moveTo>
                    <a:pt x="21" y="197"/>
                  </a:moveTo>
                  <a:lnTo>
                    <a:pt x="0" y="165"/>
                  </a:lnTo>
                  <a:lnTo>
                    <a:pt x="0" y="164"/>
                  </a:lnTo>
                  <a:lnTo>
                    <a:pt x="31" y="104"/>
                  </a:lnTo>
                  <a:lnTo>
                    <a:pt x="70" y="57"/>
                  </a:lnTo>
                  <a:lnTo>
                    <a:pt x="116" y="17"/>
                  </a:lnTo>
                  <a:lnTo>
                    <a:pt x="153" y="0"/>
                  </a:lnTo>
                  <a:lnTo>
                    <a:pt x="162" y="0"/>
                  </a:lnTo>
                  <a:lnTo>
                    <a:pt x="213" y="43"/>
                  </a:lnTo>
                  <a:lnTo>
                    <a:pt x="233" y="90"/>
                  </a:lnTo>
                  <a:lnTo>
                    <a:pt x="180" y="146"/>
                  </a:lnTo>
                  <a:lnTo>
                    <a:pt x="131" y="97"/>
                  </a:lnTo>
                  <a:lnTo>
                    <a:pt x="126" y="98"/>
                  </a:lnTo>
                  <a:lnTo>
                    <a:pt x="72" y="141"/>
                  </a:lnTo>
                  <a:lnTo>
                    <a:pt x="29" y="187"/>
                  </a:lnTo>
                  <a:lnTo>
                    <a:pt x="21" y="197"/>
                  </a:lnTo>
                  <a:close/>
                </a:path>
              </a:pathLst>
            </a:custGeom>
            <a:noFill/>
            <a:ln w="635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83" name="未知"/>
            <p:cNvSpPr>
              <a:spLocks/>
            </p:cNvSpPr>
            <p:nvPr/>
          </p:nvSpPr>
          <p:spPr bwMode="auto">
            <a:xfrm>
              <a:off x="1118" y="472"/>
              <a:ext cx="70" cy="69"/>
            </a:xfrm>
            <a:custGeom>
              <a:avLst/>
              <a:gdLst>
                <a:gd name="T0" fmla="*/ 0 w 175"/>
                <a:gd name="T1" fmla="*/ 0 h 174"/>
                <a:gd name="T2" fmla="*/ 0 w 175"/>
                <a:gd name="T3" fmla="*/ 0 h 174"/>
                <a:gd name="T4" fmla="*/ 0 w 175"/>
                <a:gd name="T5" fmla="*/ 0 h 174"/>
                <a:gd name="T6" fmla="*/ 0 w 175"/>
                <a:gd name="T7" fmla="*/ 0 h 174"/>
                <a:gd name="T8" fmla="*/ 0 w 175"/>
                <a:gd name="T9" fmla="*/ 0 h 174"/>
                <a:gd name="T10" fmla="*/ 0 w 175"/>
                <a:gd name="T11" fmla="*/ 0 h 174"/>
                <a:gd name="T12" fmla="*/ 0 w 175"/>
                <a:gd name="T13" fmla="*/ 0 h 174"/>
                <a:gd name="T14" fmla="*/ 0 w 175"/>
                <a:gd name="T15" fmla="*/ 0 h 174"/>
                <a:gd name="T16" fmla="*/ 0 w 175"/>
                <a:gd name="T17" fmla="*/ 0 h 174"/>
                <a:gd name="T18" fmla="*/ 0 w 175"/>
                <a:gd name="T19" fmla="*/ 0 h 174"/>
                <a:gd name="T20" fmla="*/ 0 w 175"/>
                <a:gd name="T21" fmla="*/ 0 h 174"/>
                <a:gd name="T22" fmla="*/ 0 w 175"/>
                <a:gd name="T23" fmla="*/ 0 h 174"/>
                <a:gd name="T24" fmla="*/ 0 w 175"/>
                <a:gd name="T25" fmla="*/ 0 h 174"/>
                <a:gd name="T26" fmla="*/ 0 w 175"/>
                <a:gd name="T27" fmla="*/ 0 h 174"/>
                <a:gd name="T28" fmla="*/ 0 w 175"/>
                <a:gd name="T29" fmla="*/ 0 h 174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75" h="174">
                  <a:moveTo>
                    <a:pt x="75" y="127"/>
                  </a:moveTo>
                  <a:lnTo>
                    <a:pt x="136" y="75"/>
                  </a:lnTo>
                  <a:lnTo>
                    <a:pt x="144" y="56"/>
                  </a:lnTo>
                  <a:lnTo>
                    <a:pt x="175" y="174"/>
                  </a:lnTo>
                  <a:lnTo>
                    <a:pt x="144" y="56"/>
                  </a:lnTo>
                  <a:lnTo>
                    <a:pt x="144" y="54"/>
                  </a:lnTo>
                  <a:lnTo>
                    <a:pt x="118" y="31"/>
                  </a:lnTo>
                  <a:lnTo>
                    <a:pt x="116" y="31"/>
                  </a:lnTo>
                  <a:lnTo>
                    <a:pt x="55" y="83"/>
                  </a:lnTo>
                  <a:lnTo>
                    <a:pt x="47" y="101"/>
                  </a:lnTo>
                  <a:lnTo>
                    <a:pt x="0" y="0"/>
                  </a:lnTo>
                  <a:lnTo>
                    <a:pt x="47" y="101"/>
                  </a:lnTo>
                  <a:lnTo>
                    <a:pt x="47" y="103"/>
                  </a:lnTo>
                  <a:lnTo>
                    <a:pt x="73" y="127"/>
                  </a:lnTo>
                  <a:lnTo>
                    <a:pt x="75" y="127"/>
                  </a:lnTo>
                  <a:close/>
                </a:path>
              </a:pathLst>
            </a:custGeom>
            <a:blipFill dpi="0" rotWithShape="0">
              <a:blip r:embed="rId17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84" name="未知"/>
            <p:cNvSpPr>
              <a:spLocks/>
            </p:cNvSpPr>
            <p:nvPr/>
          </p:nvSpPr>
          <p:spPr bwMode="auto">
            <a:xfrm>
              <a:off x="1315" y="670"/>
              <a:ext cx="17" cy="17"/>
            </a:xfrm>
            <a:custGeom>
              <a:avLst/>
              <a:gdLst>
                <a:gd name="T0" fmla="*/ 0 w 41"/>
                <a:gd name="T1" fmla="*/ 0 h 41"/>
                <a:gd name="T2" fmla="*/ 0 w 41"/>
                <a:gd name="T3" fmla="*/ 0 h 41"/>
                <a:gd name="T4" fmla="*/ 0 w 41"/>
                <a:gd name="T5" fmla="*/ 0 h 41"/>
                <a:gd name="T6" fmla="*/ 0 w 41"/>
                <a:gd name="T7" fmla="*/ 0 h 41"/>
                <a:gd name="T8" fmla="*/ 0 w 41"/>
                <a:gd name="T9" fmla="*/ 0 h 41"/>
                <a:gd name="T10" fmla="*/ 0 w 41"/>
                <a:gd name="T11" fmla="*/ 0 h 41"/>
                <a:gd name="T12" fmla="*/ 0 w 41"/>
                <a:gd name="T13" fmla="*/ 0 h 41"/>
                <a:gd name="T14" fmla="*/ 0 w 41"/>
                <a:gd name="T15" fmla="*/ 0 h 41"/>
                <a:gd name="T16" fmla="*/ 0 w 41"/>
                <a:gd name="T17" fmla="*/ 0 h 4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41" h="41">
                  <a:moveTo>
                    <a:pt x="23" y="0"/>
                  </a:moveTo>
                  <a:lnTo>
                    <a:pt x="41" y="21"/>
                  </a:lnTo>
                  <a:lnTo>
                    <a:pt x="41" y="23"/>
                  </a:lnTo>
                  <a:lnTo>
                    <a:pt x="20" y="41"/>
                  </a:lnTo>
                  <a:lnTo>
                    <a:pt x="18" y="41"/>
                  </a:lnTo>
                  <a:lnTo>
                    <a:pt x="0" y="20"/>
                  </a:lnTo>
                  <a:lnTo>
                    <a:pt x="0" y="19"/>
                  </a:lnTo>
                  <a:lnTo>
                    <a:pt x="21" y="0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85" name="未知"/>
            <p:cNvSpPr>
              <a:spLocks/>
            </p:cNvSpPr>
            <p:nvPr/>
          </p:nvSpPr>
          <p:spPr bwMode="auto">
            <a:xfrm>
              <a:off x="1315" y="670"/>
              <a:ext cx="17" cy="17"/>
            </a:xfrm>
            <a:custGeom>
              <a:avLst/>
              <a:gdLst>
                <a:gd name="T0" fmla="*/ 0 w 41"/>
                <a:gd name="T1" fmla="*/ 0 h 41"/>
                <a:gd name="T2" fmla="*/ 0 w 41"/>
                <a:gd name="T3" fmla="*/ 0 h 41"/>
                <a:gd name="T4" fmla="*/ 0 w 41"/>
                <a:gd name="T5" fmla="*/ 0 h 41"/>
                <a:gd name="T6" fmla="*/ 0 w 41"/>
                <a:gd name="T7" fmla="*/ 0 h 41"/>
                <a:gd name="T8" fmla="*/ 0 w 41"/>
                <a:gd name="T9" fmla="*/ 0 h 41"/>
                <a:gd name="T10" fmla="*/ 0 w 41"/>
                <a:gd name="T11" fmla="*/ 0 h 41"/>
                <a:gd name="T12" fmla="*/ 0 w 41"/>
                <a:gd name="T13" fmla="*/ 0 h 41"/>
                <a:gd name="T14" fmla="*/ 0 w 41"/>
                <a:gd name="T15" fmla="*/ 0 h 41"/>
                <a:gd name="T16" fmla="*/ 0 w 41"/>
                <a:gd name="T17" fmla="*/ 0 h 41"/>
                <a:gd name="T18" fmla="*/ 0 w 41"/>
                <a:gd name="T19" fmla="*/ 0 h 4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1" h="41">
                  <a:moveTo>
                    <a:pt x="35" y="36"/>
                  </a:moveTo>
                  <a:lnTo>
                    <a:pt x="20" y="41"/>
                  </a:lnTo>
                  <a:lnTo>
                    <a:pt x="18" y="41"/>
                  </a:lnTo>
                  <a:lnTo>
                    <a:pt x="0" y="20"/>
                  </a:lnTo>
                  <a:lnTo>
                    <a:pt x="0" y="19"/>
                  </a:lnTo>
                  <a:lnTo>
                    <a:pt x="21" y="0"/>
                  </a:lnTo>
                  <a:lnTo>
                    <a:pt x="23" y="0"/>
                  </a:lnTo>
                  <a:lnTo>
                    <a:pt x="41" y="21"/>
                  </a:lnTo>
                  <a:lnTo>
                    <a:pt x="41" y="23"/>
                  </a:lnTo>
                  <a:lnTo>
                    <a:pt x="35" y="36"/>
                  </a:lnTo>
                  <a:close/>
                </a:path>
              </a:pathLst>
            </a:custGeom>
            <a:noFill/>
            <a:ln w="6350" cmpd="sng">
              <a:solidFill>
                <a:srgbClr val="252525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86" name="未知"/>
            <p:cNvSpPr>
              <a:spLocks/>
            </p:cNvSpPr>
            <p:nvPr/>
          </p:nvSpPr>
          <p:spPr bwMode="auto">
            <a:xfrm>
              <a:off x="648" y="908"/>
              <a:ext cx="21" cy="21"/>
            </a:xfrm>
            <a:custGeom>
              <a:avLst/>
              <a:gdLst>
                <a:gd name="T0" fmla="*/ 0 w 52"/>
                <a:gd name="T1" fmla="*/ 0 h 52"/>
                <a:gd name="T2" fmla="*/ 0 w 52"/>
                <a:gd name="T3" fmla="*/ 0 h 52"/>
                <a:gd name="T4" fmla="*/ 0 w 52"/>
                <a:gd name="T5" fmla="*/ 0 h 52"/>
                <a:gd name="T6" fmla="*/ 0 w 52"/>
                <a:gd name="T7" fmla="*/ 0 h 52"/>
                <a:gd name="T8" fmla="*/ 0 w 52"/>
                <a:gd name="T9" fmla="*/ 0 h 5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2" h="52">
                  <a:moveTo>
                    <a:pt x="52" y="43"/>
                  </a:moveTo>
                  <a:lnTo>
                    <a:pt x="43" y="52"/>
                  </a:lnTo>
                  <a:lnTo>
                    <a:pt x="0" y="9"/>
                  </a:lnTo>
                  <a:lnTo>
                    <a:pt x="8" y="0"/>
                  </a:lnTo>
                  <a:lnTo>
                    <a:pt x="52" y="43"/>
                  </a:lnTo>
                  <a:close/>
                </a:path>
              </a:pathLst>
            </a:custGeom>
            <a:solidFill>
              <a:srgbClr val="E86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87" name="未知"/>
            <p:cNvSpPr>
              <a:spLocks/>
            </p:cNvSpPr>
            <p:nvPr/>
          </p:nvSpPr>
          <p:spPr bwMode="auto">
            <a:xfrm>
              <a:off x="648" y="908"/>
              <a:ext cx="21" cy="21"/>
            </a:xfrm>
            <a:custGeom>
              <a:avLst/>
              <a:gdLst>
                <a:gd name="T0" fmla="*/ 0 w 52"/>
                <a:gd name="T1" fmla="*/ 0 h 52"/>
                <a:gd name="T2" fmla="*/ 0 w 52"/>
                <a:gd name="T3" fmla="*/ 0 h 52"/>
                <a:gd name="T4" fmla="*/ 0 w 52"/>
                <a:gd name="T5" fmla="*/ 0 h 52"/>
                <a:gd name="T6" fmla="*/ 0 w 52"/>
                <a:gd name="T7" fmla="*/ 0 h 52"/>
                <a:gd name="T8" fmla="*/ 0 w 52"/>
                <a:gd name="T9" fmla="*/ 0 h 5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2" h="52">
                  <a:moveTo>
                    <a:pt x="0" y="9"/>
                  </a:moveTo>
                  <a:lnTo>
                    <a:pt x="43" y="52"/>
                  </a:lnTo>
                  <a:lnTo>
                    <a:pt x="52" y="43"/>
                  </a:lnTo>
                  <a:lnTo>
                    <a:pt x="8" y="0"/>
                  </a:lnTo>
                  <a:lnTo>
                    <a:pt x="0" y="9"/>
                  </a:lnTo>
                  <a:close/>
                </a:path>
              </a:pathLst>
            </a:custGeom>
            <a:noFill/>
            <a:ln w="635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88" name="Rectangle 795"/>
            <p:cNvSpPr>
              <a:spLocks noChangeArrowheads="1"/>
            </p:cNvSpPr>
            <p:nvPr/>
          </p:nvSpPr>
          <p:spPr bwMode="auto">
            <a:xfrm>
              <a:off x="654" y="898"/>
              <a:ext cx="24" cy="6"/>
            </a:xfrm>
            <a:prstGeom prst="rect">
              <a:avLst/>
            </a:prstGeom>
            <a:solidFill>
              <a:srgbClr val="E86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1pPr>
              <a:lvl2pPr marL="742950" indent="-28575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2pPr>
              <a:lvl3pPr marL="11430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3pPr>
              <a:lvl4pPr marL="16002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4pPr>
              <a:lvl5pPr marL="20574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489" name="Rectangle 796"/>
            <p:cNvSpPr>
              <a:spLocks/>
            </p:cNvSpPr>
            <p:nvPr/>
          </p:nvSpPr>
          <p:spPr bwMode="auto">
            <a:xfrm>
              <a:off x="654" y="898"/>
              <a:ext cx="24" cy="6"/>
            </a:xfrm>
            <a:prstGeom prst="rect">
              <a:avLst/>
            </a:prstGeom>
            <a:noFill/>
            <a:ln w="63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1pPr>
              <a:lvl2pPr marL="742950" indent="-28575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2pPr>
              <a:lvl3pPr marL="11430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3pPr>
              <a:lvl4pPr marL="16002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4pPr>
              <a:lvl5pPr marL="20574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490" name="未知"/>
            <p:cNvSpPr>
              <a:spLocks/>
            </p:cNvSpPr>
            <p:nvPr/>
          </p:nvSpPr>
          <p:spPr bwMode="auto">
            <a:xfrm>
              <a:off x="648" y="874"/>
              <a:ext cx="21" cy="20"/>
            </a:xfrm>
            <a:custGeom>
              <a:avLst/>
              <a:gdLst>
                <a:gd name="T0" fmla="*/ 0 w 52"/>
                <a:gd name="T1" fmla="*/ 0 h 51"/>
                <a:gd name="T2" fmla="*/ 0 w 52"/>
                <a:gd name="T3" fmla="*/ 0 h 51"/>
                <a:gd name="T4" fmla="*/ 0 w 52"/>
                <a:gd name="T5" fmla="*/ 0 h 51"/>
                <a:gd name="T6" fmla="*/ 0 w 52"/>
                <a:gd name="T7" fmla="*/ 0 h 51"/>
                <a:gd name="T8" fmla="*/ 0 w 52"/>
                <a:gd name="T9" fmla="*/ 0 h 5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2" h="51">
                  <a:moveTo>
                    <a:pt x="52" y="8"/>
                  </a:moveTo>
                  <a:lnTo>
                    <a:pt x="8" y="51"/>
                  </a:lnTo>
                  <a:lnTo>
                    <a:pt x="0" y="43"/>
                  </a:lnTo>
                  <a:lnTo>
                    <a:pt x="43" y="0"/>
                  </a:lnTo>
                  <a:lnTo>
                    <a:pt x="52" y="8"/>
                  </a:lnTo>
                  <a:close/>
                </a:path>
              </a:pathLst>
            </a:custGeom>
            <a:solidFill>
              <a:srgbClr val="E86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91" name="未知"/>
            <p:cNvSpPr>
              <a:spLocks/>
            </p:cNvSpPr>
            <p:nvPr/>
          </p:nvSpPr>
          <p:spPr bwMode="auto">
            <a:xfrm>
              <a:off x="648" y="874"/>
              <a:ext cx="21" cy="20"/>
            </a:xfrm>
            <a:custGeom>
              <a:avLst/>
              <a:gdLst>
                <a:gd name="T0" fmla="*/ 0 w 52"/>
                <a:gd name="T1" fmla="*/ 0 h 51"/>
                <a:gd name="T2" fmla="*/ 0 w 52"/>
                <a:gd name="T3" fmla="*/ 0 h 51"/>
                <a:gd name="T4" fmla="*/ 0 w 52"/>
                <a:gd name="T5" fmla="*/ 0 h 51"/>
                <a:gd name="T6" fmla="*/ 0 w 52"/>
                <a:gd name="T7" fmla="*/ 0 h 51"/>
                <a:gd name="T8" fmla="*/ 0 w 52"/>
                <a:gd name="T9" fmla="*/ 0 h 5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2" h="51">
                  <a:moveTo>
                    <a:pt x="8" y="51"/>
                  </a:moveTo>
                  <a:lnTo>
                    <a:pt x="52" y="8"/>
                  </a:lnTo>
                  <a:lnTo>
                    <a:pt x="43" y="0"/>
                  </a:lnTo>
                  <a:lnTo>
                    <a:pt x="0" y="43"/>
                  </a:lnTo>
                  <a:lnTo>
                    <a:pt x="8" y="51"/>
                  </a:lnTo>
                  <a:close/>
                </a:path>
              </a:pathLst>
            </a:custGeom>
            <a:noFill/>
            <a:ln w="635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92" name="Rectangle 799"/>
            <p:cNvSpPr>
              <a:spLocks noChangeArrowheads="1"/>
            </p:cNvSpPr>
            <p:nvPr/>
          </p:nvSpPr>
          <p:spPr bwMode="auto">
            <a:xfrm>
              <a:off x="639" y="865"/>
              <a:ext cx="6" cy="24"/>
            </a:xfrm>
            <a:prstGeom prst="rect">
              <a:avLst/>
            </a:prstGeom>
            <a:solidFill>
              <a:srgbClr val="E86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1pPr>
              <a:lvl2pPr marL="742950" indent="-28575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2pPr>
              <a:lvl3pPr marL="11430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3pPr>
              <a:lvl4pPr marL="16002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4pPr>
              <a:lvl5pPr marL="20574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493" name="Rectangle 800"/>
            <p:cNvSpPr>
              <a:spLocks/>
            </p:cNvSpPr>
            <p:nvPr/>
          </p:nvSpPr>
          <p:spPr bwMode="auto">
            <a:xfrm>
              <a:off x="639" y="865"/>
              <a:ext cx="6" cy="24"/>
            </a:xfrm>
            <a:prstGeom prst="rect">
              <a:avLst/>
            </a:prstGeom>
            <a:noFill/>
            <a:ln w="63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1pPr>
              <a:lvl2pPr marL="742950" indent="-28575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2pPr>
              <a:lvl3pPr marL="11430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3pPr>
              <a:lvl4pPr marL="16002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4pPr>
              <a:lvl5pPr marL="20574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494" name="Rectangle 801"/>
            <p:cNvSpPr>
              <a:spLocks noChangeArrowheads="1"/>
            </p:cNvSpPr>
            <p:nvPr/>
          </p:nvSpPr>
          <p:spPr bwMode="auto">
            <a:xfrm>
              <a:off x="605" y="898"/>
              <a:ext cx="25" cy="6"/>
            </a:xfrm>
            <a:prstGeom prst="rect">
              <a:avLst/>
            </a:prstGeom>
            <a:solidFill>
              <a:srgbClr val="E86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1pPr>
              <a:lvl2pPr marL="742950" indent="-28575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2pPr>
              <a:lvl3pPr marL="11430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3pPr>
              <a:lvl4pPr marL="16002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4pPr>
              <a:lvl5pPr marL="20574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495" name="Rectangle 802"/>
            <p:cNvSpPr>
              <a:spLocks/>
            </p:cNvSpPr>
            <p:nvPr/>
          </p:nvSpPr>
          <p:spPr bwMode="auto">
            <a:xfrm>
              <a:off x="605" y="898"/>
              <a:ext cx="25" cy="6"/>
            </a:xfrm>
            <a:prstGeom prst="rect">
              <a:avLst/>
            </a:prstGeom>
            <a:noFill/>
            <a:ln w="63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1pPr>
              <a:lvl2pPr marL="742950" indent="-28575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2pPr>
              <a:lvl3pPr marL="11430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3pPr>
              <a:lvl4pPr marL="16002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4pPr>
              <a:lvl5pPr marL="20574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496" name="未知"/>
            <p:cNvSpPr>
              <a:spLocks/>
            </p:cNvSpPr>
            <p:nvPr/>
          </p:nvSpPr>
          <p:spPr bwMode="auto">
            <a:xfrm>
              <a:off x="614" y="908"/>
              <a:ext cx="21" cy="21"/>
            </a:xfrm>
            <a:custGeom>
              <a:avLst/>
              <a:gdLst>
                <a:gd name="T0" fmla="*/ 0 w 52"/>
                <a:gd name="T1" fmla="*/ 0 h 52"/>
                <a:gd name="T2" fmla="*/ 0 w 52"/>
                <a:gd name="T3" fmla="*/ 0 h 52"/>
                <a:gd name="T4" fmla="*/ 0 w 52"/>
                <a:gd name="T5" fmla="*/ 0 h 52"/>
                <a:gd name="T6" fmla="*/ 0 w 52"/>
                <a:gd name="T7" fmla="*/ 0 h 52"/>
                <a:gd name="T8" fmla="*/ 0 w 52"/>
                <a:gd name="T9" fmla="*/ 0 h 5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2" h="52">
                  <a:moveTo>
                    <a:pt x="52" y="9"/>
                  </a:moveTo>
                  <a:lnTo>
                    <a:pt x="9" y="52"/>
                  </a:lnTo>
                  <a:lnTo>
                    <a:pt x="0" y="43"/>
                  </a:lnTo>
                  <a:lnTo>
                    <a:pt x="43" y="0"/>
                  </a:lnTo>
                  <a:lnTo>
                    <a:pt x="52" y="9"/>
                  </a:lnTo>
                  <a:close/>
                </a:path>
              </a:pathLst>
            </a:custGeom>
            <a:solidFill>
              <a:srgbClr val="E86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97" name="未知"/>
            <p:cNvSpPr>
              <a:spLocks/>
            </p:cNvSpPr>
            <p:nvPr/>
          </p:nvSpPr>
          <p:spPr bwMode="auto">
            <a:xfrm>
              <a:off x="614" y="908"/>
              <a:ext cx="21" cy="21"/>
            </a:xfrm>
            <a:custGeom>
              <a:avLst/>
              <a:gdLst>
                <a:gd name="T0" fmla="*/ 0 w 52"/>
                <a:gd name="T1" fmla="*/ 0 h 52"/>
                <a:gd name="T2" fmla="*/ 0 w 52"/>
                <a:gd name="T3" fmla="*/ 0 h 52"/>
                <a:gd name="T4" fmla="*/ 0 w 52"/>
                <a:gd name="T5" fmla="*/ 0 h 52"/>
                <a:gd name="T6" fmla="*/ 0 w 52"/>
                <a:gd name="T7" fmla="*/ 0 h 52"/>
                <a:gd name="T8" fmla="*/ 0 w 52"/>
                <a:gd name="T9" fmla="*/ 0 h 5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2" h="52">
                  <a:moveTo>
                    <a:pt x="43" y="0"/>
                  </a:moveTo>
                  <a:lnTo>
                    <a:pt x="0" y="43"/>
                  </a:lnTo>
                  <a:lnTo>
                    <a:pt x="9" y="52"/>
                  </a:lnTo>
                  <a:lnTo>
                    <a:pt x="52" y="9"/>
                  </a:lnTo>
                  <a:lnTo>
                    <a:pt x="43" y="0"/>
                  </a:lnTo>
                  <a:close/>
                </a:path>
              </a:pathLst>
            </a:custGeom>
            <a:noFill/>
            <a:ln w="635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98" name="Rectangle 805"/>
            <p:cNvSpPr>
              <a:spLocks noChangeArrowheads="1"/>
            </p:cNvSpPr>
            <p:nvPr/>
          </p:nvSpPr>
          <p:spPr bwMode="auto">
            <a:xfrm>
              <a:off x="639" y="912"/>
              <a:ext cx="6" cy="26"/>
            </a:xfrm>
            <a:prstGeom prst="rect">
              <a:avLst/>
            </a:prstGeom>
            <a:solidFill>
              <a:srgbClr val="E86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1pPr>
              <a:lvl2pPr marL="742950" indent="-28575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2pPr>
              <a:lvl3pPr marL="11430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3pPr>
              <a:lvl4pPr marL="16002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4pPr>
              <a:lvl5pPr marL="20574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499" name="Rectangle 806"/>
            <p:cNvSpPr>
              <a:spLocks/>
            </p:cNvSpPr>
            <p:nvPr/>
          </p:nvSpPr>
          <p:spPr bwMode="auto">
            <a:xfrm>
              <a:off x="639" y="912"/>
              <a:ext cx="6" cy="26"/>
            </a:xfrm>
            <a:prstGeom prst="rect">
              <a:avLst/>
            </a:prstGeom>
            <a:noFill/>
            <a:ln w="63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1pPr>
              <a:lvl2pPr marL="742950" indent="-28575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2pPr>
              <a:lvl3pPr marL="11430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3pPr>
              <a:lvl4pPr marL="16002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4pPr>
              <a:lvl5pPr marL="20574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500" name="未知"/>
            <p:cNvSpPr>
              <a:spLocks/>
            </p:cNvSpPr>
            <p:nvPr/>
          </p:nvSpPr>
          <p:spPr bwMode="auto">
            <a:xfrm>
              <a:off x="614" y="874"/>
              <a:ext cx="21" cy="20"/>
            </a:xfrm>
            <a:custGeom>
              <a:avLst/>
              <a:gdLst>
                <a:gd name="T0" fmla="*/ 0 w 52"/>
                <a:gd name="T1" fmla="*/ 0 h 51"/>
                <a:gd name="T2" fmla="*/ 0 w 52"/>
                <a:gd name="T3" fmla="*/ 0 h 51"/>
                <a:gd name="T4" fmla="*/ 0 w 52"/>
                <a:gd name="T5" fmla="*/ 0 h 51"/>
                <a:gd name="T6" fmla="*/ 0 w 52"/>
                <a:gd name="T7" fmla="*/ 0 h 51"/>
                <a:gd name="T8" fmla="*/ 0 w 52"/>
                <a:gd name="T9" fmla="*/ 0 h 5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2" h="51">
                  <a:moveTo>
                    <a:pt x="52" y="42"/>
                  </a:moveTo>
                  <a:lnTo>
                    <a:pt x="43" y="51"/>
                  </a:lnTo>
                  <a:lnTo>
                    <a:pt x="0" y="8"/>
                  </a:lnTo>
                  <a:lnTo>
                    <a:pt x="9" y="0"/>
                  </a:lnTo>
                  <a:lnTo>
                    <a:pt x="52" y="42"/>
                  </a:lnTo>
                  <a:close/>
                </a:path>
              </a:pathLst>
            </a:custGeom>
            <a:solidFill>
              <a:srgbClr val="E86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01" name="未知"/>
            <p:cNvSpPr>
              <a:spLocks/>
            </p:cNvSpPr>
            <p:nvPr/>
          </p:nvSpPr>
          <p:spPr bwMode="auto">
            <a:xfrm>
              <a:off x="614" y="874"/>
              <a:ext cx="21" cy="20"/>
            </a:xfrm>
            <a:custGeom>
              <a:avLst/>
              <a:gdLst>
                <a:gd name="T0" fmla="*/ 0 w 52"/>
                <a:gd name="T1" fmla="*/ 0 h 51"/>
                <a:gd name="T2" fmla="*/ 0 w 52"/>
                <a:gd name="T3" fmla="*/ 0 h 51"/>
                <a:gd name="T4" fmla="*/ 0 w 52"/>
                <a:gd name="T5" fmla="*/ 0 h 51"/>
                <a:gd name="T6" fmla="*/ 0 w 52"/>
                <a:gd name="T7" fmla="*/ 0 h 51"/>
                <a:gd name="T8" fmla="*/ 0 w 52"/>
                <a:gd name="T9" fmla="*/ 0 h 5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2" h="51">
                  <a:moveTo>
                    <a:pt x="52" y="42"/>
                  </a:moveTo>
                  <a:lnTo>
                    <a:pt x="9" y="0"/>
                  </a:lnTo>
                  <a:lnTo>
                    <a:pt x="0" y="8"/>
                  </a:lnTo>
                  <a:lnTo>
                    <a:pt x="43" y="51"/>
                  </a:lnTo>
                  <a:lnTo>
                    <a:pt x="52" y="42"/>
                  </a:lnTo>
                  <a:close/>
                </a:path>
              </a:pathLst>
            </a:custGeom>
            <a:noFill/>
            <a:ln w="635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02" name="未知"/>
            <p:cNvSpPr>
              <a:spLocks/>
            </p:cNvSpPr>
            <p:nvPr/>
          </p:nvSpPr>
          <p:spPr bwMode="auto">
            <a:xfrm>
              <a:off x="618" y="933"/>
              <a:ext cx="47" cy="8"/>
            </a:xfrm>
            <a:custGeom>
              <a:avLst/>
              <a:gdLst>
                <a:gd name="T0" fmla="*/ 0 w 116"/>
                <a:gd name="T1" fmla="*/ 0 h 19"/>
                <a:gd name="T2" fmla="*/ 0 w 116"/>
                <a:gd name="T3" fmla="*/ 0 h 19"/>
                <a:gd name="T4" fmla="*/ 0 w 116"/>
                <a:gd name="T5" fmla="*/ 0 h 19"/>
                <a:gd name="T6" fmla="*/ 0 w 116"/>
                <a:gd name="T7" fmla="*/ 0 h 19"/>
                <a:gd name="T8" fmla="*/ 0 w 116"/>
                <a:gd name="T9" fmla="*/ 0 h 19"/>
                <a:gd name="T10" fmla="*/ 0 w 116"/>
                <a:gd name="T11" fmla="*/ 0 h 19"/>
                <a:gd name="T12" fmla="*/ 0 w 116"/>
                <a:gd name="T13" fmla="*/ 0 h 19"/>
                <a:gd name="T14" fmla="*/ 0 w 116"/>
                <a:gd name="T15" fmla="*/ 0 h 19"/>
                <a:gd name="T16" fmla="*/ 0 w 116"/>
                <a:gd name="T17" fmla="*/ 0 h 19"/>
                <a:gd name="T18" fmla="*/ 0 w 116"/>
                <a:gd name="T19" fmla="*/ 0 h 19"/>
                <a:gd name="T20" fmla="*/ 0 w 116"/>
                <a:gd name="T21" fmla="*/ 0 h 19"/>
                <a:gd name="T22" fmla="*/ 0 w 116"/>
                <a:gd name="T23" fmla="*/ 0 h 19"/>
                <a:gd name="T24" fmla="*/ 0 w 116"/>
                <a:gd name="T25" fmla="*/ 0 h 19"/>
                <a:gd name="T26" fmla="*/ 0 w 116"/>
                <a:gd name="T27" fmla="*/ 0 h 19"/>
                <a:gd name="T28" fmla="*/ 0 w 116"/>
                <a:gd name="T29" fmla="*/ 0 h 19"/>
                <a:gd name="T30" fmla="*/ 0 w 116"/>
                <a:gd name="T31" fmla="*/ 0 h 19"/>
                <a:gd name="T32" fmla="*/ 0 w 116"/>
                <a:gd name="T33" fmla="*/ 0 h 19"/>
                <a:gd name="T34" fmla="*/ 0 w 116"/>
                <a:gd name="T35" fmla="*/ 0 h 19"/>
                <a:gd name="T36" fmla="*/ 0 w 116"/>
                <a:gd name="T37" fmla="*/ 0 h 19"/>
                <a:gd name="T38" fmla="*/ 0 w 116"/>
                <a:gd name="T39" fmla="*/ 0 h 19"/>
                <a:gd name="T40" fmla="*/ 0 w 116"/>
                <a:gd name="T41" fmla="*/ 0 h 19"/>
                <a:gd name="T42" fmla="*/ 0 w 116"/>
                <a:gd name="T43" fmla="*/ 0 h 19"/>
                <a:gd name="T44" fmla="*/ 0 w 116"/>
                <a:gd name="T45" fmla="*/ 0 h 19"/>
                <a:gd name="T46" fmla="*/ 0 w 116"/>
                <a:gd name="T47" fmla="*/ 0 h 19"/>
                <a:gd name="T48" fmla="*/ 0 w 116"/>
                <a:gd name="T49" fmla="*/ 0 h 19"/>
                <a:gd name="T50" fmla="*/ 0 w 116"/>
                <a:gd name="T51" fmla="*/ 0 h 19"/>
                <a:gd name="T52" fmla="*/ 0 w 116"/>
                <a:gd name="T53" fmla="*/ 0 h 19"/>
                <a:gd name="T54" fmla="*/ 0 w 116"/>
                <a:gd name="T55" fmla="*/ 0 h 19"/>
                <a:gd name="T56" fmla="*/ 0 w 116"/>
                <a:gd name="T57" fmla="*/ 0 h 19"/>
                <a:gd name="T58" fmla="*/ 0 w 116"/>
                <a:gd name="T59" fmla="*/ 0 h 19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0" t="0" r="r" b="b"/>
              <a:pathLst>
                <a:path w="116" h="19">
                  <a:moveTo>
                    <a:pt x="58" y="19"/>
                  </a:moveTo>
                  <a:lnTo>
                    <a:pt x="54" y="19"/>
                  </a:lnTo>
                  <a:lnTo>
                    <a:pt x="50" y="18"/>
                  </a:lnTo>
                  <a:lnTo>
                    <a:pt x="46" y="18"/>
                  </a:lnTo>
                  <a:lnTo>
                    <a:pt x="42" y="18"/>
                  </a:lnTo>
                  <a:lnTo>
                    <a:pt x="38" y="17"/>
                  </a:lnTo>
                  <a:lnTo>
                    <a:pt x="24" y="13"/>
                  </a:lnTo>
                  <a:lnTo>
                    <a:pt x="20" y="11"/>
                  </a:lnTo>
                  <a:lnTo>
                    <a:pt x="17" y="10"/>
                  </a:lnTo>
                  <a:lnTo>
                    <a:pt x="13" y="8"/>
                  </a:lnTo>
                  <a:lnTo>
                    <a:pt x="10" y="6"/>
                  </a:lnTo>
                  <a:lnTo>
                    <a:pt x="6" y="4"/>
                  </a:lnTo>
                  <a:lnTo>
                    <a:pt x="3" y="2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112" y="2"/>
                  </a:lnTo>
                  <a:lnTo>
                    <a:pt x="109" y="4"/>
                  </a:lnTo>
                  <a:lnTo>
                    <a:pt x="106" y="6"/>
                  </a:lnTo>
                  <a:lnTo>
                    <a:pt x="103" y="8"/>
                  </a:lnTo>
                  <a:lnTo>
                    <a:pt x="99" y="10"/>
                  </a:lnTo>
                  <a:lnTo>
                    <a:pt x="96" y="11"/>
                  </a:lnTo>
                  <a:lnTo>
                    <a:pt x="92" y="13"/>
                  </a:lnTo>
                  <a:lnTo>
                    <a:pt x="88" y="14"/>
                  </a:lnTo>
                  <a:lnTo>
                    <a:pt x="85" y="15"/>
                  </a:lnTo>
                  <a:lnTo>
                    <a:pt x="81" y="16"/>
                  </a:lnTo>
                  <a:lnTo>
                    <a:pt x="77" y="17"/>
                  </a:lnTo>
                  <a:lnTo>
                    <a:pt x="62" y="19"/>
                  </a:lnTo>
                  <a:lnTo>
                    <a:pt x="58" y="19"/>
                  </a:lnTo>
                  <a:close/>
                </a:path>
              </a:pathLst>
            </a:custGeom>
            <a:solidFill>
              <a:srgbClr val="E86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03" name="未知"/>
            <p:cNvSpPr>
              <a:spLocks/>
            </p:cNvSpPr>
            <p:nvPr/>
          </p:nvSpPr>
          <p:spPr bwMode="auto">
            <a:xfrm>
              <a:off x="602" y="870"/>
              <a:ext cx="40" cy="63"/>
            </a:xfrm>
            <a:custGeom>
              <a:avLst/>
              <a:gdLst>
                <a:gd name="T0" fmla="*/ 0 w 99"/>
                <a:gd name="T1" fmla="*/ 0 h 159"/>
                <a:gd name="T2" fmla="*/ 0 w 99"/>
                <a:gd name="T3" fmla="*/ 0 h 159"/>
                <a:gd name="T4" fmla="*/ 0 w 99"/>
                <a:gd name="T5" fmla="*/ 0 h 159"/>
                <a:gd name="T6" fmla="*/ 0 w 99"/>
                <a:gd name="T7" fmla="*/ 0 h 159"/>
                <a:gd name="T8" fmla="*/ 0 w 99"/>
                <a:gd name="T9" fmla="*/ 0 h 159"/>
                <a:gd name="T10" fmla="*/ 0 w 99"/>
                <a:gd name="T11" fmla="*/ 0 h 159"/>
                <a:gd name="T12" fmla="*/ 0 w 99"/>
                <a:gd name="T13" fmla="*/ 0 h 159"/>
                <a:gd name="T14" fmla="*/ 0 w 99"/>
                <a:gd name="T15" fmla="*/ 0 h 159"/>
                <a:gd name="T16" fmla="*/ 0 w 99"/>
                <a:gd name="T17" fmla="*/ 0 h 159"/>
                <a:gd name="T18" fmla="*/ 0 w 99"/>
                <a:gd name="T19" fmla="*/ 0 h 159"/>
                <a:gd name="T20" fmla="*/ 0 w 99"/>
                <a:gd name="T21" fmla="*/ 0 h 159"/>
                <a:gd name="T22" fmla="*/ 0 w 99"/>
                <a:gd name="T23" fmla="*/ 0 h 159"/>
                <a:gd name="T24" fmla="*/ 0 w 99"/>
                <a:gd name="T25" fmla="*/ 0 h 159"/>
                <a:gd name="T26" fmla="*/ 0 w 99"/>
                <a:gd name="T27" fmla="*/ 0 h 159"/>
                <a:gd name="T28" fmla="*/ 0 w 99"/>
                <a:gd name="T29" fmla="*/ 0 h 159"/>
                <a:gd name="T30" fmla="*/ 0 w 99"/>
                <a:gd name="T31" fmla="*/ 0 h 159"/>
                <a:gd name="T32" fmla="*/ 0 w 99"/>
                <a:gd name="T33" fmla="*/ 0 h 159"/>
                <a:gd name="T34" fmla="*/ 0 w 99"/>
                <a:gd name="T35" fmla="*/ 0 h 159"/>
                <a:gd name="T36" fmla="*/ 0 w 99"/>
                <a:gd name="T37" fmla="*/ 0 h 159"/>
                <a:gd name="T38" fmla="*/ 0 w 99"/>
                <a:gd name="T39" fmla="*/ 0 h 159"/>
                <a:gd name="T40" fmla="*/ 0 w 99"/>
                <a:gd name="T41" fmla="*/ 0 h 159"/>
                <a:gd name="T42" fmla="*/ 0 w 99"/>
                <a:gd name="T43" fmla="*/ 0 h 159"/>
                <a:gd name="T44" fmla="*/ 0 w 99"/>
                <a:gd name="T45" fmla="*/ 0 h 159"/>
                <a:gd name="T46" fmla="*/ 0 w 99"/>
                <a:gd name="T47" fmla="*/ 0 h 159"/>
                <a:gd name="T48" fmla="*/ 0 w 99"/>
                <a:gd name="T49" fmla="*/ 0 h 159"/>
                <a:gd name="T50" fmla="*/ 0 w 99"/>
                <a:gd name="T51" fmla="*/ 0 h 159"/>
                <a:gd name="T52" fmla="*/ 0 w 99"/>
                <a:gd name="T53" fmla="*/ 0 h 159"/>
                <a:gd name="T54" fmla="*/ 0 w 99"/>
                <a:gd name="T55" fmla="*/ 0 h 159"/>
                <a:gd name="T56" fmla="*/ 0 w 99"/>
                <a:gd name="T57" fmla="*/ 0 h 159"/>
                <a:gd name="T58" fmla="*/ 0 w 99"/>
                <a:gd name="T59" fmla="*/ 0 h 159"/>
                <a:gd name="T60" fmla="*/ 0 w 99"/>
                <a:gd name="T61" fmla="*/ 0 h 159"/>
                <a:gd name="T62" fmla="*/ 0 w 99"/>
                <a:gd name="T63" fmla="*/ 0 h 159"/>
                <a:gd name="T64" fmla="*/ 0 w 99"/>
                <a:gd name="T65" fmla="*/ 0 h 159"/>
                <a:gd name="T66" fmla="*/ 0 w 99"/>
                <a:gd name="T67" fmla="*/ 0 h 159"/>
                <a:gd name="T68" fmla="*/ 0 w 99"/>
                <a:gd name="T69" fmla="*/ 0 h 159"/>
                <a:gd name="T70" fmla="*/ 0 w 99"/>
                <a:gd name="T71" fmla="*/ 0 h 159"/>
                <a:gd name="T72" fmla="*/ 0 w 99"/>
                <a:gd name="T73" fmla="*/ 0 h 159"/>
                <a:gd name="T74" fmla="*/ 0 w 99"/>
                <a:gd name="T75" fmla="*/ 0 h 159"/>
                <a:gd name="T76" fmla="*/ 0 w 99"/>
                <a:gd name="T77" fmla="*/ 0 h 159"/>
                <a:gd name="T78" fmla="*/ 0 w 99"/>
                <a:gd name="T79" fmla="*/ 0 h 159"/>
                <a:gd name="T80" fmla="*/ 0 w 99"/>
                <a:gd name="T81" fmla="*/ 0 h 159"/>
                <a:gd name="T82" fmla="*/ 0 w 99"/>
                <a:gd name="T83" fmla="*/ 0 h 159"/>
                <a:gd name="T84" fmla="*/ 0 w 99"/>
                <a:gd name="T85" fmla="*/ 0 h 159"/>
                <a:gd name="T86" fmla="*/ 0 w 99"/>
                <a:gd name="T87" fmla="*/ 0 h 159"/>
                <a:gd name="T88" fmla="*/ 0 w 99"/>
                <a:gd name="T89" fmla="*/ 0 h 159"/>
                <a:gd name="T90" fmla="*/ 0 w 99"/>
                <a:gd name="T91" fmla="*/ 0 h 159"/>
                <a:gd name="T92" fmla="*/ 0 w 99"/>
                <a:gd name="T93" fmla="*/ 0 h 159"/>
                <a:gd name="T94" fmla="*/ 0 w 99"/>
                <a:gd name="T95" fmla="*/ 0 h 159"/>
                <a:gd name="T96" fmla="*/ 0 w 99"/>
                <a:gd name="T97" fmla="*/ 0 h 159"/>
                <a:gd name="T98" fmla="*/ 0 w 99"/>
                <a:gd name="T99" fmla="*/ 0 h 159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99" h="159">
                  <a:moveTo>
                    <a:pt x="41" y="159"/>
                  </a:moveTo>
                  <a:lnTo>
                    <a:pt x="40" y="159"/>
                  </a:lnTo>
                  <a:lnTo>
                    <a:pt x="40" y="158"/>
                  </a:lnTo>
                  <a:lnTo>
                    <a:pt x="39" y="158"/>
                  </a:lnTo>
                  <a:lnTo>
                    <a:pt x="39" y="157"/>
                  </a:lnTo>
                  <a:lnTo>
                    <a:pt x="38" y="157"/>
                  </a:lnTo>
                  <a:lnTo>
                    <a:pt x="37" y="156"/>
                  </a:lnTo>
                  <a:lnTo>
                    <a:pt x="36" y="155"/>
                  </a:lnTo>
                  <a:lnTo>
                    <a:pt x="35" y="154"/>
                  </a:lnTo>
                  <a:lnTo>
                    <a:pt x="33" y="153"/>
                  </a:lnTo>
                  <a:lnTo>
                    <a:pt x="32" y="152"/>
                  </a:lnTo>
                  <a:lnTo>
                    <a:pt x="31" y="150"/>
                  </a:lnTo>
                  <a:lnTo>
                    <a:pt x="29" y="149"/>
                  </a:lnTo>
                  <a:lnTo>
                    <a:pt x="28" y="147"/>
                  </a:lnTo>
                  <a:lnTo>
                    <a:pt x="26" y="145"/>
                  </a:lnTo>
                  <a:lnTo>
                    <a:pt x="24" y="144"/>
                  </a:lnTo>
                  <a:lnTo>
                    <a:pt x="24" y="143"/>
                  </a:lnTo>
                  <a:lnTo>
                    <a:pt x="23" y="142"/>
                  </a:lnTo>
                  <a:lnTo>
                    <a:pt x="21" y="140"/>
                  </a:lnTo>
                  <a:lnTo>
                    <a:pt x="20" y="138"/>
                  </a:lnTo>
                  <a:lnTo>
                    <a:pt x="19" y="137"/>
                  </a:lnTo>
                  <a:lnTo>
                    <a:pt x="18" y="136"/>
                  </a:lnTo>
                  <a:lnTo>
                    <a:pt x="16" y="133"/>
                  </a:lnTo>
                  <a:lnTo>
                    <a:pt x="15" y="131"/>
                  </a:lnTo>
                  <a:lnTo>
                    <a:pt x="14" y="130"/>
                  </a:lnTo>
                  <a:lnTo>
                    <a:pt x="14" y="128"/>
                  </a:lnTo>
                  <a:lnTo>
                    <a:pt x="12" y="126"/>
                  </a:lnTo>
                  <a:lnTo>
                    <a:pt x="11" y="123"/>
                  </a:lnTo>
                  <a:lnTo>
                    <a:pt x="10" y="121"/>
                  </a:lnTo>
                  <a:lnTo>
                    <a:pt x="8" y="118"/>
                  </a:lnTo>
                  <a:lnTo>
                    <a:pt x="8" y="116"/>
                  </a:lnTo>
                  <a:lnTo>
                    <a:pt x="7" y="115"/>
                  </a:lnTo>
                  <a:lnTo>
                    <a:pt x="6" y="113"/>
                  </a:lnTo>
                  <a:lnTo>
                    <a:pt x="5" y="110"/>
                  </a:lnTo>
                  <a:lnTo>
                    <a:pt x="5" y="109"/>
                  </a:lnTo>
                  <a:lnTo>
                    <a:pt x="4" y="107"/>
                  </a:lnTo>
                  <a:lnTo>
                    <a:pt x="4" y="104"/>
                  </a:lnTo>
                  <a:lnTo>
                    <a:pt x="3" y="102"/>
                  </a:lnTo>
                  <a:lnTo>
                    <a:pt x="3" y="101"/>
                  </a:lnTo>
                  <a:lnTo>
                    <a:pt x="2" y="98"/>
                  </a:lnTo>
                  <a:lnTo>
                    <a:pt x="2" y="95"/>
                  </a:lnTo>
                  <a:lnTo>
                    <a:pt x="0" y="82"/>
                  </a:lnTo>
                  <a:lnTo>
                    <a:pt x="0" y="79"/>
                  </a:lnTo>
                  <a:lnTo>
                    <a:pt x="0" y="76"/>
                  </a:lnTo>
                  <a:lnTo>
                    <a:pt x="1" y="73"/>
                  </a:lnTo>
                  <a:lnTo>
                    <a:pt x="1" y="72"/>
                  </a:lnTo>
                  <a:lnTo>
                    <a:pt x="1" y="70"/>
                  </a:lnTo>
                  <a:lnTo>
                    <a:pt x="1" y="67"/>
                  </a:lnTo>
                  <a:lnTo>
                    <a:pt x="1" y="64"/>
                  </a:lnTo>
                  <a:lnTo>
                    <a:pt x="2" y="64"/>
                  </a:lnTo>
                  <a:lnTo>
                    <a:pt x="2" y="60"/>
                  </a:lnTo>
                  <a:lnTo>
                    <a:pt x="3" y="57"/>
                  </a:lnTo>
                  <a:lnTo>
                    <a:pt x="4" y="55"/>
                  </a:lnTo>
                  <a:lnTo>
                    <a:pt x="4" y="52"/>
                  </a:lnTo>
                  <a:lnTo>
                    <a:pt x="5" y="49"/>
                  </a:lnTo>
                  <a:lnTo>
                    <a:pt x="6" y="46"/>
                  </a:lnTo>
                  <a:lnTo>
                    <a:pt x="7" y="43"/>
                  </a:lnTo>
                  <a:lnTo>
                    <a:pt x="8" y="42"/>
                  </a:lnTo>
                  <a:lnTo>
                    <a:pt x="8" y="40"/>
                  </a:lnTo>
                  <a:lnTo>
                    <a:pt x="10" y="38"/>
                  </a:lnTo>
                  <a:lnTo>
                    <a:pt x="11" y="35"/>
                  </a:lnTo>
                  <a:lnTo>
                    <a:pt x="12" y="32"/>
                  </a:lnTo>
                  <a:lnTo>
                    <a:pt x="14" y="30"/>
                  </a:lnTo>
                  <a:lnTo>
                    <a:pt x="14" y="28"/>
                  </a:lnTo>
                  <a:lnTo>
                    <a:pt x="15" y="28"/>
                  </a:lnTo>
                  <a:lnTo>
                    <a:pt x="16" y="25"/>
                  </a:lnTo>
                  <a:lnTo>
                    <a:pt x="18" y="23"/>
                  </a:lnTo>
                  <a:lnTo>
                    <a:pt x="19" y="22"/>
                  </a:lnTo>
                  <a:lnTo>
                    <a:pt x="20" y="21"/>
                  </a:lnTo>
                  <a:lnTo>
                    <a:pt x="21" y="19"/>
                  </a:lnTo>
                  <a:lnTo>
                    <a:pt x="23" y="17"/>
                  </a:lnTo>
                  <a:lnTo>
                    <a:pt x="24" y="15"/>
                  </a:lnTo>
                  <a:lnTo>
                    <a:pt x="26" y="13"/>
                  </a:lnTo>
                  <a:lnTo>
                    <a:pt x="28" y="11"/>
                  </a:lnTo>
                  <a:lnTo>
                    <a:pt x="29" y="10"/>
                  </a:lnTo>
                  <a:lnTo>
                    <a:pt x="31" y="8"/>
                  </a:lnTo>
                  <a:lnTo>
                    <a:pt x="32" y="7"/>
                  </a:lnTo>
                  <a:lnTo>
                    <a:pt x="33" y="6"/>
                  </a:lnTo>
                  <a:lnTo>
                    <a:pt x="35" y="4"/>
                  </a:lnTo>
                  <a:lnTo>
                    <a:pt x="36" y="3"/>
                  </a:lnTo>
                  <a:lnTo>
                    <a:pt x="37" y="3"/>
                  </a:lnTo>
                  <a:lnTo>
                    <a:pt x="38" y="2"/>
                  </a:lnTo>
                  <a:lnTo>
                    <a:pt x="39" y="1"/>
                  </a:lnTo>
                  <a:lnTo>
                    <a:pt x="40" y="0"/>
                  </a:lnTo>
                  <a:lnTo>
                    <a:pt x="41" y="0"/>
                  </a:lnTo>
                  <a:lnTo>
                    <a:pt x="99" y="0"/>
                  </a:lnTo>
                  <a:lnTo>
                    <a:pt x="96" y="0"/>
                  </a:lnTo>
                  <a:lnTo>
                    <a:pt x="92" y="0"/>
                  </a:lnTo>
                  <a:lnTo>
                    <a:pt x="89" y="0"/>
                  </a:lnTo>
                  <a:lnTo>
                    <a:pt x="86" y="1"/>
                  </a:lnTo>
                  <a:lnTo>
                    <a:pt x="83" y="1"/>
                  </a:lnTo>
                  <a:lnTo>
                    <a:pt x="80" y="2"/>
                  </a:lnTo>
                  <a:lnTo>
                    <a:pt x="77" y="3"/>
                  </a:lnTo>
                  <a:lnTo>
                    <a:pt x="74" y="3"/>
                  </a:lnTo>
                  <a:lnTo>
                    <a:pt x="72" y="4"/>
                  </a:lnTo>
                  <a:lnTo>
                    <a:pt x="71" y="4"/>
                  </a:lnTo>
                  <a:lnTo>
                    <a:pt x="68" y="6"/>
                  </a:lnTo>
                  <a:lnTo>
                    <a:pt x="66" y="7"/>
                  </a:lnTo>
                  <a:lnTo>
                    <a:pt x="63" y="8"/>
                  </a:lnTo>
                  <a:lnTo>
                    <a:pt x="60" y="10"/>
                  </a:lnTo>
                  <a:lnTo>
                    <a:pt x="57" y="11"/>
                  </a:lnTo>
                  <a:lnTo>
                    <a:pt x="55" y="13"/>
                  </a:lnTo>
                  <a:lnTo>
                    <a:pt x="52" y="15"/>
                  </a:lnTo>
                  <a:lnTo>
                    <a:pt x="51" y="15"/>
                  </a:lnTo>
                  <a:lnTo>
                    <a:pt x="50" y="17"/>
                  </a:lnTo>
                  <a:lnTo>
                    <a:pt x="47" y="19"/>
                  </a:lnTo>
                  <a:lnTo>
                    <a:pt x="45" y="21"/>
                  </a:lnTo>
                  <a:lnTo>
                    <a:pt x="44" y="22"/>
                  </a:lnTo>
                  <a:lnTo>
                    <a:pt x="43" y="23"/>
                  </a:lnTo>
                  <a:lnTo>
                    <a:pt x="40" y="25"/>
                  </a:lnTo>
                  <a:lnTo>
                    <a:pt x="38" y="28"/>
                  </a:lnTo>
                  <a:lnTo>
                    <a:pt x="36" y="30"/>
                  </a:lnTo>
                  <a:lnTo>
                    <a:pt x="25" y="49"/>
                  </a:lnTo>
                  <a:lnTo>
                    <a:pt x="24" y="52"/>
                  </a:lnTo>
                  <a:lnTo>
                    <a:pt x="23" y="55"/>
                  </a:lnTo>
                  <a:lnTo>
                    <a:pt x="22" y="57"/>
                  </a:lnTo>
                  <a:lnTo>
                    <a:pt x="20" y="72"/>
                  </a:lnTo>
                  <a:lnTo>
                    <a:pt x="19" y="73"/>
                  </a:lnTo>
                  <a:lnTo>
                    <a:pt x="19" y="76"/>
                  </a:lnTo>
                  <a:lnTo>
                    <a:pt x="19" y="79"/>
                  </a:lnTo>
                  <a:lnTo>
                    <a:pt x="19" y="82"/>
                  </a:lnTo>
                  <a:lnTo>
                    <a:pt x="19" y="86"/>
                  </a:lnTo>
                  <a:lnTo>
                    <a:pt x="20" y="87"/>
                  </a:lnTo>
                  <a:lnTo>
                    <a:pt x="20" y="89"/>
                  </a:lnTo>
                  <a:lnTo>
                    <a:pt x="20" y="92"/>
                  </a:lnTo>
                  <a:lnTo>
                    <a:pt x="21" y="94"/>
                  </a:lnTo>
                  <a:lnTo>
                    <a:pt x="21" y="95"/>
                  </a:lnTo>
                  <a:lnTo>
                    <a:pt x="21" y="98"/>
                  </a:lnTo>
                  <a:lnTo>
                    <a:pt x="22" y="101"/>
                  </a:lnTo>
                  <a:lnTo>
                    <a:pt x="22" y="102"/>
                  </a:lnTo>
                  <a:lnTo>
                    <a:pt x="23" y="104"/>
                  </a:lnTo>
                  <a:lnTo>
                    <a:pt x="28" y="116"/>
                  </a:lnTo>
                  <a:lnTo>
                    <a:pt x="29" y="118"/>
                  </a:lnTo>
                  <a:lnTo>
                    <a:pt x="44" y="137"/>
                  </a:lnTo>
                  <a:lnTo>
                    <a:pt x="45" y="138"/>
                  </a:lnTo>
                  <a:lnTo>
                    <a:pt x="60" y="149"/>
                  </a:lnTo>
                  <a:lnTo>
                    <a:pt x="63" y="150"/>
                  </a:lnTo>
                  <a:lnTo>
                    <a:pt x="65" y="152"/>
                  </a:lnTo>
                  <a:lnTo>
                    <a:pt x="68" y="153"/>
                  </a:lnTo>
                  <a:lnTo>
                    <a:pt x="96" y="159"/>
                  </a:lnTo>
                  <a:lnTo>
                    <a:pt x="99" y="159"/>
                  </a:lnTo>
                </a:path>
              </a:pathLst>
            </a:custGeom>
            <a:solidFill>
              <a:srgbClr val="E86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04" name="未知"/>
            <p:cNvSpPr>
              <a:spLocks/>
            </p:cNvSpPr>
            <p:nvPr/>
          </p:nvSpPr>
          <p:spPr bwMode="auto">
            <a:xfrm>
              <a:off x="642" y="870"/>
              <a:ext cx="39" cy="63"/>
            </a:xfrm>
            <a:custGeom>
              <a:avLst/>
              <a:gdLst>
                <a:gd name="T0" fmla="*/ 0 w 98"/>
                <a:gd name="T1" fmla="*/ 0 h 159"/>
                <a:gd name="T2" fmla="*/ 0 w 98"/>
                <a:gd name="T3" fmla="*/ 0 h 159"/>
                <a:gd name="T4" fmla="*/ 0 w 98"/>
                <a:gd name="T5" fmla="*/ 0 h 159"/>
                <a:gd name="T6" fmla="*/ 0 w 98"/>
                <a:gd name="T7" fmla="*/ 0 h 159"/>
                <a:gd name="T8" fmla="*/ 0 w 98"/>
                <a:gd name="T9" fmla="*/ 0 h 159"/>
                <a:gd name="T10" fmla="*/ 0 w 98"/>
                <a:gd name="T11" fmla="*/ 0 h 159"/>
                <a:gd name="T12" fmla="*/ 0 w 98"/>
                <a:gd name="T13" fmla="*/ 0 h 159"/>
                <a:gd name="T14" fmla="*/ 0 w 98"/>
                <a:gd name="T15" fmla="*/ 0 h 159"/>
                <a:gd name="T16" fmla="*/ 0 w 98"/>
                <a:gd name="T17" fmla="*/ 0 h 159"/>
                <a:gd name="T18" fmla="*/ 0 w 98"/>
                <a:gd name="T19" fmla="*/ 0 h 159"/>
                <a:gd name="T20" fmla="*/ 0 w 98"/>
                <a:gd name="T21" fmla="*/ 0 h 159"/>
                <a:gd name="T22" fmla="*/ 0 w 98"/>
                <a:gd name="T23" fmla="*/ 0 h 159"/>
                <a:gd name="T24" fmla="*/ 0 w 98"/>
                <a:gd name="T25" fmla="*/ 0 h 159"/>
                <a:gd name="T26" fmla="*/ 0 w 98"/>
                <a:gd name="T27" fmla="*/ 0 h 159"/>
                <a:gd name="T28" fmla="*/ 0 w 98"/>
                <a:gd name="T29" fmla="*/ 0 h 159"/>
                <a:gd name="T30" fmla="*/ 0 w 98"/>
                <a:gd name="T31" fmla="*/ 0 h 159"/>
                <a:gd name="T32" fmla="*/ 0 w 98"/>
                <a:gd name="T33" fmla="*/ 0 h 159"/>
                <a:gd name="T34" fmla="*/ 0 w 98"/>
                <a:gd name="T35" fmla="*/ 0 h 159"/>
                <a:gd name="T36" fmla="*/ 0 w 98"/>
                <a:gd name="T37" fmla="*/ 0 h 159"/>
                <a:gd name="T38" fmla="*/ 0 w 98"/>
                <a:gd name="T39" fmla="*/ 0 h 159"/>
                <a:gd name="T40" fmla="*/ 0 w 98"/>
                <a:gd name="T41" fmla="*/ 0 h 159"/>
                <a:gd name="T42" fmla="*/ 0 w 98"/>
                <a:gd name="T43" fmla="*/ 0 h 159"/>
                <a:gd name="T44" fmla="*/ 0 w 98"/>
                <a:gd name="T45" fmla="*/ 0 h 159"/>
                <a:gd name="T46" fmla="*/ 0 w 98"/>
                <a:gd name="T47" fmla="*/ 0 h 159"/>
                <a:gd name="T48" fmla="*/ 0 w 98"/>
                <a:gd name="T49" fmla="*/ 0 h 159"/>
                <a:gd name="T50" fmla="*/ 0 w 98"/>
                <a:gd name="T51" fmla="*/ 0 h 159"/>
                <a:gd name="T52" fmla="*/ 0 w 98"/>
                <a:gd name="T53" fmla="*/ 0 h 159"/>
                <a:gd name="T54" fmla="*/ 0 w 98"/>
                <a:gd name="T55" fmla="*/ 0 h 159"/>
                <a:gd name="T56" fmla="*/ 0 w 98"/>
                <a:gd name="T57" fmla="*/ 0 h 159"/>
                <a:gd name="T58" fmla="*/ 0 w 98"/>
                <a:gd name="T59" fmla="*/ 0 h 159"/>
                <a:gd name="T60" fmla="*/ 0 w 98"/>
                <a:gd name="T61" fmla="*/ 0 h 159"/>
                <a:gd name="T62" fmla="*/ 0 w 98"/>
                <a:gd name="T63" fmla="*/ 0 h 159"/>
                <a:gd name="T64" fmla="*/ 0 w 98"/>
                <a:gd name="T65" fmla="*/ 0 h 159"/>
                <a:gd name="T66" fmla="*/ 0 w 98"/>
                <a:gd name="T67" fmla="*/ 0 h 159"/>
                <a:gd name="T68" fmla="*/ 0 w 98"/>
                <a:gd name="T69" fmla="*/ 0 h 159"/>
                <a:gd name="T70" fmla="*/ 0 w 98"/>
                <a:gd name="T71" fmla="*/ 0 h 159"/>
                <a:gd name="T72" fmla="*/ 0 w 98"/>
                <a:gd name="T73" fmla="*/ 0 h 159"/>
                <a:gd name="T74" fmla="*/ 0 w 98"/>
                <a:gd name="T75" fmla="*/ 0 h 159"/>
                <a:gd name="T76" fmla="*/ 0 w 98"/>
                <a:gd name="T77" fmla="*/ 0 h 159"/>
                <a:gd name="T78" fmla="*/ 0 w 98"/>
                <a:gd name="T79" fmla="*/ 0 h 159"/>
                <a:gd name="T80" fmla="*/ 0 w 98"/>
                <a:gd name="T81" fmla="*/ 0 h 159"/>
                <a:gd name="T82" fmla="*/ 0 w 98"/>
                <a:gd name="T83" fmla="*/ 0 h 159"/>
                <a:gd name="T84" fmla="*/ 0 w 98"/>
                <a:gd name="T85" fmla="*/ 0 h 159"/>
                <a:gd name="T86" fmla="*/ 0 w 98"/>
                <a:gd name="T87" fmla="*/ 0 h 159"/>
                <a:gd name="T88" fmla="*/ 0 w 98"/>
                <a:gd name="T89" fmla="*/ 0 h 159"/>
                <a:gd name="T90" fmla="*/ 0 w 98"/>
                <a:gd name="T91" fmla="*/ 0 h 159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98" h="159">
                  <a:moveTo>
                    <a:pt x="0" y="159"/>
                  </a:moveTo>
                  <a:lnTo>
                    <a:pt x="18" y="157"/>
                  </a:lnTo>
                  <a:lnTo>
                    <a:pt x="22" y="156"/>
                  </a:lnTo>
                  <a:lnTo>
                    <a:pt x="25" y="155"/>
                  </a:lnTo>
                  <a:lnTo>
                    <a:pt x="27" y="154"/>
                  </a:lnTo>
                  <a:lnTo>
                    <a:pt x="43" y="146"/>
                  </a:lnTo>
                  <a:lnTo>
                    <a:pt x="44" y="145"/>
                  </a:lnTo>
                  <a:lnTo>
                    <a:pt x="47" y="144"/>
                  </a:lnTo>
                  <a:lnTo>
                    <a:pt x="47" y="143"/>
                  </a:lnTo>
                  <a:lnTo>
                    <a:pt x="49" y="142"/>
                  </a:lnTo>
                  <a:lnTo>
                    <a:pt x="58" y="134"/>
                  </a:lnTo>
                  <a:lnTo>
                    <a:pt x="61" y="131"/>
                  </a:lnTo>
                  <a:lnTo>
                    <a:pt x="63" y="127"/>
                  </a:lnTo>
                  <a:lnTo>
                    <a:pt x="65" y="126"/>
                  </a:lnTo>
                  <a:lnTo>
                    <a:pt x="66" y="124"/>
                  </a:lnTo>
                  <a:lnTo>
                    <a:pt x="68" y="120"/>
                  </a:lnTo>
                  <a:lnTo>
                    <a:pt x="73" y="110"/>
                  </a:lnTo>
                  <a:lnTo>
                    <a:pt x="74" y="109"/>
                  </a:lnTo>
                  <a:lnTo>
                    <a:pt x="78" y="95"/>
                  </a:lnTo>
                  <a:lnTo>
                    <a:pt x="78" y="91"/>
                  </a:lnTo>
                  <a:lnTo>
                    <a:pt x="79" y="91"/>
                  </a:lnTo>
                  <a:lnTo>
                    <a:pt x="79" y="87"/>
                  </a:lnTo>
                  <a:lnTo>
                    <a:pt x="79" y="85"/>
                  </a:lnTo>
                  <a:lnTo>
                    <a:pt x="79" y="83"/>
                  </a:lnTo>
                  <a:lnTo>
                    <a:pt x="79" y="79"/>
                  </a:lnTo>
                  <a:lnTo>
                    <a:pt x="79" y="75"/>
                  </a:lnTo>
                  <a:lnTo>
                    <a:pt x="79" y="73"/>
                  </a:lnTo>
                  <a:lnTo>
                    <a:pt x="79" y="71"/>
                  </a:lnTo>
                  <a:lnTo>
                    <a:pt x="79" y="67"/>
                  </a:lnTo>
                  <a:lnTo>
                    <a:pt x="78" y="67"/>
                  </a:lnTo>
                  <a:lnTo>
                    <a:pt x="78" y="64"/>
                  </a:lnTo>
                  <a:lnTo>
                    <a:pt x="77" y="61"/>
                  </a:lnTo>
                  <a:lnTo>
                    <a:pt x="77" y="60"/>
                  </a:lnTo>
                  <a:lnTo>
                    <a:pt x="76" y="56"/>
                  </a:lnTo>
                  <a:lnTo>
                    <a:pt x="76" y="55"/>
                  </a:lnTo>
                  <a:lnTo>
                    <a:pt x="75" y="52"/>
                  </a:lnTo>
                  <a:lnTo>
                    <a:pt x="74" y="49"/>
                  </a:lnTo>
                  <a:lnTo>
                    <a:pt x="73" y="49"/>
                  </a:lnTo>
                  <a:lnTo>
                    <a:pt x="72" y="45"/>
                  </a:lnTo>
                  <a:lnTo>
                    <a:pt x="71" y="44"/>
                  </a:lnTo>
                  <a:lnTo>
                    <a:pt x="70" y="41"/>
                  </a:lnTo>
                  <a:lnTo>
                    <a:pt x="68" y="38"/>
                  </a:lnTo>
                  <a:lnTo>
                    <a:pt x="66" y="34"/>
                  </a:lnTo>
                  <a:lnTo>
                    <a:pt x="65" y="33"/>
                  </a:lnTo>
                  <a:lnTo>
                    <a:pt x="63" y="31"/>
                  </a:lnTo>
                  <a:lnTo>
                    <a:pt x="61" y="28"/>
                  </a:lnTo>
                  <a:lnTo>
                    <a:pt x="58" y="25"/>
                  </a:lnTo>
                  <a:lnTo>
                    <a:pt x="56" y="23"/>
                  </a:lnTo>
                  <a:lnTo>
                    <a:pt x="55" y="21"/>
                  </a:lnTo>
                  <a:lnTo>
                    <a:pt x="43" y="12"/>
                  </a:lnTo>
                  <a:lnTo>
                    <a:pt x="41" y="11"/>
                  </a:lnTo>
                  <a:lnTo>
                    <a:pt x="27" y="4"/>
                  </a:lnTo>
                  <a:lnTo>
                    <a:pt x="24" y="3"/>
                  </a:lnTo>
                  <a:lnTo>
                    <a:pt x="0" y="0"/>
                  </a:lnTo>
                  <a:lnTo>
                    <a:pt x="58" y="0"/>
                  </a:lnTo>
                  <a:lnTo>
                    <a:pt x="59" y="0"/>
                  </a:lnTo>
                  <a:lnTo>
                    <a:pt x="59" y="1"/>
                  </a:lnTo>
                  <a:lnTo>
                    <a:pt x="60" y="1"/>
                  </a:lnTo>
                  <a:lnTo>
                    <a:pt x="61" y="2"/>
                  </a:lnTo>
                  <a:lnTo>
                    <a:pt x="62" y="3"/>
                  </a:lnTo>
                  <a:lnTo>
                    <a:pt x="63" y="3"/>
                  </a:lnTo>
                  <a:lnTo>
                    <a:pt x="64" y="4"/>
                  </a:lnTo>
                  <a:lnTo>
                    <a:pt x="65" y="6"/>
                  </a:lnTo>
                  <a:lnTo>
                    <a:pt x="67" y="7"/>
                  </a:lnTo>
                  <a:lnTo>
                    <a:pt x="68" y="8"/>
                  </a:lnTo>
                  <a:lnTo>
                    <a:pt x="70" y="10"/>
                  </a:lnTo>
                  <a:lnTo>
                    <a:pt x="71" y="11"/>
                  </a:lnTo>
                  <a:lnTo>
                    <a:pt x="72" y="12"/>
                  </a:lnTo>
                  <a:lnTo>
                    <a:pt x="73" y="13"/>
                  </a:lnTo>
                  <a:lnTo>
                    <a:pt x="74" y="15"/>
                  </a:lnTo>
                  <a:lnTo>
                    <a:pt x="75" y="15"/>
                  </a:lnTo>
                  <a:lnTo>
                    <a:pt x="76" y="17"/>
                  </a:lnTo>
                  <a:lnTo>
                    <a:pt x="77" y="18"/>
                  </a:lnTo>
                  <a:lnTo>
                    <a:pt x="78" y="19"/>
                  </a:lnTo>
                  <a:lnTo>
                    <a:pt x="79" y="21"/>
                  </a:lnTo>
                  <a:lnTo>
                    <a:pt x="80" y="21"/>
                  </a:lnTo>
                  <a:lnTo>
                    <a:pt x="81" y="23"/>
                  </a:lnTo>
                  <a:lnTo>
                    <a:pt x="82" y="25"/>
                  </a:lnTo>
                  <a:lnTo>
                    <a:pt x="84" y="28"/>
                  </a:lnTo>
                  <a:lnTo>
                    <a:pt x="86" y="31"/>
                  </a:lnTo>
                  <a:lnTo>
                    <a:pt x="87" y="33"/>
                  </a:lnTo>
                  <a:lnTo>
                    <a:pt x="88" y="34"/>
                  </a:lnTo>
                  <a:lnTo>
                    <a:pt x="89" y="38"/>
                  </a:lnTo>
                  <a:lnTo>
                    <a:pt x="91" y="41"/>
                  </a:lnTo>
                  <a:lnTo>
                    <a:pt x="92" y="44"/>
                  </a:lnTo>
                  <a:lnTo>
                    <a:pt x="92" y="45"/>
                  </a:lnTo>
                  <a:lnTo>
                    <a:pt x="94" y="49"/>
                  </a:lnTo>
                  <a:lnTo>
                    <a:pt x="95" y="52"/>
                  </a:lnTo>
                  <a:lnTo>
                    <a:pt x="95" y="55"/>
                  </a:lnTo>
                  <a:lnTo>
                    <a:pt x="96" y="56"/>
                  </a:lnTo>
                  <a:lnTo>
                    <a:pt x="96" y="60"/>
                  </a:lnTo>
                  <a:lnTo>
                    <a:pt x="97" y="61"/>
                  </a:lnTo>
                  <a:lnTo>
                    <a:pt x="97" y="64"/>
                  </a:lnTo>
                  <a:lnTo>
                    <a:pt x="98" y="79"/>
                  </a:lnTo>
                  <a:lnTo>
                    <a:pt x="98" y="91"/>
                  </a:lnTo>
                  <a:lnTo>
                    <a:pt x="97" y="95"/>
                  </a:lnTo>
                  <a:lnTo>
                    <a:pt x="97" y="97"/>
                  </a:lnTo>
                  <a:lnTo>
                    <a:pt x="96" y="99"/>
                  </a:lnTo>
                  <a:lnTo>
                    <a:pt x="96" y="102"/>
                  </a:lnTo>
                  <a:lnTo>
                    <a:pt x="95" y="103"/>
                  </a:lnTo>
                  <a:lnTo>
                    <a:pt x="95" y="106"/>
                  </a:lnTo>
                  <a:lnTo>
                    <a:pt x="94" y="109"/>
                  </a:lnTo>
                  <a:lnTo>
                    <a:pt x="94" y="110"/>
                  </a:lnTo>
                  <a:lnTo>
                    <a:pt x="92" y="113"/>
                  </a:lnTo>
                  <a:lnTo>
                    <a:pt x="92" y="115"/>
                  </a:lnTo>
                  <a:lnTo>
                    <a:pt x="91" y="117"/>
                  </a:lnTo>
                  <a:lnTo>
                    <a:pt x="89" y="120"/>
                  </a:lnTo>
                  <a:lnTo>
                    <a:pt x="88" y="124"/>
                  </a:lnTo>
                  <a:lnTo>
                    <a:pt x="87" y="126"/>
                  </a:lnTo>
                  <a:lnTo>
                    <a:pt x="86" y="127"/>
                  </a:lnTo>
                  <a:lnTo>
                    <a:pt x="84" y="131"/>
                  </a:lnTo>
                  <a:lnTo>
                    <a:pt x="82" y="134"/>
                  </a:lnTo>
                  <a:lnTo>
                    <a:pt x="81" y="136"/>
                  </a:lnTo>
                  <a:lnTo>
                    <a:pt x="80" y="137"/>
                  </a:lnTo>
                  <a:lnTo>
                    <a:pt x="79" y="138"/>
                  </a:lnTo>
                  <a:lnTo>
                    <a:pt x="78" y="140"/>
                  </a:lnTo>
                  <a:lnTo>
                    <a:pt x="77" y="140"/>
                  </a:lnTo>
                  <a:lnTo>
                    <a:pt x="76" y="142"/>
                  </a:lnTo>
                  <a:lnTo>
                    <a:pt x="75" y="143"/>
                  </a:lnTo>
                  <a:lnTo>
                    <a:pt x="74" y="144"/>
                  </a:lnTo>
                  <a:lnTo>
                    <a:pt x="73" y="145"/>
                  </a:lnTo>
                  <a:lnTo>
                    <a:pt x="72" y="146"/>
                  </a:lnTo>
                  <a:lnTo>
                    <a:pt x="71" y="147"/>
                  </a:lnTo>
                  <a:lnTo>
                    <a:pt x="70" y="149"/>
                  </a:lnTo>
                  <a:lnTo>
                    <a:pt x="64" y="154"/>
                  </a:lnTo>
                  <a:lnTo>
                    <a:pt x="63" y="155"/>
                  </a:lnTo>
                  <a:lnTo>
                    <a:pt x="62" y="156"/>
                  </a:lnTo>
                  <a:lnTo>
                    <a:pt x="61" y="157"/>
                  </a:lnTo>
                  <a:lnTo>
                    <a:pt x="60" y="157"/>
                  </a:lnTo>
                  <a:lnTo>
                    <a:pt x="59" y="158"/>
                  </a:lnTo>
                  <a:lnTo>
                    <a:pt x="58" y="159"/>
                  </a:lnTo>
                </a:path>
              </a:pathLst>
            </a:custGeom>
            <a:solidFill>
              <a:srgbClr val="E86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05" name="未知"/>
            <p:cNvSpPr>
              <a:spLocks/>
            </p:cNvSpPr>
            <p:nvPr/>
          </p:nvSpPr>
          <p:spPr bwMode="auto">
            <a:xfrm>
              <a:off x="618" y="862"/>
              <a:ext cx="47" cy="8"/>
            </a:xfrm>
            <a:custGeom>
              <a:avLst/>
              <a:gdLst>
                <a:gd name="T0" fmla="*/ 0 w 116"/>
                <a:gd name="T1" fmla="*/ 0 h 19"/>
                <a:gd name="T2" fmla="*/ 0 w 116"/>
                <a:gd name="T3" fmla="*/ 0 h 19"/>
                <a:gd name="T4" fmla="*/ 0 w 116"/>
                <a:gd name="T5" fmla="*/ 0 h 19"/>
                <a:gd name="T6" fmla="*/ 0 w 116"/>
                <a:gd name="T7" fmla="*/ 0 h 19"/>
                <a:gd name="T8" fmla="*/ 0 w 116"/>
                <a:gd name="T9" fmla="*/ 0 h 19"/>
                <a:gd name="T10" fmla="*/ 0 w 116"/>
                <a:gd name="T11" fmla="*/ 0 h 19"/>
                <a:gd name="T12" fmla="*/ 0 w 116"/>
                <a:gd name="T13" fmla="*/ 0 h 19"/>
                <a:gd name="T14" fmla="*/ 0 w 116"/>
                <a:gd name="T15" fmla="*/ 0 h 19"/>
                <a:gd name="T16" fmla="*/ 0 w 116"/>
                <a:gd name="T17" fmla="*/ 0 h 19"/>
                <a:gd name="T18" fmla="*/ 0 w 116"/>
                <a:gd name="T19" fmla="*/ 0 h 19"/>
                <a:gd name="T20" fmla="*/ 0 w 116"/>
                <a:gd name="T21" fmla="*/ 0 h 19"/>
                <a:gd name="T22" fmla="*/ 0 w 116"/>
                <a:gd name="T23" fmla="*/ 0 h 19"/>
                <a:gd name="T24" fmla="*/ 0 w 116"/>
                <a:gd name="T25" fmla="*/ 0 h 19"/>
                <a:gd name="T26" fmla="*/ 0 w 116"/>
                <a:gd name="T27" fmla="*/ 0 h 19"/>
                <a:gd name="T28" fmla="*/ 0 w 116"/>
                <a:gd name="T29" fmla="*/ 0 h 19"/>
                <a:gd name="T30" fmla="*/ 0 w 116"/>
                <a:gd name="T31" fmla="*/ 0 h 19"/>
                <a:gd name="T32" fmla="*/ 0 w 116"/>
                <a:gd name="T33" fmla="*/ 0 h 19"/>
                <a:gd name="T34" fmla="*/ 0 w 116"/>
                <a:gd name="T35" fmla="*/ 0 h 19"/>
                <a:gd name="T36" fmla="*/ 0 w 116"/>
                <a:gd name="T37" fmla="*/ 0 h 19"/>
                <a:gd name="T38" fmla="*/ 0 w 116"/>
                <a:gd name="T39" fmla="*/ 0 h 19"/>
                <a:gd name="T40" fmla="*/ 0 w 116"/>
                <a:gd name="T41" fmla="*/ 0 h 19"/>
                <a:gd name="T42" fmla="*/ 0 w 116"/>
                <a:gd name="T43" fmla="*/ 0 h 19"/>
                <a:gd name="T44" fmla="*/ 0 w 116"/>
                <a:gd name="T45" fmla="*/ 0 h 19"/>
                <a:gd name="T46" fmla="*/ 0 w 116"/>
                <a:gd name="T47" fmla="*/ 0 h 19"/>
                <a:gd name="T48" fmla="*/ 0 w 116"/>
                <a:gd name="T49" fmla="*/ 0 h 19"/>
                <a:gd name="T50" fmla="*/ 0 w 116"/>
                <a:gd name="T51" fmla="*/ 0 h 19"/>
                <a:gd name="T52" fmla="*/ 0 w 116"/>
                <a:gd name="T53" fmla="*/ 0 h 19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0" t="0" r="r" b="b"/>
              <a:pathLst>
                <a:path w="116" h="19">
                  <a:moveTo>
                    <a:pt x="0" y="19"/>
                  </a:moveTo>
                  <a:lnTo>
                    <a:pt x="0" y="18"/>
                  </a:lnTo>
                  <a:lnTo>
                    <a:pt x="3" y="16"/>
                  </a:lnTo>
                  <a:lnTo>
                    <a:pt x="6" y="14"/>
                  </a:lnTo>
                  <a:lnTo>
                    <a:pt x="10" y="12"/>
                  </a:lnTo>
                  <a:lnTo>
                    <a:pt x="13" y="10"/>
                  </a:lnTo>
                  <a:lnTo>
                    <a:pt x="17" y="9"/>
                  </a:lnTo>
                  <a:lnTo>
                    <a:pt x="20" y="7"/>
                  </a:lnTo>
                  <a:lnTo>
                    <a:pt x="24" y="6"/>
                  </a:lnTo>
                  <a:lnTo>
                    <a:pt x="27" y="4"/>
                  </a:lnTo>
                  <a:lnTo>
                    <a:pt x="54" y="0"/>
                  </a:lnTo>
                  <a:lnTo>
                    <a:pt x="58" y="0"/>
                  </a:lnTo>
                  <a:lnTo>
                    <a:pt x="62" y="0"/>
                  </a:lnTo>
                  <a:lnTo>
                    <a:pt x="66" y="0"/>
                  </a:lnTo>
                  <a:lnTo>
                    <a:pt x="70" y="0"/>
                  </a:lnTo>
                  <a:lnTo>
                    <a:pt x="73" y="1"/>
                  </a:lnTo>
                  <a:lnTo>
                    <a:pt x="77" y="2"/>
                  </a:lnTo>
                  <a:lnTo>
                    <a:pt x="81" y="2"/>
                  </a:lnTo>
                  <a:lnTo>
                    <a:pt x="92" y="6"/>
                  </a:lnTo>
                  <a:lnTo>
                    <a:pt x="96" y="7"/>
                  </a:lnTo>
                  <a:lnTo>
                    <a:pt x="99" y="9"/>
                  </a:lnTo>
                  <a:lnTo>
                    <a:pt x="103" y="10"/>
                  </a:lnTo>
                  <a:lnTo>
                    <a:pt x="106" y="12"/>
                  </a:lnTo>
                  <a:lnTo>
                    <a:pt x="109" y="14"/>
                  </a:lnTo>
                  <a:lnTo>
                    <a:pt x="112" y="16"/>
                  </a:lnTo>
                  <a:lnTo>
                    <a:pt x="116" y="18"/>
                  </a:lnTo>
                  <a:lnTo>
                    <a:pt x="116" y="19"/>
                  </a:lnTo>
                </a:path>
              </a:pathLst>
            </a:custGeom>
            <a:solidFill>
              <a:srgbClr val="E86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06" name="未知"/>
            <p:cNvSpPr>
              <a:spLocks/>
            </p:cNvSpPr>
            <p:nvPr/>
          </p:nvSpPr>
          <p:spPr bwMode="auto">
            <a:xfrm>
              <a:off x="610" y="870"/>
              <a:ext cx="63" cy="63"/>
            </a:xfrm>
            <a:custGeom>
              <a:avLst/>
              <a:gdLst>
                <a:gd name="T0" fmla="*/ 0 w 159"/>
                <a:gd name="T1" fmla="*/ 0 h 159"/>
                <a:gd name="T2" fmla="*/ 0 w 159"/>
                <a:gd name="T3" fmla="*/ 0 h 159"/>
                <a:gd name="T4" fmla="*/ 0 w 159"/>
                <a:gd name="T5" fmla="*/ 0 h 159"/>
                <a:gd name="T6" fmla="*/ 0 w 159"/>
                <a:gd name="T7" fmla="*/ 0 h 159"/>
                <a:gd name="T8" fmla="*/ 0 w 159"/>
                <a:gd name="T9" fmla="*/ 0 h 159"/>
                <a:gd name="T10" fmla="*/ 0 w 159"/>
                <a:gd name="T11" fmla="*/ 0 h 159"/>
                <a:gd name="T12" fmla="*/ 0 w 159"/>
                <a:gd name="T13" fmla="*/ 0 h 159"/>
                <a:gd name="T14" fmla="*/ 0 w 159"/>
                <a:gd name="T15" fmla="*/ 0 h 159"/>
                <a:gd name="T16" fmla="*/ 0 w 159"/>
                <a:gd name="T17" fmla="*/ 0 h 159"/>
                <a:gd name="T18" fmla="*/ 0 w 159"/>
                <a:gd name="T19" fmla="*/ 0 h 159"/>
                <a:gd name="T20" fmla="*/ 0 w 159"/>
                <a:gd name="T21" fmla="*/ 0 h 159"/>
                <a:gd name="T22" fmla="*/ 0 w 159"/>
                <a:gd name="T23" fmla="*/ 0 h 159"/>
                <a:gd name="T24" fmla="*/ 0 w 159"/>
                <a:gd name="T25" fmla="*/ 0 h 159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59" h="159">
                  <a:moveTo>
                    <a:pt x="136" y="136"/>
                  </a:moveTo>
                  <a:lnTo>
                    <a:pt x="80" y="159"/>
                  </a:lnTo>
                  <a:lnTo>
                    <a:pt x="77" y="159"/>
                  </a:lnTo>
                  <a:lnTo>
                    <a:pt x="21" y="133"/>
                  </a:lnTo>
                  <a:lnTo>
                    <a:pt x="0" y="79"/>
                  </a:lnTo>
                  <a:lnTo>
                    <a:pt x="0" y="76"/>
                  </a:lnTo>
                  <a:lnTo>
                    <a:pt x="26" y="21"/>
                  </a:lnTo>
                  <a:lnTo>
                    <a:pt x="80" y="0"/>
                  </a:lnTo>
                  <a:lnTo>
                    <a:pt x="83" y="0"/>
                  </a:lnTo>
                  <a:lnTo>
                    <a:pt x="141" y="28"/>
                  </a:lnTo>
                  <a:lnTo>
                    <a:pt x="159" y="79"/>
                  </a:lnTo>
                  <a:lnTo>
                    <a:pt x="159" y="85"/>
                  </a:lnTo>
                  <a:lnTo>
                    <a:pt x="136" y="136"/>
                  </a:lnTo>
                  <a:close/>
                </a:path>
              </a:pathLst>
            </a:custGeom>
            <a:noFill/>
            <a:ln w="635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07" name="未知"/>
            <p:cNvSpPr>
              <a:spLocks/>
            </p:cNvSpPr>
            <p:nvPr/>
          </p:nvSpPr>
          <p:spPr bwMode="auto">
            <a:xfrm>
              <a:off x="602" y="862"/>
              <a:ext cx="79" cy="79"/>
            </a:xfrm>
            <a:custGeom>
              <a:avLst/>
              <a:gdLst>
                <a:gd name="T0" fmla="*/ 0 w 197"/>
                <a:gd name="T1" fmla="*/ 0 h 197"/>
                <a:gd name="T2" fmla="*/ 0 w 197"/>
                <a:gd name="T3" fmla="*/ 0 h 197"/>
                <a:gd name="T4" fmla="*/ 0 w 197"/>
                <a:gd name="T5" fmla="*/ 0 h 197"/>
                <a:gd name="T6" fmla="*/ 0 w 197"/>
                <a:gd name="T7" fmla="*/ 0 h 197"/>
                <a:gd name="T8" fmla="*/ 0 w 197"/>
                <a:gd name="T9" fmla="*/ 0 h 197"/>
                <a:gd name="T10" fmla="*/ 0 w 197"/>
                <a:gd name="T11" fmla="*/ 0 h 197"/>
                <a:gd name="T12" fmla="*/ 0 w 197"/>
                <a:gd name="T13" fmla="*/ 0 h 197"/>
                <a:gd name="T14" fmla="*/ 0 w 197"/>
                <a:gd name="T15" fmla="*/ 0 h 197"/>
                <a:gd name="T16" fmla="*/ 0 w 197"/>
                <a:gd name="T17" fmla="*/ 0 h 197"/>
                <a:gd name="T18" fmla="*/ 0 w 197"/>
                <a:gd name="T19" fmla="*/ 0 h 197"/>
                <a:gd name="T20" fmla="*/ 0 w 197"/>
                <a:gd name="T21" fmla="*/ 0 h 197"/>
                <a:gd name="T22" fmla="*/ 0 w 197"/>
                <a:gd name="T23" fmla="*/ 0 h 197"/>
                <a:gd name="T24" fmla="*/ 0 w 197"/>
                <a:gd name="T25" fmla="*/ 0 h 197"/>
                <a:gd name="T26" fmla="*/ 0 w 197"/>
                <a:gd name="T27" fmla="*/ 0 h 197"/>
                <a:gd name="T28" fmla="*/ 0 w 197"/>
                <a:gd name="T29" fmla="*/ 0 h 197"/>
                <a:gd name="T30" fmla="*/ 0 w 197"/>
                <a:gd name="T31" fmla="*/ 0 h 197"/>
                <a:gd name="T32" fmla="*/ 0 w 197"/>
                <a:gd name="T33" fmla="*/ 0 h 197"/>
                <a:gd name="T34" fmla="*/ 0 w 197"/>
                <a:gd name="T35" fmla="*/ 0 h 19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197" h="197">
                  <a:moveTo>
                    <a:pt x="169" y="29"/>
                  </a:moveTo>
                  <a:lnTo>
                    <a:pt x="114" y="1"/>
                  </a:lnTo>
                  <a:lnTo>
                    <a:pt x="99" y="0"/>
                  </a:lnTo>
                  <a:lnTo>
                    <a:pt x="95" y="0"/>
                  </a:lnTo>
                  <a:lnTo>
                    <a:pt x="38" y="21"/>
                  </a:lnTo>
                  <a:lnTo>
                    <a:pt x="3" y="76"/>
                  </a:lnTo>
                  <a:lnTo>
                    <a:pt x="0" y="98"/>
                  </a:lnTo>
                  <a:lnTo>
                    <a:pt x="1" y="106"/>
                  </a:lnTo>
                  <a:lnTo>
                    <a:pt x="24" y="162"/>
                  </a:lnTo>
                  <a:lnTo>
                    <a:pt x="76" y="194"/>
                  </a:lnTo>
                  <a:lnTo>
                    <a:pt x="99" y="197"/>
                  </a:lnTo>
                  <a:lnTo>
                    <a:pt x="103" y="197"/>
                  </a:lnTo>
                  <a:lnTo>
                    <a:pt x="160" y="176"/>
                  </a:lnTo>
                  <a:lnTo>
                    <a:pt x="194" y="125"/>
                  </a:lnTo>
                  <a:lnTo>
                    <a:pt x="197" y="98"/>
                  </a:lnTo>
                  <a:lnTo>
                    <a:pt x="197" y="94"/>
                  </a:lnTo>
                  <a:lnTo>
                    <a:pt x="176" y="37"/>
                  </a:lnTo>
                  <a:lnTo>
                    <a:pt x="169" y="29"/>
                  </a:lnTo>
                  <a:close/>
                </a:path>
              </a:pathLst>
            </a:custGeom>
            <a:noFill/>
            <a:ln w="635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08" name="未知"/>
            <p:cNvSpPr>
              <a:spLocks/>
            </p:cNvSpPr>
            <p:nvPr/>
          </p:nvSpPr>
          <p:spPr bwMode="auto">
            <a:xfrm>
              <a:off x="630" y="911"/>
              <a:ext cx="23" cy="5"/>
            </a:xfrm>
            <a:custGeom>
              <a:avLst/>
              <a:gdLst>
                <a:gd name="T0" fmla="*/ 0 w 56"/>
                <a:gd name="T1" fmla="*/ 0 h 13"/>
                <a:gd name="T2" fmla="*/ 0 w 56"/>
                <a:gd name="T3" fmla="*/ 0 h 13"/>
                <a:gd name="T4" fmla="*/ 0 w 56"/>
                <a:gd name="T5" fmla="*/ 0 h 13"/>
                <a:gd name="T6" fmla="*/ 0 w 56"/>
                <a:gd name="T7" fmla="*/ 0 h 13"/>
                <a:gd name="T8" fmla="*/ 0 w 56"/>
                <a:gd name="T9" fmla="*/ 0 h 13"/>
                <a:gd name="T10" fmla="*/ 0 w 56"/>
                <a:gd name="T11" fmla="*/ 0 h 13"/>
                <a:gd name="T12" fmla="*/ 0 w 56"/>
                <a:gd name="T13" fmla="*/ 0 h 13"/>
                <a:gd name="T14" fmla="*/ 0 w 56"/>
                <a:gd name="T15" fmla="*/ 0 h 13"/>
                <a:gd name="T16" fmla="*/ 0 w 56"/>
                <a:gd name="T17" fmla="*/ 0 h 13"/>
                <a:gd name="T18" fmla="*/ 0 w 56"/>
                <a:gd name="T19" fmla="*/ 0 h 13"/>
                <a:gd name="T20" fmla="*/ 0 w 56"/>
                <a:gd name="T21" fmla="*/ 0 h 13"/>
                <a:gd name="T22" fmla="*/ 0 w 56"/>
                <a:gd name="T23" fmla="*/ 0 h 13"/>
                <a:gd name="T24" fmla="*/ 0 w 56"/>
                <a:gd name="T25" fmla="*/ 0 h 13"/>
                <a:gd name="T26" fmla="*/ 0 w 56"/>
                <a:gd name="T27" fmla="*/ 0 h 13"/>
                <a:gd name="T28" fmla="*/ 0 w 56"/>
                <a:gd name="T29" fmla="*/ 0 h 13"/>
                <a:gd name="T30" fmla="*/ 0 w 56"/>
                <a:gd name="T31" fmla="*/ 0 h 13"/>
                <a:gd name="T32" fmla="*/ 0 w 56"/>
                <a:gd name="T33" fmla="*/ 0 h 13"/>
                <a:gd name="T34" fmla="*/ 0 w 56"/>
                <a:gd name="T35" fmla="*/ 0 h 13"/>
                <a:gd name="T36" fmla="*/ 0 w 56"/>
                <a:gd name="T37" fmla="*/ 0 h 13"/>
                <a:gd name="T38" fmla="*/ 0 w 56"/>
                <a:gd name="T39" fmla="*/ 0 h 13"/>
                <a:gd name="T40" fmla="*/ 0 w 56"/>
                <a:gd name="T41" fmla="*/ 0 h 13"/>
                <a:gd name="T42" fmla="*/ 0 w 56"/>
                <a:gd name="T43" fmla="*/ 0 h 13"/>
                <a:gd name="T44" fmla="*/ 0 w 56"/>
                <a:gd name="T45" fmla="*/ 0 h 13"/>
                <a:gd name="T46" fmla="*/ 0 w 56"/>
                <a:gd name="T47" fmla="*/ 0 h 13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0" t="0" r="r" b="b"/>
              <a:pathLst>
                <a:path w="56" h="13">
                  <a:moveTo>
                    <a:pt x="28" y="13"/>
                  </a:moveTo>
                  <a:lnTo>
                    <a:pt x="26" y="13"/>
                  </a:lnTo>
                  <a:lnTo>
                    <a:pt x="25" y="13"/>
                  </a:lnTo>
                  <a:lnTo>
                    <a:pt x="23" y="13"/>
                  </a:lnTo>
                  <a:lnTo>
                    <a:pt x="22" y="12"/>
                  </a:lnTo>
                  <a:lnTo>
                    <a:pt x="21" y="12"/>
                  </a:lnTo>
                  <a:lnTo>
                    <a:pt x="6" y="6"/>
                  </a:lnTo>
                  <a:lnTo>
                    <a:pt x="5" y="5"/>
                  </a:lnTo>
                  <a:lnTo>
                    <a:pt x="4" y="4"/>
                  </a:lnTo>
                  <a:lnTo>
                    <a:pt x="3" y="3"/>
                  </a:lnTo>
                  <a:lnTo>
                    <a:pt x="2" y="2"/>
                  </a:lnTo>
                  <a:lnTo>
                    <a:pt x="1" y="1"/>
                  </a:lnTo>
                  <a:lnTo>
                    <a:pt x="0" y="0"/>
                  </a:lnTo>
                  <a:lnTo>
                    <a:pt x="56" y="0"/>
                  </a:lnTo>
                  <a:lnTo>
                    <a:pt x="55" y="1"/>
                  </a:lnTo>
                  <a:lnTo>
                    <a:pt x="54" y="2"/>
                  </a:lnTo>
                  <a:lnTo>
                    <a:pt x="53" y="3"/>
                  </a:lnTo>
                  <a:lnTo>
                    <a:pt x="52" y="4"/>
                  </a:lnTo>
                  <a:lnTo>
                    <a:pt x="51" y="5"/>
                  </a:lnTo>
                  <a:lnTo>
                    <a:pt x="49" y="6"/>
                  </a:lnTo>
                  <a:lnTo>
                    <a:pt x="41" y="11"/>
                  </a:lnTo>
                  <a:lnTo>
                    <a:pt x="35" y="12"/>
                  </a:lnTo>
                  <a:lnTo>
                    <a:pt x="29" y="13"/>
                  </a:lnTo>
                  <a:lnTo>
                    <a:pt x="28" y="13"/>
                  </a:lnTo>
                  <a:close/>
                </a:path>
              </a:pathLst>
            </a:custGeom>
            <a:solidFill>
              <a:srgbClr val="E86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09" name="未知"/>
            <p:cNvSpPr>
              <a:spLocks/>
            </p:cNvSpPr>
            <p:nvPr/>
          </p:nvSpPr>
          <p:spPr bwMode="auto">
            <a:xfrm>
              <a:off x="627" y="892"/>
              <a:ext cx="15" cy="19"/>
            </a:xfrm>
            <a:custGeom>
              <a:avLst/>
              <a:gdLst>
                <a:gd name="T0" fmla="*/ 0 w 37"/>
                <a:gd name="T1" fmla="*/ 0 h 48"/>
                <a:gd name="T2" fmla="*/ 0 w 37"/>
                <a:gd name="T3" fmla="*/ 0 h 48"/>
                <a:gd name="T4" fmla="*/ 0 w 37"/>
                <a:gd name="T5" fmla="*/ 0 h 48"/>
                <a:gd name="T6" fmla="*/ 0 w 37"/>
                <a:gd name="T7" fmla="*/ 0 h 48"/>
                <a:gd name="T8" fmla="*/ 0 w 37"/>
                <a:gd name="T9" fmla="*/ 0 h 48"/>
                <a:gd name="T10" fmla="*/ 0 w 37"/>
                <a:gd name="T11" fmla="*/ 0 h 48"/>
                <a:gd name="T12" fmla="*/ 0 w 37"/>
                <a:gd name="T13" fmla="*/ 0 h 48"/>
                <a:gd name="T14" fmla="*/ 0 w 37"/>
                <a:gd name="T15" fmla="*/ 0 h 48"/>
                <a:gd name="T16" fmla="*/ 0 w 37"/>
                <a:gd name="T17" fmla="*/ 0 h 48"/>
                <a:gd name="T18" fmla="*/ 0 w 37"/>
                <a:gd name="T19" fmla="*/ 0 h 48"/>
                <a:gd name="T20" fmla="*/ 0 w 37"/>
                <a:gd name="T21" fmla="*/ 0 h 48"/>
                <a:gd name="T22" fmla="*/ 0 w 37"/>
                <a:gd name="T23" fmla="*/ 0 h 48"/>
                <a:gd name="T24" fmla="*/ 0 w 37"/>
                <a:gd name="T25" fmla="*/ 0 h 48"/>
                <a:gd name="T26" fmla="*/ 0 w 37"/>
                <a:gd name="T27" fmla="*/ 0 h 48"/>
                <a:gd name="T28" fmla="*/ 0 w 37"/>
                <a:gd name="T29" fmla="*/ 0 h 48"/>
                <a:gd name="T30" fmla="*/ 0 w 37"/>
                <a:gd name="T31" fmla="*/ 0 h 48"/>
                <a:gd name="T32" fmla="*/ 0 w 37"/>
                <a:gd name="T33" fmla="*/ 0 h 48"/>
                <a:gd name="T34" fmla="*/ 0 w 37"/>
                <a:gd name="T35" fmla="*/ 0 h 48"/>
                <a:gd name="T36" fmla="*/ 0 w 37"/>
                <a:gd name="T37" fmla="*/ 0 h 48"/>
                <a:gd name="T38" fmla="*/ 0 w 37"/>
                <a:gd name="T39" fmla="*/ 0 h 48"/>
                <a:gd name="T40" fmla="*/ 0 w 37"/>
                <a:gd name="T41" fmla="*/ 0 h 48"/>
                <a:gd name="T42" fmla="*/ 0 w 37"/>
                <a:gd name="T43" fmla="*/ 0 h 48"/>
                <a:gd name="T44" fmla="*/ 0 w 37"/>
                <a:gd name="T45" fmla="*/ 0 h 48"/>
                <a:gd name="T46" fmla="*/ 0 w 37"/>
                <a:gd name="T47" fmla="*/ 0 h 48"/>
                <a:gd name="T48" fmla="*/ 0 w 37"/>
                <a:gd name="T49" fmla="*/ 0 h 48"/>
                <a:gd name="T50" fmla="*/ 0 w 37"/>
                <a:gd name="T51" fmla="*/ 0 h 48"/>
                <a:gd name="T52" fmla="*/ 0 w 37"/>
                <a:gd name="T53" fmla="*/ 0 h 48"/>
                <a:gd name="T54" fmla="*/ 0 w 37"/>
                <a:gd name="T55" fmla="*/ 0 h 48"/>
                <a:gd name="T56" fmla="*/ 0 w 37"/>
                <a:gd name="T57" fmla="*/ 0 h 48"/>
                <a:gd name="T58" fmla="*/ 0 w 37"/>
                <a:gd name="T59" fmla="*/ 0 h 48"/>
                <a:gd name="T60" fmla="*/ 0 w 37"/>
                <a:gd name="T61" fmla="*/ 0 h 48"/>
                <a:gd name="T62" fmla="*/ 0 w 37"/>
                <a:gd name="T63" fmla="*/ 0 h 48"/>
                <a:gd name="T64" fmla="*/ 0 w 37"/>
                <a:gd name="T65" fmla="*/ 0 h 48"/>
                <a:gd name="T66" fmla="*/ 0 w 37"/>
                <a:gd name="T67" fmla="*/ 0 h 48"/>
                <a:gd name="T68" fmla="*/ 0 w 37"/>
                <a:gd name="T69" fmla="*/ 0 h 48"/>
                <a:gd name="T70" fmla="*/ 0 w 37"/>
                <a:gd name="T71" fmla="*/ 0 h 48"/>
                <a:gd name="T72" fmla="*/ 0 w 37"/>
                <a:gd name="T73" fmla="*/ 0 h 48"/>
                <a:gd name="T74" fmla="*/ 0 w 37"/>
                <a:gd name="T75" fmla="*/ 0 h 48"/>
                <a:gd name="T76" fmla="*/ 0 w 37"/>
                <a:gd name="T77" fmla="*/ 0 h 48"/>
                <a:gd name="T78" fmla="*/ 0 w 37"/>
                <a:gd name="T79" fmla="*/ 0 h 48"/>
                <a:gd name="T80" fmla="*/ 0 w 37"/>
                <a:gd name="T81" fmla="*/ 0 h 48"/>
                <a:gd name="T82" fmla="*/ 0 w 37"/>
                <a:gd name="T83" fmla="*/ 0 h 48"/>
                <a:gd name="T84" fmla="*/ 0 w 37"/>
                <a:gd name="T85" fmla="*/ 0 h 48"/>
                <a:gd name="T86" fmla="*/ 0 w 37"/>
                <a:gd name="T87" fmla="*/ 0 h 48"/>
                <a:gd name="T88" fmla="*/ 0 w 37"/>
                <a:gd name="T89" fmla="*/ 0 h 48"/>
                <a:gd name="T90" fmla="*/ 0 w 37"/>
                <a:gd name="T91" fmla="*/ 0 h 48"/>
                <a:gd name="T92" fmla="*/ 0 w 37"/>
                <a:gd name="T93" fmla="*/ 0 h 48"/>
                <a:gd name="T94" fmla="*/ 0 w 37"/>
                <a:gd name="T95" fmla="*/ 0 h 48"/>
                <a:gd name="T96" fmla="*/ 0 w 37"/>
                <a:gd name="T97" fmla="*/ 0 h 48"/>
                <a:gd name="T98" fmla="*/ 0 w 37"/>
                <a:gd name="T99" fmla="*/ 0 h 48"/>
                <a:gd name="T100" fmla="*/ 0 w 37"/>
                <a:gd name="T101" fmla="*/ 0 h 48"/>
                <a:gd name="T102" fmla="*/ 0 w 37"/>
                <a:gd name="T103" fmla="*/ 0 h 48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37" h="48">
                  <a:moveTo>
                    <a:pt x="9" y="48"/>
                  </a:moveTo>
                  <a:lnTo>
                    <a:pt x="9" y="48"/>
                  </a:lnTo>
                  <a:lnTo>
                    <a:pt x="8" y="47"/>
                  </a:lnTo>
                  <a:lnTo>
                    <a:pt x="7" y="46"/>
                  </a:lnTo>
                  <a:lnTo>
                    <a:pt x="7" y="45"/>
                  </a:lnTo>
                  <a:lnTo>
                    <a:pt x="6" y="45"/>
                  </a:lnTo>
                  <a:lnTo>
                    <a:pt x="6" y="44"/>
                  </a:lnTo>
                  <a:lnTo>
                    <a:pt x="5" y="43"/>
                  </a:lnTo>
                  <a:lnTo>
                    <a:pt x="5" y="42"/>
                  </a:lnTo>
                  <a:lnTo>
                    <a:pt x="4" y="41"/>
                  </a:lnTo>
                  <a:lnTo>
                    <a:pt x="4" y="40"/>
                  </a:lnTo>
                  <a:lnTo>
                    <a:pt x="3" y="39"/>
                  </a:lnTo>
                  <a:lnTo>
                    <a:pt x="3" y="38"/>
                  </a:lnTo>
                  <a:lnTo>
                    <a:pt x="2" y="37"/>
                  </a:lnTo>
                  <a:lnTo>
                    <a:pt x="2" y="36"/>
                  </a:lnTo>
                  <a:lnTo>
                    <a:pt x="2" y="35"/>
                  </a:lnTo>
                  <a:lnTo>
                    <a:pt x="2" y="34"/>
                  </a:lnTo>
                  <a:lnTo>
                    <a:pt x="1" y="33"/>
                  </a:lnTo>
                  <a:lnTo>
                    <a:pt x="1" y="32"/>
                  </a:lnTo>
                  <a:lnTo>
                    <a:pt x="1" y="31"/>
                  </a:lnTo>
                  <a:lnTo>
                    <a:pt x="1" y="30"/>
                  </a:lnTo>
                  <a:lnTo>
                    <a:pt x="0" y="29"/>
                  </a:lnTo>
                  <a:lnTo>
                    <a:pt x="0" y="28"/>
                  </a:lnTo>
                  <a:lnTo>
                    <a:pt x="0" y="27"/>
                  </a:lnTo>
                  <a:lnTo>
                    <a:pt x="0" y="26"/>
                  </a:lnTo>
                  <a:lnTo>
                    <a:pt x="0" y="25"/>
                  </a:lnTo>
                  <a:lnTo>
                    <a:pt x="0" y="24"/>
                  </a:lnTo>
                  <a:lnTo>
                    <a:pt x="0" y="23"/>
                  </a:lnTo>
                  <a:lnTo>
                    <a:pt x="0" y="22"/>
                  </a:lnTo>
                  <a:lnTo>
                    <a:pt x="0" y="21"/>
                  </a:lnTo>
                  <a:lnTo>
                    <a:pt x="0" y="20"/>
                  </a:lnTo>
                  <a:lnTo>
                    <a:pt x="0" y="19"/>
                  </a:lnTo>
                  <a:lnTo>
                    <a:pt x="1" y="19"/>
                  </a:lnTo>
                  <a:lnTo>
                    <a:pt x="1" y="18"/>
                  </a:lnTo>
                  <a:lnTo>
                    <a:pt x="1" y="17"/>
                  </a:lnTo>
                  <a:lnTo>
                    <a:pt x="1" y="16"/>
                  </a:lnTo>
                  <a:lnTo>
                    <a:pt x="1" y="15"/>
                  </a:lnTo>
                  <a:lnTo>
                    <a:pt x="2" y="14"/>
                  </a:lnTo>
                  <a:lnTo>
                    <a:pt x="2" y="13"/>
                  </a:lnTo>
                  <a:lnTo>
                    <a:pt x="2" y="12"/>
                  </a:lnTo>
                  <a:lnTo>
                    <a:pt x="3" y="11"/>
                  </a:lnTo>
                  <a:lnTo>
                    <a:pt x="3" y="10"/>
                  </a:lnTo>
                  <a:lnTo>
                    <a:pt x="3" y="9"/>
                  </a:lnTo>
                  <a:lnTo>
                    <a:pt x="4" y="9"/>
                  </a:lnTo>
                  <a:lnTo>
                    <a:pt x="4" y="8"/>
                  </a:lnTo>
                  <a:lnTo>
                    <a:pt x="4" y="7"/>
                  </a:lnTo>
                  <a:lnTo>
                    <a:pt x="5" y="6"/>
                  </a:lnTo>
                  <a:lnTo>
                    <a:pt x="5" y="5"/>
                  </a:lnTo>
                  <a:lnTo>
                    <a:pt x="6" y="5"/>
                  </a:lnTo>
                  <a:lnTo>
                    <a:pt x="6" y="4"/>
                  </a:lnTo>
                  <a:lnTo>
                    <a:pt x="7" y="3"/>
                  </a:lnTo>
                  <a:lnTo>
                    <a:pt x="7" y="2"/>
                  </a:lnTo>
                  <a:lnTo>
                    <a:pt x="8" y="2"/>
                  </a:lnTo>
                  <a:lnTo>
                    <a:pt x="8" y="1"/>
                  </a:lnTo>
                  <a:lnTo>
                    <a:pt x="9" y="1"/>
                  </a:lnTo>
                  <a:lnTo>
                    <a:pt x="9" y="0"/>
                  </a:lnTo>
                  <a:lnTo>
                    <a:pt x="37" y="0"/>
                  </a:lnTo>
                  <a:lnTo>
                    <a:pt x="36" y="0"/>
                  </a:lnTo>
                  <a:lnTo>
                    <a:pt x="35" y="0"/>
                  </a:lnTo>
                  <a:lnTo>
                    <a:pt x="26" y="3"/>
                  </a:lnTo>
                  <a:lnTo>
                    <a:pt x="25" y="3"/>
                  </a:lnTo>
                  <a:lnTo>
                    <a:pt x="19" y="8"/>
                  </a:lnTo>
                  <a:lnTo>
                    <a:pt x="15" y="13"/>
                  </a:lnTo>
                  <a:lnTo>
                    <a:pt x="13" y="19"/>
                  </a:lnTo>
                  <a:lnTo>
                    <a:pt x="13" y="20"/>
                  </a:lnTo>
                  <a:lnTo>
                    <a:pt x="13" y="21"/>
                  </a:lnTo>
                  <a:lnTo>
                    <a:pt x="13" y="22"/>
                  </a:lnTo>
                  <a:lnTo>
                    <a:pt x="13" y="23"/>
                  </a:lnTo>
                  <a:lnTo>
                    <a:pt x="13" y="24"/>
                  </a:lnTo>
                  <a:lnTo>
                    <a:pt x="13" y="25"/>
                  </a:lnTo>
                  <a:lnTo>
                    <a:pt x="14" y="33"/>
                  </a:lnTo>
                  <a:lnTo>
                    <a:pt x="19" y="41"/>
                  </a:lnTo>
                  <a:lnTo>
                    <a:pt x="20" y="41"/>
                  </a:lnTo>
                  <a:lnTo>
                    <a:pt x="20" y="42"/>
                  </a:lnTo>
                  <a:lnTo>
                    <a:pt x="21" y="43"/>
                  </a:lnTo>
                  <a:lnTo>
                    <a:pt x="22" y="43"/>
                  </a:lnTo>
                  <a:lnTo>
                    <a:pt x="26" y="46"/>
                  </a:lnTo>
                  <a:lnTo>
                    <a:pt x="33" y="48"/>
                  </a:lnTo>
                  <a:lnTo>
                    <a:pt x="34" y="48"/>
                  </a:lnTo>
                  <a:lnTo>
                    <a:pt x="35" y="48"/>
                  </a:lnTo>
                  <a:lnTo>
                    <a:pt x="36" y="48"/>
                  </a:lnTo>
                  <a:lnTo>
                    <a:pt x="37" y="48"/>
                  </a:lnTo>
                </a:path>
              </a:pathLst>
            </a:custGeom>
            <a:solidFill>
              <a:srgbClr val="E86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10" name="未知"/>
            <p:cNvSpPr>
              <a:spLocks/>
            </p:cNvSpPr>
            <p:nvPr/>
          </p:nvSpPr>
          <p:spPr bwMode="auto">
            <a:xfrm>
              <a:off x="642" y="892"/>
              <a:ext cx="14" cy="19"/>
            </a:xfrm>
            <a:custGeom>
              <a:avLst/>
              <a:gdLst>
                <a:gd name="T0" fmla="*/ 0 w 37"/>
                <a:gd name="T1" fmla="*/ 0 h 48"/>
                <a:gd name="T2" fmla="*/ 0 w 37"/>
                <a:gd name="T3" fmla="*/ 0 h 48"/>
                <a:gd name="T4" fmla="*/ 0 w 37"/>
                <a:gd name="T5" fmla="*/ 0 h 48"/>
                <a:gd name="T6" fmla="*/ 0 w 37"/>
                <a:gd name="T7" fmla="*/ 0 h 48"/>
                <a:gd name="T8" fmla="*/ 0 w 37"/>
                <a:gd name="T9" fmla="*/ 0 h 48"/>
                <a:gd name="T10" fmla="*/ 0 w 37"/>
                <a:gd name="T11" fmla="*/ 0 h 48"/>
                <a:gd name="T12" fmla="*/ 0 w 37"/>
                <a:gd name="T13" fmla="*/ 0 h 48"/>
                <a:gd name="T14" fmla="*/ 0 w 37"/>
                <a:gd name="T15" fmla="*/ 0 h 48"/>
                <a:gd name="T16" fmla="*/ 0 w 37"/>
                <a:gd name="T17" fmla="*/ 0 h 48"/>
                <a:gd name="T18" fmla="*/ 0 w 37"/>
                <a:gd name="T19" fmla="*/ 0 h 48"/>
                <a:gd name="T20" fmla="*/ 0 w 37"/>
                <a:gd name="T21" fmla="*/ 0 h 48"/>
                <a:gd name="T22" fmla="*/ 0 w 37"/>
                <a:gd name="T23" fmla="*/ 0 h 48"/>
                <a:gd name="T24" fmla="*/ 0 w 37"/>
                <a:gd name="T25" fmla="*/ 0 h 48"/>
                <a:gd name="T26" fmla="*/ 0 w 37"/>
                <a:gd name="T27" fmla="*/ 0 h 48"/>
                <a:gd name="T28" fmla="*/ 0 w 37"/>
                <a:gd name="T29" fmla="*/ 0 h 48"/>
                <a:gd name="T30" fmla="*/ 0 w 37"/>
                <a:gd name="T31" fmla="*/ 0 h 48"/>
                <a:gd name="T32" fmla="*/ 0 w 37"/>
                <a:gd name="T33" fmla="*/ 0 h 48"/>
                <a:gd name="T34" fmla="*/ 0 w 37"/>
                <a:gd name="T35" fmla="*/ 0 h 48"/>
                <a:gd name="T36" fmla="*/ 0 w 37"/>
                <a:gd name="T37" fmla="*/ 0 h 48"/>
                <a:gd name="T38" fmla="*/ 0 w 37"/>
                <a:gd name="T39" fmla="*/ 0 h 48"/>
                <a:gd name="T40" fmla="*/ 0 w 37"/>
                <a:gd name="T41" fmla="*/ 0 h 48"/>
                <a:gd name="T42" fmla="*/ 0 w 37"/>
                <a:gd name="T43" fmla="*/ 0 h 48"/>
                <a:gd name="T44" fmla="*/ 0 w 37"/>
                <a:gd name="T45" fmla="*/ 0 h 48"/>
                <a:gd name="T46" fmla="*/ 0 w 37"/>
                <a:gd name="T47" fmla="*/ 0 h 48"/>
                <a:gd name="T48" fmla="*/ 0 w 37"/>
                <a:gd name="T49" fmla="*/ 0 h 48"/>
                <a:gd name="T50" fmla="*/ 0 w 37"/>
                <a:gd name="T51" fmla="*/ 0 h 48"/>
                <a:gd name="T52" fmla="*/ 0 w 37"/>
                <a:gd name="T53" fmla="*/ 0 h 48"/>
                <a:gd name="T54" fmla="*/ 0 w 37"/>
                <a:gd name="T55" fmla="*/ 0 h 48"/>
                <a:gd name="T56" fmla="*/ 0 w 37"/>
                <a:gd name="T57" fmla="*/ 0 h 48"/>
                <a:gd name="T58" fmla="*/ 0 w 37"/>
                <a:gd name="T59" fmla="*/ 0 h 48"/>
                <a:gd name="T60" fmla="*/ 0 w 37"/>
                <a:gd name="T61" fmla="*/ 0 h 48"/>
                <a:gd name="T62" fmla="*/ 0 w 37"/>
                <a:gd name="T63" fmla="*/ 0 h 48"/>
                <a:gd name="T64" fmla="*/ 0 w 37"/>
                <a:gd name="T65" fmla="*/ 0 h 48"/>
                <a:gd name="T66" fmla="*/ 0 w 37"/>
                <a:gd name="T67" fmla="*/ 0 h 48"/>
                <a:gd name="T68" fmla="*/ 0 w 37"/>
                <a:gd name="T69" fmla="*/ 0 h 48"/>
                <a:gd name="T70" fmla="*/ 0 w 37"/>
                <a:gd name="T71" fmla="*/ 0 h 48"/>
                <a:gd name="T72" fmla="*/ 0 w 37"/>
                <a:gd name="T73" fmla="*/ 0 h 48"/>
                <a:gd name="T74" fmla="*/ 0 w 37"/>
                <a:gd name="T75" fmla="*/ 0 h 48"/>
                <a:gd name="T76" fmla="*/ 0 w 37"/>
                <a:gd name="T77" fmla="*/ 0 h 48"/>
                <a:gd name="T78" fmla="*/ 0 w 37"/>
                <a:gd name="T79" fmla="*/ 0 h 48"/>
                <a:gd name="T80" fmla="*/ 0 w 37"/>
                <a:gd name="T81" fmla="*/ 0 h 48"/>
                <a:gd name="T82" fmla="*/ 0 w 37"/>
                <a:gd name="T83" fmla="*/ 0 h 48"/>
                <a:gd name="T84" fmla="*/ 0 w 37"/>
                <a:gd name="T85" fmla="*/ 0 h 48"/>
                <a:gd name="T86" fmla="*/ 0 w 37"/>
                <a:gd name="T87" fmla="*/ 0 h 48"/>
                <a:gd name="T88" fmla="*/ 0 w 37"/>
                <a:gd name="T89" fmla="*/ 0 h 48"/>
                <a:gd name="T90" fmla="*/ 0 w 37"/>
                <a:gd name="T91" fmla="*/ 0 h 48"/>
                <a:gd name="T92" fmla="*/ 0 w 37"/>
                <a:gd name="T93" fmla="*/ 0 h 48"/>
                <a:gd name="T94" fmla="*/ 0 w 37"/>
                <a:gd name="T95" fmla="*/ 0 h 48"/>
                <a:gd name="T96" fmla="*/ 0 w 37"/>
                <a:gd name="T97" fmla="*/ 0 h 48"/>
                <a:gd name="T98" fmla="*/ 0 w 37"/>
                <a:gd name="T99" fmla="*/ 0 h 48"/>
                <a:gd name="T100" fmla="*/ 0 w 37"/>
                <a:gd name="T101" fmla="*/ 0 h 48"/>
                <a:gd name="T102" fmla="*/ 0 w 37"/>
                <a:gd name="T103" fmla="*/ 0 h 48"/>
                <a:gd name="T104" fmla="*/ 0 w 37"/>
                <a:gd name="T105" fmla="*/ 0 h 48"/>
                <a:gd name="T106" fmla="*/ 0 w 37"/>
                <a:gd name="T107" fmla="*/ 0 h 48"/>
                <a:gd name="T108" fmla="*/ 0 w 37"/>
                <a:gd name="T109" fmla="*/ 0 h 48"/>
                <a:gd name="T110" fmla="*/ 0 w 37"/>
                <a:gd name="T111" fmla="*/ 0 h 48"/>
                <a:gd name="T112" fmla="*/ 0 w 37"/>
                <a:gd name="T113" fmla="*/ 0 h 48"/>
                <a:gd name="T114" fmla="*/ 0 w 37"/>
                <a:gd name="T115" fmla="*/ 0 h 48"/>
                <a:gd name="T116" fmla="*/ 0 w 37"/>
                <a:gd name="T117" fmla="*/ 0 h 48"/>
                <a:gd name="T118" fmla="*/ 0 w 37"/>
                <a:gd name="T119" fmla="*/ 0 h 48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37" h="48">
                  <a:moveTo>
                    <a:pt x="0" y="48"/>
                  </a:moveTo>
                  <a:lnTo>
                    <a:pt x="15" y="43"/>
                  </a:lnTo>
                  <a:lnTo>
                    <a:pt x="16" y="42"/>
                  </a:lnTo>
                  <a:lnTo>
                    <a:pt x="17" y="41"/>
                  </a:lnTo>
                  <a:lnTo>
                    <a:pt x="18" y="40"/>
                  </a:lnTo>
                  <a:lnTo>
                    <a:pt x="19" y="38"/>
                  </a:lnTo>
                  <a:lnTo>
                    <a:pt x="20" y="37"/>
                  </a:lnTo>
                  <a:lnTo>
                    <a:pt x="21" y="36"/>
                  </a:lnTo>
                  <a:lnTo>
                    <a:pt x="21" y="35"/>
                  </a:lnTo>
                  <a:lnTo>
                    <a:pt x="22" y="34"/>
                  </a:lnTo>
                  <a:lnTo>
                    <a:pt x="22" y="33"/>
                  </a:lnTo>
                  <a:lnTo>
                    <a:pt x="23" y="32"/>
                  </a:lnTo>
                  <a:lnTo>
                    <a:pt x="23" y="30"/>
                  </a:lnTo>
                  <a:lnTo>
                    <a:pt x="24" y="29"/>
                  </a:lnTo>
                  <a:lnTo>
                    <a:pt x="24" y="28"/>
                  </a:lnTo>
                  <a:lnTo>
                    <a:pt x="24" y="27"/>
                  </a:lnTo>
                  <a:lnTo>
                    <a:pt x="24" y="26"/>
                  </a:lnTo>
                  <a:lnTo>
                    <a:pt x="24" y="24"/>
                  </a:lnTo>
                  <a:lnTo>
                    <a:pt x="24" y="23"/>
                  </a:lnTo>
                  <a:lnTo>
                    <a:pt x="24" y="22"/>
                  </a:lnTo>
                  <a:lnTo>
                    <a:pt x="24" y="21"/>
                  </a:lnTo>
                  <a:lnTo>
                    <a:pt x="24" y="20"/>
                  </a:lnTo>
                  <a:lnTo>
                    <a:pt x="23" y="19"/>
                  </a:lnTo>
                  <a:lnTo>
                    <a:pt x="23" y="18"/>
                  </a:lnTo>
                  <a:lnTo>
                    <a:pt x="23" y="17"/>
                  </a:lnTo>
                  <a:lnTo>
                    <a:pt x="22" y="16"/>
                  </a:lnTo>
                  <a:lnTo>
                    <a:pt x="22" y="15"/>
                  </a:lnTo>
                  <a:lnTo>
                    <a:pt x="22" y="14"/>
                  </a:lnTo>
                  <a:lnTo>
                    <a:pt x="21" y="13"/>
                  </a:lnTo>
                  <a:lnTo>
                    <a:pt x="20" y="12"/>
                  </a:lnTo>
                  <a:lnTo>
                    <a:pt x="20" y="11"/>
                  </a:lnTo>
                  <a:lnTo>
                    <a:pt x="19" y="10"/>
                  </a:lnTo>
                  <a:lnTo>
                    <a:pt x="18" y="9"/>
                  </a:lnTo>
                  <a:lnTo>
                    <a:pt x="14" y="5"/>
                  </a:lnTo>
                  <a:lnTo>
                    <a:pt x="13" y="4"/>
                  </a:lnTo>
                  <a:lnTo>
                    <a:pt x="12" y="4"/>
                  </a:lnTo>
                  <a:lnTo>
                    <a:pt x="8" y="1"/>
                  </a:lnTo>
                  <a:lnTo>
                    <a:pt x="7" y="1"/>
                  </a:lnTo>
                  <a:lnTo>
                    <a:pt x="6" y="1"/>
                  </a:lnTo>
                  <a:lnTo>
                    <a:pt x="5" y="1"/>
                  </a:lnTo>
                  <a:lnTo>
                    <a:pt x="4" y="0"/>
                  </a:lnTo>
                  <a:lnTo>
                    <a:pt x="3" y="0"/>
                  </a:lnTo>
                  <a:lnTo>
                    <a:pt x="2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28" y="0"/>
                  </a:lnTo>
                  <a:lnTo>
                    <a:pt x="28" y="1"/>
                  </a:lnTo>
                  <a:lnTo>
                    <a:pt x="29" y="1"/>
                  </a:lnTo>
                  <a:lnTo>
                    <a:pt x="29" y="2"/>
                  </a:lnTo>
                  <a:lnTo>
                    <a:pt x="30" y="3"/>
                  </a:lnTo>
                  <a:lnTo>
                    <a:pt x="30" y="4"/>
                  </a:lnTo>
                  <a:lnTo>
                    <a:pt x="31" y="4"/>
                  </a:lnTo>
                  <a:lnTo>
                    <a:pt x="31" y="5"/>
                  </a:lnTo>
                  <a:lnTo>
                    <a:pt x="33" y="9"/>
                  </a:lnTo>
                  <a:lnTo>
                    <a:pt x="35" y="13"/>
                  </a:lnTo>
                  <a:lnTo>
                    <a:pt x="35" y="14"/>
                  </a:lnTo>
                  <a:lnTo>
                    <a:pt x="35" y="15"/>
                  </a:lnTo>
                  <a:lnTo>
                    <a:pt x="36" y="16"/>
                  </a:lnTo>
                  <a:lnTo>
                    <a:pt x="36" y="17"/>
                  </a:lnTo>
                  <a:lnTo>
                    <a:pt x="36" y="18"/>
                  </a:lnTo>
                  <a:lnTo>
                    <a:pt x="36" y="19"/>
                  </a:lnTo>
                  <a:lnTo>
                    <a:pt x="36" y="20"/>
                  </a:lnTo>
                  <a:lnTo>
                    <a:pt x="36" y="21"/>
                  </a:lnTo>
                  <a:lnTo>
                    <a:pt x="37" y="22"/>
                  </a:lnTo>
                  <a:lnTo>
                    <a:pt x="37" y="23"/>
                  </a:lnTo>
                  <a:lnTo>
                    <a:pt x="37" y="24"/>
                  </a:lnTo>
                  <a:lnTo>
                    <a:pt x="37" y="26"/>
                  </a:lnTo>
                  <a:lnTo>
                    <a:pt x="36" y="27"/>
                  </a:lnTo>
                  <a:lnTo>
                    <a:pt x="36" y="28"/>
                  </a:lnTo>
                  <a:lnTo>
                    <a:pt x="36" y="29"/>
                  </a:lnTo>
                  <a:lnTo>
                    <a:pt x="36" y="30"/>
                  </a:lnTo>
                  <a:lnTo>
                    <a:pt x="36" y="31"/>
                  </a:lnTo>
                  <a:lnTo>
                    <a:pt x="36" y="33"/>
                  </a:lnTo>
                  <a:lnTo>
                    <a:pt x="35" y="33"/>
                  </a:lnTo>
                  <a:lnTo>
                    <a:pt x="35" y="34"/>
                  </a:lnTo>
                  <a:lnTo>
                    <a:pt x="33" y="40"/>
                  </a:lnTo>
                  <a:lnTo>
                    <a:pt x="33" y="41"/>
                  </a:lnTo>
                  <a:lnTo>
                    <a:pt x="32" y="41"/>
                  </a:lnTo>
                  <a:lnTo>
                    <a:pt x="32" y="42"/>
                  </a:lnTo>
                  <a:lnTo>
                    <a:pt x="32" y="43"/>
                  </a:lnTo>
                  <a:lnTo>
                    <a:pt x="31" y="43"/>
                  </a:lnTo>
                  <a:lnTo>
                    <a:pt x="31" y="44"/>
                  </a:lnTo>
                  <a:lnTo>
                    <a:pt x="30" y="45"/>
                  </a:lnTo>
                  <a:lnTo>
                    <a:pt x="30" y="46"/>
                  </a:lnTo>
                  <a:lnTo>
                    <a:pt x="29" y="46"/>
                  </a:lnTo>
                  <a:lnTo>
                    <a:pt x="29" y="47"/>
                  </a:lnTo>
                  <a:lnTo>
                    <a:pt x="28" y="47"/>
                  </a:lnTo>
                  <a:lnTo>
                    <a:pt x="28" y="48"/>
                  </a:lnTo>
                </a:path>
              </a:pathLst>
            </a:custGeom>
            <a:solidFill>
              <a:srgbClr val="E86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11" name="未知"/>
            <p:cNvSpPr>
              <a:spLocks/>
            </p:cNvSpPr>
            <p:nvPr/>
          </p:nvSpPr>
          <p:spPr bwMode="auto">
            <a:xfrm>
              <a:off x="630" y="886"/>
              <a:ext cx="23" cy="6"/>
            </a:xfrm>
            <a:custGeom>
              <a:avLst/>
              <a:gdLst>
                <a:gd name="T0" fmla="*/ 0 w 56"/>
                <a:gd name="T1" fmla="*/ 0 h 13"/>
                <a:gd name="T2" fmla="*/ 0 w 56"/>
                <a:gd name="T3" fmla="*/ 0 h 13"/>
                <a:gd name="T4" fmla="*/ 0 w 56"/>
                <a:gd name="T5" fmla="*/ 0 h 13"/>
                <a:gd name="T6" fmla="*/ 0 w 56"/>
                <a:gd name="T7" fmla="*/ 0 h 13"/>
                <a:gd name="T8" fmla="*/ 0 w 56"/>
                <a:gd name="T9" fmla="*/ 0 h 13"/>
                <a:gd name="T10" fmla="*/ 0 w 56"/>
                <a:gd name="T11" fmla="*/ 0 h 13"/>
                <a:gd name="T12" fmla="*/ 0 w 56"/>
                <a:gd name="T13" fmla="*/ 0 h 13"/>
                <a:gd name="T14" fmla="*/ 0 w 56"/>
                <a:gd name="T15" fmla="*/ 0 h 13"/>
                <a:gd name="T16" fmla="*/ 0 w 56"/>
                <a:gd name="T17" fmla="*/ 0 h 13"/>
                <a:gd name="T18" fmla="*/ 0 w 56"/>
                <a:gd name="T19" fmla="*/ 0 h 13"/>
                <a:gd name="T20" fmla="*/ 0 w 56"/>
                <a:gd name="T21" fmla="*/ 0 h 13"/>
                <a:gd name="T22" fmla="*/ 0 w 56"/>
                <a:gd name="T23" fmla="*/ 0 h 13"/>
                <a:gd name="T24" fmla="*/ 0 w 56"/>
                <a:gd name="T25" fmla="*/ 0 h 13"/>
                <a:gd name="T26" fmla="*/ 0 w 56"/>
                <a:gd name="T27" fmla="*/ 0 h 13"/>
                <a:gd name="T28" fmla="*/ 0 w 56"/>
                <a:gd name="T29" fmla="*/ 0 h 13"/>
                <a:gd name="T30" fmla="*/ 0 w 56"/>
                <a:gd name="T31" fmla="*/ 0 h 13"/>
                <a:gd name="T32" fmla="*/ 0 w 56"/>
                <a:gd name="T33" fmla="*/ 0 h 13"/>
                <a:gd name="T34" fmla="*/ 0 w 56"/>
                <a:gd name="T35" fmla="*/ 0 h 13"/>
                <a:gd name="T36" fmla="*/ 0 w 56"/>
                <a:gd name="T37" fmla="*/ 0 h 13"/>
                <a:gd name="T38" fmla="*/ 0 w 56"/>
                <a:gd name="T39" fmla="*/ 0 h 13"/>
                <a:gd name="T40" fmla="*/ 0 w 56"/>
                <a:gd name="T41" fmla="*/ 0 h 13"/>
                <a:gd name="T42" fmla="*/ 0 w 56"/>
                <a:gd name="T43" fmla="*/ 0 h 13"/>
                <a:gd name="T44" fmla="*/ 0 w 56"/>
                <a:gd name="T45" fmla="*/ 0 h 13"/>
                <a:gd name="T46" fmla="*/ 0 w 56"/>
                <a:gd name="T47" fmla="*/ 0 h 13"/>
                <a:gd name="T48" fmla="*/ 0 w 56"/>
                <a:gd name="T49" fmla="*/ 0 h 13"/>
                <a:gd name="T50" fmla="*/ 0 w 56"/>
                <a:gd name="T51" fmla="*/ 0 h 13"/>
                <a:gd name="T52" fmla="*/ 0 w 56"/>
                <a:gd name="T53" fmla="*/ 0 h 13"/>
                <a:gd name="T54" fmla="*/ 0 w 56"/>
                <a:gd name="T55" fmla="*/ 0 h 13"/>
                <a:gd name="T56" fmla="*/ 0 w 56"/>
                <a:gd name="T57" fmla="*/ 0 h 13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56" h="13">
                  <a:moveTo>
                    <a:pt x="0" y="13"/>
                  </a:moveTo>
                  <a:lnTo>
                    <a:pt x="1" y="12"/>
                  </a:lnTo>
                  <a:lnTo>
                    <a:pt x="2" y="11"/>
                  </a:lnTo>
                  <a:lnTo>
                    <a:pt x="3" y="10"/>
                  </a:lnTo>
                  <a:lnTo>
                    <a:pt x="4" y="9"/>
                  </a:lnTo>
                  <a:lnTo>
                    <a:pt x="5" y="8"/>
                  </a:lnTo>
                  <a:lnTo>
                    <a:pt x="15" y="3"/>
                  </a:lnTo>
                  <a:lnTo>
                    <a:pt x="16" y="2"/>
                  </a:lnTo>
                  <a:lnTo>
                    <a:pt x="18" y="2"/>
                  </a:lnTo>
                  <a:lnTo>
                    <a:pt x="19" y="1"/>
                  </a:lnTo>
                  <a:lnTo>
                    <a:pt x="21" y="1"/>
                  </a:lnTo>
                  <a:lnTo>
                    <a:pt x="22" y="1"/>
                  </a:lnTo>
                  <a:lnTo>
                    <a:pt x="23" y="1"/>
                  </a:lnTo>
                  <a:lnTo>
                    <a:pt x="25" y="1"/>
                  </a:lnTo>
                  <a:lnTo>
                    <a:pt x="26" y="0"/>
                  </a:lnTo>
                  <a:lnTo>
                    <a:pt x="28" y="0"/>
                  </a:lnTo>
                  <a:lnTo>
                    <a:pt x="29" y="0"/>
                  </a:lnTo>
                  <a:lnTo>
                    <a:pt x="31" y="1"/>
                  </a:lnTo>
                  <a:lnTo>
                    <a:pt x="32" y="1"/>
                  </a:lnTo>
                  <a:lnTo>
                    <a:pt x="34" y="1"/>
                  </a:lnTo>
                  <a:lnTo>
                    <a:pt x="39" y="2"/>
                  </a:lnTo>
                  <a:lnTo>
                    <a:pt x="41" y="3"/>
                  </a:lnTo>
                  <a:lnTo>
                    <a:pt x="42" y="3"/>
                  </a:lnTo>
                  <a:lnTo>
                    <a:pt x="51" y="8"/>
                  </a:lnTo>
                  <a:lnTo>
                    <a:pt x="52" y="9"/>
                  </a:lnTo>
                  <a:lnTo>
                    <a:pt x="53" y="10"/>
                  </a:lnTo>
                  <a:lnTo>
                    <a:pt x="54" y="11"/>
                  </a:lnTo>
                  <a:lnTo>
                    <a:pt x="55" y="12"/>
                  </a:lnTo>
                  <a:lnTo>
                    <a:pt x="56" y="13"/>
                  </a:lnTo>
                </a:path>
              </a:pathLst>
            </a:custGeom>
            <a:solidFill>
              <a:srgbClr val="E86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12" name="未知"/>
            <p:cNvSpPr>
              <a:spLocks/>
            </p:cNvSpPr>
            <p:nvPr/>
          </p:nvSpPr>
          <p:spPr bwMode="auto">
            <a:xfrm>
              <a:off x="632" y="892"/>
              <a:ext cx="19" cy="19"/>
            </a:xfrm>
            <a:custGeom>
              <a:avLst/>
              <a:gdLst>
                <a:gd name="T0" fmla="*/ 0 w 48"/>
                <a:gd name="T1" fmla="*/ 0 h 48"/>
                <a:gd name="T2" fmla="*/ 0 w 48"/>
                <a:gd name="T3" fmla="*/ 0 h 48"/>
                <a:gd name="T4" fmla="*/ 0 w 48"/>
                <a:gd name="T5" fmla="*/ 0 h 48"/>
                <a:gd name="T6" fmla="*/ 0 w 48"/>
                <a:gd name="T7" fmla="*/ 0 h 48"/>
                <a:gd name="T8" fmla="*/ 0 w 48"/>
                <a:gd name="T9" fmla="*/ 0 h 48"/>
                <a:gd name="T10" fmla="*/ 0 w 48"/>
                <a:gd name="T11" fmla="*/ 0 h 48"/>
                <a:gd name="T12" fmla="*/ 0 w 48"/>
                <a:gd name="T13" fmla="*/ 0 h 48"/>
                <a:gd name="T14" fmla="*/ 0 w 48"/>
                <a:gd name="T15" fmla="*/ 0 h 48"/>
                <a:gd name="T16" fmla="*/ 0 w 48"/>
                <a:gd name="T17" fmla="*/ 0 h 48"/>
                <a:gd name="T18" fmla="*/ 0 w 48"/>
                <a:gd name="T19" fmla="*/ 0 h 4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8" h="48">
                  <a:moveTo>
                    <a:pt x="41" y="41"/>
                  </a:moveTo>
                  <a:lnTo>
                    <a:pt x="24" y="48"/>
                  </a:lnTo>
                  <a:lnTo>
                    <a:pt x="23" y="48"/>
                  </a:lnTo>
                  <a:lnTo>
                    <a:pt x="0" y="24"/>
                  </a:lnTo>
                  <a:lnTo>
                    <a:pt x="0" y="23"/>
                  </a:lnTo>
                  <a:lnTo>
                    <a:pt x="24" y="0"/>
                  </a:lnTo>
                  <a:lnTo>
                    <a:pt x="25" y="0"/>
                  </a:lnTo>
                  <a:lnTo>
                    <a:pt x="48" y="24"/>
                  </a:lnTo>
                  <a:lnTo>
                    <a:pt x="48" y="26"/>
                  </a:lnTo>
                  <a:lnTo>
                    <a:pt x="41" y="41"/>
                  </a:lnTo>
                  <a:close/>
                </a:path>
              </a:pathLst>
            </a:custGeom>
            <a:noFill/>
            <a:ln w="635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13" name="未知"/>
            <p:cNvSpPr>
              <a:spLocks/>
            </p:cNvSpPr>
            <p:nvPr/>
          </p:nvSpPr>
          <p:spPr bwMode="auto">
            <a:xfrm>
              <a:off x="627" y="886"/>
              <a:ext cx="29" cy="30"/>
            </a:xfrm>
            <a:custGeom>
              <a:avLst/>
              <a:gdLst>
                <a:gd name="T0" fmla="*/ 0 w 74"/>
                <a:gd name="T1" fmla="*/ 0 h 74"/>
                <a:gd name="T2" fmla="*/ 0 w 74"/>
                <a:gd name="T3" fmla="*/ 0 h 74"/>
                <a:gd name="T4" fmla="*/ 0 w 74"/>
                <a:gd name="T5" fmla="*/ 0 h 74"/>
                <a:gd name="T6" fmla="*/ 0 w 74"/>
                <a:gd name="T7" fmla="*/ 0 h 74"/>
                <a:gd name="T8" fmla="*/ 0 w 74"/>
                <a:gd name="T9" fmla="*/ 0 h 74"/>
                <a:gd name="T10" fmla="*/ 0 w 74"/>
                <a:gd name="T11" fmla="*/ 0 h 74"/>
                <a:gd name="T12" fmla="*/ 0 w 74"/>
                <a:gd name="T13" fmla="*/ 0 h 74"/>
                <a:gd name="T14" fmla="*/ 0 w 74"/>
                <a:gd name="T15" fmla="*/ 0 h 74"/>
                <a:gd name="T16" fmla="*/ 0 w 74"/>
                <a:gd name="T17" fmla="*/ 0 h 74"/>
                <a:gd name="T18" fmla="*/ 0 w 74"/>
                <a:gd name="T19" fmla="*/ 0 h 7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4" h="74">
                  <a:moveTo>
                    <a:pt x="63" y="11"/>
                  </a:moveTo>
                  <a:lnTo>
                    <a:pt x="37" y="0"/>
                  </a:lnTo>
                  <a:lnTo>
                    <a:pt x="35" y="0"/>
                  </a:lnTo>
                  <a:lnTo>
                    <a:pt x="0" y="37"/>
                  </a:lnTo>
                  <a:lnTo>
                    <a:pt x="0" y="40"/>
                  </a:lnTo>
                  <a:lnTo>
                    <a:pt x="37" y="74"/>
                  </a:lnTo>
                  <a:lnTo>
                    <a:pt x="38" y="74"/>
                  </a:lnTo>
                  <a:lnTo>
                    <a:pt x="74" y="37"/>
                  </a:lnTo>
                  <a:lnTo>
                    <a:pt x="74" y="36"/>
                  </a:lnTo>
                  <a:lnTo>
                    <a:pt x="63" y="11"/>
                  </a:lnTo>
                  <a:close/>
                </a:path>
              </a:pathLst>
            </a:custGeom>
            <a:noFill/>
            <a:ln w="635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14" name="未知"/>
            <p:cNvSpPr>
              <a:spLocks/>
            </p:cNvSpPr>
            <p:nvPr/>
          </p:nvSpPr>
          <p:spPr bwMode="auto">
            <a:xfrm>
              <a:off x="686" y="810"/>
              <a:ext cx="43" cy="44"/>
            </a:xfrm>
            <a:custGeom>
              <a:avLst/>
              <a:gdLst>
                <a:gd name="T0" fmla="*/ 0 w 109"/>
                <a:gd name="T1" fmla="*/ 0 h 112"/>
                <a:gd name="T2" fmla="*/ 0 w 109"/>
                <a:gd name="T3" fmla="*/ 0 h 112"/>
                <a:gd name="T4" fmla="*/ 0 w 109"/>
                <a:gd name="T5" fmla="*/ 0 h 112"/>
                <a:gd name="T6" fmla="*/ 0 w 109"/>
                <a:gd name="T7" fmla="*/ 0 h 112"/>
                <a:gd name="T8" fmla="*/ 0 w 109"/>
                <a:gd name="T9" fmla="*/ 0 h 112"/>
                <a:gd name="T10" fmla="*/ 0 w 109"/>
                <a:gd name="T11" fmla="*/ 0 h 112"/>
                <a:gd name="T12" fmla="*/ 0 w 109"/>
                <a:gd name="T13" fmla="*/ 0 h 112"/>
                <a:gd name="T14" fmla="*/ 0 w 109"/>
                <a:gd name="T15" fmla="*/ 0 h 112"/>
                <a:gd name="T16" fmla="*/ 0 w 109"/>
                <a:gd name="T17" fmla="*/ 0 h 112"/>
                <a:gd name="T18" fmla="*/ 0 w 109"/>
                <a:gd name="T19" fmla="*/ 0 h 112"/>
                <a:gd name="T20" fmla="*/ 0 w 109"/>
                <a:gd name="T21" fmla="*/ 0 h 112"/>
                <a:gd name="T22" fmla="*/ 0 w 109"/>
                <a:gd name="T23" fmla="*/ 0 h 112"/>
                <a:gd name="T24" fmla="*/ 0 w 109"/>
                <a:gd name="T25" fmla="*/ 0 h 112"/>
                <a:gd name="T26" fmla="*/ 0 w 109"/>
                <a:gd name="T27" fmla="*/ 0 h 112"/>
                <a:gd name="T28" fmla="*/ 0 w 109"/>
                <a:gd name="T29" fmla="*/ 0 h 112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09" h="112">
                  <a:moveTo>
                    <a:pt x="25" y="86"/>
                  </a:moveTo>
                  <a:lnTo>
                    <a:pt x="66" y="41"/>
                  </a:lnTo>
                  <a:lnTo>
                    <a:pt x="67" y="37"/>
                  </a:lnTo>
                  <a:lnTo>
                    <a:pt x="109" y="112"/>
                  </a:lnTo>
                  <a:lnTo>
                    <a:pt x="67" y="37"/>
                  </a:lnTo>
                  <a:lnTo>
                    <a:pt x="67" y="36"/>
                  </a:lnTo>
                  <a:lnTo>
                    <a:pt x="66" y="35"/>
                  </a:lnTo>
                  <a:lnTo>
                    <a:pt x="65" y="35"/>
                  </a:lnTo>
                  <a:lnTo>
                    <a:pt x="64" y="35"/>
                  </a:lnTo>
                  <a:lnTo>
                    <a:pt x="18" y="74"/>
                  </a:lnTo>
                  <a:lnTo>
                    <a:pt x="0" y="0"/>
                  </a:lnTo>
                  <a:lnTo>
                    <a:pt x="18" y="74"/>
                  </a:lnTo>
                  <a:lnTo>
                    <a:pt x="24" y="86"/>
                  </a:lnTo>
                  <a:lnTo>
                    <a:pt x="25" y="86"/>
                  </a:lnTo>
                  <a:close/>
                </a:path>
              </a:pathLst>
            </a:custGeom>
            <a:blipFill dpi="0" rotWithShape="0">
              <a:blip r:embed="rId7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15" name="未知"/>
            <p:cNvSpPr>
              <a:spLocks/>
            </p:cNvSpPr>
            <p:nvPr/>
          </p:nvSpPr>
          <p:spPr bwMode="auto">
            <a:xfrm>
              <a:off x="673" y="822"/>
              <a:ext cx="27" cy="38"/>
            </a:xfrm>
            <a:custGeom>
              <a:avLst/>
              <a:gdLst>
                <a:gd name="T0" fmla="*/ 0 w 66"/>
                <a:gd name="T1" fmla="*/ 0 h 94"/>
                <a:gd name="T2" fmla="*/ 0 w 66"/>
                <a:gd name="T3" fmla="*/ 0 h 94"/>
                <a:gd name="T4" fmla="*/ 0 w 66"/>
                <a:gd name="T5" fmla="*/ 0 h 94"/>
                <a:gd name="T6" fmla="*/ 0 w 66"/>
                <a:gd name="T7" fmla="*/ 0 h 94"/>
                <a:gd name="T8" fmla="*/ 0 w 66"/>
                <a:gd name="T9" fmla="*/ 0 h 94"/>
                <a:gd name="T10" fmla="*/ 0 w 66"/>
                <a:gd name="T11" fmla="*/ 0 h 94"/>
                <a:gd name="T12" fmla="*/ 0 w 66"/>
                <a:gd name="T13" fmla="*/ 0 h 94"/>
                <a:gd name="T14" fmla="*/ 0 w 66"/>
                <a:gd name="T15" fmla="*/ 0 h 94"/>
                <a:gd name="T16" fmla="*/ 0 w 66"/>
                <a:gd name="T17" fmla="*/ 0 h 94"/>
                <a:gd name="T18" fmla="*/ 0 w 66"/>
                <a:gd name="T19" fmla="*/ 0 h 94"/>
                <a:gd name="T20" fmla="*/ 0 w 66"/>
                <a:gd name="T21" fmla="*/ 0 h 94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66" h="94">
                  <a:moveTo>
                    <a:pt x="46" y="58"/>
                  </a:moveTo>
                  <a:lnTo>
                    <a:pt x="55" y="54"/>
                  </a:lnTo>
                  <a:lnTo>
                    <a:pt x="66" y="94"/>
                  </a:lnTo>
                  <a:lnTo>
                    <a:pt x="55" y="54"/>
                  </a:lnTo>
                  <a:lnTo>
                    <a:pt x="49" y="42"/>
                  </a:lnTo>
                  <a:lnTo>
                    <a:pt x="42" y="56"/>
                  </a:lnTo>
                  <a:lnTo>
                    <a:pt x="0" y="0"/>
                  </a:lnTo>
                  <a:lnTo>
                    <a:pt x="42" y="56"/>
                  </a:lnTo>
                  <a:lnTo>
                    <a:pt x="43" y="57"/>
                  </a:lnTo>
                  <a:lnTo>
                    <a:pt x="45" y="59"/>
                  </a:lnTo>
                  <a:lnTo>
                    <a:pt x="46" y="58"/>
                  </a:lnTo>
                  <a:close/>
                </a:path>
              </a:pathLst>
            </a:custGeom>
            <a:blipFill dpi="0" rotWithShape="0">
              <a:blip r:embed="rId8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16" name="未知"/>
            <p:cNvSpPr>
              <a:spLocks/>
            </p:cNvSpPr>
            <p:nvPr/>
          </p:nvSpPr>
          <p:spPr bwMode="auto">
            <a:xfrm>
              <a:off x="690" y="824"/>
              <a:ext cx="22" cy="22"/>
            </a:xfrm>
            <a:custGeom>
              <a:avLst/>
              <a:gdLst>
                <a:gd name="T0" fmla="*/ 0 w 56"/>
                <a:gd name="T1" fmla="*/ 0 h 56"/>
                <a:gd name="T2" fmla="*/ 0 w 56"/>
                <a:gd name="T3" fmla="*/ 0 h 56"/>
                <a:gd name="T4" fmla="*/ 0 w 56"/>
                <a:gd name="T5" fmla="*/ 0 h 56"/>
                <a:gd name="T6" fmla="*/ 0 w 56"/>
                <a:gd name="T7" fmla="*/ 0 h 56"/>
                <a:gd name="T8" fmla="*/ 0 w 56"/>
                <a:gd name="T9" fmla="*/ 0 h 56"/>
                <a:gd name="T10" fmla="*/ 0 w 56"/>
                <a:gd name="T11" fmla="*/ 0 h 56"/>
                <a:gd name="T12" fmla="*/ 0 w 56"/>
                <a:gd name="T13" fmla="*/ 0 h 56"/>
                <a:gd name="T14" fmla="*/ 0 w 56"/>
                <a:gd name="T15" fmla="*/ 0 h 56"/>
                <a:gd name="T16" fmla="*/ 0 w 56"/>
                <a:gd name="T17" fmla="*/ 0 h 56"/>
                <a:gd name="T18" fmla="*/ 0 w 56"/>
                <a:gd name="T19" fmla="*/ 0 h 56"/>
                <a:gd name="T20" fmla="*/ 0 w 56"/>
                <a:gd name="T21" fmla="*/ 0 h 56"/>
                <a:gd name="T22" fmla="*/ 0 w 56"/>
                <a:gd name="T23" fmla="*/ 0 h 56"/>
                <a:gd name="T24" fmla="*/ 0 w 56"/>
                <a:gd name="T25" fmla="*/ 0 h 5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56" h="56">
                  <a:moveTo>
                    <a:pt x="30" y="37"/>
                  </a:moveTo>
                  <a:lnTo>
                    <a:pt x="3" y="56"/>
                  </a:lnTo>
                  <a:lnTo>
                    <a:pt x="2" y="55"/>
                  </a:lnTo>
                  <a:lnTo>
                    <a:pt x="0" y="53"/>
                  </a:lnTo>
                  <a:lnTo>
                    <a:pt x="1" y="52"/>
                  </a:lnTo>
                  <a:lnTo>
                    <a:pt x="41" y="7"/>
                  </a:lnTo>
                  <a:lnTo>
                    <a:pt x="54" y="0"/>
                  </a:lnTo>
                  <a:lnTo>
                    <a:pt x="55" y="0"/>
                  </a:lnTo>
                  <a:lnTo>
                    <a:pt x="56" y="1"/>
                  </a:lnTo>
                  <a:lnTo>
                    <a:pt x="56" y="2"/>
                  </a:lnTo>
                  <a:lnTo>
                    <a:pt x="56" y="3"/>
                  </a:lnTo>
                  <a:lnTo>
                    <a:pt x="30" y="37"/>
                  </a:lnTo>
                  <a:close/>
                </a:path>
              </a:pathLst>
            </a:custGeom>
            <a:noFill/>
            <a:ln w="635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17" name="未知"/>
            <p:cNvSpPr>
              <a:spLocks/>
            </p:cNvSpPr>
            <p:nvPr/>
          </p:nvSpPr>
          <p:spPr bwMode="auto">
            <a:xfrm>
              <a:off x="660" y="803"/>
              <a:ext cx="111" cy="110"/>
            </a:xfrm>
            <a:custGeom>
              <a:avLst/>
              <a:gdLst>
                <a:gd name="T0" fmla="*/ 0 w 276"/>
                <a:gd name="T1" fmla="*/ 0 h 275"/>
                <a:gd name="T2" fmla="*/ 0 w 276"/>
                <a:gd name="T3" fmla="*/ 0 h 275"/>
                <a:gd name="T4" fmla="*/ 0 w 276"/>
                <a:gd name="T5" fmla="*/ 0 h 275"/>
                <a:gd name="T6" fmla="*/ 0 w 276"/>
                <a:gd name="T7" fmla="*/ 0 h 275"/>
                <a:gd name="T8" fmla="*/ 0 w 276"/>
                <a:gd name="T9" fmla="*/ 0 h 275"/>
                <a:gd name="T10" fmla="*/ 0 w 276"/>
                <a:gd name="T11" fmla="*/ 0 h 275"/>
                <a:gd name="T12" fmla="*/ 0 w 276"/>
                <a:gd name="T13" fmla="*/ 0 h 275"/>
                <a:gd name="T14" fmla="*/ 0 w 276"/>
                <a:gd name="T15" fmla="*/ 0 h 275"/>
                <a:gd name="T16" fmla="*/ 0 w 276"/>
                <a:gd name="T17" fmla="*/ 0 h 275"/>
                <a:gd name="T18" fmla="*/ 0 w 276"/>
                <a:gd name="T19" fmla="*/ 0 h 275"/>
                <a:gd name="T20" fmla="*/ 0 w 276"/>
                <a:gd name="T21" fmla="*/ 0 h 275"/>
                <a:gd name="T22" fmla="*/ 0 w 276"/>
                <a:gd name="T23" fmla="*/ 0 h 27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276" h="275">
                  <a:moveTo>
                    <a:pt x="243" y="242"/>
                  </a:moveTo>
                  <a:lnTo>
                    <a:pt x="256" y="231"/>
                  </a:lnTo>
                  <a:lnTo>
                    <a:pt x="276" y="275"/>
                  </a:lnTo>
                  <a:lnTo>
                    <a:pt x="256" y="231"/>
                  </a:lnTo>
                  <a:lnTo>
                    <a:pt x="44" y="19"/>
                  </a:lnTo>
                  <a:lnTo>
                    <a:pt x="33" y="33"/>
                  </a:lnTo>
                  <a:lnTo>
                    <a:pt x="0" y="0"/>
                  </a:lnTo>
                  <a:lnTo>
                    <a:pt x="33" y="33"/>
                  </a:lnTo>
                  <a:lnTo>
                    <a:pt x="33" y="35"/>
                  </a:lnTo>
                  <a:lnTo>
                    <a:pt x="222" y="233"/>
                  </a:lnTo>
                  <a:lnTo>
                    <a:pt x="242" y="242"/>
                  </a:lnTo>
                  <a:lnTo>
                    <a:pt x="243" y="242"/>
                  </a:lnTo>
                  <a:close/>
                </a:path>
              </a:pathLst>
            </a:custGeom>
            <a:blipFill dpi="0" rotWithShape="0">
              <a:blip r:embed="rId9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18" name="未知"/>
            <p:cNvSpPr>
              <a:spLocks/>
            </p:cNvSpPr>
            <p:nvPr/>
          </p:nvSpPr>
          <p:spPr bwMode="auto">
            <a:xfrm>
              <a:off x="670" y="799"/>
              <a:ext cx="105" cy="105"/>
            </a:xfrm>
            <a:custGeom>
              <a:avLst/>
              <a:gdLst>
                <a:gd name="T0" fmla="*/ 0 w 262"/>
                <a:gd name="T1" fmla="*/ 0 h 262"/>
                <a:gd name="T2" fmla="*/ 0 w 262"/>
                <a:gd name="T3" fmla="*/ 0 h 262"/>
                <a:gd name="T4" fmla="*/ 0 w 262"/>
                <a:gd name="T5" fmla="*/ 0 h 262"/>
                <a:gd name="T6" fmla="*/ 0 w 262"/>
                <a:gd name="T7" fmla="*/ 0 h 262"/>
                <a:gd name="T8" fmla="*/ 0 w 262"/>
                <a:gd name="T9" fmla="*/ 0 h 262"/>
                <a:gd name="T10" fmla="*/ 0 w 262"/>
                <a:gd name="T11" fmla="*/ 0 h 262"/>
                <a:gd name="T12" fmla="*/ 0 w 262"/>
                <a:gd name="T13" fmla="*/ 0 h 262"/>
                <a:gd name="T14" fmla="*/ 0 w 262"/>
                <a:gd name="T15" fmla="*/ 0 h 262"/>
                <a:gd name="T16" fmla="*/ 0 w 262"/>
                <a:gd name="T17" fmla="*/ 0 h 262"/>
                <a:gd name="T18" fmla="*/ 0 w 262"/>
                <a:gd name="T19" fmla="*/ 0 h 262"/>
                <a:gd name="T20" fmla="*/ 0 w 262"/>
                <a:gd name="T21" fmla="*/ 0 h 262"/>
                <a:gd name="T22" fmla="*/ 0 w 262"/>
                <a:gd name="T23" fmla="*/ 0 h 262"/>
                <a:gd name="T24" fmla="*/ 0 w 262"/>
                <a:gd name="T25" fmla="*/ 0 h 262"/>
                <a:gd name="T26" fmla="*/ 0 w 262"/>
                <a:gd name="T27" fmla="*/ 0 h 262"/>
                <a:gd name="T28" fmla="*/ 0 w 262"/>
                <a:gd name="T29" fmla="*/ 0 h 262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262" h="262">
                  <a:moveTo>
                    <a:pt x="233" y="241"/>
                  </a:moveTo>
                  <a:lnTo>
                    <a:pt x="233" y="239"/>
                  </a:lnTo>
                  <a:lnTo>
                    <a:pt x="233" y="238"/>
                  </a:lnTo>
                  <a:lnTo>
                    <a:pt x="262" y="262"/>
                  </a:lnTo>
                  <a:lnTo>
                    <a:pt x="233" y="238"/>
                  </a:lnTo>
                  <a:lnTo>
                    <a:pt x="233" y="236"/>
                  </a:lnTo>
                  <a:lnTo>
                    <a:pt x="44" y="39"/>
                  </a:lnTo>
                  <a:lnTo>
                    <a:pt x="24" y="29"/>
                  </a:lnTo>
                  <a:lnTo>
                    <a:pt x="23" y="29"/>
                  </a:lnTo>
                  <a:lnTo>
                    <a:pt x="21" y="30"/>
                  </a:lnTo>
                  <a:lnTo>
                    <a:pt x="20" y="30"/>
                  </a:lnTo>
                  <a:lnTo>
                    <a:pt x="0" y="0"/>
                  </a:lnTo>
                  <a:lnTo>
                    <a:pt x="20" y="30"/>
                  </a:lnTo>
                  <a:lnTo>
                    <a:pt x="232" y="242"/>
                  </a:lnTo>
                  <a:lnTo>
                    <a:pt x="233" y="241"/>
                  </a:lnTo>
                  <a:close/>
                </a:path>
              </a:pathLst>
            </a:custGeom>
            <a:blipFill dpi="0" rotWithShape="0">
              <a:blip r:embed="rId10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19" name="未知"/>
            <p:cNvSpPr>
              <a:spLocks/>
            </p:cNvSpPr>
            <p:nvPr/>
          </p:nvSpPr>
          <p:spPr bwMode="auto">
            <a:xfrm>
              <a:off x="674" y="810"/>
              <a:ext cx="89" cy="90"/>
            </a:xfrm>
            <a:custGeom>
              <a:avLst/>
              <a:gdLst>
                <a:gd name="T0" fmla="*/ 0 w 224"/>
                <a:gd name="T1" fmla="*/ 0 h 224"/>
                <a:gd name="T2" fmla="*/ 0 w 224"/>
                <a:gd name="T3" fmla="*/ 0 h 224"/>
                <a:gd name="T4" fmla="*/ 0 w 224"/>
                <a:gd name="T5" fmla="*/ 0 h 224"/>
                <a:gd name="T6" fmla="*/ 0 w 224"/>
                <a:gd name="T7" fmla="*/ 0 h 224"/>
                <a:gd name="T8" fmla="*/ 0 w 224"/>
                <a:gd name="T9" fmla="*/ 0 h 224"/>
                <a:gd name="T10" fmla="*/ 0 w 224"/>
                <a:gd name="T11" fmla="*/ 0 h 224"/>
                <a:gd name="T12" fmla="*/ 0 w 224"/>
                <a:gd name="T13" fmla="*/ 0 h 224"/>
                <a:gd name="T14" fmla="*/ 0 w 224"/>
                <a:gd name="T15" fmla="*/ 0 h 224"/>
                <a:gd name="T16" fmla="*/ 0 w 224"/>
                <a:gd name="T17" fmla="*/ 0 h 224"/>
                <a:gd name="T18" fmla="*/ 0 w 224"/>
                <a:gd name="T19" fmla="*/ 0 h 224"/>
                <a:gd name="T20" fmla="*/ 0 w 224"/>
                <a:gd name="T21" fmla="*/ 0 h 224"/>
                <a:gd name="T22" fmla="*/ 0 w 224"/>
                <a:gd name="T23" fmla="*/ 0 h 22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224" h="224">
                  <a:moveTo>
                    <a:pt x="220" y="220"/>
                  </a:moveTo>
                  <a:lnTo>
                    <a:pt x="224" y="209"/>
                  </a:lnTo>
                  <a:lnTo>
                    <a:pt x="224" y="207"/>
                  </a:lnTo>
                  <a:lnTo>
                    <a:pt x="35" y="10"/>
                  </a:lnTo>
                  <a:lnTo>
                    <a:pt x="15" y="0"/>
                  </a:lnTo>
                  <a:lnTo>
                    <a:pt x="14" y="0"/>
                  </a:lnTo>
                  <a:lnTo>
                    <a:pt x="0" y="15"/>
                  </a:lnTo>
                  <a:lnTo>
                    <a:pt x="0" y="17"/>
                  </a:lnTo>
                  <a:lnTo>
                    <a:pt x="189" y="215"/>
                  </a:lnTo>
                  <a:lnTo>
                    <a:pt x="209" y="224"/>
                  </a:lnTo>
                  <a:lnTo>
                    <a:pt x="210" y="224"/>
                  </a:lnTo>
                  <a:lnTo>
                    <a:pt x="220" y="220"/>
                  </a:lnTo>
                  <a:close/>
                </a:path>
              </a:pathLst>
            </a:custGeom>
            <a:noFill/>
            <a:ln w="635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20" name="未知"/>
            <p:cNvSpPr>
              <a:spLocks/>
            </p:cNvSpPr>
            <p:nvPr/>
          </p:nvSpPr>
          <p:spPr bwMode="auto">
            <a:xfrm>
              <a:off x="715" y="842"/>
              <a:ext cx="2" cy="23"/>
            </a:xfrm>
            <a:custGeom>
              <a:avLst/>
              <a:gdLst>
                <a:gd name="T0" fmla="*/ 0 w 5"/>
                <a:gd name="T1" fmla="*/ 0 h 57"/>
                <a:gd name="T2" fmla="*/ 0 w 5"/>
                <a:gd name="T3" fmla="*/ 0 h 57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5" h="57">
                  <a:moveTo>
                    <a:pt x="5" y="0"/>
                  </a:moveTo>
                  <a:lnTo>
                    <a:pt x="0" y="57"/>
                  </a:lnTo>
                </a:path>
              </a:pathLst>
            </a:custGeom>
            <a:noFill/>
            <a:ln w="3175" cmpd="sng">
              <a:solidFill>
                <a:srgbClr val="6666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21" name="未知"/>
            <p:cNvSpPr>
              <a:spLocks/>
            </p:cNvSpPr>
            <p:nvPr/>
          </p:nvSpPr>
          <p:spPr bwMode="auto">
            <a:xfrm>
              <a:off x="714" y="842"/>
              <a:ext cx="2" cy="23"/>
            </a:xfrm>
            <a:custGeom>
              <a:avLst/>
              <a:gdLst>
                <a:gd name="T0" fmla="*/ 0 w 5"/>
                <a:gd name="T1" fmla="*/ 0 h 57"/>
                <a:gd name="T2" fmla="*/ 0 w 5"/>
                <a:gd name="T3" fmla="*/ 0 h 57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5" h="57">
                  <a:moveTo>
                    <a:pt x="5" y="0"/>
                  </a:moveTo>
                  <a:lnTo>
                    <a:pt x="0" y="57"/>
                  </a:lnTo>
                </a:path>
              </a:pathLst>
            </a:custGeom>
            <a:noFill/>
            <a:ln w="3175" cmpd="sng">
              <a:solidFill>
                <a:srgbClr val="BEBEBE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22" name="未知"/>
            <p:cNvSpPr>
              <a:spLocks/>
            </p:cNvSpPr>
            <p:nvPr/>
          </p:nvSpPr>
          <p:spPr bwMode="auto">
            <a:xfrm>
              <a:off x="735" y="862"/>
              <a:ext cx="3" cy="23"/>
            </a:xfrm>
            <a:custGeom>
              <a:avLst/>
              <a:gdLst>
                <a:gd name="T0" fmla="*/ 1 w 6"/>
                <a:gd name="T1" fmla="*/ 0 h 57"/>
                <a:gd name="T2" fmla="*/ 0 w 6"/>
                <a:gd name="T3" fmla="*/ 0 h 57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6" h="57">
                  <a:moveTo>
                    <a:pt x="6" y="0"/>
                  </a:moveTo>
                  <a:lnTo>
                    <a:pt x="0" y="57"/>
                  </a:lnTo>
                </a:path>
              </a:pathLst>
            </a:custGeom>
            <a:noFill/>
            <a:ln w="3175" cmpd="sng">
              <a:solidFill>
                <a:srgbClr val="6666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23" name="未知"/>
            <p:cNvSpPr>
              <a:spLocks/>
            </p:cNvSpPr>
            <p:nvPr/>
          </p:nvSpPr>
          <p:spPr bwMode="auto">
            <a:xfrm>
              <a:off x="734" y="862"/>
              <a:ext cx="2" cy="23"/>
            </a:xfrm>
            <a:custGeom>
              <a:avLst/>
              <a:gdLst>
                <a:gd name="T0" fmla="*/ 0 w 6"/>
                <a:gd name="T1" fmla="*/ 0 h 57"/>
                <a:gd name="T2" fmla="*/ 0 w 6"/>
                <a:gd name="T3" fmla="*/ 0 h 57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6" h="57">
                  <a:moveTo>
                    <a:pt x="6" y="0"/>
                  </a:moveTo>
                  <a:lnTo>
                    <a:pt x="0" y="57"/>
                  </a:lnTo>
                </a:path>
              </a:pathLst>
            </a:custGeom>
            <a:noFill/>
            <a:ln w="3175" cmpd="sng">
              <a:solidFill>
                <a:srgbClr val="BEBEBE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24" name="未知"/>
            <p:cNvSpPr>
              <a:spLocks/>
            </p:cNvSpPr>
            <p:nvPr/>
          </p:nvSpPr>
          <p:spPr bwMode="auto">
            <a:xfrm>
              <a:off x="746" y="873"/>
              <a:ext cx="2" cy="22"/>
            </a:xfrm>
            <a:custGeom>
              <a:avLst/>
              <a:gdLst>
                <a:gd name="T0" fmla="*/ 0 w 5"/>
                <a:gd name="T1" fmla="*/ 0 h 56"/>
                <a:gd name="T2" fmla="*/ 0 w 5"/>
                <a:gd name="T3" fmla="*/ 0 h 56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5" h="56">
                  <a:moveTo>
                    <a:pt x="5" y="0"/>
                  </a:moveTo>
                  <a:lnTo>
                    <a:pt x="0" y="56"/>
                  </a:lnTo>
                </a:path>
              </a:pathLst>
            </a:custGeom>
            <a:noFill/>
            <a:ln w="3175" cmpd="sng">
              <a:solidFill>
                <a:srgbClr val="6666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25" name="未知"/>
            <p:cNvSpPr>
              <a:spLocks/>
            </p:cNvSpPr>
            <p:nvPr/>
          </p:nvSpPr>
          <p:spPr bwMode="auto">
            <a:xfrm>
              <a:off x="744" y="873"/>
              <a:ext cx="2" cy="22"/>
            </a:xfrm>
            <a:custGeom>
              <a:avLst/>
              <a:gdLst>
                <a:gd name="T0" fmla="*/ 0 w 5"/>
                <a:gd name="T1" fmla="*/ 0 h 56"/>
                <a:gd name="T2" fmla="*/ 0 w 5"/>
                <a:gd name="T3" fmla="*/ 0 h 56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5" h="56">
                  <a:moveTo>
                    <a:pt x="5" y="0"/>
                  </a:moveTo>
                  <a:lnTo>
                    <a:pt x="0" y="56"/>
                  </a:lnTo>
                </a:path>
              </a:pathLst>
            </a:custGeom>
            <a:noFill/>
            <a:ln w="3175" cmpd="sng">
              <a:solidFill>
                <a:srgbClr val="BEBEBE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26" name="未知"/>
            <p:cNvSpPr>
              <a:spLocks/>
            </p:cNvSpPr>
            <p:nvPr/>
          </p:nvSpPr>
          <p:spPr bwMode="auto">
            <a:xfrm>
              <a:off x="725" y="852"/>
              <a:ext cx="2" cy="23"/>
            </a:xfrm>
            <a:custGeom>
              <a:avLst/>
              <a:gdLst>
                <a:gd name="T0" fmla="*/ 0 w 5"/>
                <a:gd name="T1" fmla="*/ 0 h 57"/>
                <a:gd name="T2" fmla="*/ 0 w 5"/>
                <a:gd name="T3" fmla="*/ 0 h 57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5" h="57">
                  <a:moveTo>
                    <a:pt x="5" y="0"/>
                  </a:moveTo>
                  <a:lnTo>
                    <a:pt x="0" y="57"/>
                  </a:lnTo>
                </a:path>
              </a:pathLst>
            </a:custGeom>
            <a:noFill/>
            <a:ln w="3175" cmpd="sng">
              <a:solidFill>
                <a:srgbClr val="6666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27" name="未知"/>
            <p:cNvSpPr>
              <a:spLocks/>
            </p:cNvSpPr>
            <p:nvPr/>
          </p:nvSpPr>
          <p:spPr bwMode="auto">
            <a:xfrm>
              <a:off x="724" y="852"/>
              <a:ext cx="2" cy="23"/>
            </a:xfrm>
            <a:custGeom>
              <a:avLst/>
              <a:gdLst>
                <a:gd name="T0" fmla="*/ 0 w 6"/>
                <a:gd name="T1" fmla="*/ 0 h 57"/>
                <a:gd name="T2" fmla="*/ 0 w 6"/>
                <a:gd name="T3" fmla="*/ 0 h 57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6" h="57">
                  <a:moveTo>
                    <a:pt x="6" y="0"/>
                  </a:moveTo>
                  <a:lnTo>
                    <a:pt x="0" y="57"/>
                  </a:lnTo>
                </a:path>
              </a:pathLst>
            </a:custGeom>
            <a:noFill/>
            <a:ln w="3175" cmpd="sng">
              <a:solidFill>
                <a:srgbClr val="BEBEBE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28" name="未知"/>
            <p:cNvSpPr>
              <a:spLocks/>
            </p:cNvSpPr>
            <p:nvPr/>
          </p:nvSpPr>
          <p:spPr bwMode="auto">
            <a:xfrm>
              <a:off x="706" y="833"/>
              <a:ext cx="2" cy="23"/>
            </a:xfrm>
            <a:custGeom>
              <a:avLst/>
              <a:gdLst>
                <a:gd name="T0" fmla="*/ 0 w 5"/>
                <a:gd name="T1" fmla="*/ 0 h 57"/>
                <a:gd name="T2" fmla="*/ 0 w 5"/>
                <a:gd name="T3" fmla="*/ 0 h 57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5" h="57">
                  <a:moveTo>
                    <a:pt x="5" y="0"/>
                  </a:moveTo>
                  <a:lnTo>
                    <a:pt x="0" y="57"/>
                  </a:lnTo>
                </a:path>
              </a:pathLst>
            </a:custGeom>
            <a:noFill/>
            <a:ln w="3175" cmpd="sng">
              <a:solidFill>
                <a:srgbClr val="6666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29" name="未知"/>
            <p:cNvSpPr>
              <a:spLocks/>
            </p:cNvSpPr>
            <p:nvPr/>
          </p:nvSpPr>
          <p:spPr bwMode="auto">
            <a:xfrm>
              <a:off x="705" y="833"/>
              <a:ext cx="2" cy="23"/>
            </a:xfrm>
            <a:custGeom>
              <a:avLst/>
              <a:gdLst>
                <a:gd name="T0" fmla="*/ 0 w 5"/>
                <a:gd name="T1" fmla="*/ 0 h 57"/>
                <a:gd name="T2" fmla="*/ 0 w 5"/>
                <a:gd name="T3" fmla="*/ 0 h 57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5" h="57">
                  <a:moveTo>
                    <a:pt x="5" y="0"/>
                  </a:moveTo>
                  <a:lnTo>
                    <a:pt x="0" y="57"/>
                  </a:lnTo>
                </a:path>
              </a:pathLst>
            </a:custGeom>
            <a:noFill/>
            <a:ln w="3175" cmpd="sng">
              <a:solidFill>
                <a:srgbClr val="BEBEBE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30" name="未知"/>
            <p:cNvSpPr>
              <a:spLocks/>
            </p:cNvSpPr>
            <p:nvPr/>
          </p:nvSpPr>
          <p:spPr bwMode="auto">
            <a:xfrm>
              <a:off x="706" y="870"/>
              <a:ext cx="251" cy="251"/>
            </a:xfrm>
            <a:custGeom>
              <a:avLst/>
              <a:gdLst>
                <a:gd name="T0" fmla="*/ 0 w 627"/>
                <a:gd name="T1" fmla="*/ 0 h 627"/>
                <a:gd name="T2" fmla="*/ 0 w 627"/>
                <a:gd name="T3" fmla="*/ 0 h 627"/>
                <a:gd name="T4" fmla="*/ 0 w 627"/>
                <a:gd name="T5" fmla="*/ 0 h 627"/>
                <a:gd name="T6" fmla="*/ 0 w 627"/>
                <a:gd name="T7" fmla="*/ 0 h 627"/>
                <a:gd name="T8" fmla="*/ 0 w 627"/>
                <a:gd name="T9" fmla="*/ 0 h 627"/>
                <a:gd name="T10" fmla="*/ 0 w 627"/>
                <a:gd name="T11" fmla="*/ 0 h 627"/>
                <a:gd name="T12" fmla="*/ 0 w 627"/>
                <a:gd name="T13" fmla="*/ 0 h 627"/>
                <a:gd name="T14" fmla="*/ 0 w 627"/>
                <a:gd name="T15" fmla="*/ 0 h 627"/>
                <a:gd name="T16" fmla="*/ 0 w 627"/>
                <a:gd name="T17" fmla="*/ 0 h 627"/>
                <a:gd name="T18" fmla="*/ 0 w 627"/>
                <a:gd name="T19" fmla="*/ 0 h 627"/>
                <a:gd name="T20" fmla="*/ 0 w 627"/>
                <a:gd name="T21" fmla="*/ 0 h 627"/>
                <a:gd name="T22" fmla="*/ 0 w 627"/>
                <a:gd name="T23" fmla="*/ 0 h 627"/>
                <a:gd name="T24" fmla="*/ 0 w 627"/>
                <a:gd name="T25" fmla="*/ 0 h 627"/>
                <a:gd name="T26" fmla="*/ 0 w 627"/>
                <a:gd name="T27" fmla="*/ 0 h 627"/>
                <a:gd name="T28" fmla="*/ 0 w 627"/>
                <a:gd name="T29" fmla="*/ 0 h 627"/>
                <a:gd name="T30" fmla="*/ 0 w 627"/>
                <a:gd name="T31" fmla="*/ 0 h 627"/>
                <a:gd name="T32" fmla="*/ 0 w 627"/>
                <a:gd name="T33" fmla="*/ 0 h 627"/>
                <a:gd name="T34" fmla="*/ 0 w 627"/>
                <a:gd name="T35" fmla="*/ 0 h 6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627" h="627">
                  <a:moveTo>
                    <a:pt x="540" y="547"/>
                  </a:moveTo>
                  <a:lnTo>
                    <a:pt x="591" y="512"/>
                  </a:lnTo>
                  <a:lnTo>
                    <a:pt x="594" y="490"/>
                  </a:lnTo>
                  <a:lnTo>
                    <a:pt x="627" y="627"/>
                  </a:lnTo>
                  <a:lnTo>
                    <a:pt x="594" y="490"/>
                  </a:lnTo>
                  <a:lnTo>
                    <a:pt x="594" y="487"/>
                  </a:lnTo>
                  <a:lnTo>
                    <a:pt x="180" y="68"/>
                  </a:lnTo>
                  <a:lnTo>
                    <a:pt x="132" y="32"/>
                  </a:lnTo>
                  <a:lnTo>
                    <a:pt x="129" y="32"/>
                  </a:lnTo>
                  <a:lnTo>
                    <a:pt x="127" y="32"/>
                  </a:lnTo>
                  <a:lnTo>
                    <a:pt x="80" y="72"/>
                  </a:lnTo>
                  <a:lnTo>
                    <a:pt x="79" y="83"/>
                  </a:lnTo>
                  <a:lnTo>
                    <a:pt x="0" y="0"/>
                  </a:lnTo>
                  <a:lnTo>
                    <a:pt x="79" y="83"/>
                  </a:lnTo>
                  <a:lnTo>
                    <a:pt x="79" y="85"/>
                  </a:lnTo>
                  <a:lnTo>
                    <a:pt x="499" y="534"/>
                  </a:lnTo>
                  <a:lnTo>
                    <a:pt x="537" y="547"/>
                  </a:lnTo>
                  <a:lnTo>
                    <a:pt x="540" y="547"/>
                  </a:lnTo>
                  <a:close/>
                </a:path>
              </a:pathLst>
            </a:custGeom>
            <a:blipFill dpi="0" rotWithShape="0">
              <a:blip r:embed="rId11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31" name="未知"/>
            <p:cNvSpPr>
              <a:spLocks/>
            </p:cNvSpPr>
            <p:nvPr/>
          </p:nvSpPr>
          <p:spPr bwMode="auto">
            <a:xfrm>
              <a:off x="751" y="851"/>
              <a:ext cx="225" cy="225"/>
            </a:xfrm>
            <a:custGeom>
              <a:avLst/>
              <a:gdLst>
                <a:gd name="T0" fmla="*/ 0 w 563"/>
                <a:gd name="T1" fmla="*/ 0 h 563"/>
                <a:gd name="T2" fmla="*/ 0 w 563"/>
                <a:gd name="T3" fmla="*/ 0 h 563"/>
                <a:gd name="T4" fmla="*/ 0 w 563"/>
                <a:gd name="T5" fmla="*/ 0 h 563"/>
                <a:gd name="T6" fmla="*/ 0 w 563"/>
                <a:gd name="T7" fmla="*/ 0 h 563"/>
                <a:gd name="T8" fmla="*/ 0 w 563"/>
                <a:gd name="T9" fmla="*/ 0 h 563"/>
                <a:gd name="T10" fmla="*/ 0 w 563"/>
                <a:gd name="T11" fmla="*/ 0 h 563"/>
                <a:gd name="T12" fmla="*/ 0 w 563"/>
                <a:gd name="T13" fmla="*/ 0 h 563"/>
                <a:gd name="T14" fmla="*/ 0 w 563"/>
                <a:gd name="T15" fmla="*/ 0 h 563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563" h="563">
                  <a:moveTo>
                    <a:pt x="481" y="528"/>
                  </a:moveTo>
                  <a:lnTo>
                    <a:pt x="68" y="116"/>
                  </a:lnTo>
                  <a:lnTo>
                    <a:pt x="0" y="0"/>
                  </a:lnTo>
                  <a:lnTo>
                    <a:pt x="68" y="116"/>
                  </a:lnTo>
                  <a:lnTo>
                    <a:pt x="481" y="529"/>
                  </a:lnTo>
                  <a:lnTo>
                    <a:pt x="563" y="563"/>
                  </a:lnTo>
                  <a:lnTo>
                    <a:pt x="481" y="529"/>
                  </a:lnTo>
                  <a:lnTo>
                    <a:pt x="481" y="528"/>
                  </a:lnTo>
                  <a:close/>
                </a:path>
              </a:pathLst>
            </a:custGeom>
            <a:blipFill dpi="0" rotWithShape="0">
              <a:blip r:embed="rId12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32" name="未知"/>
            <p:cNvSpPr>
              <a:spLocks/>
            </p:cNvSpPr>
            <p:nvPr/>
          </p:nvSpPr>
          <p:spPr bwMode="auto">
            <a:xfrm>
              <a:off x="670" y="856"/>
              <a:ext cx="101" cy="102"/>
            </a:xfrm>
            <a:custGeom>
              <a:avLst/>
              <a:gdLst>
                <a:gd name="T0" fmla="*/ 0 w 253"/>
                <a:gd name="T1" fmla="*/ 0 h 253"/>
                <a:gd name="T2" fmla="*/ 0 w 253"/>
                <a:gd name="T3" fmla="*/ 0 h 253"/>
                <a:gd name="T4" fmla="*/ 0 w 253"/>
                <a:gd name="T5" fmla="*/ 0 h 253"/>
                <a:gd name="T6" fmla="*/ 0 w 253"/>
                <a:gd name="T7" fmla="*/ 0 h 253"/>
                <a:gd name="T8" fmla="*/ 0 w 253"/>
                <a:gd name="T9" fmla="*/ 0 h 253"/>
                <a:gd name="T10" fmla="*/ 0 w 253"/>
                <a:gd name="T11" fmla="*/ 0 h 253"/>
                <a:gd name="T12" fmla="*/ 0 w 253"/>
                <a:gd name="T13" fmla="*/ 0 h 253"/>
                <a:gd name="T14" fmla="*/ 0 w 253"/>
                <a:gd name="T15" fmla="*/ 0 h 253"/>
                <a:gd name="T16" fmla="*/ 0 w 253"/>
                <a:gd name="T17" fmla="*/ 0 h 253"/>
                <a:gd name="T18" fmla="*/ 0 w 253"/>
                <a:gd name="T19" fmla="*/ 0 h 25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53" h="253">
                  <a:moveTo>
                    <a:pt x="144" y="124"/>
                  </a:moveTo>
                  <a:lnTo>
                    <a:pt x="234" y="97"/>
                  </a:lnTo>
                  <a:lnTo>
                    <a:pt x="253" y="253"/>
                  </a:lnTo>
                  <a:lnTo>
                    <a:pt x="234" y="97"/>
                  </a:lnTo>
                  <a:lnTo>
                    <a:pt x="158" y="21"/>
                  </a:lnTo>
                  <a:lnTo>
                    <a:pt x="21" y="152"/>
                  </a:lnTo>
                  <a:lnTo>
                    <a:pt x="0" y="0"/>
                  </a:lnTo>
                  <a:lnTo>
                    <a:pt x="21" y="152"/>
                  </a:lnTo>
                  <a:lnTo>
                    <a:pt x="47" y="170"/>
                  </a:lnTo>
                  <a:lnTo>
                    <a:pt x="144" y="124"/>
                  </a:lnTo>
                  <a:close/>
                </a:path>
              </a:pathLst>
            </a:custGeom>
            <a:blipFill dpi="0" rotWithShape="0">
              <a:blip r:embed="rId13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33" name="未知"/>
            <p:cNvSpPr>
              <a:spLocks/>
            </p:cNvSpPr>
            <p:nvPr/>
          </p:nvSpPr>
          <p:spPr bwMode="auto">
            <a:xfrm>
              <a:off x="724" y="833"/>
              <a:ext cx="70" cy="70"/>
            </a:xfrm>
            <a:custGeom>
              <a:avLst/>
              <a:gdLst>
                <a:gd name="T0" fmla="*/ 0 w 175"/>
                <a:gd name="T1" fmla="*/ 0 h 175"/>
                <a:gd name="T2" fmla="*/ 0 w 175"/>
                <a:gd name="T3" fmla="*/ 0 h 175"/>
                <a:gd name="T4" fmla="*/ 0 w 175"/>
                <a:gd name="T5" fmla="*/ 0 h 175"/>
                <a:gd name="T6" fmla="*/ 0 w 175"/>
                <a:gd name="T7" fmla="*/ 0 h 175"/>
                <a:gd name="T8" fmla="*/ 0 w 175"/>
                <a:gd name="T9" fmla="*/ 0 h 175"/>
                <a:gd name="T10" fmla="*/ 0 w 175"/>
                <a:gd name="T11" fmla="*/ 0 h 175"/>
                <a:gd name="T12" fmla="*/ 0 w 175"/>
                <a:gd name="T13" fmla="*/ 0 h 175"/>
                <a:gd name="T14" fmla="*/ 0 w 175"/>
                <a:gd name="T15" fmla="*/ 0 h 175"/>
                <a:gd name="T16" fmla="*/ 0 w 175"/>
                <a:gd name="T17" fmla="*/ 0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5">
                  <a:moveTo>
                    <a:pt x="110" y="142"/>
                  </a:moveTo>
                  <a:lnTo>
                    <a:pt x="175" y="175"/>
                  </a:lnTo>
                  <a:lnTo>
                    <a:pt x="110" y="142"/>
                  </a:lnTo>
                  <a:lnTo>
                    <a:pt x="47" y="55"/>
                  </a:lnTo>
                  <a:lnTo>
                    <a:pt x="21" y="80"/>
                  </a:lnTo>
                  <a:lnTo>
                    <a:pt x="0" y="0"/>
                  </a:lnTo>
                  <a:lnTo>
                    <a:pt x="21" y="80"/>
                  </a:lnTo>
                  <a:lnTo>
                    <a:pt x="97" y="156"/>
                  </a:lnTo>
                  <a:lnTo>
                    <a:pt x="110" y="142"/>
                  </a:lnTo>
                  <a:close/>
                </a:path>
              </a:pathLst>
            </a:custGeom>
            <a:blipFill dpi="0" rotWithShape="0">
              <a:blip r:embed="rId14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34" name="未知"/>
            <p:cNvSpPr>
              <a:spLocks/>
            </p:cNvSpPr>
            <p:nvPr/>
          </p:nvSpPr>
          <p:spPr bwMode="auto">
            <a:xfrm>
              <a:off x="678" y="855"/>
              <a:ext cx="90" cy="69"/>
            </a:xfrm>
            <a:custGeom>
              <a:avLst/>
              <a:gdLst>
                <a:gd name="T0" fmla="*/ 0 w 226"/>
                <a:gd name="T1" fmla="*/ 0 h 174"/>
                <a:gd name="T2" fmla="*/ 0 w 226"/>
                <a:gd name="T3" fmla="*/ 0 h 174"/>
                <a:gd name="T4" fmla="*/ 0 w 226"/>
                <a:gd name="T5" fmla="*/ 0 h 174"/>
                <a:gd name="T6" fmla="*/ 0 w 226"/>
                <a:gd name="T7" fmla="*/ 0 h 174"/>
                <a:gd name="T8" fmla="*/ 0 w 226"/>
                <a:gd name="T9" fmla="*/ 0 h 174"/>
                <a:gd name="T10" fmla="*/ 0 w 226"/>
                <a:gd name="T11" fmla="*/ 0 h 174"/>
                <a:gd name="T12" fmla="*/ 0 w 226"/>
                <a:gd name="T13" fmla="*/ 0 h 174"/>
                <a:gd name="T14" fmla="*/ 0 w 226"/>
                <a:gd name="T15" fmla="*/ 0 h 174"/>
                <a:gd name="T16" fmla="*/ 0 w 226"/>
                <a:gd name="T17" fmla="*/ 0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26" h="174">
                  <a:moveTo>
                    <a:pt x="226" y="87"/>
                  </a:moveTo>
                  <a:lnTo>
                    <a:pt x="175" y="142"/>
                  </a:lnTo>
                  <a:lnTo>
                    <a:pt x="170" y="141"/>
                  </a:lnTo>
                  <a:lnTo>
                    <a:pt x="165" y="140"/>
                  </a:lnTo>
                  <a:lnTo>
                    <a:pt x="123" y="128"/>
                  </a:lnTo>
                  <a:lnTo>
                    <a:pt x="26" y="174"/>
                  </a:lnTo>
                  <a:lnTo>
                    <a:pt x="0" y="156"/>
                  </a:lnTo>
                  <a:lnTo>
                    <a:pt x="163" y="0"/>
                  </a:lnTo>
                  <a:lnTo>
                    <a:pt x="226" y="87"/>
                  </a:lnTo>
                  <a:close/>
                </a:path>
              </a:pathLst>
            </a:custGeom>
            <a:noFill/>
            <a:ln w="635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35" name="未知"/>
            <p:cNvSpPr>
              <a:spLocks/>
            </p:cNvSpPr>
            <p:nvPr/>
          </p:nvSpPr>
          <p:spPr bwMode="auto">
            <a:xfrm>
              <a:off x="622" y="860"/>
              <a:ext cx="6" cy="7"/>
            </a:xfrm>
            <a:custGeom>
              <a:avLst/>
              <a:gdLst>
                <a:gd name="T0" fmla="*/ 0 w 15"/>
                <a:gd name="T1" fmla="*/ 0 h 17"/>
                <a:gd name="T2" fmla="*/ 0 w 15"/>
                <a:gd name="T3" fmla="*/ 0 h 17"/>
                <a:gd name="T4" fmla="*/ 0 w 15"/>
                <a:gd name="T5" fmla="*/ 0 h 17"/>
                <a:gd name="T6" fmla="*/ 0 w 15"/>
                <a:gd name="T7" fmla="*/ 0 h 17"/>
                <a:gd name="T8" fmla="*/ 0 w 15"/>
                <a:gd name="T9" fmla="*/ 0 h 17"/>
                <a:gd name="T10" fmla="*/ 0 w 15"/>
                <a:gd name="T11" fmla="*/ 0 h 1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5" h="17">
                  <a:moveTo>
                    <a:pt x="14" y="16"/>
                  </a:moveTo>
                  <a:lnTo>
                    <a:pt x="15" y="15"/>
                  </a:lnTo>
                  <a:lnTo>
                    <a:pt x="0" y="0"/>
                  </a:lnTo>
                  <a:lnTo>
                    <a:pt x="1" y="1"/>
                  </a:lnTo>
                  <a:lnTo>
                    <a:pt x="14" y="17"/>
                  </a:lnTo>
                  <a:lnTo>
                    <a:pt x="14" y="1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36" name="未知"/>
            <p:cNvSpPr>
              <a:spLocks/>
            </p:cNvSpPr>
            <p:nvPr/>
          </p:nvSpPr>
          <p:spPr bwMode="auto">
            <a:xfrm>
              <a:off x="599" y="783"/>
              <a:ext cx="112" cy="112"/>
            </a:xfrm>
            <a:custGeom>
              <a:avLst/>
              <a:gdLst>
                <a:gd name="T0" fmla="*/ 0 w 279"/>
                <a:gd name="T1" fmla="*/ 0 h 279"/>
                <a:gd name="T2" fmla="*/ 0 w 279"/>
                <a:gd name="T3" fmla="*/ 0 h 279"/>
                <a:gd name="T4" fmla="*/ 0 w 279"/>
                <a:gd name="T5" fmla="*/ 0 h 279"/>
                <a:gd name="T6" fmla="*/ 0 w 279"/>
                <a:gd name="T7" fmla="*/ 0 h 279"/>
                <a:gd name="T8" fmla="*/ 0 w 279"/>
                <a:gd name="T9" fmla="*/ 0 h 279"/>
                <a:gd name="T10" fmla="*/ 0 w 279"/>
                <a:gd name="T11" fmla="*/ 0 h 279"/>
                <a:gd name="T12" fmla="*/ 0 w 279"/>
                <a:gd name="T13" fmla="*/ 0 h 279"/>
                <a:gd name="T14" fmla="*/ 0 w 279"/>
                <a:gd name="T15" fmla="*/ 0 h 279"/>
                <a:gd name="T16" fmla="*/ 0 w 279"/>
                <a:gd name="T17" fmla="*/ 0 h 279"/>
                <a:gd name="T18" fmla="*/ 0 w 279"/>
                <a:gd name="T19" fmla="*/ 0 h 279"/>
                <a:gd name="T20" fmla="*/ 0 w 279"/>
                <a:gd name="T21" fmla="*/ 0 h 279"/>
                <a:gd name="T22" fmla="*/ 0 w 279"/>
                <a:gd name="T23" fmla="*/ 0 h 279"/>
                <a:gd name="T24" fmla="*/ 0 w 279"/>
                <a:gd name="T25" fmla="*/ 0 h 279"/>
                <a:gd name="T26" fmla="*/ 0 w 279"/>
                <a:gd name="T27" fmla="*/ 0 h 279"/>
                <a:gd name="T28" fmla="*/ 0 w 279"/>
                <a:gd name="T29" fmla="*/ 0 h 279"/>
                <a:gd name="T30" fmla="*/ 0 w 279"/>
                <a:gd name="T31" fmla="*/ 0 h 279"/>
                <a:gd name="T32" fmla="*/ 0 w 279"/>
                <a:gd name="T33" fmla="*/ 0 h 279"/>
                <a:gd name="T34" fmla="*/ 0 w 279"/>
                <a:gd name="T35" fmla="*/ 0 h 279"/>
                <a:gd name="T36" fmla="*/ 0 w 279"/>
                <a:gd name="T37" fmla="*/ 0 h 279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279" h="279">
                  <a:moveTo>
                    <a:pt x="73" y="206"/>
                  </a:moveTo>
                  <a:lnTo>
                    <a:pt x="115" y="160"/>
                  </a:lnTo>
                  <a:lnTo>
                    <a:pt x="165" y="116"/>
                  </a:lnTo>
                  <a:lnTo>
                    <a:pt x="181" y="108"/>
                  </a:lnTo>
                  <a:lnTo>
                    <a:pt x="230" y="157"/>
                  </a:lnTo>
                  <a:lnTo>
                    <a:pt x="261" y="126"/>
                  </a:lnTo>
                  <a:lnTo>
                    <a:pt x="279" y="279"/>
                  </a:lnTo>
                  <a:lnTo>
                    <a:pt x="261" y="126"/>
                  </a:lnTo>
                  <a:lnTo>
                    <a:pt x="165" y="30"/>
                  </a:lnTo>
                  <a:lnTo>
                    <a:pt x="157" y="35"/>
                  </a:lnTo>
                  <a:lnTo>
                    <a:pt x="147" y="43"/>
                  </a:lnTo>
                  <a:lnTo>
                    <a:pt x="103" y="88"/>
                  </a:lnTo>
                  <a:lnTo>
                    <a:pt x="64" y="141"/>
                  </a:lnTo>
                  <a:lnTo>
                    <a:pt x="50" y="177"/>
                  </a:lnTo>
                  <a:lnTo>
                    <a:pt x="0" y="0"/>
                  </a:lnTo>
                  <a:lnTo>
                    <a:pt x="50" y="177"/>
                  </a:lnTo>
                  <a:lnTo>
                    <a:pt x="50" y="178"/>
                  </a:lnTo>
                  <a:lnTo>
                    <a:pt x="72" y="207"/>
                  </a:lnTo>
                  <a:lnTo>
                    <a:pt x="73" y="206"/>
                  </a:lnTo>
                  <a:close/>
                </a:path>
              </a:pathLst>
            </a:custGeom>
            <a:blipFill dpi="0" rotWithShape="0">
              <a:blip r:embed="rId15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37" name="未知"/>
            <p:cNvSpPr>
              <a:spLocks/>
            </p:cNvSpPr>
            <p:nvPr/>
          </p:nvSpPr>
          <p:spPr bwMode="auto">
            <a:xfrm>
              <a:off x="653" y="760"/>
              <a:ext cx="81" cy="81"/>
            </a:xfrm>
            <a:custGeom>
              <a:avLst/>
              <a:gdLst>
                <a:gd name="T0" fmla="*/ 0 w 202"/>
                <a:gd name="T1" fmla="*/ 0 h 202"/>
                <a:gd name="T2" fmla="*/ 0 w 202"/>
                <a:gd name="T3" fmla="*/ 0 h 202"/>
                <a:gd name="T4" fmla="*/ 0 w 202"/>
                <a:gd name="T5" fmla="*/ 0 h 202"/>
                <a:gd name="T6" fmla="*/ 0 w 202"/>
                <a:gd name="T7" fmla="*/ 0 h 202"/>
                <a:gd name="T8" fmla="*/ 0 w 202"/>
                <a:gd name="T9" fmla="*/ 0 h 202"/>
                <a:gd name="T10" fmla="*/ 0 w 202"/>
                <a:gd name="T11" fmla="*/ 0 h 202"/>
                <a:gd name="T12" fmla="*/ 0 w 202"/>
                <a:gd name="T13" fmla="*/ 0 h 202"/>
                <a:gd name="T14" fmla="*/ 0 w 202"/>
                <a:gd name="T15" fmla="*/ 0 h 202"/>
                <a:gd name="T16" fmla="*/ 0 w 202"/>
                <a:gd name="T17" fmla="*/ 0 h 202"/>
                <a:gd name="T18" fmla="*/ 0 w 202"/>
                <a:gd name="T19" fmla="*/ 0 h 202"/>
                <a:gd name="T20" fmla="*/ 0 w 202"/>
                <a:gd name="T21" fmla="*/ 0 h 202"/>
                <a:gd name="T22" fmla="*/ 0 w 202"/>
                <a:gd name="T23" fmla="*/ 0 h 202"/>
                <a:gd name="T24" fmla="*/ 0 w 202"/>
                <a:gd name="T25" fmla="*/ 0 h 202"/>
                <a:gd name="T26" fmla="*/ 0 w 202"/>
                <a:gd name="T27" fmla="*/ 0 h 202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202" h="202">
                  <a:moveTo>
                    <a:pt x="148" y="160"/>
                  </a:moveTo>
                  <a:lnTo>
                    <a:pt x="202" y="202"/>
                  </a:lnTo>
                  <a:lnTo>
                    <a:pt x="148" y="160"/>
                  </a:lnTo>
                  <a:lnTo>
                    <a:pt x="123" y="105"/>
                  </a:lnTo>
                  <a:lnTo>
                    <a:pt x="68" y="69"/>
                  </a:lnTo>
                  <a:lnTo>
                    <a:pt x="60" y="71"/>
                  </a:lnTo>
                  <a:lnTo>
                    <a:pt x="50" y="75"/>
                  </a:lnTo>
                  <a:lnTo>
                    <a:pt x="41" y="80"/>
                  </a:lnTo>
                  <a:lnTo>
                    <a:pt x="31" y="86"/>
                  </a:lnTo>
                  <a:lnTo>
                    <a:pt x="30" y="88"/>
                  </a:lnTo>
                  <a:lnTo>
                    <a:pt x="0" y="0"/>
                  </a:lnTo>
                  <a:lnTo>
                    <a:pt x="30" y="88"/>
                  </a:lnTo>
                  <a:lnTo>
                    <a:pt x="126" y="184"/>
                  </a:lnTo>
                  <a:lnTo>
                    <a:pt x="148" y="160"/>
                  </a:lnTo>
                  <a:close/>
                </a:path>
              </a:pathLst>
            </a:custGeom>
            <a:blipFill dpi="0" rotWithShape="0">
              <a:blip r:embed="rId16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38" name="未知"/>
            <p:cNvSpPr>
              <a:spLocks/>
            </p:cNvSpPr>
            <p:nvPr/>
          </p:nvSpPr>
          <p:spPr bwMode="auto">
            <a:xfrm>
              <a:off x="619" y="788"/>
              <a:ext cx="93" cy="79"/>
            </a:xfrm>
            <a:custGeom>
              <a:avLst/>
              <a:gdLst>
                <a:gd name="T0" fmla="*/ 0 w 233"/>
                <a:gd name="T1" fmla="*/ 0 h 198"/>
                <a:gd name="T2" fmla="*/ 0 w 233"/>
                <a:gd name="T3" fmla="*/ 0 h 198"/>
                <a:gd name="T4" fmla="*/ 0 w 233"/>
                <a:gd name="T5" fmla="*/ 0 h 198"/>
                <a:gd name="T6" fmla="*/ 0 w 233"/>
                <a:gd name="T7" fmla="*/ 0 h 198"/>
                <a:gd name="T8" fmla="*/ 0 w 233"/>
                <a:gd name="T9" fmla="*/ 0 h 198"/>
                <a:gd name="T10" fmla="*/ 0 w 233"/>
                <a:gd name="T11" fmla="*/ 0 h 198"/>
                <a:gd name="T12" fmla="*/ 0 w 233"/>
                <a:gd name="T13" fmla="*/ 0 h 198"/>
                <a:gd name="T14" fmla="*/ 0 w 233"/>
                <a:gd name="T15" fmla="*/ 0 h 198"/>
                <a:gd name="T16" fmla="*/ 0 w 233"/>
                <a:gd name="T17" fmla="*/ 0 h 198"/>
                <a:gd name="T18" fmla="*/ 0 w 233"/>
                <a:gd name="T19" fmla="*/ 0 h 198"/>
                <a:gd name="T20" fmla="*/ 0 w 233"/>
                <a:gd name="T21" fmla="*/ 0 h 198"/>
                <a:gd name="T22" fmla="*/ 0 w 233"/>
                <a:gd name="T23" fmla="*/ 0 h 198"/>
                <a:gd name="T24" fmla="*/ 0 w 233"/>
                <a:gd name="T25" fmla="*/ 0 h 198"/>
                <a:gd name="T26" fmla="*/ 0 w 233"/>
                <a:gd name="T27" fmla="*/ 0 h 198"/>
                <a:gd name="T28" fmla="*/ 0 w 233"/>
                <a:gd name="T29" fmla="*/ 0 h 198"/>
                <a:gd name="T30" fmla="*/ 0 w 233"/>
                <a:gd name="T31" fmla="*/ 0 h 198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233" h="198">
                  <a:moveTo>
                    <a:pt x="21" y="198"/>
                  </a:moveTo>
                  <a:lnTo>
                    <a:pt x="0" y="166"/>
                  </a:lnTo>
                  <a:lnTo>
                    <a:pt x="0" y="164"/>
                  </a:lnTo>
                  <a:lnTo>
                    <a:pt x="31" y="105"/>
                  </a:lnTo>
                  <a:lnTo>
                    <a:pt x="70" y="58"/>
                  </a:lnTo>
                  <a:lnTo>
                    <a:pt x="116" y="17"/>
                  </a:lnTo>
                  <a:lnTo>
                    <a:pt x="153" y="0"/>
                  </a:lnTo>
                  <a:lnTo>
                    <a:pt x="162" y="0"/>
                  </a:lnTo>
                  <a:lnTo>
                    <a:pt x="213" y="44"/>
                  </a:lnTo>
                  <a:lnTo>
                    <a:pt x="233" y="91"/>
                  </a:lnTo>
                  <a:lnTo>
                    <a:pt x="180" y="146"/>
                  </a:lnTo>
                  <a:lnTo>
                    <a:pt x="131" y="97"/>
                  </a:lnTo>
                  <a:lnTo>
                    <a:pt x="126" y="98"/>
                  </a:lnTo>
                  <a:lnTo>
                    <a:pt x="72" y="142"/>
                  </a:lnTo>
                  <a:lnTo>
                    <a:pt x="29" y="188"/>
                  </a:lnTo>
                  <a:lnTo>
                    <a:pt x="21" y="198"/>
                  </a:lnTo>
                  <a:close/>
                </a:path>
              </a:pathLst>
            </a:custGeom>
            <a:noFill/>
            <a:ln w="635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39" name="未知"/>
            <p:cNvSpPr>
              <a:spLocks/>
            </p:cNvSpPr>
            <p:nvPr/>
          </p:nvSpPr>
          <p:spPr bwMode="auto">
            <a:xfrm>
              <a:off x="712" y="866"/>
              <a:ext cx="70" cy="69"/>
            </a:xfrm>
            <a:custGeom>
              <a:avLst/>
              <a:gdLst>
                <a:gd name="T0" fmla="*/ 0 w 175"/>
                <a:gd name="T1" fmla="*/ 0 h 174"/>
                <a:gd name="T2" fmla="*/ 0 w 175"/>
                <a:gd name="T3" fmla="*/ 0 h 174"/>
                <a:gd name="T4" fmla="*/ 0 w 175"/>
                <a:gd name="T5" fmla="*/ 0 h 174"/>
                <a:gd name="T6" fmla="*/ 0 w 175"/>
                <a:gd name="T7" fmla="*/ 0 h 174"/>
                <a:gd name="T8" fmla="*/ 0 w 175"/>
                <a:gd name="T9" fmla="*/ 0 h 174"/>
                <a:gd name="T10" fmla="*/ 0 w 175"/>
                <a:gd name="T11" fmla="*/ 0 h 174"/>
                <a:gd name="T12" fmla="*/ 0 w 175"/>
                <a:gd name="T13" fmla="*/ 0 h 174"/>
                <a:gd name="T14" fmla="*/ 0 w 175"/>
                <a:gd name="T15" fmla="*/ 0 h 174"/>
                <a:gd name="T16" fmla="*/ 0 w 175"/>
                <a:gd name="T17" fmla="*/ 0 h 174"/>
                <a:gd name="T18" fmla="*/ 0 w 175"/>
                <a:gd name="T19" fmla="*/ 0 h 174"/>
                <a:gd name="T20" fmla="*/ 0 w 175"/>
                <a:gd name="T21" fmla="*/ 0 h 174"/>
                <a:gd name="T22" fmla="*/ 0 w 175"/>
                <a:gd name="T23" fmla="*/ 0 h 174"/>
                <a:gd name="T24" fmla="*/ 0 w 175"/>
                <a:gd name="T25" fmla="*/ 0 h 174"/>
                <a:gd name="T26" fmla="*/ 0 w 175"/>
                <a:gd name="T27" fmla="*/ 0 h 174"/>
                <a:gd name="T28" fmla="*/ 0 w 175"/>
                <a:gd name="T29" fmla="*/ 0 h 174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75" h="174">
                  <a:moveTo>
                    <a:pt x="75" y="128"/>
                  </a:moveTo>
                  <a:lnTo>
                    <a:pt x="136" y="76"/>
                  </a:lnTo>
                  <a:lnTo>
                    <a:pt x="144" y="57"/>
                  </a:lnTo>
                  <a:lnTo>
                    <a:pt x="175" y="174"/>
                  </a:lnTo>
                  <a:lnTo>
                    <a:pt x="144" y="57"/>
                  </a:lnTo>
                  <a:lnTo>
                    <a:pt x="144" y="55"/>
                  </a:lnTo>
                  <a:lnTo>
                    <a:pt x="118" y="31"/>
                  </a:lnTo>
                  <a:lnTo>
                    <a:pt x="116" y="31"/>
                  </a:lnTo>
                  <a:lnTo>
                    <a:pt x="55" y="83"/>
                  </a:lnTo>
                  <a:lnTo>
                    <a:pt x="47" y="102"/>
                  </a:lnTo>
                  <a:lnTo>
                    <a:pt x="0" y="0"/>
                  </a:lnTo>
                  <a:lnTo>
                    <a:pt x="47" y="102"/>
                  </a:lnTo>
                  <a:lnTo>
                    <a:pt x="47" y="104"/>
                  </a:lnTo>
                  <a:lnTo>
                    <a:pt x="73" y="128"/>
                  </a:lnTo>
                  <a:lnTo>
                    <a:pt x="75" y="128"/>
                  </a:lnTo>
                  <a:close/>
                </a:path>
              </a:pathLst>
            </a:custGeom>
            <a:blipFill dpi="0" rotWithShape="0">
              <a:blip r:embed="rId17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40" name="未知"/>
            <p:cNvSpPr>
              <a:spLocks/>
            </p:cNvSpPr>
            <p:nvPr/>
          </p:nvSpPr>
          <p:spPr bwMode="auto">
            <a:xfrm>
              <a:off x="909" y="1057"/>
              <a:ext cx="17" cy="16"/>
            </a:xfrm>
            <a:custGeom>
              <a:avLst/>
              <a:gdLst>
                <a:gd name="T0" fmla="*/ 0 w 41"/>
                <a:gd name="T1" fmla="*/ 0 h 41"/>
                <a:gd name="T2" fmla="*/ 0 w 41"/>
                <a:gd name="T3" fmla="*/ 0 h 41"/>
                <a:gd name="T4" fmla="*/ 0 w 41"/>
                <a:gd name="T5" fmla="*/ 0 h 41"/>
                <a:gd name="T6" fmla="*/ 0 w 41"/>
                <a:gd name="T7" fmla="*/ 0 h 41"/>
                <a:gd name="T8" fmla="*/ 0 w 41"/>
                <a:gd name="T9" fmla="*/ 0 h 41"/>
                <a:gd name="T10" fmla="*/ 0 w 41"/>
                <a:gd name="T11" fmla="*/ 0 h 41"/>
                <a:gd name="T12" fmla="*/ 0 w 41"/>
                <a:gd name="T13" fmla="*/ 0 h 41"/>
                <a:gd name="T14" fmla="*/ 0 w 41"/>
                <a:gd name="T15" fmla="*/ 0 h 41"/>
                <a:gd name="T16" fmla="*/ 0 w 41"/>
                <a:gd name="T17" fmla="*/ 0 h 4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41" h="41">
                  <a:moveTo>
                    <a:pt x="23" y="0"/>
                  </a:moveTo>
                  <a:lnTo>
                    <a:pt x="41" y="21"/>
                  </a:lnTo>
                  <a:lnTo>
                    <a:pt x="41" y="22"/>
                  </a:lnTo>
                  <a:lnTo>
                    <a:pt x="20" y="41"/>
                  </a:lnTo>
                  <a:lnTo>
                    <a:pt x="18" y="41"/>
                  </a:lnTo>
                  <a:lnTo>
                    <a:pt x="0" y="20"/>
                  </a:lnTo>
                  <a:lnTo>
                    <a:pt x="0" y="18"/>
                  </a:lnTo>
                  <a:lnTo>
                    <a:pt x="21" y="0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41" name="未知"/>
            <p:cNvSpPr>
              <a:spLocks/>
            </p:cNvSpPr>
            <p:nvPr/>
          </p:nvSpPr>
          <p:spPr bwMode="auto">
            <a:xfrm>
              <a:off x="909" y="1057"/>
              <a:ext cx="17" cy="16"/>
            </a:xfrm>
            <a:custGeom>
              <a:avLst/>
              <a:gdLst>
                <a:gd name="T0" fmla="*/ 0 w 41"/>
                <a:gd name="T1" fmla="*/ 0 h 41"/>
                <a:gd name="T2" fmla="*/ 0 w 41"/>
                <a:gd name="T3" fmla="*/ 0 h 41"/>
                <a:gd name="T4" fmla="*/ 0 w 41"/>
                <a:gd name="T5" fmla="*/ 0 h 41"/>
                <a:gd name="T6" fmla="*/ 0 w 41"/>
                <a:gd name="T7" fmla="*/ 0 h 41"/>
                <a:gd name="T8" fmla="*/ 0 w 41"/>
                <a:gd name="T9" fmla="*/ 0 h 41"/>
                <a:gd name="T10" fmla="*/ 0 w 41"/>
                <a:gd name="T11" fmla="*/ 0 h 41"/>
                <a:gd name="T12" fmla="*/ 0 w 41"/>
                <a:gd name="T13" fmla="*/ 0 h 41"/>
                <a:gd name="T14" fmla="*/ 0 w 41"/>
                <a:gd name="T15" fmla="*/ 0 h 41"/>
                <a:gd name="T16" fmla="*/ 0 w 41"/>
                <a:gd name="T17" fmla="*/ 0 h 41"/>
                <a:gd name="T18" fmla="*/ 0 w 41"/>
                <a:gd name="T19" fmla="*/ 0 h 4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1" h="41">
                  <a:moveTo>
                    <a:pt x="35" y="35"/>
                  </a:moveTo>
                  <a:lnTo>
                    <a:pt x="20" y="41"/>
                  </a:lnTo>
                  <a:lnTo>
                    <a:pt x="18" y="41"/>
                  </a:lnTo>
                  <a:lnTo>
                    <a:pt x="0" y="20"/>
                  </a:lnTo>
                  <a:lnTo>
                    <a:pt x="0" y="18"/>
                  </a:lnTo>
                  <a:lnTo>
                    <a:pt x="21" y="0"/>
                  </a:lnTo>
                  <a:lnTo>
                    <a:pt x="23" y="0"/>
                  </a:lnTo>
                  <a:lnTo>
                    <a:pt x="41" y="21"/>
                  </a:lnTo>
                  <a:lnTo>
                    <a:pt x="41" y="22"/>
                  </a:lnTo>
                  <a:lnTo>
                    <a:pt x="35" y="35"/>
                  </a:lnTo>
                  <a:close/>
                </a:path>
              </a:pathLst>
            </a:custGeom>
            <a:noFill/>
            <a:ln w="6350" cmpd="sng">
              <a:solidFill>
                <a:srgbClr val="252525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42" name="未知"/>
            <p:cNvSpPr>
              <a:spLocks/>
            </p:cNvSpPr>
            <p:nvPr/>
          </p:nvSpPr>
          <p:spPr bwMode="auto">
            <a:xfrm>
              <a:off x="385" y="832"/>
              <a:ext cx="14" cy="241"/>
            </a:xfrm>
            <a:custGeom>
              <a:avLst/>
              <a:gdLst>
                <a:gd name="T0" fmla="*/ 0 w 35"/>
                <a:gd name="T1" fmla="*/ 0 h 604"/>
                <a:gd name="T2" fmla="*/ 0 w 35"/>
                <a:gd name="T3" fmla="*/ 0 h 604"/>
                <a:gd name="T4" fmla="*/ 0 w 35"/>
                <a:gd name="T5" fmla="*/ 0 h 604"/>
                <a:gd name="T6" fmla="*/ 0 w 35"/>
                <a:gd name="T7" fmla="*/ 0 h 604"/>
                <a:gd name="T8" fmla="*/ 0 w 35"/>
                <a:gd name="T9" fmla="*/ 0 h 60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" h="604">
                  <a:moveTo>
                    <a:pt x="35" y="569"/>
                  </a:moveTo>
                  <a:lnTo>
                    <a:pt x="35" y="0"/>
                  </a:lnTo>
                  <a:lnTo>
                    <a:pt x="0" y="0"/>
                  </a:lnTo>
                  <a:lnTo>
                    <a:pt x="0" y="604"/>
                  </a:lnTo>
                  <a:lnTo>
                    <a:pt x="35" y="56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43" name="未知"/>
            <p:cNvSpPr>
              <a:spLocks/>
            </p:cNvSpPr>
            <p:nvPr/>
          </p:nvSpPr>
          <p:spPr bwMode="auto">
            <a:xfrm>
              <a:off x="399" y="832"/>
              <a:ext cx="16" cy="227"/>
            </a:xfrm>
            <a:custGeom>
              <a:avLst/>
              <a:gdLst>
                <a:gd name="T0" fmla="*/ 0 w 40"/>
                <a:gd name="T1" fmla="*/ 0 h 569"/>
                <a:gd name="T2" fmla="*/ 0 w 40"/>
                <a:gd name="T3" fmla="*/ 0 h 569"/>
                <a:gd name="T4" fmla="*/ 0 w 40"/>
                <a:gd name="T5" fmla="*/ 0 h 569"/>
                <a:gd name="T6" fmla="*/ 0 w 40"/>
                <a:gd name="T7" fmla="*/ 0 h 569"/>
                <a:gd name="T8" fmla="*/ 0 w 40"/>
                <a:gd name="T9" fmla="*/ 0 h 56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" h="569">
                  <a:moveTo>
                    <a:pt x="40" y="529"/>
                  </a:moveTo>
                  <a:lnTo>
                    <a:pt x="40" y="0"/>
                  </a:lnTo>
                  <a:lnTo>
                    <a:pt x="0" y="0"/>
                  </a:lnTo>
                  <a:lnTo>
                    <a:pt x="0" y="569"/>
                  </a:lnTo>
                  <a:lnTo>
                    <a:pt x="40" y="529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44" name="未知"/>
            <p:cNvSpPr>
              <a:spLocks/>
            </p:cNvSpPr>
            <p:nvPr/>
          </p:nvSpPr>
          <p:spPr bwMode="auto">
            <a:xfrm>
              <a:off x="415" y="832"/>
              <a:ext cx="16" cy="211"/>
            </a:xfrm>
            <a:custGeom>
              <a:avLst/>
              <a:gdLst>
                <a:gd name="T0" fmla="*/ 0 w 40"/>
                <a:gd name="T1" fmla="*/ 0 h 529"/>
                <a:gd name="T2" fmla="*/ 0 w 40"/>
                <a:gd name="T3" fmla="*/ 0 h 529"/>
                <a:gd name="T4" fmla="*/ 0 w 40"/>
                <a:gd name="T5" fmla="*/ 0 h 529"/>
                <a:gd name="T6" fmla="*/ 0 w 40"/>
                <a:gd name="T7" fmla="*/ 0 h 529"/>
                <a:gd name="T8" fmla="*/ 0 w 40"/>
                <a:gd name="T9" fmla="*/ 0 h 5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" h="529">
                  <a:moveTo>
                    <a:pt x="40" y="489"/>
                  </a:moveTo>
                  <a:lnTo>
                    <a:pt x="40" y="0"/>
                  </a:lnTo>
                  <a:lnTo>
                    <a:pt x="0" y="0"/>
                  </a:lnTo>
                  <a:lnTo>
                    <a:pt x="0" y="529"/>
                  </a:lnTo>
                  <a:lnTo>
                    <a:pt x="40" y="48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45" name="未知"/>
            <p:cNvSpPr>
              <a:spLocks/>
            </p:cNvSpPr>
            <p:nvPr/>
          </p:nvSpPr>
          <p:spPr bwMode="auto">
            <a:xfrm>
              <a:off x="436" y="832"/>
              <a:ext cx="0" cy="190"/>
            </a:xfrm>
            <a:custGeom>
              <a:avLst/>
              <a:gdLst>
                <a:gd name="T0" fmla="*/ 0 h 476"/>
                <a:gd name="T1" fmla="*/ 0 h 476"/>
                <a:gd name="T2" fmla="*/ 0 60000 65536"/>
                <a:gd name="T3" fmla="*/ 0 60000 65536"/>
              </a:gdLst>
              <a:ahLst/>
              <a:cxnLst>
                <a:cxn ang="T2">
                  <a:pos x="0" y="T0"/>
                </a:cxn>
                <a:cxn ang="T3">
                  <a:pos x="0" y="T1"/>
                </a:cxn>
              </a:cxnLst>
              <a:rect l="0" t="0" r="r" b="b"/>
              <a:pathLst>
                <a:path h="476">
                  <a:moveTo>
                    <a:pt x="0" y="0"/>
                  </a:moveTo>
                  <a:lnTo>
                    <a:pt x="0" y="476"/>
                  </a:lnTo>
                </a:path>
              </a:pathLst>
            </a:custGeom>
            <a:noFill/>
            <a:ln w="16471" cmpd="sng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46" name="未知"/>
            <p:cNvSpPr>
              <a:spLocks/>
            </p:cNvSpPr>
            <p:nvPr/>
          </p:nvSpPr>
          <p:spPr bwMode="auto">
            <a:xfrm>
              <a:off x="446" y="832"/>
              <a:ext cx="0" cy="180"/>
            </a:xfrm>
            <a:custGeom>
              <a:avLst/>
              <a:gdLst>
                <a:gd name="T0" fmla="*/ 0 h 451"/>
                <a:gd name="T1" fmla="*/ 0 h 451"/>
                <a:gd name="T2" fmla="*/ 0 60000 65536"/>
                <a:gd name="T3" fmla="*/ 0 60000 65536"/>
              </a:gdLst>
              <a:ahLst/>
              <a:cxnLst>
                <a:cxn ang="T2">
                  <a:pos x="0" y="T0"/>
                </a:cxn>
                <a:cxn ang="T3">
                  <a:pos x="0" y="T1"/>
                </a:cxn>
              </a:cxnLst>
              <a:rect l="0" t="0" r="r" b="b"/>
              <a:pathLst>
                <a:path h="451">
                  <a:moveTo>
                    <a:pt x="0" y="0"/>
                  </a:moveTo>
                  <a:lnTo>
                    <a:pt x="0" y="451"/>
                  </a:lnTo>
                </a:path>
              </a:pathLst>
            </a:custGeom>
            <a:noFill/>
            <a:ln w="16471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47" name="未知"/>
            <p:cNvSpPr>
              <a:spLocks/>
            </p:cNvSpPr>
            <p:nvPr/>
          </p:nvSpPr>
          <p:spPr bwMode="auto">
            <a:xfrm>
              <a:off x="385" y="832"/>
              <a:ext cx="64" cy="241"/>
            </a:xfrm>
            <a:custGeom>
              <a:avLst/>
              <a:gdLst>
                <a:gd name="T0" fmla="*/ 0 w 160"/>
                <a:gd name="T1" fmla="*/ 0 h 604"/>
                <a:gd name="T2" fmla="*/ 0 w 160"/>
                <a:gd name="T3" fmla="*/ 0 h 604"/>
                <a:gd name="T4" fmla="*/ 0 w 160"/>
                <a:gd name="T5" fmla="*/ 0 h 604"/>
                <a:gd name="T6" fmla="*/ 0 w 160"/>
                <a:gd name="T7" fmla="*/ 0 h 604"/>
                <a:gd name="T8" fmla="*/ 0 w 160"/>
                <a:gd name="T9" fmla="*/ 0 h 60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60" h="604">
                  <a:moveTo>
                    <a:pt x="160" y="0"/>
                  </a:moveTo>
                  <a:lnTo>
                    <a:pt x="160" y="445"/>
                  </a:lnTo>
                  <a:lnTo>
                    <a:pt x="0" y="604"/>
                  </a:lnTo>
                  <a:lnTo>
                    <a:pt x="0" y="0"/>
                  </a:lnTo>
                  <a:lnTo>
                    <a:pt x="160" y="0"/>
                  </a:lnTo>
                  <a:close/>
                </a:path>
              </a:pathLst>
            </a:custGeom>
            <a:noFill/>
            <a:ln w="635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48" name="未知"/>
            <p:cNvSpPr>
              <a:spLocks/>
            </p:cNvSpPr>
            <p:nvPr/>
          </p:nvSpPr>
          <p:spPr bwMode="auto">
            <a:xfrm>
              <a:off x="373" y="818"/>
              <a:ext cx="87" cy="0"/>
            </a:xfrm>
            <a:custGeom>
              <a:avLst/>
              <a:gdLst>
                <a:gd name="T0" fmla="*/ 0 w 219"/>
                <a:gd name="T1" fmla="*/ 0 w 219"/>
                <a:gd name="T2" fmla="*/ 0 60000 65536"/>
                <a:gd name="T3" fmla="*/ 0 60000 65536"/>
              </a:gdLst>
              <a:ahLst/>
              <a:cxnLst>
                <a:cxn ang="T2">
                  <a:pos x="T0" y="0"/>
                </a:cxn>
                <a:cxn ang="T3">
                  <a:pos x="T1" y="0"/>
                </a:cxn>
              </a:cxnLst>
              <a:rect l="0" t="0" r="r" b="b"/>
              <a:pathLst>
                <a:path w="219">
                  <a:moveTo>
                    <a:pt x="219" y="0"/>
                  </a:moveTo>
                  <a:lnTo>
                    <a:pt x="0" y="0"/>
                  </a:lnTo>
                </a:path>
              </a:pathLst>
            </a:custGeom>
            <a:noFill/>
            <a:ln w="1957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49" name="未知"/>
            <p:cNvSpPr>
              <a:spLocks/>
            </p:cNvSpPr>
            <p:nvPr/>
          </p:nvSpPr>
          <p:spPr bwMode="auto">
            <a:xfrm>
              <a:off x="370" y="824"/>
              <a:ext cx="93" cy="10"/>
            </a:xfrm>
            <a:custGeom>
              <a:avLst/>
              <a:gdLst>
                <a:gd name="T0" fmla="*/ 0 w 231"/>
                <a:gd name="T1" fmla="*/ 0 h 24"/>
                <a:gd name="T2" fmla="*/ 0 w 231"/>
                <a:gd name="T3" fmla="*/ 0 h 24"/>
                <a:gd name="T4" fmla="*/ 0 w 231"/>
                <a:gd name="T5" fmla="*/ 0 h 24"/>
                <a:gd name="T6" fmla="*/ 0 w 231"/>
                <a:gd name="T7" fmla="*/ 0 h 24"/>
                <a:gd name="T8" fmla="*/ 0 w 231"/>
                <a:gd name="T9" fmla="*/ 0 h 24"/>
                <a:gd name="T10" fmla="*/ 0 w 231"/>
                <a:gd name="T11" fmla="*/ 0 h 2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31" h="24">
                  <a:moveTo>
                    <a:pt x="210" y="24"/>
                  </a:moveTo>
                  <a:lnTo>
                    <a:pt x="231" y="1"/>
                  </a:lnTo>
                  <a:lnTo>
                    <a:pt x="0" y="0"/>
                  </a:lnTo>
                  <a:lnTo>
                    <a:pt x="24" y="24"/>
                  </a:lnTo>
                  <a:lnTo>
                    <a:pt x="208" y="24"/>
                  </a:lnTo>
                  <a:lnTo>
                    <a:pt x="210" y="2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50" name="未知"/>
            <p:cNvSpPr>
              <a:spLocks/>
            </p:cNvSpPr>
            <p:nvPr/>
          </p:nvSpPr>
          <p:spPr bwMode="auto">
            <a:xfrm>
              <a:off x="370" y="815"/>
              <a:ext cx="93" cy="19"/>
            </a:xfrm>
            <a:custGeom>
              <a:avLst/>
              <a:gdLst>
                <a:gd name="T0" fmla="*/ 0 w 231"/>
                <a:gd name="T1" fmla="*/ 0 h 47"/>
                <a:gd name="T2" fmla="*/ 0 w 231"/>
                <a:gd name="T3" fmla="*/ 0 h 47"/>
                <a:gd name="T4" fmla="*/ 0 w 231"/>
                <a:gd name="T5" fmla="*/ 0 h 47"/>
                <a:gd name="T6" fmla="*/ 0 w 231"/>
                <a:gd name="T7" fmla="*/ 0 h 47"/>
                <a:gd name="T8" fmla="*/ 0 w 231"/>
                <a:gd name="T9" fmla="*/ 0 h 47"/>
                <a:gd name="T10" fmla="*/ 0 w 231"/>
                <a:gd name="T11" fmla="*/ 0 h 47"/>
                <a:gd name="T12" fmla="*/ 0 w 231"/>
                <a:gd name="T13" fmla="*/ 0 h 47"/>
                <a:gd name="T14" fmla="*/ 0 w 231"/>
                <a:gd name="T15" fmla="*/ 0 h 47"/>
                <a:gd name="T16" fmla="*/ 0 w 231"/>
                <a:gd name="T17" fmla="*/ 0 h 4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31" h="47">
                  <a:moveTo>
                    <a:pt x="208" y="47"/>
                  </a:moveTo>
                  <a:lnTo>
                    <a:pt x="231" y="24"/>
                  </a:lnTo>
                  <a:lnTo>
                    <a:pt x="231" y="22"/>
                  </a:lnTo>
                  <a:lnTo>
                    <a:pt x="208" y="0"/>
                  </a:lnTo>
                  <a:lnTo>
                    <a:pt x="24" y="0"/>
                  </a:lnTo>
                  <a:lnTo>
                    <a:pt x="0" y="24"/>
                  </a:lnTo>
                  <a:lnTo>
                    <a:pt x="0" y="26"/>
                  </a:lnTo>
                  <a:lnTo>
                    <a:pt x="24" y="47"/>
                  </a:lnTo>
                  <a:lnTo>
                    <a:pt x="208" y="47"/>
                  </a:lnTo>
                  <a:close/>
                </a:path>
              </a:pathLst>
            </a:custGeom>
            <a:noFill/>
            <a:ln w="635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51" name="未知"/>
            <p:cNvSpPr>
              <a:spLocks/>
            </p:cNvSpPr>
            <p:nvPr/>
          </p:nvSpPr>
          <p:spPr bwMode="auto">
            <a:xfrm>
              <a:off x="360" y="985"/>
              <a:ext cx="108" cy="109"/>
            </a:xfrm>
            <a:custGeom>
              <a:avLst/>
              <a:gdLst>
                <a:gd name="T0" fmla="*/ 0 w 271"/>
                <a:gd name="T1" fmla="*/ 0 h 272"/>
                <a:gd name="T2" fmla="*/ 0 w 271"/>
                <a:gd name="T3" fmla="*/ 0 h 272"/>
                <a:gd name="T4" fmla="*/ 0 w 271"/>
                <a:gd name="T5" fmla="*/ 0 h 272"/>
                <a:gd name="T6" fmla="*/ 0 w 271"/>
                <a:gd name="T7" fmla="*/ 0 h 272"/>
                <a:gd name="T8" fmla="*/ 0 w 271"/>
                <a:gd name="T9" fmla="*/ 0 h 272"/>
                <a:gd name="T10" fmla="*/ 0 w 271"/>
                <a:gd name="T11" fmla="*/ 0 h 272"/>
                <a:gd name="T12" fmla="*/ 0 w 271"/>
                <a:gd name="T13" fmla="*/ 0 h 272"/>
                <a:gd name="T14" fmla="*/ 0 w 271"/>
                <a:gd name="T15" fmla="*/ 0 h 272"/>
                <a:gd name="T16" fmla="*/ 0 w 271"/>
                <a:gd name="T17" fmla="*/ 0 h 272"/>
                <a:gd name="T18" fmla="*/ 0 w 271"/>
                <a:gd name="T19" fmla="*/ 0 h 272"/>
                <a:gd name="T20" fmla="*/ 0 w 271"/>
                <a:gd name="T21" fmla="*/ 0 h 272"/>
                <a:gd name="T22" fmla="*/ 0 w 271"/>
                <a:gd name="T23" fmla="*/ 0 h 272"/>
                <a:gd name="T24" fmla="*/ 0 w 271"/>
                <a:gd name="T25" fmla="*/ 0 h 272"/>
                <a:gd name="T26" fmla="*/ 0 w 271"/>
                <a:gd name="T27" fmla="*/ 0 h 272"/>
                <a:gd name="T28" fmla="*/ 0 w 271"/>
                <a:gd name="T29" fmla="*/ 0 h 272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271" h="272">
                  <a:moveTo>
                    <a:pt x="54" y="248"/>
                  </a:moveTo>
                  <a:lnTo>
                    <a:pt x="247" y="59"/>
                  </a:lnTo>
                  <a:lnTo>
                    <a:pt x="248" y="52"/>
                  </a:lnTo>
                  <a:lnTo>
                    <a:pt x="271" y="272"/>
                  </a:lnTo>
                  <a:lnTo>
                    <a:pt x="248" y="52"/>
                  </a:lnTo>
                  <a:lnTo>
                    <a:pt x="248" y="51"/>
                  </a:lnTo>
                  <a:lnTo>
                    <a:pt x="234" y="39"/>
                  </a:lnTo>
                  <a:lnTo>
                    <a:pt x="232" y="39"/>
                  </a:lnTo>
                  <a:lnTo>
                    <a:pt x="50" y="210"/>
                  </a:lnTo>
                  <a:lnTo>
                    <a:pt x="38" y="234"/>
                  </a:lnTo>
                  <a:lnTo>
                    <a:pt x="0" y="0"/>
                  </a:lnTo>
                  <a:lnTo>
                    <a:pt x="38" y="234"/>
                  </a:lnTo>
                  <a:lnTo>
                    <a:pt x="38" y="236"/>
                  </a:lnTo>
                  <a:lnTo>
                    <a:pt x="52" y="248"/>
                  </a:lnTo>
                  <a:lnTo>
                    <a:pt x="54" y="248"/>
                  </a:lnTo>
                  <a:close/>
                </a:path>
              </a:pathLst>
            </a:custGeom>
            <a:blipFill dpi="0" rotWithShape="0">
              <a:blip r:embed="rId18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52" name="未知"/>
            <p:cNvSpPr>
              <a:spLocks/>
            </p:cNvSpPr>
            <p:nvPr/>
          </p:nvSpPr>
          <p:spPr bwMode="auto">
            <a:xfrm>
              <a:off x="373" y="998"/>
              <a:ext cx="101" cy="101"/>
            </a:xfrm>
            <a:custGeom>
              <a:avLst/>
              <a:gdLst>
                <a:gd name="T0" fmla="*/ 0 w 252"/>
                <a:gd name="T1" fmla="*/ 0 h 252"/>
                <a:gd name="T2" fmla="*/ 0 w 252"/>
                <a:gd name="T3" fmla="*/ 0 h 252"/>
                <a:gd name="T4" fmla="*/ 0 w 252"/>
                <a:gd name="T5" fmla="*/ 0 h 252"/>
                <a:gd name="T6" fmla="*/ 0 w 252"/>
                <a:gd name="T7" fmla="*/ 0 h 252"/>
                <a:gd name="T8" fmla="*/ 0 w 252"/>
                <a:gd name="T9" fmla="*/ 0 h 252"/>
                <a:gd name="T10" fmla="*/ 0 w 252"/>
                <a:gd name="T11" fmla="*/ 0 h 252"/>
                <a:gd name="T12" fmla="*/ 0 w 252"/>
                <a:gd name="T13" fmla="*/ 0 h 252"/>
                <a:gd name="T14" fmla="*/ 0 w 252"/>
                <a:gd name="T15" fmla="*/ 0 h 252"/>
                <a:gd name="T16" fmla="*/ 0 w 252"/>
                <a:gd name="T17" fmla="*/ 0 h 25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52" h="252">
                  <a:moveTo>
                    <a:pt x="25" y="213"/>
                  </a:moveTo>
                  <a:lnTo>
                    <a:pt x="202" y="42"/>
                  </a:lnTo>
                  <a:lnTo>
                    <a:pt x="213" y="25"/>
                  </a:lnTo>
                  <a:lnTo>
                    <a:pt x="252" y="252"/>
                  </a:lnTo>
                  <a:lnTo>
                    <a:pt x="213" y="25"/>
                  </a:lnTo>
                  <a:lnTo>
                    <a:pt x="25" y="213"/>
                  </a:lnTo>
                  <a:lnTo>
                    <a:pt x="0" y="0"/>
                  </a:lnTo>
                  <a:lnTo>
                    <a:pt x="25" y="213"/>
                  </a:lnTo>
                  <a:close/>
                </a:path>
              </a:pathLst>
            </a:custGeom>
            <a:blipFill dpi="0" rotWithShape="0">
              <a:blip r:embed="rId19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53" name="未知"/>
            <p:cNvSpPr>
              <a:spLocks/>
            </p:cNvSpPr>
            <p:nvPr/>
          </p:nvSpPr>
          <p:spPr bwMode="auto">
            <a:xfrm>
              <a:off x="375" y="1000"/>
              <a:ext cx="84" cy="84"/>
            </a:xfrm>
            <a:custGeom>
              <a:avLst/>
              <a:gdLst>
                <a:gd name="T0" fmla="*/ 0 w 210"/>
                <a:gd name="T1" fmla="*/ 0 h 209"/>
                <a:gd name="T2" fmla="*/ 0 w 210"/>
                <a:gd name="T3" fmla="*/ 0 h 209"/>
                <a:gd name="T4" fmla="*/ 0 w 210"/>
                <a:gd name="T5" fmla="*/ 0 h 209"/>
                <a:gd name="T6" fmla="*/ 0 w 210"/>
                <a:gd name="T7" fmla="*/ 0 h 209"/>
                <a:gd name="T8" fmla="*/ 0 w 210"/>
                <a:gd name="T9" fmla="*/ 0 h 209"/>
                <a:gd name="T10" fmla="*/ 0 w 210"/>
                <a:gd name="T11" fmla="*/ 0 h 209"/>
                <a:gd name="T12" fmla="*/ 0 w 210"/>
                <a:gd name="T13" fmla="*/ 0 h 209"/>
                <a:gd name="T14" fmla="*/ 0 w 210"/>
                <a:gd name="T15" fmla="*/ 0 h 209"/>
                <a:gd name="T16" fmla="*/ 0 w 210"/>
                <a:gd name="T17" fmla="*/ 0 h 209"/>
                <a:gd name="T18" fmla="*/ 0 w 210"/>
                <a:gd name="T19" fmla="*/ 0 h 209"/>
                <a:gd name="T20" fmla="*/ 0 w 210"/>
                <a:gd name="T21" fmla="*/ 0 h 20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210" h="209">
                  <a:moveTo>
                    <a:pt x="198" y="37"/>
                  </a:moveTo>
                  <a:lnTo>
                    <a:pt x="210" y="13"/>
                  </a:lnTo>
                  <a:lnTo>
                    <a:pt x="210" y="12"/>
                  </a:lnTo>
                  <a:lnTo>
                    <a:pt x="196" y="0"/>
                  </a:lnTo>
                  <a:lnTo>
                    <a:pt x="194" y="0"/>
                  </a:lnTo>
                  <a:lnTo>
                    <a:pt x="12" y="171"/>
                  </a:lnTo>
                  <a:lnTo>
                    <a:pt x="0" y="195"/>
                  </a:lnTo>
                  <a:lnTo>
                    <a:pt x="0" y="197"/>
                  </a:lnTo>
                  <a:lnTo>
                    <a:pt x="14" y="209"/>
                  </a:lnTo>
                  <a:lnTo>
                    <a:pt x="16" y="209"/>
                  </a:lnTo>
                  <a:lnTo>
                    <a:pt x="198" y="37"/>
                  </a:lnTo>
                  <a:close/>
                </a:path>
              </a:pathLst>
            </a:custGeom>
            <a:noFill/>
            <a:ln w="635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54" name="未知"/>
            <p:cNvSpPr>
              <a:spLocks/>
            </p:cNvSpPr>
            <p:nvPr/>
          </p:nvSpPr>
          <p:spPr bwMode="auto">
            <a:xfrm>
              <a:off x="390" y="971"/>
              <a:ext cx="19" cy="19"/>
            </a:xfrm>
            <a:custGeom>
              <a:avLst/>
              <a:gdLst>
                <a:gd name="T0" fmla="*/ 0 w 47"/>
                <a:gd name="T1" fmla="*/ 0 h 47"/>
                <a:gd name="T2" fmla="*/ 0 w 47"/>
                <a:gd name="T3" fmla="*/ 0 h 47"/>
                <a:gd name="T4" fmla="*/ 0 w 47"/>
                <a:gd name="T5" fmla="*/ 0 h 47"/>
                <a:gd name="T6" fmla="*/ 0 w 47"/>
                <a:gd name="T7" fmla="*/ 0 h 47"/>
                <a:gd name="T8" fmla="*/ 0 w 47"/>
                <a:gd name="T9" fmla="*/ 0 h 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7" h="47">
                  <a:moveTo>
                    <a:pt x="47" y="8"/>
                  </a:moveTo>
                  <a:lnTo>
                    <a:pt x="8" y="47"/>
                  </a:lnTo>
                  <a:lnTo>
                    <a:pt x="0" y="39"/>
                  </a:lnTo>
                  <a:lnTo>
                    <a:pt x="39" y="0"/>
                  </a:lnTo>
                  <a:lnTo>
                    <a:pt x="47" y="8"/>
                  </a:lnTo>
                  <a:close/>
                </a:path>
              </a:pathLst>
            </a:custGeom>
            <a:solidFill>
              <a:srgbClr val="E86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55" name="未知"/>
            <p:cNvSpPr>
              <a:spLocks/>
            </p:cNvSpPr>
            <p:nvPr/>
          </p:nvSpPr>
          <p:spPr bwMode="auto">
            <a:xfrm>
              <a:off x="390" y="971"/>
              <a:ext cx="19" cy="19"/>
            </a:xfrm>
            <a:custGeom>
              <a:avLst/>
              <a:gdLst>
                <a:gd name="T0" fmla="*/ 0 w 47"/>
                <a:gd name="T1" fmla="*/ 0 h 47"/>
                <a:gd name="T2" fmla="*/ 0 w 47"/>
                <a:gd name="T3" fmla="*/ 0 h 47"/>
                <a:gd name="T4" fmla="*/ 0 w 47"/>
                <a:gd name="T5" fmla="*/ 0 h 47"/>
                <a:gd name="T6" fmla="*/ 0 w 47"/>
                <a:gd name="T7" fmla="*/ 0 h 47"/>
                <a:gd name="T8" fmla="*/ 0 w 47"/>
                <a:gd name="T9" fmla="*/ 0 h 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7" h="47">
                  <a:moveTo>
                    <a:pt x="47" y="8"/>
                  </a:moveTo>
                  <a:lnTo>
                    <a:pt x="8" y="47"/>
                  </a:lnTo>
                  <a:lnTo>
                    <a:pt x="0" y="39"/>
                  </a:lnTo>
                  <a:lnTo>
                    <a:pt x="39" y="0"/>
                  </a:lnTo>
                  <a:lnTo>
                    <a:pt x="47" y="8"/>
                  </a:lnTo>
                  <a:close/>
                </a:path>
              </a:pathLst>
            </a:custGeom>
            <a:noFill/>
            <a:ln w="635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56" name="Rectangle 863"/>
            <p:cNvSpPr>
              <a:spLocks noChangeArrowheads="1"/>
            </p:cNvSpPr>
            <p:nvPr/>
          </p:nvSpPr>
          <p:spPr bwMode="auto">
            <a:xfrm>
              <a:off x="382" y="962"/>
              <a:ext cx="22" cy="6"/>
            </a:xfrm>
            <a:prstGeom prst="rect">
              <a:avLst/>
            </a:prstGeom>
            <a:solidFill>
              <a:srgbClr val="E86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1pPr>
              <a:lvl2pPr marL="742950" indent="-28575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2pPr>
              <a:lvl3pPr marL="11430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3pPr>
              <a:lvl4pPr marL="16002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4pPr>
              <a:lvl5pPr marL="20574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557" name="Rectangle 864"/>
            <p:cNvSpPr>
              <a:spLocks/>
            </p:cNvSpPr>
            <p:nvPr/>
          </p:nvSpPr>
          <p:spPr bwMode="auto">
            <a:xfrm>
              <a:off x="382" y="962"/>
              <a:ext cx="22" cy="6"/>
            </a:xfrm>
            <a:prstGeom prst="rect">
              <a:avLst/>
            </a:prstGeom>
            <a:noFill/>
            <a:ln w="63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1pPr>
              <a:lvl2pPr marL="742950" indent="-28575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2pPr>
              <a:lvl3pPr marL="11430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3pPr>
              <a:lvl4pPr marL="16002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4pPr>
              <a:lvl5pPr marL="20574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558" name="未知"/>
            <p:cNvSpPr>
              <a:spLocks/>
            </p:cNvSpPr>
            <p:nvPr/>
          </p:nvSpPr>
          <p:spPr bwMode="auto">
            <a:xfrm>
              <a:off x="390" y="940"/>
              <a:ext cx="19" cy="19"/>
            </a:xfrm>
            <a:custGeom>
              <a:avLst/>
              <a:gdLst>
                <a:gd name="T0" fmla="*/ 0 w 47"/>
                <a:gd name="T1" fmla="*/ 0 h 47"/>
                <a:gd name="T2" fmla="*/ 0 w 47"/>
                <a:gd name="T3" fmla="*/ 0 h 47"/>
                <a:gd name="T4" fmla="*/ 0 w 47"/>
                <a:gd name="T5" fmla="*/ 0 h 47"/>
                <a:gd name="T6" fmla="*/ 0 w 47"/>
                <a:gd name="T7" fmla="*/ 0 h 47"/>
                <a:gd name="T8" fmla="*/ 0 w 47"/>
                <a:gd name="T9" fmla="*/ 0 h 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7" h="47">
                  <a:moveTo>
                    <a:pt x="47" y="39"/>
                  </a:moveTo>
                  <a:lnTo>
                    <a:pt x="39" y="47"/>
                  </a:lnTo>
                  <a:lnTo>
                    <a:pt x="0" y="8"/>
                  </a:lnTo>
                  <a:lnTo>
                    <a:pt x="8" y="0"/>
                  </a:lnTo>
                  <a:lnTo>
                    <a:pt x="47" y="39"/>
                  </a:lnTo>
                  <a:close/>
                </a:path>
              </a:pathLst>
            </a:custGeom>
            <a:solidFill>
              <a:srgbClr val="E86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59" name="未知"/>
            <p:cNvSpPr>
              <a:spLocks/>
            </p:cNvSpPr>
            <p:nvPr/>
          </p:nvSpPr>
          <p:spPr bwMode="auto">
            <a:xfrm>
              <a:off x="390" y="940"/>
              <a:ext cx="19" cy="19"/>
            </a:xfrm>
            <a:custGeom>
              <a:avLst/>
              <a:gdLst>
                <a:gd name="T0" fmla="*/ 0 w 47"/>
                <a:gd name="T1" fmla="*/ 0 h 47"/>
                <a:gd name="T2" fmla="*/ 0 w 47"/>
                <a:gd name="T3" fmla="*/ 0 h 47"/>
                <a:gd name="T4" fmla="*/ 0 w 47"/>
                <a:gd name="T5" fmla="*/ 0 h 47"/>
                <a:gd name="T6" fmla="*/ 0 w 47"/>
                <a:gd name="T7" fmla="*/ 0 h 47"/>
                <a:gd name="T8" fmla="*/ 0 w 47"/>
                <a:gd name="T9" fmla="*/ 0 h 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7" h="47">
                  <a:moveTo>
                    <a:pt x="39" y="47"/>
                  </a:moveTo>
                  <a:lnTo>
                    <a:pt x="0" y="8"/>
                  </a:lnTo>
                  <a:lnTo>
                    <a:pt x="8" y="0"/>
                  </a:lnTo>
                  <a:lnTo>
                    <a:pt x="47" y="39"/>
                  </a:lnTo>
                  <a:lnTo>
                    <a:pt x="39" y="47"/>
                  </a:lnTo>
                  <a:close/>
                </a:path>
              </a:pathLst>
            </a:custGeom>
            <a:noFill/>
            <a:ln w="635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60" name="Rectangle 867"/>
            <p:cNvSpPr>
              <a:spLocks noChangeArrowheads="1"/>
            </p:cNvSpPr>
            <p:nvPr/>
          </p:nvSpPr>
          <p:spPr bwMode="auto">
            <a:xfrm>
              <a:off x="412" y="932"/>
              <a:ext cx="6" cy="22"/>
            </a:xfrm>
            <a:prstGeom prst="rect">
              <a:avLst/>
            </a:prstGeom>
            <a:solidFill>
              <a:srgbClr val="E86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1pPr>
              <a:lvl2pPr marL="742950" indent="-28575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2pPr>
              <a:lvl3pPr marL="11430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3pPr>
              <a:lvl4pPr marL="16002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4pPr>
              <a:lvl5pPr marL="20574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561" name="Rectangle 868"/>
            <p:cNvSpPr>
              <a:spLocks/>
            </p:cNvSpPr>
            <p:nvPr/>
          </p:nvSpPr>
          <p:spPr bwMode="auto">
            <a:xfrm>
              <a:off x="412" y="932"/>
              <a:ext cx="6" cy="22"/>
            </a:xfrm>
            <a:prstGeom prst="rect">
              <a:avLst/>
            </a:prstGeom>
            <a:noFill/>
            <a:ln w="63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1pPr>
              <a:lvl2pPr marL="742950" indent="-28575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2pPr>
              <a:lvl3pPr marL="11430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3pPr>
              <a:lvl4pPr marL="16002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4pPr>
              <a:lvl5pPr marL="20574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562" name="Rectangle 869"/>
            <p:cNvSpPr>
              <a:spLocks noChangeArrowheads="1"/>
            </p:cNvSpPr>
            <p:nvPr/>
          </p:nvSpPr>
          <p:spPr bwMode="auto">
            <a:xfrm>
              <a:off x="426" y="962"/>
              <a:ext cx="21" cy="6"/>
            </a:xfrm>
            <a:prstGeom prst="rect">
              <a:avLst/>
            </a:prstGeom>
            <a:solidFill>
              <a:srgbClr val="E86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1pPr>
              <a:lvl2pPr marL="742950" indent="-28575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2pPr>
              <a:lvl3pPr marL="11430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3pPr>
              <a:lvl4pPr marL="16002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4pPr>
              <a:lvl5pPr marL="20574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563" name="Rectangle 870"/>
            <p:cNvSpPr>
              <a:spLocks/>
            </p:cNvSpPr>
            <p:nvPr/>
          </p:nvSpPr>
          <p:spPr bwMode="auto">
            <a:xfrm>
              <a:off x="426" y="962"/>
              <a:ext cx="21" cy="6"/>
            </a:xfrm>
            <a:prstGeom prst="rect">
              <a:avLst/>
            </a:prstGeom>
            <a:noFill/>
            <a:ln w="63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1pPr>
              <a:lvl2pPr marL="742950" indent="-28575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2pPr>
              <a:lvl3pPr marL="11430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3pPr>
              <a:lvl4pPr marL="16002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4pPr>
              <a:lvl5pPr marL="20574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564" name="未知"/>
            <p:cNvSpPr>
              <a:spLocks/>
            </p:cNvSpPr>
            <p:nvPr/>
          </p:nvSpPr>
          <p:spPr bwMode="auto">
            <a:xfrm>
              <a:off x="421" y="971"/>
              <a:ext cx="18" cy="19"/>
            </a:xfrm>
            <a:custGeom>
              <a:avLst/>
              <a:gdLst>
                <a:gd name="T0" fmla="*/ 0 w 46"/>
                <a:gd name="T1" fmla="*/ 0 h 47"/>
                <a:gd name="T2" fmla="*/ 0 w 46"/>
                <a:gd name="T3" fmla="*/ 0 h 47"/>
                <a:gd name="T4" fmla="*/ 0 w 46"/>
                <a:gd name="T5" fmla="*/ 0 h 47"/>
                <a:gd name="T6" fmla="*/ 0 w 46"/>
                <a:gd name="T7" fmla="*/ 0 h 47"/>
                <a:gd name="T8" fmla="*/ 0 w 46"/>
                <a:gd name="T9" fmla="*/ 0 h 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6" h="47">
                  <a:moveTo>
                    <a:pt x="46" y="39"/>
                  </a:moveTo>
                  <a:lnTo>
                    <a:pt x="38" y="47"/>
                  </a:lnTo>
                  <a:lnTo>
                    <a:pt x="0" y="8"/>
                  </a:lnTo>
                  <a:lnTo>
                    <a:pt x="8" y="0"/>
                  </a:lnTo>
                  <a:lnTo>
                    <a:pt x="46" y="39"/>
                  </a:lnTo>
                  <a:close/>
                </a:path>
              </a:pathLst>
            </a:custGeom>
            <a:solidFill>
              <a:srgbClr val="E86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65" name="未知"/>
            <p:cNvSpPr>
              <a:spLocks/>
            </p:cNvSpPr>
            <p:nvPr/>
          </p:nvSpPr>
          <p:spPr bwMode="auto">
            <a:xfrm>
              <a:off x="421" y="971"/>
              <a:ext cx="18" cy="19"/>
            </a:xfrm>
            <a:custGeom>
              <a:avLst/>
              <a:gdLst>
                <a:gd name="T0" fmla="*/ 0 w 46"/>
                <a:gd name="T1" fmla="*/ 0 h 47"/>
                <a:gd name="T2" fmla="*/ 0 w 46"/>
                <a:gd name="T3" fmla="*/ 0 h 47"/>
                <a:gd name="T4" fmla="*/ 0 w 46"/>
                <a:gd name="T5" fmla="*/ 0 h 47"/>
                <a:gd name="T6" fmla="*/ 0 w 46"/>
                <a:gd name="T7" fmla="*/ 0 h 47"/>
                <a:gd name="T8" fmla="*/ 0 w 46"/>
                <a:gd name="T9" fmla="*/ 0 h 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6" h="47">
                  <a:moveTo>
                    <a:pt x="8" y="0"/>
                  </a:moveTo>
                  <a:lnTo>
                    <a:pt x="46" y="39"/>
                  </a:lnTo>
                  <a:lnTo>
                    <a:pt x="38" y="47"/>
                  </a:lnTo>
                  <a:lnTo>
                    <a:pt x="0" y="8"/>
                  </a:lnTo>
                  <a:lnTo>
                    <a:pt x="8" y="0"/>
                  </a:lnTo>
                  <a:close/>
                </a:path>
              </a:pathLst>
            </a:custGeom>
            <a:noFill/>
            <a:ln w="635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66" name="Rectangle 873"/>
            <p:cNvSpPr>
              <a:spLocks noChangeArrowheads="1"/>
            </p:cNvSpPr>
            <p:nvPr/>
          </p:nvSpPr>
          <p:spPr bwMode="auto">
            <a:xfrm>
              <a:off x="412" y="975"/>
              <a:ext cx="6" cy="23"/>
            </a:xfrm>
            <a:prstGeom prst="rect">
              <a:avLst/>
            </a:prstGeom>
            <a:solidFill>
              <a:srgbClr val="E86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1pPr>
              <a:lvl2pPr marL="742950" indent="-28575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2pPr>
              <a:lvl3pPr marL="11430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3pPr>
              <a:lvl4pPr marL="16002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4pPr>
              <a:lvl5pPr marL="20574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567" name="Rectangle 874"/>
            <p:cNvSpPr>
              <a:spLocks/>
            </p:cNvSpPr>
            <p:nvPr/>
          </p:nvSpPr>
          <p:spPr bwMode="auto">
            <a:xfrm>
              <a:off x="412" y="975"/>
              <a:ext cx="6" cy="23"/>
            </a:xfrm>
            <a:prstGeom prst="rect">
              <a:avLst/>
            </a:prstGeom>
            <a:noFill/>
            <a:ln w="63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1pPr>
              <a:lvl2pPr marL="742950" indent="-28575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2pPr>
              <a:lvl3pPr marL="11430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3pPr>
              <a:lvl4pPr marL="16002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4pPr>
              <a:lvl5pPr marL="20574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568" name="未知"/>
            <p:cNvSpPr>
              <a:spLocks/>
            </p:cNvSpPr>
            <p:nvPr/>
          </p:nvSpPr>
          <p:spPr bwMode="auto">
            <a:xfrm>
              <a:off x="421" y="940"/>
              <a:ext cx="18" cy="19"/>
            </a:xfrm>
            <a:custGeom>
              <a:avLst/>
              <a:gdLst>
                <a:gd name="T0" fmla="*/ 0 w 46"/>
                <a:gd name="T1" fmla="*/ 0 h 46"/>
                <a:gd name="T2" fmla="*/ 0 w 46"/>
                <a:gd name="T3" fmla="*/ 0 h 46"/>
                <a:gd name="T4" fmla="*/ 0 w 46"/>
                <a:gd name="T5" fmla="*/ 0 h 46"/>
                <a:gd name="T6" fmla="*/ 0 w 46"/>
                <a:gd name="T7" fmla="*/ 0 h 46"/>
                <a:gd name="T8" fmla="*/ 0 w 46"/>
                <a:gd name="T9" fmla="*/ 0 h 4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6" h="46">
                  <a:moveTo>
                    <a:pt x="46" y="8"/>
                  </a:moveTo>
                  <a:lnTo>
                    <a:pt x="8" y="46"/>
                  </a:lnTo>
                  <a:lnTo>
                    <a:pt x="0" y="38"/>
                  </a:lnTo>
                  <a:lnTo>
                    <a:pt x="38" y="0"/>
                  </a:lnTo>
                  <a:lnTo>
                    <a:pt x="46" y="8"/>
                  </a:lnTo>
                  <a:close/>
                </a:path>
              </a:pathLst>
            </a:custGeom>
            <a:solidFill>
              <a:srgbClr val="E86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69" name="未知"/>
            <p:cNvSpPr>
              <a:spLocks/>
            </p:cNvSpPr>
            <p:nvPr/>
          </p:nvSpPr>
          <p:spPr bwMode="auto">
            <a:xfrm>
              <a:off x="421" y="940"/>
              <a:ext cx="18" cy="19"/>
            </a:xfrm>
            <a:custGeom>
              <a:avLst/>
              <a:gdLst>
                <a:gd name="T0" fmla="*/ 0 w 46"/>
                <a:gd name="T1" fmla="*/ 0 h 46"/>
                <a:gd name="T2" fmla="*/ 0 w 46"/>
                <a:gd name="T3" fmla="*/ 0 h 46"/>
                <a:gd name="T4" fmla="*/ 0 w 46"/>
                <a:gd name="T5" fmla="*/ 0 h 46"/>
                <a:gd name="T6" fmla="*/ 0 w 46"/>
                <a:gd name="T7" fmla="*/ 0 h 46"/>
                <a:gd name="T8" fmla="*/ 0 w 46"/>
                <a:gd name="T9" fmla="*/ 0 h 4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6" h="46">
                  <a:moveTo>
                    <a:pt x="0" y="38"/>
                  </a:moveTo>
                  <a:lnTo>
                    <a:pt x="38" y="0"/>
                  </a:lnTo>
                  <a:lnTo>
                    <a:pt x="46" y="8"/>
                  </a:lnTo>
                  <a:lnTo>
                    <a:pt x="8" y="46"/>
                  </a:lnTo>
                  <a:lnTo>
                    <a:pt x="0" y="38"/>
                  </a:lnTo>
                  <a:close/>
                </a:path>
              </a:pathLst>
            </a:custGeom>
            <a:noFill/>
            <a:ln w="635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70" name="未知"/>
            <p:cNvSpPr>
              <a:spLocks/>
            </p:cNvSpPr>
            <p:nvPr/>
          </p:nvSpPr>
          <p:spPr bwMode="auto">
            <a:xfrm>
              <a:off x="394" y="994"/>
              <a:ext cx="42" cy="6"/>
            </a:xfrm>
            <a:custGeom>
              <a:avLst/>
              <a:gdLst>
                <a:gd name="T0" fmla="*/ 0 w 105"/>
                <a:gd name="T1" fmla="*/ 0 h 17"/>
                <a:gd name="T2" fmla="*/ 0 w 105"/>
                <a:gd name="T3" fmla="*/ 0 h 17"/>
                <a:gd name="T4" fmla="*/ 0 w 105"/>
                <a:gd name="T5" fmla="*/ 0 h 17"/>
                <a:gd name="T6" fmla="*/ 0 w 105"/>
                <a:gd name="T7" fmla="*/ 0 h 17"/>
                <a:gd name="T8" fmla="*/ 0 w 105"/>
                <a:gd name="T9" fmla="*/ 0 h 17"/>
                <a:gd name="T10" fmla="*/ 0 w 105"/>
                <a:gd name="T11" fmla="*/ 0 h 17"/>
                <a:gd name="T12" fmla="*/ 0 w 105"/>
                <a:gd name="T13" fmla="*/ 0 h 17"/>
                <a:gd name="T14" fmla="*/ 0 w 105"/>
                <a:gd name="T15" fmla="*/ 0 h 17"/>
                <a:gd name="T16" fmla="*/ 0 w 105"/>
                <a:gd name="T17" fmla="*/ 0 h 17"/>
                <a:gd name="T18" fmla="*/ 0 w 105"/>
                <a:gd name="T19" fmla="*/ 0 h 17"/>
                <a:gd name="T20" fmla="*/ 0 w 105"/>
                <a:gd name="T21" fmla="*/ 0 h 17"/>
                <a:gd name="T22" fmla="*/ 0 w 105"/>
                <a:gd name="T23" fmla="*/ 0 h 17"/>
                <a:gd name="T24" fmla="*/ 0 w 105"/>
                <a:gd name="T25" fmla="*/ 0 h 17"/>
                <a:gd name="T26" fmla="*/ 0 w 105"/>
                <a:gd name="T27" fmla="*/ 0 h 17"/>
                <a:gd name="T28" fmla="*/ 0 w 105"/>
                <a:gd name="T29" fmla="*/ 0 h 17"/>
                <a:gd name="T30" fmla="*/ 0 w 105"/>
                <a:gd name="T31" fmla="*/ 0 h 17"/>
                <a:gd name="T32" fmla="*/ 0 w 105"/>
                <a:gd name="T33" fmla="*/ 0 h 17"/>
                <a:gd name="T34" fmla="*/ 0 w 105"/>
                <a:gd name="T35" fmla="*/ 0 h 17"/>
                <a:gd name="T36" fmla="*/ 0 w 105"/>
                <a:gd name="T37" fmla="*/ 0 h 17"/>
                <a:gd name="T38" fmla="*/ 0 w 105"/>
                <a:gd name="T39" fmla="*/ 0 h 17"/>
                <a:gd name="T40" fmla="*/ 0 w 105"/>
                <a:gd name="T41" fmla="*/ 0 h 17"/>
                <a:gd name="T42" fmla="*/ 0 w 105"/>
                <a:gd name="T43" fmla="*/ 0 h 17"/>
                <a:gd name="T44" fmla="*/ 0 w 105"/>
                <a:gd name="T45" fmla="*/ 0 h 17"/>
                <a:gd name="T46" fmla="*/ 0 w 105"/>
                <a:gd name="T47" fmla="*/ 0 h 17"/>
                <a:gd name="T48" fmla="*/ 0 w 105"/>
                <a:gd name="T49" fmla="*/ 0 h 17"/>
                <a:gd name="T50" fmla="*/ 0 w 105"/>
                <a:gd name="T51" fmla="*/ 0 h 17"/>
                <a:gd name="T52" fmla="*/ 0 w 105"/>
                <a:gd name="T53" fmla="*/ 0 h 17"/>
                <a:gd name="T54" fmla="*/ 0 w 105"/>
                <a:gd name="T55" fmla="*/ 0 h 17"/>
                <a:gd name="T56" fmla="*/ 0 w 105"/>
                <a:gd name="T57" fmla="*/ 0 h 17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105" h="17">
                  <a:moveTo>
                    <a:pt x="53" y="17"/>
                  </a:moveTo>
                  <a:lnTo>
                    <a:pt x="49" y="17"/>
                  </a:lnTo>
                  <a:lnTo>
                    <a:pt x="46" y="17"/>
                  </a:lnTo>
                  <a:lnTo>
                    <a:pt x="42" y="17"/>
                  </a:lnTo>
                  <a:lnTo>
                    <a:pt x="39" y="16"/>
                  </a:lnTo>
                  <a:lnTo>
                    <a:pt x="35" y="16"/>
                  </a:lnTo>
                  <a:lnTo>
                    <a:pt x="16" y="9"/>
                  </a:lnTo>
                  <a:lnTo>
                    <a:pt x="12" y="8"/>
                  </a:lnTo>
                  <a:lnTo>
                    <a:pt x="9" y="6"/>
                  </a:lnTo>
                  <a:lnTo>
                    <a:pt x="6" y="5"/>
                  </a:lnTo>
                  <a:lnTo>
                    <a:pt x="3" y="3"/>
                  </a:lnTo>
                  <a:lnTo>
                    <a:pt x="1" y="1"/>
                  </a:lnTo>
                  <a:lnTo>
                    <a:pt x="0" y="0"/>
                  </a:lnTo>
                  <a:lnTo>
                    <a:pt x="105" y="0"/>
                  </a:lnTo>
                  <a:lnTo>
                    <a:pt x="105" y="1"/>
                  </a:lnTo>
                  <a:lnTo>
                    <a:pt x="102" y="3"/>
                  </a:lnTo>
                  <a:lnTo>
                    <a:pt x="99" y="5"/>
                  </a:lnTo>
                  <a:lnTo>
                    <a:pt x="96" y="6"/>
                  </a:lnTo>
                  <a:lnTo>
                    <a:pt x="93" y="8"/>
                  </a:lnTo>
                  <a:lnTo>
                    <a:pt x="90" y="9"/>
                  </a:lnTo>
                  <a:lnTo>
                    <a:pt x="87" y="11"/>
                  </a:lnTo>
                  <a:lnTo>
                    <a:pt x="77" y="14"/>
                  </a:lnTo>
                  <a:lnTo>
                    <a:pt x="74" y="15"/>
                  </a:lnTo>
                  <a:lnTo>
                    <a:pt x="70" y="16"/>
                  </a:lnTo>
                  <a:lnTo>
                    <a:pt x="67" y="16"/>
                  </a:lnTo>
                  <a:lnTo>
                    <a:pt x="63" y="17"/>
                  </a:lnTo>
                  <a:lnTo>
                    <a:pt x="60" y="17"/>
                  </a:lnTo>
                  <a:lnTo>
                    <a:pt x="56" y="17"/>
                  </a:lnTo>
                  <a:lnTo>
                    <a:pt x="53" y="17"/>
                  </a:lnTo>
                  <a:close/>
                </a:path>
              </a:pathLst>
            </a:custGeom>
            <a:solidFill>
              <a:srgbClr val="E86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71" name="未知"/>
            <p:cNvSpPr>
              <a:spLocks/>
            </p:cNvSpPr>
            <p:nvPr/>
          </p:nvSpPr>
          <p:spPr bwMode="auto">
            <a:xfrm>
              <a:off x="379" y="936"/>
              <a:ext cx="36" cy="58"/>
            </a:xfrm>
            <a:custGeom>
              <a:avLst/>
              <a:gdLst>
                <a:gd name="T0" fmla="*/ 0 w 89"/>
                <a:gd name="T1" fmla="*/ 0 h 143"/>
                <a:gd name="T2" fmla="*/ 0 w 89"/>
                <a:gd name="T3" fmla="*/ 0 h 143"/>
                <a:gd name="T4" fmla="*/ 0 w 89"/>
                <a:gd name="T5" fmla="*/ 0 h 143"/>
                <a:gd name="T6" fmla="*/ 0 w 89"/>
                <a:gd name="T7" fmla="*/ 0 h 143"/>
                <a:gd name="T8" fmla="*/ 0 w 89"/>
                <a:gd name="T9" fmla="*/ 0 h 143"/>
                <a:gd name="T10" fmla="*/ 0 w 89"/>
                <a:gd name="T11" fmla="*/ 0 h 143"/>
                <a:gd name="T12" fmla="*/ 0 w 89"/>
                <a:gd name="T13" fmla="*/ 0 h 143"/>
                <a:gd name="T14" fmla="*/ 0 w 89"/>
                <a:gd name="T15" fmla="*/ 0 h 143"/>
                <a:gd name="T16" fmla="*/ 0 w 89"/>
                <a:gd name="T17" fmla="*/ 0 h 143"/>
                <a:gd name="T18" fmla="*/ 0 w 89"/>
                <a:gd name="T19" fmla="*/ 0 h 143"/>
                <a:gd name="T20" fmla="*/ 0 w 89"/>
                <a:gd name="T21" fmla="*/ 0 h 143"/>
                <a:gd name="T22" fmla="*/ 0 w 89"/>
                <a:gd name="T23" fmla="*/ 0 h 143"/>
                <a:gd name="T24" fmla="*/ 0 w 89"/>
                <a:gd name="T25" fmla="*/ 0 h 143"/>
                <a:gd name="T26" fmla="*/ 0 w 89"/>
                <a:gd name="T27" fmla="*/ 0 h 143"/>
                <a:gd name="T28" fmla="*/ 0 w 89"/>
                <a:gd name="T29" fmla="*/ 0 h 143"/>
                <a:gd name="T30" fmla="*/ 0 w 89"/>
                <a:gd name="T31" fmla="*/ 0 h 143"/>
                <a:gd name="T32" fmla="*/ 0 w 89"/>
                <a:gd name="T33" fmla="*/ 0 h 143"/>
                <a:gd name="T34" fmla="*/ 0 w 89"/>
                <a:gd name="T35" fmla="*/ 0 h 143"/>
                <a:gd name="T36" fmla="*/ 0 w 89"/>
                <a:gd name="T37" fmla="*/ 0 h 143"/>
                <a:gd name="T38" fmla="*/ 0 w 89"/>
                <a:gd name="T39" fmla="*/ 0 h 143"/>
                <a:gd name="T40" fmla="*/ 0 w 89"/>
                <a:gd name="T41" fmla="*/ 0 h 143"/>
                <a:gd name="T42" fmla="*/ 0 w 89"/>
                <a:gd name="T43" fmla="*/ 0 h 143"/>
                <a:gd name="T44" fmla="*/ 0 w 89"/>
                <a:gd name="T45" fmla="*/ 0 h 143"/>
                <a:gd name="T46" fmla="*/ 0 w 89"/>
                <a:gd name="T47" fmla="*/ 0 h 143"/>
                <a:gd name="T48" fmla="*/ 0 w 89"/>
                <a:gd name="T49" fmla="*/ 0 h 143"/>
                <a:gd name="T50" fmla="*/ 0 w 89"/>
                <a:gd name="T51" fmla="*/ 0 h 143"/>
                <a:gd name="T52" fmla="*/ 0 w 89"/>
                <a:gd name="T53" fmla="*/ 0 h 143"/>
                <a:gd name="T54" fmla="*/ 0 w 89"/>
                <a:gd name="T55" fmla="*/ 0 h 143"/>
                <a:gd name="T56" fmla="*/ 0 w 89"/>
                <a:gd name="T57" fmla="*/ 0 h 143"/>
                <a:gd name="T58" fmla="*/ 0 w 89"/>
                <a:gd name="T59" fmla="*/ 0 h 143"/>
                <a:gd name="T60" fmla="*/ 0 w 89"/>
                <a:gd name="T61" fmla="*/ 0 h 143"/>
                <a:gd name="T62" fmla="*/ 0 w 89"/>
                <a:gd name="T63" fmla="*/ 0 h 143"/>
                <a:gd name="T64" fmla="*/ 0 w 89"/>
                <a:gd name="T65" fmla="*/ 0 h 143"/>
                <a:gd name="T66" fmla="*/ 0 w 89"/>
                <a:gd name="T67" fmla="*/ 0 h 143"/>
                <a:gd name="T68" fmla="*/ 0 w 89"/>
                <a:gd name="T69" fmla="*/ 0 h 143"/>
                <a:gd name="T70" fmla="*/ 0 w 89"/>
                <a:gd name="T71" fmla="*/ 0 h 143"/>
                <a:gd name="T72" fmla="*/ 0 w 89"/>
                <a:gd name="T73" fmla="*/ 0 h 143"/>
                <a:gd name="T74" fmla="*/ 0 w 89"/>
                <a:gd name="T75" fmla="*/ 0 h 143"/>
                <a:gd name="T76" fmla="*/ 0 w 89"/>
                <a:gd name="T77" fmla="*/ 0 h 143"/>
                <a:gd name="T78" fmla="*/ 0 w 89"/>
                <a:gd name="T79" fmla="*/ 0 h 143"/>
                <a:gd name="T80" fmla="*/ 0 w 89"/>
                <a:gd name="T81" fmla="*/ 0 h 143"/>
                <a:gd name="T82" fmla="*/ 0 w 89"/>
                <a:gd name="T83" fmla="*/ 0 h 143"/>
                <a:gd name="T84" fmla="*/ 0 w 89"/>
                <a:gd name="T85" fmla="*/ 0 h 143"/>
                <a:gd name="T86" fmla="*/ 0 w 89"/>
                <a:gd name="T87" fmla="*/ 0 h 143"/>
                <a:gd name="T88" fmla="*/ 0 w 89"/>
                <a:gd name="T89" fmla="*/ 0 h 143"/>
                <a:gd name="T90" fmla="*/ 0 w 89"/>
                <a:gd name="T91" fmla="*/ 0 h 143"/>
                <a:gd name="T92" fmla="*/ 0 w 89"/>
                <a:gd name="T93" fmla="*/ 0 h 143"/>
                <a:gd name="T94" fmla="*/ 0 w 89"/>
                <a:gd name="T95" fmla="*/ 0 h 143"/>
                <a:gd name="T96" fmla="*/ 0 w 89"/>
                <a:gd name="T97" fmla="*/ 0 h 143"/>
                <a:gd name="T98" fmla="*/ 0 w 89"/>
                <a:gd name="T99" fmla="*/ 0 h 143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89" h="143">
                  <a:moveTo>
                    <a:pt x="36" y="143"/>
                  </a:moveTo>
                  <a:lnTo>
                    <a:pt x="36" y="143"/>
                  </a:lnTo>
                  <a:lnTo>
                    <a:pt x="35" y="143"/>
                  </a:lnTo>
                  <a:lnTo>
                    <a:pt x="35" y="142"/>
                  </a:lnTo>
                  <a:lnTo>
                    <a:pt x="34" y="142"/>
                  </a:lnTo>
                  <a:lnTo>
                    <a:pt x="33" y="141"/>
                  </a:lnTo>
                  <a:lnTo>
                    <a:pt x="32" y="140"/>
                  </a:lnTo>
                  <a:lnTo>
                    <a:pt x="31" y="139"/>
                  </a:lnTo>
                  <a:lnTo>
                    <a:pt x="30" y="138"/>
                  </a:lnTo>
                  <a:lnTo>
                    <a:pt x="29" y="137"/>
                  </a:lnTo>
                  <a:lnTo>
                    <a:pt x="27" y="136"/>
                  </a:lnTo>
                  <a:lnTo>
                    <a:pt x="26" y="135"/>
                  </a:lnTo>
                  <a:lnTo>
                    <a:pt x="24" y="133"/>
                  </a:lnTo>
                  <a:lnTo>
                    <a:pt x="24" y="132"/>
                  </a:lnTo>
                  <a:lnTo>
                    <a:pt x="23" y="131"/>
                  </a:lnTo>
                  <a:lnTo>
                    <a:pt x="22" y="130"/>
                  </a:lnTo>
                  <a:lnTo>
                    <a:pt x="16" y="122"/>
                  </a:lnTo>
                  <a:lnTo>
                    <a:pt x="15" y="121"/>
                  </a:lnTo>
                  <a:lnTo>
                    <a:pt x="13" y="118"/>
                  </a:lnTo>
                  <a:lnTo>
                    <a:pt x="11" y="115"/>
                  </a:lnTo>
                  <a:lnTo>
                    <a:pt x="10" y="114"/>
                  </a:lnTo>
                  <a:lnTo>
                    <a:pt x="10" y="112"/>
                  </a:lnTo>
                  <a:lnTo>
                    <a:pt x="8" y="109"/>
                  </a:lnTo>
                  <a:lnTo>
                    <a:pt x="7" y="106"/>
                  </a:lnTo>
                  <a:lnTo>
                    <a:pt x="6" y="104"/>
                  </a:lnTo>
                  <a:lnTo>
                    <a:pt x="5" y="103"/>
                  </a:lnTo>
                  <a:lnTo>
                    <a:pt x="4" y="99"/>
                  </a:lnTo>
                  <a:lnTo>
                    <a:pt x="3" y="96"/>
                  </a:lnTo>
                  <a:lnTo>
                    <a:pt x="3" y="94"/>
                  </a:lnTo>
                  <a:lnTo>
                    <a:pt x="2" y="93"/>
                  </a:lnTo>
                  <a:lnTo>
                    <a:pt x="0" y="77"/>
                  </a:lnTo>
                  <a:lnTo>
                    <a:pt x="0" y="75"/>
                  </a:lnTo>
                  <a:lnTo>
                    <a:pt x="0" y="72"/>
                  </a:lnTo>
                  <a:lnTo>
                    <a:pt x="0" y="68"/>
                  </a:lnTo>
                  <a:lnTo>
                    <a:pt x="0" y="66"/>
                  </a:lnTo>
                  <a:lnTo>
                    <a:pt x="0" y="65"/>
                  </a:lnTo>
                  <a:lnTo>
                    <a:pt x="1" y="61"/>
                  </a:lnTo>
                  <a:lnTo>
                    <a:pt x="1" y="58"/>
                  </a:lnTo>
                  <a:lnTo>
                    <a:pt x="2" y="55"/>
                  </a:lnTo>
                  <a:lnTo>
                    <a:pt x="2" y="54"/>
                  </a:lnTo>
                  <a:lnTo>
                    <a:pt x="2" y="51"/>
                  </a:lnTo>
                  <a:lnTo>
                    <a:pt x="3" y="50"/>
                  </a:lnTo>
                  <a:lnTo>
                    <a:pt x="3" y="48"/>
                  </a:lnTo>
                  <a:lnTo>
                    <a:pt x="4" y="45"/>
                  </a:lnTo>
                  <a:lnTo>
                    <a:pt x="13" y="25"/>
                  </a:lnTo>
                  <a:lnTo>
                    <a:pt x="15" y="23"/>
                  </a:lnTo>
                  <a:lnTo>
                    <a:pt x="16" y="21"/>
                  </a:lnTo>
                  <a:lnTo>
                    <a:pt x="17" y="20"/>
                  </a:lnTo>
                  <a:lnTo>
                    <a:pt x="17" y="19"/>
                  </a:lnTo>
                  <a:lnTo>
                    <a:pt x="19" y="17"/>
                  </a:lnTo>
                  <a:lnTo>
                    <a:pt x="20" y="15"/>
                  </a:lnTo>
                  <a:lnTo>
                    <a:pt x="21" y="14"/>
                  </a:lnTo>
                  <a:lnTo>
                    <a:pt x="22" y="14"/>
                  </a:lnTo>
                  <a:lnTo>
                    <a:pt x="23" y="12"/>
                  </a:lnTo>
                  <a:lnTo>
                    <a:pt x="24" y="12"/>
                  </a:lnTo>
                  <a:lnTo>
                    <a:pt x="25" y="11"/>
                  </a:lnTo>
                  <a:lnTo>
                    <a:pt x="26" y="9"/>
                  </a:lnTo>
                  <a:lnTo>
                    <a:pt x="27" y="8"/>
                  </a:lnTo>
                  <a:lnTo>
                    <a:pt x="28" y="7"/>
                  </a:lnTo>
                  <a:lnTo>
                    <a:pt x="30" y="6"/>
                  </a:lnTo>
                  <a:lnTo>
                    <a:pt x="31" y="5"/>
                  </a:lnTo>
                  <a:lnTo>
                    <a:pt x="31" y="4"/>
                  </a:lnTo>
                  <a:lnTo>
                    <a:pt x="32" y="4"/>
                  </a:lnTo>
                  <a:lnTo>
                    <a:pt x="33" y="3"/>
                  </a:lnTo>
                  <a:lnTo>
                    <a:pt x="34" y="2"/>
                  </a:lnTo>
                  <a:lnTo>
                    <a:pt x="35" y="1"/>
                  </a:lnTo>
                  <a:lnTo>
                    <a:pt x="36" y="1"/>
                  </a:lnTo>
                  <a:lnTo>
                    <a:pt x="36" y="0"/>
                  </a:lnTo>
                  <a:lnTo>
                    <a:pt x="89" y="0"/>
                  </a:lnTo>
                  <a:lnTo>
                    <a:pt x="86" y="0"/>
                  </a:lnTo>
                  <a:lnTo>
                    <a:pt x="83" y="0"/>
                  </a:lnTo>
                  <a:lnTo>
                    <a:pt x="80" y="1"/>
                  </a:lnTo>
                  <a:lnTo>
                    <a:pt x="77" y="1"/>
                  </a:lnTo>
                  <a:lnTo>
                    <a:pt x="75" y="1"/>
                  </a:lnTo>
                  <a:lnTo>
                    <a:pt x="72" y="2"/>
                  </a:lnTo>
                  <a:lnTo>
                    <a:pt x="59" y="7"/>
                  </a:lnTo>
                  <a:lnTo>
                    <a:pt x="50" y="12"/>
                  </a:lnTo>
                  <a:lnTo>
                    <a:pt x="49" y="12"/>
                  </a:lnTo>
                  <a:lnTo>
                    <a:pt x="47" y="14"/>
                  </a:lnTo>
                  <a:lnTo>
                    <a:pt x="46" y="14"/>
                  </a:lnTo>
                  <a:lnTo>
                    <a:pt x="44" y="15"/>
                  </a:lnTo>
                  <a:lnTo>
                    <a:pt x="42" y="17"/>
                  </a:lnTo>
                  <a:lnTo>
                    <a:pt x="40" y="19"/>
                  </a:lnTo>
                  <a:lnTo>
                    <a:pt x="39" y="20"/>
                  </a:lnTo>
                  <a:lnTo>
                    <a:pt x="38" y="21"/>
                  </a:lnTo>
                  <a:lnTo>
                    <a:pt x="37" y="23"/>
                  </a:lnTo>
                  <a:lnTo>
                    <a:pt x="34" y="25"/>
                  </a:lnTo>
                  <a:lnTo>
                    <a:pt x="32" y="29"/>
                  </a:lnTo>
                  <a:lnTo>
                    <a:pt x="30" y="30"/>
                  </a:lnTo>
                  <a:lnTo>
                    <a:pt x="24" y="41"/>
                  </a:lnTo>
                  <a:lnTo>
                    <a:pt x="22" y="44"/>
                  </a:lnTo>
                  <a:lnTo>
                    <a:pt x="22" y="45"/>
                  </a:lnTo>
                  <a:lnTo>
                    <a:pt x="21" y="48"/>
                  </a:lnTo>
                  <a:lnTo>
                    <a:pt x="20" y="50"/>
                  </a:lnTo>
                  <a:lnTo>
                    <a:pt x="20" y="51"/>
                  </a:lnTo>
                  <a:lnTo>
                    <a:pt x="19" y="54"/>
                  </a:lnTo>
                  <a:lnTo>
                    <a:pt x="19" y="55"/>
                  </a:lnTo>
                  <a:lnTo>
                    <a:pt x="18" y="58"/>
                  </a:lnTo>
                  <a:lnTo>
                    <a:pt x="18" y="61"/>
                  </a:lnTo>
                  <a:lnTo>
                    <a:pt x="17" y="65"/>
                  </a:lnTo>
                  <a:lnTo>
                    <a:pt x="17" y="66"/>
                  </a:lnTo>
                  <a:lnTo>
                    <a:pt x="17" y="68"/>
                  </a:lnTo>
                  <a:lnTo>
                    <a:pt x="17" y="72"/>
                  </a:lnTo>
                  <a:lnTo>
                    <a:pt x="17" y="75"/>
                  </a:lnTo>
                  <a:lnTo>
                    <a:pt x="17" y="77"/>
                  </a:lnTo>
                  <a:lnTo>
                    <a:pt x="17" y="79"/>
                  </a:lnTo>
                  <a:lnTo>
                    <a:pt x="18" y="82"/>
                  </a:lnTo>
                  <a:lnTo>
                    <a:pt x="18" y="83"/>
                  </a:lnTo>
                  <a:lnTo>
                    <a:pt x="18" y="86"/>
                  </a:lnTo>
                  <a:lnTo>
                    <a:pt x="19" y="88"/>
                  </a:lnTo>
                  <a:lnTo>
                    <a:pt x="19" y="89"/>
                  </a:lnTo>
                  <a:lnTo>
                    <a:pt x="20" y="93"/>
                  </a:lnTo>
                  <a:lnTo>
                    <a:pt x="20" y="94"/>
                  </a:lnTo>
                  <a:lnTo>
                    <a:pt x="21" y="96"/>
                  </a:lnTo>
                  <a:lnTo>
                    <a:pt x="22" y="99"/>
                  </a:lnTo>
                  <a:lnTo>
                    <a:pt x="24" y="103"/>
                  </a:lnTo>
                  <a:lnTo>
                    <a:pt x="25" y="104"/>
                  </a:lnTo>
                  <a:lnTo>
                    <a:pt x="26" y="106"/>
                  </a:lnTo>
                  <a:lnTo>
                    <a:pt x="27" y="109"/>
                  </a:lnTo>
                  <a:lnTo>
                    <a:pt x="29" y="112"/>
                  </a:lnTo>
                  <a:lnTo>
                    <a:pt x="37" y="121"/>
                  </a:lnTo>
                  <a:lnTo>
                    <a:pt x="38" y="122"/>
                  </a:lnTo>
                  <a:lnTo>
                    <a:pt x="39" y="124"/>
                  </a:lnTo>
                  <a:lnTo>
                    <a:pt x="40" y="124"/>
                  </a:lnTo>
                  <a:lnTo>
                    <a:pt x="42" y="126"/>
                  </a:lnTo>
                  <a:lnTo>
                    <a:pt x="42" y="127"/>
                  </a:lnTo>
                  <a:lnTo>
                    <a:pt x="44" y="128"/>
                  </a:lnTo>
                  <a:lnTo>
                    <a:pt x="46" y="129"/>
                  </a:lnTo>
                  <a:lnTo>
                    <a:pt x="47" y="130"/>
                  </a:lnTo>
                  <a:lnTo>
                    <a:pt x="49" y="131"/>
                  </a:lnTo>
                  <a:lnTo>
                    <a:pt x="50" y="132"/>
                  </a:lnTo>
                  <a:lnTo>
                    <a:pt x="51" y="133"/>
                  </a:lnTo>
                  <a:lnTo>
                    <a:pt x="59" y="137"/>
                  </a:lnTo>
                  <a:lnTo>
                    <a:pt x="61" y="138"/>
                  </a:lnTo>
                  <a:lnTo>
                    <a:pt x="72" y="142"/>
                  </a:lnTo>
                  <a:lnTo>
                    <a:pt x="75" y="142"/>
                  </a:lnTo>
                  <a:lnTo>
                    <a:pt x="77" y="143"/>
                  </a:lnTo>
                  <a:lnTo>
                    <a:pt x="80" y="143"/>
                  </a:lnTo>
                  <a:lnTo>
                    <a:pt x="83" y="143"/>
                  </a:lnTo>
                  <a:lnTo>
                    <a:pt x="86" y="143"/>
                  </a:lnTo>
                  <a:lnTo>
                    <a:pt x="89" y="143"/>
                  </a:lnTo>
                </a:path>
              </a:pathLst>
            </a:custGeom>
            <a:solidFill>
              <a:srgbClr val="E86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72" name="未知"/>
            <p:cNvSpPr>
              <a:spLocks/>
            </p:cNvSpPr>
            <p:nvPr/>
          </p:nvSpPr>
          <p:spPr bwMode="auto">
            <a:xfrm>
              <a:off x="415" y="936"/>
              <a:ext cx="35" cy="58"/>
            </a:xfrm>
            <a:custGeom>
              <a:avLst/>
              <a:gdLst>
                <a:gd name="T0" fmla="*/ 0 w 88"/>
                <a:gd name="T1" fmla="*/ 0 h 143"/>
                <a:gd name="T2" fmla="*/ 0 w 88"/>
                <a:gd name="T3" fmla="*/ 0 h 143"/>
                <a:gd name="T4" fmla="*/ 0 w 88"/>
                <a:gd name="T5" fmla="*/ 0 h 143"/>
                <a:gd name="T6" fmla="*/ 0 w 88"/>
                <a:gd name="T7" fmla="*/ 0 h 143"/>
                <a:gd name="T8" fmla="*/ 0 w 88"/>
                <a:gd name="T9" fmla="*/ 0 h 143"/>
                <a:gd name="T10" fmla="*/ 0 w 88"/>
                <a:gd name="T11" fmla="*/ 0 h 143"/>
                <a:gd name="T12" fmla="*/ 0 w 88"/>
                <a:gd name="T13" fmla="*/ 0 h 143"/>
                <a:gd name="T14" fmla="*/ 0 w 88"/>
                <a:gd name="T15" fmla="*/ 0 h 143"/>
                <a:gd name="T16" fmla="*/ 0 w 88"/>
                <a:gd name="T17" fmla="*/ 0 h 143"/>
                <a:gd name="T18" fmla="*/ 0 w 88"/>
                <a:gd name="T19" fmla="*/ 0 h 143"/>
                <a:gd name="T20" fmla="*/ 0 w 88"/>
                <a:gd name="T21" fmla="*/ 0 h 143"/>
                <a:gd name="T22" fmla="*/ 0 w 88"/>
                <a:gd name="T23" fmla="*/ 0 h 143"/>
                <a:gd name="T24" fmla="*/ 0 w 88"/>
                <a:gd name="T25" fmla="*/ 0 h 143"/>
                <a:gd name="T26" fmla="*/ 0 w 88"/>
                <a:gd name="T27" fmla="*/ 0 h 143"/>
                <a:gd name="T28" fmla="*/ 0 w 88"/>
                <a:gd name="T29" fmla="*/ 0 h 143"/>
                <a:gd name="T30" fmla="*/ 0 w 88"/>
                <a:gd name="T31" fmla="*/ 0 h 143"/>
                <a:gd name="T32" fmla="*/ 0 w 88"/>
                <a:gd name="T33" fmla="*/ 0 h 143"/>
                <a:gd name="T34" fmla="*/ 0 w 88"/>
                <a:gd name="T35" fmla="*/ 0 h 143"/>
                <a:gd name="T36" fmla="*/ 0 w 88"/>
                <a:gd name="T37" fmla="*/ 0 h 143"/>
                <a:gd name="T38" fmla="*/ 0 w 88"/>
                <a:gd name="T39" fmla="*/ 0 h 143"/>
                <a:gd name="T40" fmla="*/ 0 w 88"/>
                <a:gd name="T41" fmla="*/ 0 h 143"/>
                <a:gd name="T42" fmla="*/ 0 w 88"/>
                <a:gd name="T43" fmla="*/ 0 h 143"/>
                <a:gd name="T44" fmla="*/ 0 w 88"/>
                <a:gd name="T45" fmla="*/ 0 h 143"/>
                <a:gd name="T46" fmla="*/ 0 w 88"/>
                <a:gd name="T47" fmla="*/ 0 h 143"/>
                <a:gd name="T48" fmla="*/ 0 w 88"/>
                <a:gd name="T49" fmla="*/ 0 h 143"/>
                <a:gd name="T50" fmla="*/ 0 w 88"/>
                <a:gd name="T51" fmla="*/ 0 h 143"/>
                <a:gd name="T52" fmla="*/ 0 w 88"/>
                <a:gd name="T53" fmla="*/ 0 h 143"/>
                <a:gd name="T54" fmla="*/ 0 w 88"/>
                <a:gd name="T55" fmla="*/ 0 h 143"/>
                <a:gd name="T56" fmla="*/ 0 w 88"/>
                <a:gd name="T57" fmla="*/ 0 h 143"/>
                <a:gd name="T58" fmla="*/ 0 w 88"/>
                <a:gd name="T59" fmla="*/ 0 h 143"/>
                <a:gd name="T60" fmla="*/ 0 w 88"/>
                <a:gd name="T61" fmla="*/ 0 h 143"/>
                <a:gd name="T62" fmla="*/ 0 w 88"/>
                <a:gd name="T63" fmla="*/ 0 h 143"/>
                <a:gd name="T64" fmla="*/ 0 w 88"/>
                <a:gd name="T65" fmla="*/ 0 h 143"/>
                <a:gd name="T66" fmla="*/ 0 w 88"/>
                <a:gd name="T67" fmla="*/ 0 h 143"/>
                <a:gd name="T68" fmla="*/ 0 w 88"/>
                <a:gd name="T69" fmla="*/ 0 h 143"/>
                <a:gd name="T70" fmla="*/ 0 w 88"/>
                <a:gd name="T71" fmla="*/ 0 h 143"/>
                <a:gd name="T72" fmla="*/ 0 w 88"/>
                <a:gd name="T73" fmla="*/ 0 h 143"/>
                <a:gd name="T74" fmla="*/ 0 w 88"/>
                <a:gd name="T75" fmla="*/ 0 h 143"/>
                <a:gd name="T76" fmla="*/ 0 w 88"/>
                <a:gd name="T77" fmla="*/ 0 h 143"/>
                <a:gd name="T78" fmla="*/ 0 w 88"/>
                <a:gd name="T79" fmla="*/ 0 h 143"/>
                <a:gd name="T80" fmla="*/ 0 w 88"/>
                <a:gd name="T81" fmla="*/ 0 h 143"/>
                <a:gd name="T82" fmla="*/ 0 w 88"/>
                <a:gd name="T83" fmla="*/ 0 h 143"/>
                <a:gd name="T84" fmla="*/ 0 w 88"/>
                <a:gd name="T85" fmla="*/ 0 h 143"/>
                <a:gd name="T86" fmla="*/ 0 w 88"/>
                <a:gd name="T87" fmla="*/ 0 h 143"/>
                <a:gd name="T88" fmla="*/ 0 w 88"/>
                <a:gd name="T89" fmla="*/ 0 h 143"/>
                <a:gd name="T90" fmla="*/ 0 w 88"/>
                <a:gd name="T91" fmla="*/ 0 h 143"/>
                <a:gd name="T92" fmla="*/ 0 w 88"/>
                <a:gd name="T93" fmla="*/ 0 h 143"/>
                <a:gd name="T94" fmla="*/ 0 w 88"/>
                <a:gd name="T95" fmla="*/ 0 h 143"/>
                <a:gd name="T96" fmla="*/ 0 w 88"/>
                <a:gd name="T97" fmla="*/ 0 h 143"/>
                <a:gd name="T98" fmla="*/ 0 w 88"/>
                <a:gd name="T99" fmla="*/ 0 h 143"/>
                <a:gd name="T100" fmla="*/ 0 w 88"/>
                <a:gd name="T101" fmla="*/ 0 h 143"/>
                <a:gd name="T102" fmla="*/ 0 w 88"/>
                <a:gd name="T103" fmla="*/ 0 h 143"/>
                <a:gd name="T104" fmla="*/ 0 w 88"/>
                <a:gd name="T105" fmla="*/ 0 h 143"/>
                <a:gd name="T106" fmla="*/ 0 w 88"/>
                <a:gd name="T107" fmla="*/ 0 h 143"/>
                <a:gd name="T108" fmla="*/ 0 w 88"/>
                <a:gd name="T109" fmla="*/ 0 h 143"/>
                <a:gd name="T110" fmla="*/ 0 w 88"/>
                <a:gd name="T111" fmla="*/ 0 h 143"/>
                <a:gd name="T112" fmla="*/ 0 w 88"/>
                <a:gd name="T113" fmla="*/ 0 h 143"/>
                <a:gd name="T114" fmla="*/ 0 w 88"/>
                <a:gd name="T115" fmla="*/ 0 h 143"/>
                <a:gd name="T116" fmla="*/ 0 w 88"/>
                <a:gd name="T117" fmla="*/ 0 h 143"/>
                <a:gd name="T118" fmla="*/ 0 w 88"/>
                <a:gd name="T119" fmla="*/ 0 h 143"/>
                <a:gd name="T120" fmla="*/ 0 w 88"/>
                <a:gd name="T121" fmla="*/ 0 h 143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88" h="143">
                  <a:moveTo>
                    <a:pt x="0" y="143"/>
                  </a:moveTo>
                  <a:lnTo>
                    <a:pt x="24" y="139"/>
                  </a:lnTo>
                  <a:lnTo>
                    <a:pt x="25" y="139"/>
                  </a:lnTo>
                  <a:lnTo>
                    <a:pt x="34" y="135"/>
                  </a:lnTo>
                  <a:lnTo>
                    <a:pt x="35" y="134"/>
                  </a:lnTo>
                  <a:lnTo>
                    <a:pt x="37" y="133"/>
                  </a:lnTo>
                  <a:lnTo>
                    <a:pt x="39" y="131"/>
                  </a:lnTo>
                  <a:lnTo>
                    <a:pt x="42" y="130"/>
                  </a:lnTo>
                  <a:lnTo>
                    <a:pt x="43" y="129"/>
                  </a:lnTo>
                  <a:lnTo>
                    <a:pt x="44" y="128"/>
                  </a:lnTo>
                  <a:lnTo>
                    <a:pt x="55" y="118"/>
                  </a:lnTo>
                  <a:lnTo>
                    <a:pt x="56" y="116"/>
                  </a:lnTo>
                  <a:lnTo>
                    <a:pt x="63" y="105"/>
                  </a:lnTo>
                  <a:lnTo>
                    <a:pt x="64" y="104"/>
                  </a:lnTo>
                  <a:lnTo>
                    <a:pt x="65" y="102"/>
                  </a:lnTo>
                  <a:lnTo>
                    <a:pt x="66" y="99"/>
                  </a:lnTo>
                  <a:lnTo>
                    <a:pt x="67" y="97"/>
                  </a:lnTo>
                  <a:lnTo>
                    <a:pt x="68" y="94"/>
                  </a:lnTo>
                  <a:lnTo>
                    <a:pt x="68" y="92"/>
                  </a:lnTo>
                  <a:lnTo>
                    <a:pt x="69" y="91"/>
                  </a:lnTo>
                  <a:lnTo>
                    <a:pt x="71" y="72"/>
                  </a:lnTo>
                  <a:lnTo>
                    <a:pt x="71" y="69"/>
                  </a:lnTo>
                  <a:lnTo>
                    <a:pt x="70" y="58"/>
                  </a:lnTo>
                  <a:lnTo>
                    <a:pt x="59" y="32"/>
                  </a:lnTo>
                  <a:lnTo>
                    <a:pt x="58" y="30"/>
                  </a:lnTo>
                  <a:lnTo>
                    <a:pt x="56" y="27"/>
                  </a:lnTo>
                  <a:lnTo>
                    <a:pt x="55" y="26"/>
                  </a:lnTo>
                  <a:lnTo>
                    <a:pt x="54" y="25"/>
                  </a:lnTo>
                  <a:lnTo>
                    <a:pt x="52" y="23"/>
                  </a:lnTo>
                  <a:lnTo>
                    <a:pt x="50" y="21"/>
                  </a:lnTo>
                  <a:lnTo>
                    <a:pt x="49" y="20"/>
                  </a:lnTo>
                  <a:lnTo>
                    <a:pt x="48" y="19"/>
                  </a:lnTo>
                  <a:lnTo>
                    <a:pt x="0" y="0"/>
                  </a:lnTo>
                  <a:lnTo>
                    <a:pt x="52" y="0"/>
                  </a:lnTo>
                  <a:lnTo>
                    <a:pt x="53" y="1"/>
                  </a:lnTo>
                  <a:lnTo>
                    <a:pt x="56" y="4"/>
                  </a:lnTo>
                  <a:lnTo>
                    <a:pt x="57" y="4"/>
                  </a:lnTo>
                  <a:lnTo>
                    <a:pt x="57" y="5"/>
                  </a:lnTo>
                  <a:lnTo>
                    <a:pt x="59" y="6"/>
                  </a:lnTo>
                  <a:lnTo>
                    <a:pt x="60" y="7"/>
                  </a:lnTo>
                  <a:lnTo>
                    <a:pt x="61" y="8"/>
                  </a:lnTo>
                  <a:lnTo>
                    <a:pt x="62" y="9"/>
                  </a:lnTo>
                  <a:lnTo>
                    <a:pt x="64" y="11"/>
                  </a:lnTo>
                  <a:lnTo>
                    <a:pt x="65" y="12"/>
                  </a:lnTo>
                  <a:lnTo>
                    <a:pt x="71" y="19"/>
                  </a:lnTo>
                  <a:lnTo>
                    <a:pt x="72" y="20"/>
                  </a:lnTo>
                  <a:lnTo>
                    <a:pt x="72" y="21"/>
                  </a:lnTo>
                  <a:lnTo>
                    <a:pt x="74" y="23"/>
                  </a:lnTo>
                  <a:lnTo>
                    <a:pt x="75" y="25"/>
                  </a:lnTo>
                  <a:lnTo>
                    <a:pt x="76" y="26"/>
                  </a:lnTo>
                  <a:lnTo>
                    <a:pt x="76" y="27"/>
                  </a:lnTo>
                  <a:lnTo>
                    <a:pt x="78" y="30"/>
                  </a:lnTo>
                  <a:lnTo>
                    <a:pt x="79" y="32"/>
                  </a:lnTo>
                  <a:lnTo>
                    <a:pt x="80" y="34"/>
                  </a:lnTo>
                  <a:lnTo>
                    <a:pt x="81" y="37"/>
                  </a:lnTo>
                  <a:lnTo>
                    <a:pt x="82" y="38"/>
                  </a:lnTo>
                  <a:lnTo>
                    <a:pt x="82" y="39"/>
                  </a:lnTo>
                  <a:lnTo>
                    <a:pt x="83" y="42"/>
                  </a:lnTo>
                  <a:lnTo>
                    <a:pt x="84" y="44"/>
                  </a:lnTo>
                  <a:lnTo>
                    <a:pt x="84" y="45"/>
                  </a:lnTo>
                  <a:lnTo>
                    <a:pt x="85" y="47"/>
                  </a:lnTo>
                  <a:lnTo>
                    <a:pt x="85" y="50"/>
                  </a:lnTo>
                  <a:lnTo>
                    <a:pt x="86" y="51"/>
                  </a:lnTo>
                  <a:lnTo>
                    <a:pt x="86" y="52"/>
                  </a:lnTo>
                  <a:lnTo>
                    <a:pt x="87" y="55"/>
                  </a:lnTo>
                  <a:lnTo>
                    <a:pt x="87" y="58"/>
                  </a:lnTo>
                  <a:lnTo>
                    <a:pt x="88" y="60"/>
                  </a:lnTo>
                  <a:lnTo>
                    <a:pt x="88" y="63"/>
                  </a:lnTo>
                  <a:lnTo>
                    <a:pt x="88" y="65"/>
                  </a:lnTo>
                  <a:lnTo>
                    <a:pt x="88" y="66"/>
                  </a:lnTo>
                  <a:lnTo>
                    <a:pt x="88" y="69"/>
                  </a:lnTo>
                  <a:lnTo>
                    <a:pt x="88" y="72"/>
                  </a:lnTo>
                  <a:lnTo>
                    <a:pt x="88" y="75"/>
                  </a:lnTo>
                  <a:lnTo>
                    <a:pt x="88" y="77"/>
                  </a:lnTo>
                  <a:lnTo>
                    <a:pt x="88" y="79"/>
                  </a:lnTo>
                  <a:lnTo>
                    <a:pt x="88" y="80"/>
                  </a:lnTo>
                  <a:lnTo>
                    <a:pt x="88" y="83"/>
                  </a:lnTo>
                  <a:lnTo>
                    <a:pt x="87" y="85"/>
                  </a:lnTo>
                  <a:lnTo>
                    <a:pt x="87" y="86"/>
                  </a:lnTo>
                  <a:lnTo>
                    <a:pt x="87" y="89"/>
                  </a:lnTo>
                  <a:lnTo>
                    <a:pt x="86" y="91"/>
                  </a:lnTo>
                  <a:lnTo>
                    <a:pt x="86" y="92"/>
                  </a:lnTo>
                  <a:lnTo>
                    <a:pt x="85" y="94"/>
                  </a:lnTo>
                  <a:lnTo>
                    <a:pt x="85" y="97"/>
                  </a:lnTo>
                  <a:lnTo>
                    <a:pt x="84" y="99"/>
                  </a:lnTo>
                  <a:lnTo>
                    <a:pt x="83" y="102"/>
                  </a:lnTo>
                  <a:lnTo>
                    <a:pt x="82" y="104"/>
                  </a:lnTo>
                  <a:lnTo>
                    <a:pt x="82" y="105"/>
                  </a:lnTo>
                  <a:lnTo>
                    <a:pt x="81" y="107"/>
                  </a:lnTo>
                  <a:lnTo>
                    <a:pt x="80" y="109"/>
                  </a:lnTo>
                  <a:lnTo>
                    <a:pt x="79" y="111"/>
                  </a:lnTo>
                  <a:lnTo>
                    <a:pt x="78" y="114"/>
                  </a:lnTo>
                  <a:lnTo>
                    <a:pt x="76" y="116"/>
                  </a:lnTo>
                  <a:lnTo>
                    <a:pt x="76" y="118"/>
                  </a:lnTo>
                  <a:lnTo>
                    <a:pt x="75" y="118"/>
                  </a:lnTo>
                  <a:lnTo>
                    <a:pt x="74" y="120"/>
                  </a:lnTo>
                  <a:lnTo>
                    <a:pt x="72" y="122"/>
                  </a:lnTo>
                  <a:lnTo>
                    <a:pt x="72" y="124"/>
                  </a:lnTo>
                  <a:lnTo>
                    <a:pt x="71" y="124"/>
                  </a:lnTo>
                  <a:lnTo>
                    <a:pt x="70" y="126"/>
                  </a:lnTo>
                  <a:lnTo>
                    <a:pt x="68" y="128"/>
                  </a:lnTo>
                  <a:lnTo>
                    <a:pt x="67" y="129"/>
                  </a:lnTo>
                  <a:lnTo>
                    <a:pt x="67" y="130"/>
                  </a:lnTo>
                  <a:lnTo>
                    <a:pt x="61" y="136"/>
                  </a:lnTo>
                  <a:lnTo>
                    <a:pt x="60" y="137"/>
                  </a:lnTo>
                  <a:lnTo>
                    <a:pt x="59" y="138"/>
                  </a:lnTo>
                  <a:lnTo>
                    <a:pt x="57" y="139"/>
                  </a:lnTo>
                  <a:lnTo>
                    <a:pt x="56" y="140"/>
                  </a:lnTo>
                  <a:lnTo>
                    <a:pt x="55" y="141"/>
                  </a:lnTo>
                  <a:lnTo>
                    <a:pt x="54" y="142"/>
                  </a:lnTo>
                  <a:lnTo>
                    <a:pt x="53" y="143"/>
                  </a:lnTo>
                  <a:lnTo>
                    <a:pt x="52" y="143"/>
                  </a:lnTo>
                </a:path>
              </a:pathLst>
            </a:custGeom>
            <a:solidFill>
              <a:srgbClr val="E86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73" name="未知"/>
            <p:cNvSpPr>
              <a:spLocks/>
            </p:cNvSpPr>
            <p:nvPr/>
          </p:nvSpPr>
          <p:spPr bwMode="auto">
            <a:xfrm>
              <a:off x="394" y="930"/>
              <a:ext cx="42" cy="6"/>
            </a:xfrm>
            <a:custGeom>
              <a:avLst/>
              <a:gdLst>
                <a:gd name="T0" fmla="*/ 0 w 105"/>
                <a:gd name="T1" fmla="*/ 0 h 17"/>
                <a:gd name="T2" fmla="*/ 0 w 105"/>
                <a:gd name="T3" fmla="*/ 0 h 17"/>
                <a:gd name="T4" fmla="*/ 0 w 105"/>
                <a:gd name="T5" fmla="*/ 0 h 17"/>
                <a:gd name="T6" fmla="*/ 0 w 105"/>
                <a:gd name="T7" fmla="*/ 0 h 17"/>
                <a:gd name="T8" fmla="*/ 0 w 105"/>
                <a:gd name="T9" fmla="*/ 0 h 17"/>
                <a:gd name="T10" fmla="*/ 0 w 105"/>
                <a:gd name="T11" fmla="*/ 0 h 17"/>
                <a:gd name="T12" fmla="*/ 0 w 105"/>
                <a:gd name="T13" fmla="*/ 0 h 17"/>
                <a:gd name="T14" fmla="*/ 0 w 105"/>
                <a:gd name="T15" fmla="*/ 0 h 17"/>
                <a:gd name="T16" fmla="*/ 0 w 105"/>
                <a:gd name="T17" fmla="*/ 0 h 17"/>
                <a:gd name="T18" fmla="*/ 0 w 105"/>
                <a:gd name="T19" fmla="*/ 0 h 17"/>
                <a:gd name="T20" fmla="*/ 0 w 105"/>
                <a:gd name="T21" fmla="*/ 0 h 17"/>
                <a:gd name="T22" fmla="*/ 0 w 105"/>
                <a:gd name="T23" fmla="*/ 0 h 17"/>
                <a:gd name="T24" fmla="*/ 0 w 105"/>
                <a:gd name="T25" fmla="*/ 0 h 17"/>
                <a:gd name="T26" fmla="*/ 0 w 105"/>
                <a:gd name="T27" fmla="*/ 0 h 17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05" h="17">
                  <a:moveTo>
                    <a:pt x="0" y="17"/>
                  </a:moveTo>
                  <a:lnTo>
                    <a:pt x="16" y="8"/>
                  </a:lnTo>
                  <a:lnTo>
                    <a:pt x="19" y="7"/>
                  </a:lnTo>
                  <a:lnTo>
                    <a:pt x="22" y="6"/>
                  </a:lnTo>
                  <a:lnTo>
                    <a:pt x="25" y="4"/>
                  </a:lnTo>
                  <a:lnTo>
                    <a:pt x="53" y="0"/>
                  </a:lnTo>
                  <a:lnTo>
                    <a:pt x="56" y="0"/>
                  </a:lnTo>
                  <a:lnTo>
                    <a:pt x="67" y="1"/>
                  </a:lnTo>
                  <a:lnTo>
                    <a:pt x="70" y="2"/>
                  </a:lnTo>
                  <a:lnTo>
                    <a:pt x="74" y="3"/>
                  </a:lnTo>
                  <a:lnTo>
                    <a:pt x="83" y="6"/>
                  </a:lnTo>
                  <a:lnTo>
                    <a:pt x="87" y="7"/>
                  </a:lnTo>
                  <a:lnTo>
                    <a:pt x="105" y="17"/>
                  </a:lnTo>
                </a:path>
              </a:pathLst>
            </a:custGeom>
            <a:solidFill>
              <a:srgbClr val="E86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74" name="未知"/>
            <p:cNvSpPr>
              <a:spLocks/>
            </p:cNvSpPr>
            <p:nvPr/>
          </p:nvSpPr>
          <p:spPr bwMode="auto">
            <a:xfrm>
              <a:off x="386" y="936"/>
              <a:ext cx="57" cy="58"/>
            </a:xfrm>
            <a:custGeom>
              <a:avLst/>
              <a:gdLst>
                <a:gd name="T0" fmla="*/ 0 w 143"/>
                <a:gd name="T1" fmla="*/ 0 h 143"/>
                <a:gd name="T2" fmla="*/ 0 w 143"/>
                <a:gd name="T3" fmla="*/ 0 h 143"/>
                <a:gd name="T4" fmla="*/ 0 w 143"/>
                <a:gd name="T5" fmla="*/ 0 h 143"/>
                <a:gd name="T6" fmla="*/ 0 w 143"/>
                <a:gd name="T7" fmla="*/ 0 h 143"/>
                <a:gd name="T8" fmla="*/ 0 w 143"/>
                <a:gd name="T9" fmla="*/ 0 h 143"/>
                <a:gd name="T10" fmla="*/ 0 w 143"/>
                <a:gd name="T11" fmla="*/ 0 h 143"/>
                <a:gd name="T12" fmla="*/ 0 w 143"/>
                <a:gd name="T13" fmla="*/ 0 h 143"/>
                <a:gd name="T14" fmla="*/ 0 w 143"/>
                <a:gd name="T15" fmla="*/ 0 h 143"/>
                <a:gd name="T16" fmla="*/ 0 w 143"/>
                <a:gd name="T17" fmla="*/ 0 h 143"/>
                <a:gd name="T18" fmla="*/ 0 w 143"/>
                <a:gd name="T19" fmla="*/ 0 h 143"/>
                <a:gd name="T20" fmla="*/ 0 w 143"/>
                <a:gd name="T21" fmla="*/ 0 h 143"/>
                <a:gd name="T22" fmla="*/ 0 w 143"/>
                <a:gd name="T23" fmla="*/ 0 h 143"/>
                <a:gd name="T24" fmla="*/ 0 w 143"/>
                <a:gd name="T25" fmla="*/ 0 h 143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43" h="143">
                  <a:moveTo>
                    <a:pt x="21" y="21"/>
                  </a:moveTo>
                  <a:lnTo>
                    <a:pt x="72" y="0"/>
                  </a:lnTo>
                  <a:lnTo>
                    <a:pt x="75" y="0"/>
                  </a:lnTo>
                  <a:lnTo>
                    <a:pt x="128" y="27"/>
                  </a:lnTo>
                  <a:lnTo>
                    <a:pt x="143" y="72"/>
                  </a:lnTo>
                  <a:lnTo>
                    <a:pt x="143" y="75"/>
                  </a:lnTo>
                  <a:lnTo>
                    <a:pt x="116" y="128"/>
                  </a:lnTo>
                  <a:lnTo>
                    <a:pt x="72" y="143"/>
                  </a:lnTo>
                  <a:lnTo>
                    <a:pt x="69" y="143"/>
                  </a:lnTo>
                  <a:lnTo>
                    <a:pt x="13" y="114"/>
                  </a:lnTo>
                  <a:lnTo>
                    <a:pt x="0" y="72"/>
                  </a:lnTo>
                  <a:lnTo>
                    <a:pt x="0" y="66"/>
                  </a:lnTo>
                  <a:lnTo>
                    <a:pt x="21" y="21"/>
                  </a:lnTo>
                  <a:close/>
                </a:path>
              </a:pathLst>
            </a:custGeom>
            <a:noFill/>
            <a:ln w="635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75" name="未知"/>
            <p:cNvSpPr>
              <a:spLocks/>
            </p:cNvSpPr>
            <p:nvPr/>
          </p:nvSpPr>
          <p:spPr bwMode="auto">
            <a:xfrm>
              <a:off x="379" y="930"/>
              <a:ext cx="71" cy="70"/>
            </a:xfrm>
            <a:custGeom>
              <a:avLst/>
              <a:gdLst>
                <a:gd name="T0" fmla="*/ 0 w 177"/>
                <a:gd name="T1" fmla="*/ 0 h 177"/>
                <a:gd name="T2" fmla="*/ 0 w 177"/>
                <a:gd name="T3" fmla="*/ 0 h 177"/>
                <a:gd name="T4" fmla="*/ 0 w 177"/>
                <a:gd name="T5" fmla="*/ 0 h 177"/>
                <a:gd name="T6" fmla="*/ 0 w 177"/>
                <a:gd name="T7" fmla="*/ 0 h 177"/>
                <a:gd name="T8" fmla="*/ 0 w 177"/>
                <a:gd name="T9" fmla="*/ 0 h 177"/>
                <a:gd name="T10" fmla="*/ 0 w 177"/>
                <a:gd name="T11" fmla="*/ 0 h 177"/>
                <a:gd name="T12" fmla="*/ 0 w 177"/>
                <a:gd name="T13" fmla="*/ 0 h 177"/>
                <a:gd name="T14" fmla="*/ 0 w 177"/>
                <a:gd name="T15" fmla="*/ 0 h 177"/>
                <a:gd name="T16" fmla="*/ 0 w 177"/>
                <a:gd name="T17" fmla="*/ 0 h 177"/>
                <a:gd name="T18" fmla="*/ 0 w 177"/>
                <a:gd name="T19" fmla="*/ 0 h 177"/>
                <a:gd name="T20" fmla="*/ 0 w 177"/>
                <a:gd name="T21" fmla="*/ 0 h 177"/>
                <a:gd name="T22" fmla="*/ 0 w 177"/>
                <a:gd name="T23" fmla="*/ 0 h 177"/>
                <a:gd name="T24" fmla="*/ 0 w 177"/>
                <a:gd name="T25" fmla="*/ 0 h 177"/>
                <a:gd name="T26" fmla="*/ 0 w 177"/>
                <a:gd name="T27" fmla="*/ 0 h 177"/>
                <a:gd name="T28" fmla="*/ 0 w 177"/>
                <a:gd name="T29" fmla="*/ 0 h 177"/>
                <a:gd name="T30" fmla="*/ 0 w 177"/>
                <a:gd name="T31" fmla="*/ 0 h 177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177" h="177">
                  <a:moveTo>
                    <a:pt x="0" y="89"/>
                  </a:moveTo>
                  <a:lnTo>
                    <a:pt x="21" y="146"/>
                  </a:lnTo>
                  <a:lnTo>
                    <a:pt x="75" y="176"/>
                  </a:lnTo>
                  <a:lnTo>
                    <a:pt x="89" y="177"/>
                  </a:lnTo>
                  <a:lnTo>
                    <a:pt x="92" y="177"/>
                  </a:lnTo>
                  <a:lnTo>
                    <a:pt x="149" y="154"/>
                  </a:lnTo>
                  <a:lnTo>
                    <a:pt x="177" y="96"/>
                  </a:lnTo>
                  <a:lnTo>
                    <a:pt x="177" y="89"/>
                  </a:lnTo>
                  <a:lnTo>
                    <a:pt x="177" y="82"/>
                  </a:lnTo>
                  <a:lnTo>
                    <a:pt x="151" y="26"/>
                  </a:lnTo>
                  <a:lnTo>
                    <a:pt x="96" y="0"/>
                  </a:lnTo>
                  <a:lnTo>
                    <a:pt x="89" y="0"/>
                  </a:lnTo>
                  <a:lnTo>
                    <a:pt x="85" y="0"/>
                  </a:lnTo>
                  <a:lnTo>
                    <a:pt x="29" y="24"/>
                  </a:lnTo>
                  <a:lnTo>
                    <a:pt x="1" y="78"/>
                  </a:lnTo>
                  <a:lnTo>
                    <a:pt x="0" y="89"/>
                  </a:lnTo>
                  <a:close/>
                </a:path>
              </a:pathLst>
            </a:custGeom>
            <a:noFill/>
            <a:ln w="635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76" name="未知"/>
            <p:cNvSpPr>
              <a:spLocks/>
            </p:cNvSpPr>
            <p:nvPr/>
          </p:nvSpPr>
          <p:spPr bwMode="auto">
            <a:xfrm>
              <a:off x="405" y="974"/>
              <a:ext cx="20" cy="4"/>
            </a:xfrm>
            <a:custGeom>
              <a:avLst/>
              <a:gdLst>
                <a:gd name="T0" fmla="*/ 0 w 50"/>
                <a:gd name="T1" fmla="*/ 0 h 11"/>
                <a:gd name="T2" fmla="*/ 0 w 50"/>
                <a:gd name="T3" fmla="*/ 0 h 11"/>
                <a:gd name="T4" fmla="*/ 0 w 50"/>
                <a:gd name="T5" fmla="*/ 0 h 11"/>
                <a:gd name="T6" fmla="*/ 0 w 50"/>
                <a:gd name="T7" fmla="*/ 0 h 11"/>
                <a:gd name="T8" fmla="*/ 0 w 50"/>
                <a:gd name="T9" fmla="*/ 0 h 11"/>
                <a:gd name="T10" fmla="*/ 0 w 50"/>
                <a:gd name="T11" fmla="*/ 0 h 11"/>
                <a:gd name="T12" fmla="*/ 0 w 50"/>
                <a:gd name="T13" fmla="*/ 0 h 11"/>
                <a:gd name="T14" fmla="*/ 0 w 50"/>
                <a:gd name="T15" fmla="*/ 0 h 11"/>
                <a:gd name="T16" fmla="*/ 0 w 50"/>
                <a:gd name="T17" fmla="*/ 0 h 11"/>
                <a:gd name="T18" fmla="*/ 0 w 50"/>
                <a:gd name="T19" fmla="*/ 0 h 11"/>
                <a:gd name="T20" fmla="*/ 0 w 50"/>
                <a:gd name="T21" fmla="*/ 0 h 11"/>
                <a:gd name="T22" fmla="*/ 0 w 50"/>
                <a:gd name="T23" fmla="*/ 0 h 11"/>
                <a:gd name="T24" fmla="*/ 0 w 50"/>
                <a:gd name="T25" fmla="*/ 0 h 11"/>
                <a:gd name="T26" fmla="*/ 0 w 50"/>
                <a:gd name="T27" fmla="*/ 0 h 11"/>
                <a:gd name="T28" fmla="*/ 0 w 50"/>
                <a:gd name="T29" fmla="*/ 0 h 11"/>
                <a:gd name="T30" fmla="*/ 0 w 50"/>
                <a:gd name="T31" fmla="*/ 0 h 11"/>
                <a:gd name="T32" fmla="*/ 0 w 50"/>
                <a:gd name="T33" fmla="*/ 0 h 11"/>
                <a:gd name="T34" fmla="*/ 0 w 50"/>
                <a:gd name="T35" fmla="*/ 0 h 11"/>
                <a:gd name="T36" fmla="*/ 0 w 50"/>
                <a:gd name="T37" fmla="*/ 0 h 11"/>
                <a:gd name="T38" fmla="*/ 0 w 50"/>
                <a:gd name="T39" fmla="*/ 0 h 11"/>
                <a:gd name="T40" fmla="*/ 0 w 50"/>
                <a:gd name="T41" fmla="*/ 0 h 11"/>
                <a:gd name="T42" fmla="*/ 0 w 50"/>
                <a:gd name="T43" fmla="*/ 0 h 11"/>
                <a:gd name="T44" fmla="*/ 0 w 50"/>
                <a:gd name="T45" fmla="*/ 0 h 11"/>
                <a:gd name="T46" fmla="*/ 0 w 50"/>
                <a:gd name="T47" fmla="*/ 0 h 11"/>
                <a:gd name="T48" fmla="*/ 0 w 50"/>
                <a:gd name="T49" fmla="*/ 0 h 11"/>
                <a:gd name="T50" fmla="*/ 0 w 50"/>
                <a:gd name="T51" fmla="*/ 0 h 11"/>
                <a:gd name="T52" fmla="*/ 0 w 50"/>
                <a:gd name="T53" fmla="*/ 0 h 11"/>
                <a:gd name="T54" fmla="*/ 0 w 50"/>
                <a:gd name="T55" fmla="*/ 0 h 11"/>
                <a:gd name="T56" fmla="*/ 0 w 50"/>
                <a:gd name="T57" fmla="*/ 0 h 11"/>
                <a:gd name="T58" fmla="*/ 0 w 50"/>
                <a:gd name="T59" fmla="*/ 0 h 11"/>
                <a:gd name="T60" fmla="*/ 0 w 50"/>
                <a:gd name="T61" fmla="*/ 0 h 11"/>
                <a:gd name="T62" fmla="*/ 0 w 50"/>
                <a:gd name="T63" fmla="*/ 0 h 11"/>
                <a:gd name="T64" fmla="*/ 0 w 50"/>
                <a:gd name="T65" fmla="*/ 0 h 11"/>
                <a:gd name="T66" fmla="*/ 0 w 50"/>
                <a:gd name="T67" fmla="*/ 0 h 11"/>
                <a:gd name="T68" fmla="*/ 0 w 50"/>
                <a:gd name="T69" fmla="*/ 0 h 11"/>
                <a:gd name="T70" fmla="*/ 0 w 50"/>
                <a:gd name="T71" fmla="*/ 0 h 11"/>
                <a:gd name="T72" fmla="*/ 0 w 50"/>
                <a:gd name="T73" fmla="*/ 0 h 11"/>
                <a:gd name="T74" fmla="*/ 0 w 50"/>
                <a:gd name="T75" fmla="*/ 0 h 11"/>
                <a:gd name="T76" fmla="*/ 0 w 50"/>
                <a:gd name="T77" fmla="*/ 0 h 11"/>
                <a:gd name="T78" fmla="*/ 0 w 50"/>
                <a:gd name="T79" fmla="*/ 0 h 11"/>
                <a:gd name="T80" fmla="*/ 0 w 50"/>
                <a:gd name="T81" fmla="*/ 0 h 11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50" h="11">
                  <a:moveTo>
                    <a:pt x="25" y="11"/>
                  </a:moveTo>
                  <a:lnTo>
                    <a:pt x="23" y="11"/>
                  </a:lnTo>
                  <a:lnTo>
                    <a:pt x="22" y="11"/>
                  </a:lnTo>
                  <a:lnTo>
                    <a:pt x="21" y="11"/>
                  </a:lnTo>
                  <a:lnTo>
                    <a:pt x="13" y="9"/>
                  </a:lnTo>
                  <a:lnTo>
                    <a:pt x="12" y="8"/>
                  </a:lnTo>
                  <a:lnTo>
                    <a:pt x="11" y="8"/>
                  </a:lnTo>
                  <a:lnTo>
                    <a:pt x="10" y="7"/>
                  </a:lnTo>
                  <a:lnTo>
                    <a:pt x="9" y="7"/>
                  </a:lnTo>
                  <a:lnTo>
                    <a:pt x="7" y="6"/>
                  </a:lnTo>
                  <a:lnTo>
                    <a:pt x="6" y="5"/>
                  </a:lnTo>
                  <a:lnTo>
                    <a:pt x="5" y="5"/>
                  </a:lnTo>
                  <a:lnTo>
                    <a:pt x="4" y="4"/>
                  </a:lnTo>
                  <a:lnTo>
                    <a:pt x="3" y="3"/>
                  </a:lnTo>
                  <a:lnTo>
                    <a:pt x="2" y="2"/>
                  </a:lnTo>
                  <a:lnTo>
                    <a:pt x="1" y="1"/>
                  </a:lnTo>
                  <a:lnTo>
                    <a:pt x="0" y="0"/>
                  </a:lnTo>
                  <a:lnTo>
                    <a:pt x="50" y="0"/>
                  </a:lnTo>
                  <a:lnTo>
                    <a:pt x="49" y="0"/>
                  </a:lnTo>
                  <a:lnTo>
                    <a:pt x="48" y="1"/>
                  </a:lnTo>
                  <a:lnTo>
                    <a:pt x="47" y="2"/>
                  </a:lnTo>
                  <a:lnTo>
                    <a:pt x="46" y="3"/>
                  </a:lnTo>
                  <a:lnTo>
                    <a:pt x="45" y="4"/>
                  </a:lnTo>
                  <a:lnTo>
                    <a:pt x="44" y="5"/>
                  </a:lnTo>
                  <a:lnTo>
                    <a:pt x="43" y="5"/>
                  </a:lnTo>
                  <a:lnTo>
                    <a:pt x="42" y="6"/>
                  </a:lnTo>
                  <a:lnTo>
                    <a:pt x="41" y="7"/>
                  </a:lnTo>
                  <a:lnTo>
                    <a:pt x="40" y="7"/>
                  </a:lnTo>
                  <a:lnTo>
                    <a:pt x="39" y="8"/>
                  </a:lnTo>
                  <a:lnTo>
                    <a:pt x="37" y="8"/>
                  </a:lnTo>
                  <a:lnTo>
                    <a:pt x="36" y="9"/>
                  </a:lnTo>
                  <a:lnTo>
                    <a:pt x="35" y="9"/>
                  </a:lnTo>
                  <a:lnTo>
                    <a:pt x="34" y="10"/>
                  </a:lnTo>
                  <a:lnTo>
                    <a:pt x="32" y="10"/>
                  </a:lnTo>
                  <a:lnTo>
                    <a:pt x="31" y="10"/>
                  </a:lnTo>
                  <a:lnTo>
                    <a:pt x="30" y="10"/>
                  </a:lnTo>
                  <a:lnTo>
                    <a:pt x="29" y="11"/>
                  </a:lnTo>
                  <a:lnTo>
                    <a:pt x="27" y="11"/>
                  </a:lnTo>
                  <a:lnTo>
                    <a:pt x="26" y="11"/>
                  </a:lnTo>
                  <a:lnTo>
                    <a:pt x="25" y="11"/>
                  </a:lnTo>
                  <a:close/>
                </a:path>
              </a:pathLst>
            </a:custGeom>
            <a:solidFill>
              <a:srgbClr val="E86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77" name="未知"/>
            <p:cNvSpPr>
              <a:spLocks/>
            </p:cNvSpPr>
            <p:nvPr/>
          </p:nvSpPr>
          <p:spPr bwMode="auto">
            <a:xfrm>
              <a:off x="402" y="956"/>
              <a:ext cx="13" cy="18"/>
            </a:xfrm>
            <a:custGeom>
              <a:avLst/>
              <a:gdLst>
                <a:gd name="T0" fmla="*/ 0 w 33"/>
                <a:gd name="T1" fmla="*/ 0 h 44"/>
                <a:gd name="T2" fmla="*/ 0 w 33"/>
                <a:gd name="T3" fmla="*/ 0 h 44"/>
                <a:gd name="T4" fmla="*/ 0 w 33"/>
                <a:gd name="T5" fmla="*/ 0 h 44"/>
                <a:gd name="T6" fmla="*/ 0 w 33"/>
                <a:gd name="T7" fmla="*/ 0 h 44"/>
                <a:gd name="T8" fmla="*/ 0 w 33"/>
                <a:gd name="T9" fmla="*/ 0 h 44"/>
                <a:gd name="T10" fmla="*/ 0 w 33"/>
                <a:gd name="T11" fmla="*/ 0 h 44"/>
                <a:gd name="T12" fmla="*/ 0 w 33"/>
                <a:gd name="T13" fmla="*/ 0 h 44"/>
                <a:gd name="T14" fmla="*/ 0 w 33"/>
                <a:gd name="T15" fmla="*/ 0 h 44"/>
                <a:gd name="T16" fmla="*/ 0 w 33"/>
                <a:gd name="T17" fmla="*/ 0 h 44"/>
                <a:gd name="T18" fmla="*/ 0 w 33"/>
                <a:gd name="T19" fmla="*/ 0 h 44"/>
                <a:gd name="T20" fmla="*/ 0 w 33"/>
                <a:gd name="T21" fmla="*/ 0 h 44"/>
                <a:gd name="T22" fmla="*/ 0 w 33"/>
                <a:gd name="T23" fmla="*/ 0 h 44"/>
                <a:gd name="T24" fmla="*/ 0 w 33"/>
                <a:gd name="T25" fmla="*/ 0 h 44"/>
                <a:gd name="T26" fmla="*/ 0 w 33"/>
                <a:gd name="T27" fmla="*/ 0 h 44"/>
                <a:gd name="T28" fmla="*/ 0 w 33"/>
                <a:gd name="T29" fmla="*/ 0 h 44"/>
                <a:gd name="T30" fmla="*/ 0 w 33"/>
                <a:gd name="T31" fmla="*/ 0 h 44"/>
                <a:gd name="T32" fmla="*/ 0 w 33"/>
                <a:gd name="T33" fmla="*/ 0 h 44"/>
                <a:gd name="T34" fmla="*/ 0 w 33"/>
                <a:gd name="T35" fmla="*/ 0 h 44"/>
                <a:gd name="T36" fmla="*/ 0 w 33"/>
                <a:gd name="T37" fmla="*/ 0 h 44"/>
                <a:gd name="T38" fmla="*/ 0 w 33"/>
                <a:gd name="T39" fmla="*/ 0 h 44"/>
                <a:gd name="T40" fmla="*/ 0 w 33"/>
                <a:gd name="T41" fmla="*/ 0 h 44"/>
                <a:gd name="T42" fmla="*/ 0 w 33"/>
                <a:gd name="T43" fmla="*/ 0 h 44"/>
                <a:gd name="T44" fmla="*/ 0 w 33"/>
                <a:gd name="T45" fmla="*/ 0 h 44"/>
                <a:gd name="T46" fmla="*/ 0 w 33"/>
                <a:gd name="T47" fmla="*/ 0 h 44"/>
                <a:gd name="T48" fmla="*/ 0 w 33"/>
                <a:gd name="T49" fmla="*/ 0 h 44"/>
                <a:gd name="T50" fmla="*/ 0 w 33"/>
                <a:gd name="T51" fmla="*/ 0 h 44"/>
                <a:gd name="T52" fmla="*/ 0 w 33"/>
                <a:gd name="T53" fmla="*/ 0 h 44"/>
                <a:gd name="T54" fmla="*/ 0 w 33"/>
                <a:gd name="T55" fmla="*/ 0 h 44"/>
                <a:gd name="T56" fmla="*/ 0 w 33"/>
                <a:gd name="T57" fmla="*/ 0 h 44"/>
                <a:gd name="T58" fmla="*/ 0 w 33"/>
                <a:gd name="T59" fmla="*/ 0 h 44"/>
                <a:gd name="T60" fmla="*/ 0 w 33"/>
                <a:gd name="T61" fmla="*/ 0 h 44"/>
                <a:gd name="T62" fmla="*/ 0 w 33"/>
                <a:gd name="T63" fmla="*/ 0 h 44"/>
                <a:gd name="T64" fmla="*/ 0 w 33"/>
                <a:gd name="T65" fmla="*/ 0 h 44"/>
                <a:gd name="T66" fmla="*/ 0 w 33"/>
                <a:gd name="T67" fmla="*/ 0 h 44"/>
                <a:gd name="T68" fmla="*/ 0 w 33"/>
                <a:gd name="T69" fmla="*/ 0 h 44"/>
                <a:gd name="T70" fmla="*/ 0 w 33"/>
                <a:gd name="T71" fmla="*/ 0 h 44"/>
                <a:gd name="T72" fmla="*/ 0 w 33"/>
                <a:gd name="T73" fmla="*/ 0 h 44"/>
                <a:gd name="T74" fmla="*/ 0 w 33"/>
                <a:gd name="T75" fmla="*/ 0 h 44"/>
                <a:gd name="T76" fmla="*/ 0 w 33"/>
                <a:gd name="T77" fmla="*/ 0 h 44"/>
                <a:gd name="T78" fmla="*/ 0 w 33"/>
                <a:gd name="T79" fmla="*/ 0 h 44"/>
                <a:gd name="T80" fmla="*/ 0 w 33"/>
                <a:gd name="T81" fmla="*/ 0 h 44"/>
                <a:gd name="T82" fmla="*/ 0 w 33"/>
                <a:gd name="T83" fmla="*/ 0 h 44"/>
                <a:gd name="T84" fmla="*/ 0 w 33"/>
                <a:gd name="T85" fmla="*/ 0 h 44"/>
                <a:gd name="T86" fmla="*/ 0 w 33"/>
                <a:gd name="T87" fmla="*/ 0 h 44"/>
                <a:gd name="T88" fmla="*/ 0 w 33"/>
                <a:gd name="T89" fmla="*/ 0 h 44"/>
                <a:gd name="T90" fmla="*/ 0 w 33"/>
                <a:gd name="T91" fmla="*/ 0 h 44"/>
                <a:gd name="T92" fmla="*/ 0 w 33"/>
                <a:gd name="T93" fmla="*/ 0 h 44"/>
                <a:gd name="T94" fmla="*/ 0 w 33"/>
                <a:gd name="T95" fmla="*/ 0 h 44"/>
                <a:gd name="T96" fmla="*/ 0 w 33"/>
                <a:gd name="T97" fmla="*/ 0 h 44"/>
                <a:gd name="T98" fmla="*/ 0 w 33"/>
                <a:gd name="T99" fmla="*/ 0 h 44"/>
                <a:gd name="T100" fmla="*/ 0 w 33"/>
                <a:gd name="T101" fmla="*/ 0 h 44"/>
                <a:gd name="T102" fmla="*/ 0 w 33"/>
                <a:gd name="T103" fmla="*/ 0 h 44"/>
                <a:gd name="T104" fmla="*/ 0 w 33"/>
                <a:gd name="T105" fmla="*/ 0 h 44"/>
                <a:gd name="T106" fmla="*/ 0 w 33"/>
                <a:gd name="T107" fmla="*/ 0 h 44"/>
                <a:gd name="T108" fmla="*/ 0 w 33"/>
                <a:gd name="T109" fmla="*/ 0 h 44"/>
                <a:gd name="T110" fmla="*/ 0 w 33"/>
                <a:gd name="T111" fmla="*/ 0 h 44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0" t="0" r="r" b="b"/>
              <a:pathLst>
                <a:path w="33" h="44">
                  <a:moveTo>
                    <a:pt x="8" y="44"/>
                  </a:moveTo>
                  <a:lnTo>
                    <a:pt x="8" y="43"/>
                  </a:lnTo>
                  <a:lnTo>
                    <a:pt x="7" y="43"/>
                  </a:lnTo>
                  <a:lnTo>
                    <a:pt x="7" y="42"/>
                  </a:lnTo>
                  <a:lnTo>
                    <a:pt x="6" y="42"/>
                  </a:lnTo>
                  <a:lnTo>
                    <a:pt x="6" y="41"/>
                  </a:lnTo>
                  <a:lnTo>
                    <a:pt x="5" y="40"/>
                  </a:lnTo>
                  <a:lnTo>
                    <a:pt x="5" y="39"/>
                  </a:lnTo>
                  <a:lnTo>
                    <a:pt x="4" y="39"/>
                  </a:lnTo>
                  <a:lnTo>
                    <a:pt x="4" y="38"/>
                  </a:lnTo>
                  <a:lnTo>
                    <a:pt x="3" y="37"/>
                  </a:lnTo>
                  <a:lnTo>
                    <a:pt x="1" y="32"/>
                  </a:lnTo>
                  <a:lnTo>
                    <a:pt x="1" y="31"/>
                  </a:lnTo>
                  <a:lnTo>
                    <a:pt x="1" y="30"/>
                  </a:lnTo>
                  <a:lnTo>
                    <a:pt x="0" y="28"/>
                  </a:lnTo>
                  <a:lnTo>
                    <a:pt x="0" y="22"/>
                  </a:lnTo>
                  <a:lnTo>
                    <a:pt x="0" y="20"/>
                  </a:lnTo>
                  <a:lnTo>
                    <a:pt x="0" y="17"/>
                  </a:lnTo>
                  <a:lnTo>
                    <a:pt x="2" y="9"/>
                  </a:lnTo>
                  <a:lnTo>
                    <a:pt x="3" y="8"/>
                  </a:lnTo>
                  <a:lnTo>
                    <a:pt x="3" y="7"/>
                  </a:lnTo>
                  <a:lnTo>
                    <a:pt x="3" y="6"/>
                  </a:lnTo>
                  <a:lnTo>
                    <a:pt x="4" y="6"/>
                  </a:lnTo>
                  <a:lnTo>
                    <a:pt x="4" y="5"/>
                  </a:lnTo>
                  <a:lnTo>
                    <a:pt x="5" y="4"/>
                  </a:lnTo>
                  <a:lnTo>
                    <a:pt x="5" y="3"/>
                  </a:lnTo>
                  <a:lnTo>
                    <a:pt x="6" y="3"/>
                  </a:lnTo>
                  <a:lnTo>
                    <a:pt x="6" y="2"/>
                  </a:lnTo>
                  <a:lnTo>
                    <a:pt x="7" y="1"/>
                  </a:lnTo>
                  <a:lnTo>
                    <a:pt x="8" y="0"/>
                  </a:lnTo>
                  <a:lnTo>
                    <a:pt x="33" y="0"/>
                  </a:lnTo>
                  <a:lnTo>
                    <a:pt x="32" y="0"/>
                  </a:lnTo>
                  <a:lnTo>
                    <a:pt x="31" y="0"/>
                  </a:lnTo>
                  <a:lnTo>
                    <a:pt x="30" y="0"/>
                  </a:lnTo>
                  <a:lnTo>
                    <a:pt x="29" y="0"/>
                  </a:lnTo>
                  <a:lnTo>
                    <a:pt x="28" y="0"/>
                  </a:lnTo>
                  <a:lnTo>
                    <a:pt x="28" y="1"/>
                  </a:lnTo>
                  <a:lnTo>
                    <a:pt x="27" y="1"/>
                  </a:lnTo>
                  <a:lnTo>
                    <a:pt x="26" y="1"/>
                  </a:lnTo>
                  <a:lnTo>
                    <a:pt x="25" y="1"/>
                  </a:lnTo>
                  <a:lnTo>
                    <a:pt x="24" y="2"/>
                  </a:lnTo>
                  <a:lnTo>
                    <a:pt x="23" y="2"/>
                  </a:lnTo>
                  <a:lnTo>
                    <a:pt x="22" y="3"/>
                  </a:lnTo>
                  <a:lnTo>
                    <a:pt x="21" y="3"/>
                  </a:lnTo>
                  <a:lnTo>
                    <a:pt x="21" y="4"/>
                  </a:lnTo>
                  <a:lnTo>
                    <a:pt x="17" y="7"/>
                  </a:lnTo>
                  <a:lnTo>
                    <a:pt x="16" y="8"/>
                  </a:lnTo>
                  <a:lnTo>
                    <a:pt x="15" y="9"/>
                  </a:lnTo>
                  <a:lnTo>
                    <a:pt x="14" y="10"/>
                  </a:lnTo>
                  <a:lnTo>
                    <a:pt x="14" y="11"/>
                  </a:lnTo>
                  <a:lnTo>
                    <a:pt x="14" y="12"/>
                  </a:lnTo>
                  <a:lnTo>
                    <a:pt x="13" y="12"/>
                  </a:lnTo>
                  <a:lnTo>
                    <a:pt x="13" y="13"/>
                  </a:lnTo>
                  <a:lnTo>
                    <a:pt x="13" y="14"/>
                  </a:lnTo>
                  <a:lnTo>
                    <a:pt x="12" y="14"/>
                  </a:lnTo>
                  <a:lnTo>
                    <a:pt x="12" y="15"/>
                  </a:lnTo>
                  <a:lnTo>
                    <a:pt x="12" y="17"/>
                  </a:lnTo>
                  <a:lnTo>
                    <a:pt x="11" y="22"/>
                  </a:lnTo>
                  <a:lnTo>
                    <a:pt x="11" y="23"/>
                  </a:lnTo>
                  <a:lnTo>
                    <a:pt x="11" y="24"/>
                  </a:lnTo>
                  <a:lnTo>
                    <a:pt x="11" y="25"/>
                  </a:lnTo>
                  <a:lnTo>
                    <a:pt x="11" y="26"/>
                  </a:lnTo>
                  <a:lnTo>
                    <a:pt x="12" y="27"/>
                  </a:lnTo>
                  <a:lnTo>
                    <a:pt x="12" y="28"/>
                  </a:lnTo>
                  <a:lnTo>
                    <a:pt x="12" y="30"/>
                  </a:lnTo>
                  <a:lnTo>
                    <a:pt x="13" y="30"/>
                  </a:lnTo>
                  <a:lnTo>
                    <a:pt x="13" y="31"/>
                  </a:lnTo>
                  <a:lnTo>
                    <a:pt x="13" y="32"/>
                  </a:lnTo>
                  <a:lnTo>
                    <a:pt x="14" y="32"/>
                  </a:lnTo>
                  <a:lnTo>
                    <a:pt x="14" y="33"/>
                  </a:lnTo>
                  <a:lnTo>
                    <a:pt x="15" y="34"/>
                  </a:lnTo>
                  <a:lnTo>
                    <a:pt x="16" y="36"/>
                  </a:lnTo>
                  <a:lnTo>
                    <a:pt x="17" y="37"/>
                  </a:lnTo>
                  <a:lnTo>
                    <a:pt x="18" y="38"/>
                  </a:lnTo>
                  <a:lnTo>
                    <a:pt x="19" y="38"/>
                  </a:lnTo>
                  <a:lnTo>
                    <a:pt x="19" y="39"/>
                  </a:lnTo>
                  <a:lnTo>
                    <a:pt x="20" y="39"/>
                  </a:lnTo>
                  <a:lnTo>
                    <a:pt x="23" y="41"/>
                  </a:lnTo>
                  <a:lnTo>
                    <a:pt x="24" y="42"/>
                  </a:lnTo>
                  <a:lnTo>
                    <a:pt x="29" y="43"/>
                  </a:lnTo>
                  <a:lnTo>
                    <a:pt x="30" y="43"/>
                  </a:lnTo>
                  <a:lnTo>
                    <a:pt x="31" y="43"/>
                  </a:lnTo>
                  <a:lnTo>
                    <a:pt x="32" y="44"/>
                  </a:lnTo>
                  <a:lnTo>
                    <a:pt x="33" y="44"/>
                  </a:lnTo>
                </a:path>
              </a:pathLst>
            </a:custGeom>
            <a:solidFill>
              <a:srgbClr val="E86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78" name="未知"/>
            <p:cNvSpPr>
              <a:spLocks/>
            </p:cNvSpPr>
            <p:nvPr/>
          </p:nvSpPr>
          <p:spPr bwMode="auto">
            <a:xfrm>
              <a:off x="415" y="956"/>
              <a:ext cx="13" cy="18"/>
            </a:xfrm>
            <a:custGeom>
              <a:avLst/>
              <a:gdLst>
                <a:gd name="T0" fmla="*/ 0 w 33"/>
                <a:gd name="T1" fmla="*/ 0 h 44"/>
                <a:gd name="T2" fmla="*/ 0 w 33"/>
                <a:gd name="T3" fmla="*/ 0 h 44"/>
                <a:gd name="T4" fmla="*/ 0 w 33"/>
                <a:gd name="T5" fmla="*/ 0 h 44"/>
                <a:gd name="T6" fmla="*/ 0 w 33"/>
                <a:gd name="T7" fmla="*/ 0 h 44"/>
                <a:gd name="T8" fmla="*/ 0 w 33"/>
                <a:gd name="T9" fmla="*/ 0 h 44"/>
                <a:gd name="T10" fmla="*/ 0 w 33"/>
                <a:gd name="T11" fmla="*/ 0 h 44"/>
                <a:gd name="T12" fmla="*/ 0 w 33"/>
                <a:gd name="T13" fmla="*/ 0 h 44"/>
                <a:gd name="T14" fmla="*/ 0 w 33"/>
                <a:gd name="T15" fmla="*/ 0 h 44"/>
                <a:gd name="T16" fmla="*/ 0 w 33"/>
                <a:gd name="T17" fmla="*/ 0 h 44"/>
                <a:gd name="T18" fmla="*/ 0 w 33"/>
                <a:gd name="T19" fmla="*/ 0 h 44"/>
                <a:gd name="T20" fmla="*/ 0 w 33"/>
                <a:gd name="T21" fmla="*/ 0 h 44"/>
                <a:gd name="T22" fmla="*/ 0 w 33"/>
                <a:gd name="T23" fmla="*/ 0 h 44"/>
                <a:gd name="T24" fmla="*/ 0 w 33"/>
                <a:gd name="T25" fmla="*/ 0 h 44"/>
                <a:gd name="T26" fmla="*/ 0 w 33"/>
                <a:gd name="T27" fmla="*/ 0 h 44"/>
                <a:gd name="T28" fmla="*/ 0 w 33"/>
                <a:gd name="T29" fmla="*/ 0 h 44"/>
                <a:gd name="T30" fmla="*/ 0 w 33"/>
                <a:gd name="T31" fmla="*/ 0 h 44"/>
                <a:gd name="T32" fmla="*/ 0 w 33"/>
                <a:gd name="T33" fmla="*/ 0 h 44"/>
                <a:gd name="T34" fmla="*/ 0 w 33"/>
                <a:gd name="T35" fmla="*/ 0 h 44"/>
                <a:gd name="T36" fmla="*/ 0 w 33"/>
                <a:gd name="T37" fmla="*/ 0 h 44"/>
                <a:gd name="T38" fmla="*/ 0 w 33"/>
                <a:gd name="T39" fmla="*/ 0 h 44"/>
                <a:gd name="T40" fmla="*/ 0 w 33"/>
                <a:gd name="T41" fmla="*/ 0 h 44"/>
                <a:gd name="T42" fmla="*/ 0 w 33"/>
                <a:gd name="T43" fmla="*/ 0 h 44"/>
                <a:gd name="T44" fmla="*/ 0 w 33"/>
                <a:gd name="T45" fmla="*/ 0 h 44"/>
                <a:gd name="T46" fmla="*/ 0 w 33"/>
                <a:gd name="T47" fmla="*/ 0 h 44"/>
                <a:gd name="T48" fmla="*/ 0 w 33"/>
                <a:gd name="T49" fmla="*/ 0 h 44"/>
                <a:gd name="T50" fmla="*/ 0 w 33"/>
                <a:gd name="T51" fmla="*/ 0 h 44"/>
                <a:gd name="T52" fmla="*/ 0 w 33"/>
                <a:gd name="T53" fmla="*/ 0 h 44"/>
                <a:gd name="T54" fmla="*/ 0 w 33"/>
                <a:gd name="T55" fmla="*/ 0 h 44"/>
                <a:gd name="T56" fmla="*/ 0 w 33"/>
                <a:gd name="T57" fmla="*/ 0 h 44"/>
                <a:gd name="T58" fmla="*/ 0 w 33"/>
                <a:gd name="T59" fmla="*/ 0 h 44"/>
                <a:gd name="T60" fmla="*/ 0 w 33"/>
                <a:gd name="T61" fmla="*/ 0 h 44"/>
                <a:gd name="T62" fmla="*/ 0 w 33"/>
                <a:gd name="T63" fmla="*/ 0 h 44"/>
                <a:gd name="T64" fmla="*/ 0 w 33"/>
                <a:gd name="T65" fmla="*/ 0 h 44"/>
                <a:gd name="T66" fmla="*/ 0 w 33"/>
                <a:gd name="T67" fmla="*/ 0 h 44"/>
                <a:gd name="T68" fmla="*/ 0 w 33"/>
                <a:gd name="T69" fmla="*/ 0 h 44"/>
                <a:gd name="T70" fmla="*/ 0 w 33"/>
                <a:gd name="T71" fmla="*/ 0 h 44"/>
                <a:gd name="T72" fmla="*/ 0 w 33"/>
                <a:gd name="T73" fmla="*/ 0 h 44"/>
                <a:gd name="T74" fmla="*/ 0 w 33"/>
                <a:gd name="T75" fmla="*/ 0 h 44"/>
                <a:gd name="T76" fmla="*/ 0 w 33"/>
                <a:gd name="T77" fmla="*/ 0 h 44"/>
                <a:gd name="T78" fmla="*/ 0 w 33"/>
                <a:gd name="T79" fmla="*/ 0 h 44"/>
                <a:gd name="T80" fmla="*/ 0 w 33"/>
                <a:gd name="T81" fmla="*/ 0 h 44"/>
                <a:gd name="T82" fmla="*/ 0 w 33"/>
                <a:gd name="T83" fmla="*/ 0 h 44"/>
                <a:gd name="T84" fmla="*/ 0 w 33"/>
                <a:gd name="T85" fmla="*/ 0 h 44"/>
                <a:gd name="T86" fmla="*/ 0 w 33"/>
                <a:gd name="T87" fmla="*/ 0 h 44"/>
                <a:gd name="T88" fmla="*/ 0 w 33"/>
                <a:gd name="T89" fmla="*/ 0 h 44"/>
                <a:gd name="T90" fmla="*/ 0 w 33"/>
                <a:gd name="T91" fmla="*/ 0 h 44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33" h="44">
                  <a:moveTo>
                    <a:pt x="0" y="44"/>
                  </a:moveTo>
                  <a:lnTo>
                    <a:pt x="13" y="39"/>
                  </a:lnTo>
                  <a:lnTo>
                    <a:pt x="19" y="32"/>
                  </a:lnTo>
                  <a:lnTo>
                    <a:pt x="21" y="27"/>
                  </a:lnTo>
                  <a:lnTo>
                    <a:pt x="21" y="26"/>
                  </a:lnTo>
                  <a:lnTo>
                    <a:pt x="21" y="25"/>
                  </a:lnTo>
                  <a:lnTo>
                    <a:pt x="21" y="24"/>
                  </a:lnTo>
                  <a:lnTo>
                    <a:pt x="21" y="23"/>
                  </a:lnTo>
                  <a:lnTo>
                    <a:pt x="21" y="22"/>
                  </a:lnTo>
                  <a:lnTo>
                    <a:pt x="21" y="17"/>
                  </a:lnTo>
                  <a:lnTo>
                    <a:pt x="16" y="7"/>
                  </a:lnTo>
                  <a:lnTo>
                    <a:pt x="15" y="6"/>
                  </a:lnTo>
                  <a:lnTo>
                    <a:pt x="10" y="2"/>
                  </a:lnTo>
                  <a:lnTo>
                    <a:pt x="3" y="0"/>
                  </a:lnTo>
                  <a:lnTo>
                    <a:pt x="2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25" y="0"/>
                  </a:lnTo>
                  <a:lnTo>
                    <a:pt x="25" y="1"/>
                  </a:lnTo>
                  <a:lnTo>
                    <a:pt x="26" y="1"/>
                  </a:lnTo>
                  <a:lnTo>
                    <a:pt x="26" y="2"/>
                  </a:lnTo>
                  <a:lnTo>
                    <a:pt x="27" y="3"/>
                  </a:lnTo>
                  <a:lnTo>
                    <a:pt x="27" y="4"/>
                  </a:lnTo>
                  <a:lnTo>
                    <a:pt x="28" y="4"/>
                  </a:lnTo>
                  <a:lnTo>
                    <a:pt x="28" y="5"/>
                  </a:lnTo>
                  <a:lnTo>
                    <a:pt x="29" y="6"/>
                  </a:lnTo>
                  <a:lnTo>
                    <a:pt x="29" y="7"/>
                  </a:lnTo>
                  <a:lnTo>
                    <a:pt x="30" y="8"/>
                  </a:lnTo>
                  <a:lnTo>
                    <a:pt x="30" y="9"/>
                  </a:lnTo>
                  <a:lnTo>
                    <a:pt x="30" y="10"/>
                  </a:lnTo>
                  <a:lnTo>
                    <a:pt x="31" y="10"/>
                  </a:lnTo>
                  <a:lnTo>
                    <a:pt x="31" y="11"/>
                  </a:lnTo>
                  <a:lnTo>
                    <a:pt x="31" y="12"/>
                  </a:lnTo>
                  <a:lnTo>
                    <a:pt x="31" y="13"/>
                  </a:lnTo>
                  <a:lnTo>
                    <a:pt x="32" y="13"/>
                  </a:lnTo>
                  <a:lnTo>
                    <a:pt x="32" y="14"/>
                  </a:lnTo>
                  <a:lnTo>
                    <a:pt x="32" y="15"/>
                  </a:lnTo>
                  <a:lnTo>
                    <a:pt x="32" y="16"/>
                  </a:lnTo>
                  <a:lnTo>
                    <a:pt x="32" y="17"/>
                  </a:lnTo>
                  <a:lnTo>
                    <a:pt x="33" y="20"/>
                  </a:lnTo>
                  <a:lnTo>
                    <a:pt x="33" y="21"/>
                  </a:lnTo>
                  <a:lnTo>
                    <a:pt x="33" y="22"/>
                  </a:lnTo>
                  <a:lnTo>
                    <a:pt x="33" y="23"/>
                  </a:lnTo>
                  <a:lnTo>
                    <a:pt x="33" y="24"/>
                  </a:lnTo>
                  <a:lnTo>
                    <a:pt x="33" y="25"/>
                  </a:lnTo>
                  <a:lnTo>
                    <a:pt x="32" y="26"/>
                  </a:lnTo>
                  <a:lnTo>
                    <a:pt x="32" y="27"/>
                  </a:lnTo>
                  <a:lnTo>
                    <a:pt x="32" y="28"/>
                  </a:lnTo>
                  <a:lnTo>
                    <a:pt x="32" y="29"/>
                  </a:lnTo>
                  <a:lnTo>
                    <a:pt x="32" y="30"/>
                  </a:lnTo>
                  <a:lnTo>
                    <a:pt x="31" y="31"/>
                  </a:lnTo>
                  <a:lnTo>
                    <a:pt x="31" y="32"/>
                  </a:lnTo>
                  <a:lnTo>
                    <a:pt x="31" y="33"/>
                  </a:lnTo>
                  <a:lnTo>
                    <a:pt x="30" y="34"/>
                  </a:lnTo>
                  <a:lnTo>
                    <a:pt x="30" y="35"/>
                  </a:lnTo>
                  <a:lnTo>
                    <a:pt x="30" y="36"/>
                  </a:lnTo>
                  <a:lnTo>
                    <a:pt x="29" y="37"/>
                  </a:lnTo>
                  <a:lnTo>
                    <a:pt x="29" y="38"/>
                  </a:lnTo>
                  <a:lnTo>
                    <a:pt x="28" y="38"/>
                  </a:lnTo>
                  <a:lnTo>
                    <a:pt x="28" y="39"/>
                  </a:lnTo>
                  <a:lnTo>
                    <a:pt x="27" y="40"/>
                  </a:lnTo>
                  <a:lnTo>
                    <a:pt x="27" y="41"/>
                  </a:lnTo>
                  <a:lnTo>
                    <a:pt x="26" y="42"/>
                  </a:lnTo>
                  <a:lnTo>
                    <a:pt x="25" y="42"/>
                  </a:lnTo>
                  <a:lnTo>
                    <a:pt x="25" y="43"/>
                  </a:lnTo>
                </a:path>
              </a:pathLst>
            </a:custGeom>
            <a:solidFill>
              <a:srgbClr val="E86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79" name="未知"/>
            <p:cNvSpPr>
              <a:spLocks/>
            </p:cNvSpPr>
            <p:nvPr/>
          </p:nvSpPr>
          <p:spPr bwMode="auto">
            <a:xfrm>
              <a:off x="405" y="952"/>
              <a:ext cx="20" cy="4"/>
            </a:xfrm>
            <a:custGeom>
              <a:avLst/>
              <a:gdLst>
                <a:gd name="T0" fmla="*/ 0 w 50"/>
                <a:gd name="T1" fmla="*/ 0 h 11"/>
                <a:gd name="T2" fmla="*/ 0 w 50"/>
                <a:gd name="T3" fmla="*/ 0 h 11"/>
                <a:gd name="T4" fmla="*/ 0 w 50"/>
                <a:gd name="T5" fmla="*/ 0 h 11"/>
                <a:gd name="T6" fmla="*/ 0 w 50"/>
                <a:gd name="T7" fmla="*/ 0 h 11"/>
                <a:gd name="T8" fmla="*/ 0 w 50"/>
                <a:gd name="T9" fmla="*/ 0 h 11"/>
                <a:gd name="T10" fmla="*/ 0 w 50"/>
                <a:gd name="T11" fmla="*/ 0 h 11"/>
                <a:gd name="T12" fmla="*/ 0 w 50"/>
                <a:gd name="T13" fmla="*/ 0 h 11"/>
                <a:gd name="T14" fmla="*/ 0 w 50"/>
                <a:gd name="T15" fmla="*/ 0 h 11"/>
                <a:gd name="T16" fmla="*/ 0 w 50"/>
                <a:gd name="T17" fmla="*/ 0 h 11"/>
                <a:gd name="T18" fmla="*/ 0 w 50"/>
                <a:gd name="T19" fmla="*/ 0 h 11"/>
                <a:gd name="T20" fmla="*/ 0 w 50"/>
                <a:gd name="T21" fmla="*/ 0 h 11"/>
                <a:gd name="T22" fmla="*/ 0 w 50"/>
                <a:gd name="T23" fmla="*/ 0 h 11"/>
                <a:gd name="T24" fmla="*/ 0 w 50"/>
                <a:gd name="T25" fmla="*/ 0 h 11"/>
                <a:gd name="T26" fmla="*/ 0 w 50"/>
                <a:gd name="T27" fmla="*/ 0 h 11"/>
                <a:gd name="T28" fmla="*/ 0 w 50"/>
                <a:gd name="T29" fmla="*/ 0 h 11"/>
                <a:gd name="T30" fmla="*/ 0 w 50"/>
                <a:gd name="T31" fmla="*/ 0 h 11"/>
                <a:gd name="T32" fmla="*/ 0 w 50"/>
                <a:gd name="T33" fmla="*/ 0 h 11"/>
                <a:gd name="T34" fmla="*/ 0 w 50"/>
                <a:gd name="T35" fmla="*/ 0 h 11"/>
                <a:gd name="T36" fmla="*/ 0 w 50"/>
                <a:gd name="T37" fmla="*/ 0 h 11"/>
                <a:gd name="T38" fmla="*/ 0 w 50"/>
                <a:gd name="T39" fmla="*/ 0 h 11"/>
                <a:gd name="T40" fmla="*/ 0 w 50"/>
                <a:gd name="T41" fmla="*/ 0 h 11"/>
                <a:gd name="T42" fmla="*/ 0 w 50"/>
                <a:gd name="T43" fmla="*/ 0 h 11"/>
                <a:gd name="T44" fmla="*/ 0 w 50"/>
                <a:gd name="T45" fmla="*/ 0 h 11"/>
                <a:gd name="T46" fmla="*/ 0 w 50"/>
                <a:gd name="T47" fmla="*/ 0 h 11"/>
                <a:gd name="T48" fmla="*/ 0 w 50"/>
                <a:gd name="T49" fmla="*/ 0 h 11"/>
                <a:gd name="T50" fmla="*/ 0 w 50"/>
                <a:gd name="T51" fmla="*/ 0 h 11"/>
                <a:gd name="T52" fmla="*/ 0 w 50"/>
                <a:gd name="T53" fmla="*/ 0 h 11"/>
                <a:gd name="T54" fmla="*/ 0 w 50"/>
                <a:gd name="T55" fmla="*/ 0 h 11"/>
                <a:gd name="T56" fmla="*/ 0 w 50"/>
                <a:gd name="T57" fmla="*/ 0 h 11"/>
                <a:gd name="T58" fmla="*/ 0 w 50"/>
                <a:gd name="T59" fmla="*/ 0 h 11"/>
                <a:gd name="T60" fmla="*/ 0 w 50"/>
                <a:gd name="T61" fmla="*/ 0 h 11"/>
                <a:gd name="T62" fmla="*/ 0 w 50"/>
                <a:gd name="T63" fmla="*/ 0 h 11"/>
                <a:gd name="T64" fmla="*/ 0 w 50"/>
                <a:gd name="T65" fmla="*/ 0 h 11"/>
                <a:gd name="T66" fmla="*/ 0 w 50"/>
                <a:gd name="T67" fmla="*/ 0 h 11"/>
                <a:gd name="T68" fmla="*/ 0 w 50"/>
                <a:gd name="T69" fmla="*/ 0 h 11"/>
                <a:gd name="T70" fmla="*/ 0 w 50"/>
                <a:gd name="T71" fmla="*/ 0 h 11"/>
                <a:gd name="T72" fmla="*/ 0 w 50"/>
                <a:gd name="T73" fmla="*/ 0 h 11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50" h="11">
                  <a:moveTo>
                    <a:pt x="0" y="11"/>
                  </a:moveTo>
                  <a:lnTo>
                    <a:pt x="0" y="10"/>
                  </a:lnTo>
                  <a:lnTo>
                    <a:pt x="1" y="9"/>
                  </a:lnTo>
                  <a:lnTo>
                    <a:pt x="2" y="8"/>
                  </a:lnTo>
                  <a:lnTo>
                    <a:pt x="3" y="8"/>
                  </a:lnTo>
                  <a:lnTo>
                    <a:pt x="4" y="7"/>
                  </a:lnTo>
                  <a:lnTo>
                    <a:pt x="7" y="5"/>
                  </a:lnTo>
                  <a:lnTo>
                    <a:pt x="9" y="4"/>
                  </a:lnTo>
                  <a:lnTo>
                    <a:pt x="10" y="3"/>
                  </a:lnTo>
                  <a:lnTo>
                    <a:pt x="11" y="3"/>
                  </a:lnTo>
                  <a:lnTo>
                    <a:pt x="19" y="0"/>
                  </a:lnTo>
                  <a:lnTo>
                    <a:pt x="21" y="0"/>
                  </a:lnTo>
                  <a:lnTo>
                    <a:pt x="22" y="0"/>
                  </a:lnTo>
                  <a:lnTo>
                    <a:pt x="23" y="0"/>
                  </a:lnTo>
                  <a:lnTo>
                    <a:pt x="25" y="0"/>
                  </a:lnTo>
                  <a:lnTo>
                    <a:pt x="26" y="0"/>
                  </a:lnTo>
                  <a:lnTo>
                    <a:pt x="27" y="0"/>
                  </a:lnTo>
                  <a:lnTo>
                    <a:pt x="29" y="0"/>
                  </a:lnTo>
                  <a:lnTo>
                    <a:pt x="30" y="0"/>
                  </a:lnTo>
                  <a:lnTo>
                    <a:pt x="31" y="0"/>
                  </a:lnTo>
                  <a:lnTo>
                    <a:pt x="32" y="1"/>
                  </a:lnTo>
                  <a:lnTo>
                    <a:pt x="34" y="1"/>
                  </a:lnTo>
                  <a:lnTo>
                    <a:pt x="35" y="1"/>
                  </a:lnTo>
                  <a:lnTo>
                    <a:pt x="36" y="2"/>
                  </a:lnTo>
                  <a:lnTo>
                    <a:pt x="37" y="2"/>
                  </a:lnTo>
                  <a:lnTo>
                    <a:pt x="39" y="3"/>
                  </a:lnTo>
                  <a:lnTo>
                    <a:pt x="40" y="3"/>
                  </a:lnTo>
                  <a:lnTo>
                    <a:pt x="41" y="4"/>
                  </a:lnTo>
                  <a:lnTo>
                    <a:pt x="42" y="5"/>
                  </a:lnTo>
                  <a:lnTo>
                    <a:pt x="43" y="5"/>
                  </a:lnTo>
                  <a:lnTo>
                    <a:pt x="44" y="6"/>
                  </a:lnTo>
                  <a:lnTo>
                    <a:pt x="45" y="7"/>
                  </a:lnTo>
                  <a:lnTo>
                    <a:pt x="46" y="8"/>
                  </a:lnTo>
                  <a:lnTo>
                    <a:pt x="47" y="8"/>
                  </a:lnTo>
                  <a:lnTo>
                    <a:pt x="48" y="9"/>
                  </a:lnTo>
                  <a:lnTo>
                    <a:pt x="49" y="10"/>
                  </a:lnTo>
                  <a:lnTo>
                    <a:pt x="50" y="11"/>
                  </a:lnTo>
                </a:path>
              </a:pathLst>
            </a:custGeom>
            <a:solidFill>
              <a:srgbClr val="E86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80" name="未知"/>
            <p:cNvSpPr>
              <a:spLocks/>
            </p:cNvSpPr>
            <p:nvPr/>
          </p:nvSpPr>
          <p:spPr bwMode="auto">
            <a:xfrm>
              <a:off x="406" y="956"/>
              <a:ext cx="17" cy="18"/>
            </a:xfrm>
            <a:custGeom>
              <a:avLst/>
              <a:gdLst>
                <a:gd name="T0" fmla="*/ 0 w 43"/>
                <a:gd name="T1" fmla="*/ 0 h 44"/>
                <a:gd name="T2" fmla="*/ 0 w 43"/>
                <a:gd name="T3" fmla="*/ 0 h 44"/>
                <a:gd name="T4" fmla="*/ 0 w 43"/>
                <a:gd name="T5" fmla="*/ 0 h 44"/>
                <a:gd name="T6" fmla="*/ 0 w 43"/>
                <a:gd name="T7" fmla="*/ 0 h 44"/>
                <a:gd name="T8" fmla="*/ 0 w 43"/>
                <a:gd name="T9" fmla="*/ 0 h 44"/>
                <a:gd name="T10" fmla="*/ 0 w 43"/>
                <a:gd name="T11" fmla="*/ 0 h 44"/>
                <a:gd name="T12" fmla="*/ 0 w 43"/>
                <a:gd name="T13" fmla="*/ 0 h 44"/>
                <a:gd name="T14" fmla="*/ 0 w 43"/>
                <a:gd name="T15" fmla="*/ 0 h 44"/>
                <a:gd name="T16" fmla="*/ 0 w 43"/>
                <a:gd name="T17" fmla="*/ 0 h 44"/>
                <a:gd name="T18" fmla="*/ 0 w 43"/>
                <a:gd name="T19" fmla="*/ 0 h 4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3" h="44">
                  <a:moveTo>
                    <a:pt x="6" y="6"/>
                  </a:moveTo>
                  <a:lnTo>
                    <a:pt x="22" y="0"/>
                  </a:lnTo>
                  <a:lnTo>
                    <a:pt x="23" y="0"/>
                  </a:lnTo>
                  <a:lnTo>
                    <a:pt x="43" y="22"/>
                  </a:lnTo>
                  <a:lnTo>
                    <a:pt x="43" y="23"/>
                  </a:lnTo>
                  <a:lnTo>
                    <a:pt x="22" y="44"/>
                  </a:lnTo>
                  <a:lnTo>
                    <a:pt x="21" y="44"/>
                  </a:lnTo>
                  <a:lnTo>
                    <a:pt x="0" y="22"/>
                  </a:lnTo>
                  <a:lnTo>
                    <a:pt x="0" y="20"/>
                  </a:lnTo>
                  <a:lnTo>
                    <a:pt x="6" y="6"/>
                  </a:lnTo>
                  <a:close/>
                </a:path>
              </a:pathLst>
            </a:custGeom>
            <a:noFill/>
            <a:ln w="635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81" name="未知"/>
            <p:cNvSpPr>
              <a:spLocks/>
            </p:cNvSpPr>
            <p:nvPr/>
          </p:nvSpPr>
          <p:spPr bwMode="auto">
            <a:xfrm>
              <a:off x="402" y="952"/>
              <a:ext cx="26" cy="26"/>
            </a:xfrm>
            <a:custGeom>
              <a:avLst/>
              <a:gdLst>
                <a:gd name="T0" fmla="*/ 0 w 66"/>
                <a:gd name="T1" fmla="*/ 0 h 66"/>
                <a:gd name="T2" fmla="*/ 0 w 66"/>
                <a:gd name="T3" fmla="*/ 0 h 66"/>
                <a:gd name="T4" fmla="*/ 0 w 66"/>
                <a:gd name="T5" fmla="*/ 0 h 66"/>
                <a:gd name="T6" fmla="*/ 0 w 66"/>
                <a:gd name="T7" fmla="*/ 0 h 66"/>
                <a:gd name="T8" fmla="*/ 0 w 66"/>
                <a:gd name="T9" fmla="*/ 0 h 66"/>
                <a:gd name="T10" fmla="*/ 0 w 66"/>
                <a:gd name="T11" fmla="*/ 0 h 66"/>
                <a:gd name="T12" fmla="*/ 0 w 66"/>
                <a:gd name="T13" fmla="*/ 0 h 66"/>
                <a:gd name="T14" fmla="*/ 0 w 66"/>
                <a:gd name="T15" fmla="*/ 0 h 6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66" h="66">
                  <a:moveTo>
                    <a:pt x="0" y="33"/>
                  </a:moveTo>
                  <a:lnTo>
                    <a:pt x="33" y="66"/>
                  </a:lnTo>
                  <a:lnTo>
                    <a:pt x="34" y="66"/>
                  </a:lnTo>
                  <a:lnTo>
                    <a:pt x="66" y="33"/>
                  </a:lnTo>
                  <a:lnTo>
                    <a:pt x="66" y="30"/>
                  </a:lnTo>
                  <a:lnTo>
                    <a:pt x="33" y="0"/>
                  </a:lnTo>
                  <a:lnTo>
                    <a:pt x="31" y="0"/>
                  </a:lnTo>
                  <a:lnTo>
                    <a:pt x="0" y="33"/>
                  </a:lnTo>
                  <a:close/>
                </a:path>
              </a:pathLst>
            </a:custGeom>
            <a:noFill/>
            <a:ln w="635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82" name="未知"/>
            <p:cNvSpPr>
              <a:spLocks/>
            </p:cNvSpPr>
            <p:nvPr/>
          </p:nvSpPr>
          <p:spPr bwMode="auto">
            <a:xfrm>
              <a:off x="346" y="891"/>
              <a:ext cx="43" cy="45"/>
            </a:xfrm>
            <a:custGeom>
              <a:avLst/>
              <a:gdLst>
                <a:gd name="T0" fmla="*/ 0 w 108"/>
                <a:gd name="T1" fmla="*/ 0 h 112"/>
                <a:gd name="T2" fmla="*/ 0 w 108"/>
                <a:gd name="T3" fmla="*/ 0 h 112"/>
                <a:gd name="T4" fmla="*/ 0 w 108"/>
                <a:gd name="T5" fmla="*/ 0 h 112"/>
                <a:gd name="T6" fmla="*/ 0 w 108"/>
                <a:gd name="T7" fmla="*/ 0 h 112"/>
                <a:gd name="T8" fmla="*/ 0 w 108"/>
                <a:gd name="T9" fmla="*/ 0 h 112"/>
                <a:gd name="T10" fmla="*/ 0 w 108"/>
                <a:gd name="T11" fmla="*/ 0 h 112"/>
                <a:gd name="T12" fmla="*/ 0 w 108"/>
                <a:gd name="T13" fmla="*/ 0 h 112"/>
                <a:gd name="T14" fmla="*/ 0 w 108"/>
                <a:gd name="T15" fmla="*/ 0 h 112"/>
                <a:gd name="T16" fmla="*/ 0 w 108"/>
                <a:gd name="T17" fmla="*/ 0 h 112"/>
                <a:gd name="T18" fmla="*/ 0 w 108"/>
                <a:gd name="T19" fmla="*/ 0 h 112"/>
                <a:gd name="T20" fmla="*/ 0 w 108"/>
                <a:gd name="T21" fmla="*/ 0 h 112"/>
                <a:gd name="T22" fmla="*/ 0 w 108"/>
                <a:gd name="T23" fmla="*/ 0 h 112"/>
                <a:gd name="T24" fmla="*/ 0 w 108"/>
                <a:gd name="T25" fmla="*/ 0 h 112"/>
                <a:gd name="T26" fmla="*/ 0 w 108"/>
                <a:gd name="T27" fmla="*/ 0 h 112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08" h="112">
                  <a:moveTo>
                    <a:pt x="90" y="74"/>
                  </a:moveTo>
                  <a:lnTo>
                    <a:pt x="108" y="112"/>
                  </a:lnTo>
                  <a:lnTo>
                    <a:pt x="90" y="74"/>
                  </a:lnTo>
                  <a:lnTo>
                    <a:pt x="44" y="35"/>
                  </a:lnTo>
                  <a:lnTo>
                    <a:pt x="43" y="35"/>
                  </a:lnTo>
                  <a:lnTo>
                    <a:pt x="42" y="35"/>
                  </a:lnTo>
                  <a:lnTo>
                    <a:pt x="42" y="36"/>
                  </a:lnTo>
                  <a:lnTo>
                    <a:pt x="42" y="37"/>
                  </a:lnTo>
                  <a:lnTo>
                    <a:pt x="0" y="0"/>
                  </a:lnTo>
                  <a:lnTo>
                    <a:pt x="42" y="37"/>
                  </a:lnTo>
                  <a:lnTo>
                    <a:pt x="42" y="38"/>
                  </a:lnTo>
                  <a:lnTo>
                    <a:pt x="83" y="85"/>
                  </a:lnTo>
                  <a:lnTo>
                    <a:pt x="85" y="86"/>
                  </a:lnTo>
                  <a:lnTo>
                    <a:pt x="90" y="74"/>
                  </a:lnTo>
                  <a:close/>
                </a:path>
              </a:pathLst>
            </a:custGeom>
            <a:blipFill dpi="0" rotWithShape="0">
              <a:blip r:embed="rId20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83" name="未知"/>
            <p:cNvSpPr>
              <a:spLocks/>
            </p:cNvSpPr>
            <p:nvPr/>
          </p:nvSpPr>
          <p:spPr bwMode="auto">
            <a:xfrm>
              <a:off x="376" y="904"/>
              <a:ext cx="26" cy="38"/>
            </a:xfrm>
            <a:custGeom>
              <a:avLst/>
              <a:gdLst>
                <a:gd name="T0" fmla="*/ 0 w 66"/>
                <a:gd name="T1" fmla="*/ 0 h 94"/>
                <a:gd name="T2" fmla="*/ 0 w 66"/>
                <a:gd name="T3" fmla="*/ 0 h 94"/>
                <a:gd name="T4" fmla="*/ 0 w 66"/>
                <a:gd name="T5" fmla="*/ 0 h 94"/>
                <a:gd name="T6" fmla="*/ 0 w 66"/>
                <a:gd name="T7" fmla="*/ 0 h 94"/>
                <a:gd name="T8" fmla="*/ 0 w 66"/>
                <a:gd name="T9" fmla="*/ 0 h 94"/>
                <a:gd name="T10" fmla="*/ 0 w 66"/>
                <a:gd name="T11" fmla="*/ 0 h 94"/>
                <a:gd name="T12" fmla="*/ 0 w 66"/>
                <a:gd name="T13" fmla="*/ 0 h 94"/>
                <a:gd name="T14" fmla="*/ 0 w 66"/>
                <a:gd name="T15" fmla="*/ 0 h 94"/>
                <a:gd name="T16" fmla="*/ 0 w 66"/>
                <a:gd name="T17" fmla="*/ 0 h 94"/>
                <a:gd name="T18" fmla="*/ 0 w 66"/>
                <a:gd name="T19" fmla="*/ 0 h 94"/>
                <a:gd name="T20" fmla="*/ 0 w 66"/>
                <a:gd name="T21" fmla="*/ 0 h 94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66" h="94">
                  <a:moveTo>
                    <a:pt x="22" y="58"/>
                  </a:moveTo>
                  <a:lnTo>
                    <a:pt x="23" y="56"/>
                  </a:lnTo>
                  <a:lnTo>
                    <a:pt x="66" y="94"/>
                  </a:lnTo>
                  <a:lnTo>
                    <a:pt x="23" y="56"/>
                  </a:lnTo>
                  <a:lnTo>
                    <a:pt x="23" y="55"/>
                  </a:lnTo>
                  <a:lnTo>
                    <a:pt x="16" y="42"/>
                  </a:lnTo>
                  <a:lnTo>
                    <a:pt x="11" y="54"/>
                  </a:lnTo>
                  <a:lnTo>
                    <a:pt x="0" y="0"/>
                  </a:lnTo>
                  <a:lnTo>
                    <a:pt x="11" y="54"/>
                  </a:lnTo>
                  <a:lnTo>
                    <a:pt x="21" y="58"/>
                  </a:lnTo>
                  <a:lnTo>
                    <a:pt x="22" y="58"/>
                  </a:lnTo>
                  <a:close/>
                </a:path>
              </a:pathLst>
            </a:custGeom>
            <a:blipFill dpi="0" rotWithShape="0">
              <a:blip r:embed="rId21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84" name="未知"/>
            <p:cNvSpPr>
              <a:spLocks/>
            </p:cNvSpPr>
            <p:nvPr/>
          </p:nvSpPr>
          <p:spPr bwMode="auto">
            <a:xfrm>
              <a:off x="363" y="905"/>
              <a:ext cx="22" cy="22"/>
            </a:xfrm>
            <a:custGeom>
              <a:avLst/>
              <a:gdLst>
                <a:gd name="T0" fmla="*/ 0 w 55"/>
                <a:gd name="T1" fmla="*/ 0 h 55"/>
                <a:gd name="T2" fmla="*/ 0 w 55"/>
                <a:gd name="T3" fmla="*/ 0 h 55"/>
                <a:gd name="T4" fmla="*/ 0 w 55"/>
                <a:gd name="T5" fmla="*/ 0 h 55"/>
                <a:gd name="T6" fmla="*/ 0 w 55"/>
                <a:gd name="T7" fmla="*/ 0 h 55"/>
                <a:gd name="T8" fmla="*/ 0 w 55"/>
                <a:gd name="T9" fmla="*/ 0 h 55"/>
                <a:gd name="T10" fmla="*/ 0 w 55"/>
                <a:gd name="T11" fmla="*/ 0 h 55"/>
                <a:gd name="T12" fmla="*/ 0 w 55"/>
                <a:gd name="T13" fmla="*/ 0 h 55"/>
                <a:gd name="T14" fmla="*/ 0 w 55"/>
                <a:gd name="T15" fmla="*/ 0 h 55"/>
                <a:gd name="T16" fmla="*/ 0 w 55"/>
                <a:gd name="T17" fmla="*/ 0 h 55"/>
                <a:gd name="T18" fmla="*/ 0 w 55"/>
                <a:gd name="T19" fmla="*/ 0 h 55"/>
                <a:gd name="T20" fmla="*/ 0 w 55"/>
                <a:gd name="T21" fmla="*/ 0 h 55"/>
                <a:gd name="T22" fmla="*/ 0 w 55"/>
                <a:gd name="T23" fmla="*/ 0 h 55"/>
                <a:gd name="T24" fmla="*/ 0 w 55"/>
                <a:gd name="T25" fmla="*/ 0 h 55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55" h="55">
                  <a:moveTo>
                    <a:pt x="26" y="37"/>
                  </a:moveTo>
                  <a:lnTo>
                    <a:pt x="53" y="55"/>
                  </a:lnTo>
                  <a:lnTo>
                    <a:pt x="54" y="55"/>
                  </a:lnTo>
                  <a:lnTo>
                    <a:pt x="55" y="53"/>
                  </a:lnTo>
                  <a:lnTo>
                    <a:pt x="55" y="52"/>
                  </a:lnTo>
                  <a:lnTo>
                    <a:pt x="15" y="7"/>
                  </a:lnTo>
                  <a:lnTo>
                    <a:pt x="2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0" y="1"/>
                  </a:lnTo>
                  <a:lnTo>
                    <a:pt x="0" y="2"/>
                  </a:lnTo>
                  <a:lnTo>
                    <a:pt x="0" y="3"/>
                  </a:lnTo>
                  <a:lnTo>
                    <a:pt x="26" y="37"/>
                  </a:lnTo>
                  <a:close/>
                </a:path>
              </a:pathLst>
            </a:custGeom>
            <a:noFill/>
            <a:ln w="635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85" name="未知"/>
            <p:cNvSpPr>
              <a:spLocks/>
            </p:cNvSpPr>
            <p:nvPr/>
          </p:nvSpPr>
          <p:spPr bwMode="auto">
            <a:xfrm>
              <a:off x="304" y="884"/>
              <a:ext cx="111" cy="111"/>
            </a:xfrm>
            <a:custGeom>
              <a:avLst/>
              <a:gdLst>
                <a:gd name="T0" fmla="*/ 0 w 276"/>
                <a:gd name="T1" fmla="*/ 0 h 276"/>
                <a:gd name="T2" fmla="*/ 0 w 276"/>
                <a:gd name="T3" fmla="*/ 0 h 276"/>
                <a:gd name="T4" fmla="*/ 0 w 276"/>
                <a:gd name="T5" fmla="*/ 0 h 276"/>
                <a:gd name="T6" fmla="*/ 0 w 276"/>
                <a:gd name="T7" fmla="*/ 0 h 276"/>
                <a:gd name="T8" fmla="*/ 0 w 276"/>
                <a:gd name="T9" fmla="*/ 0 h 276"/>
                <a:gd name="T10" fmla="*/ 0 w 276"/>
                <a:gd name="T11" fmla="*/ 0 h 276"/>
                <a:gd name="T12" fmla="*/ 0 w 276"/>
                <a:gd name="T13" fmla="*/ 0 h 276"/>
                <a:gd name="T14" fmla="*/ 0 w 276"/>
                <a:gd name="T15" fmla="*/ 0 h 276"/>
                <a:gd name="T16" fmla="*/ 0 w 276"/>
                <a:gd name="T17" fmla="*/ 0 h 276"/>
                <a:gd name="T18" fmla="*/ 0 w 276"/>
                <a:gd name="T19" fmla="*/ 0 h 276"/>
                <a:gd name="T20" fmla="*/ 0 w 276"/>
                <a:gd name="T21" fmla="*/ 0 h 276"/>
                <a:gd name="T22" fmla="*/ 0 w 276"/>
                <a:gd name="T23" fmla="*/ 0 h 27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276" h="276">
                  <a:moveTo>
                    <a:pt x="36" y="243"/>
                  </a:moveTo>
                  <a:lnTo>
                    <a:pt x="233" y="54"/>
                  </a:lnTo>
                  <a:lnTo>
                    <a:pt x="243" y="34"/>
                  </a:lnTo>
                  <a:lnTo>
                    <a:pt x="276" y="276"/>
                  </a:lnTo>
                  <a:lnTo>
                    <a:pt x="243" y="34"/>
                  </a:lnTo>
                  <a:lnTo>
                    <a:pt x="243" y="33"/>
                  </a:lnTo>
                  <a:lnTo>
                    <a:pt x="231" y="20"/>
                  </a:lnTo>
                  <a:lnTo>
                    <a:pt x="19" y="231"/>
                  </a:lnTo>
                  <a:lnTo>
                    <a:pt x="0" y="0"/>
                  </a:lnTo>
                  <a:lnTo>
                    <a:pt x="19" y="231"/>
                  </a:lnTo>
                  <a:lnTo>
                    <a:pt x="34" y="243"/>
                  </a:lnTo>
                  <a:lnTo>
                    <a:pt x="36" y="243"/>
                  </a:lnTo>
                  <a:close/>
                </a:path>
              </a:pathLst>
            </a:custGeom>
            <a:blipFill dpi="0" rotWithShape="0">
              <a:blip r:embed="rId22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86" name="未知"/>
            <p:cNvSpPr>
              <a:spLocks/>
            </p:cNvSpPr>
            <p:nvPr/>
          </p:nvSpPr>
          <p:spPr bwMode="auto">
            <a:xfrm>
              <a:off x="300" y="880"/>
              <a:ext cx="105" cy="105"/>
            </a:xfrm>
            <a:custGeom>
              <a:avLst/>
              <a:gdLst>
                <a:gd name="T0" fmla="*/ 0 w 262"/>
                <a:gd name="T1" fmla="*/ 0 h 262"/>
                <a:gd name="T2" fmla="*/ 0 w 262"/>
                <a:gd name="T3" fmla="*/ 0 h 262"/>
                <a:gd name="T4" fmla="*/ 0 w 262"/>
                <a:gd name="T5" fmla="*/ 0 h 262"/>
                <a:gd name="T6" fmla="*/ 0 w 262"/>
                <a:gd name="T7" fmla="*/ 0 h 262"/>
                <a:gd name="T8" fmla="*/ 0 w 262"/>
                <a:gd name="T9" fmla="*/ 0 h 262"/>
                <a:gd name="T10" fmla="*/ 0 w 262"/>
                <a:gd name="T11" fmla="*/ 0 h 262"/>
                <a:gd name="T12" fmla="*/ 0 w 262"/>
                <a:gd name="T13" fmla="*/ 0 h 262"/>
                <a:gd name="T14" fmla="*/ 0 w 262"/>
                <a:gd name="T15" fmla="*/ 0 h 262"/>
                <a:gd name="T16" fmla="*/ 0 w 262"/>
                <a:gd name="T17" fmla="*/ 0 h 262"/>
                <a:gd name="T18" fmla="*/ 0 w 262"/>
                <a:gd name="T19" fmla="*/ 0 h 262"/>
                <a:gd name="T20" fmla="*/ 0 w 262"/>
                <a:gd name="T21" fmla="*/ 0 h 262"/>
                <a:gd name="T22" fmla="*/ 0 w 262"/>
                <a:gd name="T23" fmla="*/ 0 h 262"/>
                <a:gd name="T24" fmla="*/ 0 w 262"/>
                <a:gd name="T25" fmla="*/ 0 h 262"/>
                <a:gd name="T26" fmla="*/ 0 w 262"/>
                <a:gd name="T27" fmla="*/ 0 h 262"/>
                <a:gd name="T28" fmla="*/ 0 w 262"/>
                <a:gd name="T29" fmla="*/ 0 h 262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262" h="262">
                  <a:moveTo>
                    <a:pt x="242" y="31"/>
                  </a:moveTo>
                  <a:lnTo>
                    <a:pt x="262" y="262"/>
                  </a:lnTo>
                  <a:lnTo>
                    <a:pt x="242" y="31"/>
                  </a:lnTo>
                  <a:lnTo>
                    <a:pt x="242" y="30"/>
                  </a:lnTo>
                  <a:lnTo>
                    <a:pt x="240" y="30"/>
                  </a:lnTo>
                  <a:lnTo>
                    <a:pt x="239" y="30"/>
                  </a:lnTo>
                  <a:lnTo>
                    <a:pt x="237" y="30"/>
                  </a:lnTo>
                  <a:lnTo>
                    <a:pt x="39" y="219"/>
                  </a:lnTo>
                  <a:lnTo>
                    <a:pt x="30" y="239"/>
                  </a:lnTo>
                  <a:lnTo>
                    <a:pt x="0" y="0"/>
                  </a:lnTo>
                  <a:lnTo>
                    <a:pt x="30" y="239"/>
                  </a:lnTo>
                  <a:lnTo>
                    <a:pt x="30" y="240"/>
                  </a:lnTo>
                  <a:lnTo>
                    <a:pt x="30" y="242"/>
                  </a:lnTo>
                  <a:lnTo>
                    <a:pt x="242" y="31"/>
                  </a:lnTo>
                  <a:close/>
                </a:path>
              </a:pathLst>
            </a:custGeom>
            <a:blipFill dpi="0" rotWithShape="0">
              <a:blip r:embed="rId10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87" name="未知"/>
            <p:cNvSpPr>
              <a:spLocks/>
            </p:cNvSpPr>
            <p:nvPr/>
          </p:nvSpPr>
          <p:spPr bwMode="auto">
            <a:xfrm>
              <a:off x="312" y="892"/>
              <a:ext cx="90" cy="90"/>
            </a:xfrm>
            <a:custGeom>
              <a:avLst/>
              <a:gdLst>
                <a:gd name="T0" fmla="*/ 0 w 224"/>
                <a:gd name="T1" fmla="*/ 0 h 224"/>
                <a:gd name="T2" fmla="*/ 0 w 224"/>
                <a:gd name="T3" fmla="*/ 0 h 224"/>
                <a:gd name="T4" fmla="*/ 0 w 224"/>
                <a:gd name="T5" fmla="*/ 0 h 224"/>
                <a:gd name="T6" fmla="*/ 0 w 224"/>
                <a:gd name="T7" fmla="*/ 0 h 224"/>
                <a:gd name="T8" fmla="*/ 0 w 224"/>
                <a:gd name="T9" fmla="*/ 0 h 224"/>
                <a:gd name="T10" fmla="*/ 0 w 224"/>
                <a:gd name="T11" fmla="*/ 0 h 224"/>
                <a:gd name="T12" fmla="*/ 0 w 224"/>
                <a:gd name="T13" fmla="*/ 0 h 224"/>
                <a:gd name="T14" fmla="*/ 0 w 224"/>
                <a:gd name="T15" fmla="*/ 0 h 224"/>
                <a:gd name="T16" fmla="*/ 0 w 224"/>
                <a:gd name="T17" fmla="*/ 0 h 224"/>
                <a:gd name="T18" fmla="*/ 0 w 224"/>
                <a:gd name="T19" fmla="*/ 0 h 224"/>
                <a:gd name="T20" fmla="*/ 0 w 224"/>
                <a:gd name="T21" fmla="*/ 0 h 224"/>
                <a:gd name="T22" fmla="*/ 0 w 224"/>
                <a:gd name="T23" fmla="*/ 0 h 22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224" h="224">
                  <a:moveTo>
                    <a:pt x="4" y="220"/>
                  </a:moveTo>
                  <a:lnTo>
                    <a:pt x="0" y="209"/>
                  </a:lnTo>
                  <a:lnTo>
                    <a:pt x="0" y="207"/>
                  </a:lnTo>
                  <a:lnTo>
                    <a:pt x="189" y="10"/>
                  </a:lnTo>
                  <a:lnTo>
                    <a:pt x="209" y="0"/>
                  </a:lnTo>
                  <a:lnTo>
                    <a:pt x="210" y="0"/>
                  </a:lnTo>
                  <a:lnTo>
                    <a:pt x="224" y="15"/>
                  </a:lnTo>
                  <a:lnTo>
                    <a:pt x="224" y="17"/>
                  </a:lnTo>
                  <a:lnTo>
                    <a:pt x="35" y="214"/>
                  </a:lnTo>
                  <a:lnTo>
                    <a:pt x="15" y="224"/>
                  </a:lnTo>
                  <a:lnTo>
                    <a:pt x="14" y="224"/>
                  </a:lnTo>
                  <a:lnTo>
                    <a:pt x="4" y="220"/>
                  </a:lnTo>
                  <a:close/>
                </a:path>
              </a:pathLst>
            </a:custGeom>
            <a:noFill/>
            <a:ln w="635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88" name="未知"/>
            <p:cNvSpPr>
              <a:spLocks/>
            </p:cNvSpPr>
            <p:nvPr/>
          </p:nvSpPr>
          <p:spPr bwMode="auto">
            <a:xfrm>
              <a:off x="358" y="924"/>
              <a:ext cx="2" cy="22"/>
            </a:xfrm>
            <a:custGeom>
              <a:avLst/>
              <a:gdLst>
                <a:gd name="T0" fmla="*/ 0 w 5"/>
                <a:gd name="T1" fmla="*/ 0 h 57"/>
                <a:gd name="T2" fmla="*/ 0 w 5"/>
                <a:gd name="T3" fmla="*/ 0 h 57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5" h="57">
                  <a:moveTo>
                    <a:pt x="0" y="0"/>
                  </a:moveTo>
                  <a:lnTo>
                    <a:pt x="5" y="57"/>
                  </a:lnTo>
                </a:path>
              </a:pathLst>
            </a:custGeom>
            <a:noFill/>
            <a:ln w="3175" cmpd="sng">
              <a:solidFill>
                <a:srgbClr val="6666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89" name="未知"/>
            <p:cNvSpPr>
              <a:spLocks/>
            </p:cNvSpPr>
            <p:nvPr/>
          </p:nvSpPr>
          <p:spPr bwMode="auto">
            <a:xfrm>
              <a:off x="359" y="924"/>
              <a:ext cx="2" cy="22"/>
            </a:xfrm>
            <a:custGeom>
              <a:avLst/>
              <a:gdLst>
                <a:gd name="T0" fmla="*/ 0 w 5"/>
                <a:gd name="T1" fmla="*/ 0 h 57"/>
                <a:gd name="T2" fmla="*/ 0 w 5"/>
                <a:gd name="T3" fmla="*/ 0 h 57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5" h="57">
                  <a:moveTo>
                    <a:pt x="0" y="0"/>
                  </a:moveTo>
                  <a:lnTo>
                    <a:pt x="5" y="57"/>
                  </a:lnTo>
                </a:path>
              </a:pathLst>
            </a:custGeom>
            <a:noFill/>
            <a:ln w="3175" cmpd="sng">
              <a:solidFill>
                <a:srgbClr val="BEBEBE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90" name="未知"/>
            <p:cNvSpPr>
              <a:spLocks/>
            </p:cNvSpPr>
            <p:nvPr/>
          </p:nvSpPr>
          <p:spPr bwMode="auto">
            <a:xfrm>
              <a:off x="338" y="944"/>
              <a:ext cx="2" cy="23"/>
            </a:xfrm>
            <a:custGeom>
              <a:avLst/>
              <a:gdLst>
                <a:gd name="T0" fmla="*/ 0 w 6"/>
                <a:gd name="T1" fmla="*/ 0 h 57"/>
                <a:gd name="T2" fmla="*/ 0 w 6"/>
                <a:gd name="T3" fmla="*/ 0 h 57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6" h="57">
                  <a:moveTo>
                    <a:pt x="0" y="0"/>
                  </a:moveTo>
                  <a:lnTo>
                    <a:pt x="6" y="57"/>
                  </a:lnTo>
                </a:path>
              </a:pathLst>
            </a:custGeom>
            <a:noFill/>
            <a:ln w="3175" cmpd="sng">
              <a:solidFill>
                <a:srgbClr val="6666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91" name="未知"/>
            <p:cNvSpPr>
              <a:spLocks/>
            </p:cNvSpPr>
            <p:nvPr/>
          </p:nvSpPr>
          <p:spPr bwMode="auto">
            <a:xfrm>
              <a:off x="339" y="944"/>
              <a:ext cx="2" cy="23"/>
            </a:xfrm>
            <a:custGeom>
              <a:avLst/>
              <a:gdLst>
                <a:gd name="T0" fmla="*/ 0 w 5"/>
                <a:gd name="T1" fmla="*/ 0 h 57"/>
                <a:gd name="T2" fmla="*/ 0 w 5"/>
                <a:gd name="T3" fmla="*/ 0 h 57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5" h="57">
                  <a:moveTo>
                    <a:pt x="0" y="0"/>
                  </a:moveTo>
                  <a:lnTo>
                    <a:pt x="5" y="57"/>
                  </a:lnTo>
                </a:path>
              </a:pathLst>
            </a:custGeom>
            <a:noFill/>
            <a:ln w="3175" cmpd="sng">
              <a:solidFill>
                <a:srgbClr val="BEBEBE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92" name="未知"/>
            <p:cNvSpPr>
              <a:spLocks/>
            </p:cNvSpPr>
            <p:nvPr/>
          </p:nvSpPr>
          <p:spPr bwMode="auto">
            <a:xfrm>
              <a:off x="328" y="954"/>
              <a:ext cx="2" cy="23"/>
            </a:xfrm>
            <a:custGeom>
              <a:avLst/>
              <a:gdLst>
                <a:gd name="T0" fmla="*/ 0 w 5"/>
                <a:gd name="T1" fmla="*/ 0 h 57"/>
                <a:gd name="T2" fmla="*/ 0 w 5"/>
                <a:gd name="T3" fmla="*/ 0 h 57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5" h="57">
                  <a:moveTo>
                    <a:pt x="0" y="0"/>
                  </a:moveTo>
                  <a:lnTo>
                    <a:pt x="5" y="57"/>
                  </a:lnTo>
                </a:path>
              </a:pathLst>
            </a:custGeom>
            <a:noFill/>
            <a:ln w="3175" cmpd="sng">
              <a:solidFill>
                <a:srgbClr val="6666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93" name="未知"/>
            <p:cNvSpPr>
              <a:spLocks/>
            </p:cNvSpPr>
            <p:nvPr/>
          </p:nvSpPr>
          <p:spPr bwMode="auto">
            <a:xfrm>
              <a:off x="329" y="954"/>
              <a:ext cx="2" cy="23"/>
            </a:xfrm>
            <a:custGeom>
              <a:avLst/>
              <a:gdLst>
                <a:gd name="T0" fmla="*/ 0 w 5"/>
                <a:gd name="T1" fmla="*/ 0 h 57"/>
                <a:gd name="T2" fmla="*/ 0 w 5"/>
                <a:gd name="T3" fmla="*/ 0 h 57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5" h="57">
                  <a:moveTo>
                    <a:pt x="0" y="0"/>
                  </a:moveTo>
                  <a:lnTo>
                    <a:pt x="5" y="57"/>
                  </a:lnTo>
                </a:path>
              </a:pathLst>
            </a:custGeom>
            <a:noFill/>
            <a:ln w="3175" cmpd="sng">
              <a:solidFill>
                <a:srgbClr val="BEBEBE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94" name="未知"/>
            <p:cNvSpPr>
              <a:spLocks/>
            </p:cNvSpPr>
            <p:nvPr/>
          </p:nvSpPr>
          <p:spPr bwMode="auto">
            <a:xfrm>
              <a:off x="348" y="934"/>
              <a:ext cx="2" cy="23"/>
            </a:xfrm>
            <a:custGeom>
              <a:avLst/>
              <a:gdLst>
                <a:gd name="T0" fmla="*/ 0 w 6"/>
                <a:gd name="T1" fmla="*/ 0 h 57"/>
                <a:gd name="T2" fmla="*/ 0 w 6"/>
                <a:gd name="T3" fmla="*/ 0 h 57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6" h="57">
                  <a:moveTo>
                    <a:pt x="0" y="0"/>
                  </a:moveTo>
                  <a:lnTo>
                    <a:pt x="6" y="57"/>
                  </a:lnTo>
                </a:path>
              </a:pathLst>
            </a:custGeom>
            <a:noFill/>
            <a:ln w="3175" cmpd="sng">
              <a:solidFill>
                <a:srgbClr val="6666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95" name="未知"/>
            <p:cNvSpPr>
              <a:spLocks/>
            </p:cNvSpPr>
            <p:nvPr/>
          </p:nvSpPr>
          <p:spPr bwMode="auto">
            <a:xfrm>
              <a:off x="349" y="934"/>
              <a:ext cx="2" cy="23"/>
            </a:xfrm>
            <a:custGeom>
              <a:avLst/>
              <a:gdLst>
                <a:gd name="T0" fmla="*/ 0 w 5"/>
                <a:gd name="T1" fmla="*/ 0 h 57"/>
                <a:gd name="T2" fmla="*/ 0 w 5"/>
                <a:gd name="T3" fmla="*/ 0 h 57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5" h="57">
                  <a:moveTo>
                    <a:pt x="0" y="0"/>
                  </a:moveTo>
                  <a:lnTo>
                    <a:pt x="5" y="57"/>
                  </a:lnTo>
                </a:path>
              </a:pathLst>
            </a:custGeom>
            <a:noFill/>
            <a:ln w="3175" cmpd="sng">
              <a:solidFill>
                <a:srgbClr val="BEBEBE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96" name="未知"/>
            <p:cNvSpPr>
              <a:spLocks/>
            </p:cNvSpPr>
            <p:nvPr/>
          </p:nvSpPr>
          <p:spPr bwMode="auto">
            <a:xfrm>
              <a:off x="367" y="914"/>
              <a:ext cx="2" cy="23"/>
            </a:xfrm>
            <a:custGeom>
              <a:avLst/>
              <a:gdLst>
                <a:gd name="T0" fmla="*/ 0 w 5"/>
                <a:gd name="T1" fmla="*/ 0 h 57"/>
                <a:gd name="T2" fmla="*/ 0 w 5"/>
                <a:gd name="T3" fmla="*/ 0 h 57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5" h="57">
                  <a:moveTo>
                    <a:pt x="0" y="0"/>
                  </a:moveTo>
                  <a:lnTo>
                    <a:pt x="5" y="57"/>
                  </a:lnTo>
                </a:path>
              </a:pathLst>
            </a:custGeom>
            <a:noFill/>
            <a:ln w="3175" cmpd="sng">
              <a:solidFill>
                <a:srgbClr val="6666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97" name="未知"/>
            <p:cNvSpPr>
              <a:spLocks/>
            </p:cNvSpPr>
            <p:nvPr/>
          </p:nvSpPr>
          <p:spPr bwMode="auto">
            <a:xfrm>
              <a:off x="368" y="914"/>
              <a:ext cx="2" cy="23"/>
            </a:xfrm>
            <a:custGeom>
              <a:avLst/>
              <a:gdLst>
                <a:gd name="T0" fmla="*/ 0 w 5"/>
                <a:gd name="T1" fmla="*/ 0 h 57"/>
                <a:gd name="T2" fmla="*/ 0 w 5"/>
                <a:gd name="T3" fmla="*/ 0 h 57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5" h="57">
                  <a:moveTo>
                    <a:pt x="0" y="0"/>
                  </a:moveTo>
                  <a:lnTo>
                    <a:pt x="5" y="57"/>
                  </a:lnTo>
                </a:path>
              </a:pathLst>
            </a:custGeom>
            <a:noFill/>
            <a:ln w="3175" cmpd="sng">
              <a:solidFill>
                <a:srgbClr val="BEBEBE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98" name="未知"/>
            <p:cNvSpPr>
              <a:spLocks/>
            </p:cNvSpPr>
            <p:nvPr/>
          </p:nvSpPr>
          <p:spPr bwMode="auto">
            <a:xfrm>
              <a:off x="118" y="952"/>
              <a:ext cx="251" cy="250"/>
            </a:xfrm>
            <a:custGeom>
              <a:avLst/>
              <a:gdLst>
                <a:gd name="T0" fmla="*/ 0 w 626"/>
                <a:gd name="T1" fmla="*/ 0 h 627"/>
                <a:gd name="T2" fmla="*/ 0 w 626"/>
                <a:gd name="T3" fmla="*/ 0 h 627"/>
                <a:gd name="T4" fmla="*/ 0 w 626"/>
                <a:gd name="T5" fmla="*/ 0 h 627"/>
                <a:gd name="T6" fmla="*/ 0 w 626"/>
                <a:gd name="T7" fmla="*/ 0 h 627"/>
                <a:gd name="T8" fmla="*/ 0 w 626"/>
                <a:gd name="T9" fmla="*/ 0 h 627"/>
                <a:gd name="T10" fmla="*/ 0 w 626"/>
                <a:gd name="T11" fmla="*/ 0 h 627"/>
                <a:gd name="T12" fmla="*/ 0 w 626"/>
                <a:gd name="T13" fmla="*/ 0 h 627"/>
                <a:gd name="T14" fmla="*/ 0 w 626"/>
                <a:gd name="T15" fmla="*/ 0 h 627"/>
                <a:gd name="T16" fmla="*/ 0 w 626"/>
                <a:gd name="T17" fmla="*/ 0 h 627"/>
                <a:gd name="T18" fmla="*/ 0 w 626"/>
                <a:gd name="T19" fmla="*/ 0 h 627"/>
                <a:gd name="T20" fmla="*/ 0 w 626"/>
                <a:gd name="T21" fmla="*/ 0 h 627"/>
                <a:gd name="T22" fmla="*/ 0 w 626"/>
                <a:gd name="T23" fmla="*/ 0 h 627"/>
                <a:gd name="T24" fmla="*/ 0 w 626"/>
                <a:gd name="T25" fmla="*/ 0 h 627"/>
                <a:gd name="T26" fmla="*/ 0 w 626"/>
                <a:gd name="T27" fmla="*/ 0 h 627"/>
                <a:gd name="T28" fmla="*/ 0 w 626"/>
                <a:gd name="T29" fmla="*/ 0 h 627"/>
                <a:gd name="T30" fmla="*/ 0 w 626"/>
                <a:gd name="T31" fmla="*/ 0 h 627"/>
                <a:gd name="T32" fmla="*/ 0 w 626"/>
                <a:gd name="T33" fmla="*/ 0 h 627"/>
                <a:gd name="T34" fmla="*/ 0 w 626"/>
                <a:gd name="T35" fmla="*/ 0 h 6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626" h="627">
                  <a:moveTo>
                    <a:pt x="93" y="547"/>
                  </a:moveTo>
                  <a:lnTo>
                    <a:pt x="535" y="110"/>
                  </a:lnTo>
                  <a:lnTo>
                    <a:pt x="548" y="82"/>
                  </a:lnTo>
                  <a:lnTo>
                    <a:pt x="626" y="627"/>
                  </a:lnTo>
                  <a:lnTo>
                    <a:pt x="548" y="82"/>
                  </a:lnTo>
                  <a:lnTo>
                    <a:pt x="548" y="80"/>
                  </a:lnTo>
                  <a:lnTo>
                    <a:pt x="508" y="33"/>
                  </a:lnTo>
                  <a:lnTo>
                    <a:pt x="498" y="32"/>
                  </a:lnTo>
                  <a:lnTo>
                    <a:pt x="495" y="32"/>
                  </a:lnTo>
                  <a:lnTo>
                    <a:pt x="425" y="89"/>
                  </a:lnTo>
                  <a:lnTo>
                    <a:pt x="34" y="480"/>
                  </a:lnTo>
                  <a:lnTo>
                    <a:pt x="33" y="490"/>
                  </a:lnTo>
                  <a:lnTo>
                    <a:pt x="0" y="0"/>
                  </a:lnTo>
                  <a:lnTo>
                    <a:pt x="33" y="490"/>
                  </a:lnTo>
                  <a:lnTo>
                    <a:pt x="33" y="494"/>
                  </a:lnTo>
                  <a:lnTo>
                    <a:pt x="68" y="545"/>
                  </a:lnTo>
                  <a:lnTo>
                    <a:pt x="90" y="547"/>
                  </a:lnTo>
                  <a:lnTo>
                    <a:pt x="93" y="547"/>
                  </a:lnTo>
                  <a:close/>
                </a:path>
              </a:pathLst>
            </a:custGeom>
            <a:blipFill dpi="0" rotWithShape="0">
              <a:blip r:embed="rId23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99" name="未知"/>
            <p:cNvSpPr>
              <a:spLocks/>
            </p:cNvSpPr>
            <p:nvPr/>
          </p:nvSpPr>
          <p:spPr bwMode="auto">
            <a:xfrm>
              <a:off x="99" y="932"/>
              <a:ext cx="225" cy="226"/>
            </a:xfrm>
            <a:custGeom>
              <a:avLst/>
              <a:gdLst>
                <a:gd name="T0" fmla="*/ 0 w 563"/>
                <a:gd name="T1" fmla="*/ 0 h 563"/>
                <a:gd name="T2" fmla="*/ 0 w 563"/>
                <a:gd name="T3" fmla="*/ 0 h 563"/>
                <a:gd name="T4" fmla="*/ 0 w 563"/>
                <a:gd name="T5" fmla="*/ 0 h 563"/>
                <a:gd name="T6" fmla="*/ 0 w 563"/>
                <a:gd name="T7" fmla="*/ 0 h 563"/>
                <a:gd name="T8" fmla="*/ 0 w 563"/>
                <a:gd name="T9" fmla="*/ 0 h 563"/>
                <a:gd name="T10" fmla="*/ 0 w 563"/>
                <a:gd name="T11" fmla="*/ 0 h 563"/>
                <a:gd name="T12" fmla="*/ 0 w 563"/>
                <a:gd name="T13" fmla="*/ 0 h 563"/>
                <a:gd name="T14" fmla="*/ 0 w 563"/>
                <a:gd name="T15" fmla="*/ 0 h 563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563" h="563">
                  <a:moveTo>
                    <a:pt x="474" y="137"/>
                  </a:moveTo>
                  <a:lnTo>
                    <a:pt x="563" y="563"/>
                  </a:lnTo>
                  <a:lnTo>
                    <a:pt x="474" y="137"/>
                  </a:lnTo>
                  <a:lnTo>
                    <a:pt x="95" y="500"/>
                  </a:lnTo>
                  <a:lnTo>
                    <a:pt x="83" y="528"/>
                  </a:lnTo>
                  <a:lnTo>
                    <a:pt x="0" y="0"/>
                  </a:lnTo>
                  <a:lnTo>
                    <a:pt x="83" y="528"/>
                  </a:lnTo>
                  <a:lnTo>
                    <a:pt x="474" y="137"/>
                  </a:lnTo>
                  <a:close/>
                </a:path>
              </a:pathLst>
            </a:custGeom>
            <a:blipFill dpi="0" rotWithShape="0">
              <a:blip r:embed="rId24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00" name="未知"/>
            <p:cNvSpPr>
              <a:spLocks/>
            </p:cNvSpPr>
            <p:nvPr/>
          </p:nvSpPr>
          <p:spPr bwMode="auto">
            <a:xfrm>
              <a:off x="304" y="938"/>
              <a:ext cx="101" cy="101"/>
            </a:xfrm>
            <a:custGeom>
              <a:avLst/>
              <a:gdLst>
                <a:gd name="T0" fmla="*/ 0 w 253"/>
                <a:gd name="T1" fmla="*/ 0 h 253"/>
                <a:gd name="T2" fmla="*/ 0 w 253"/>
                <a:gd name="T3" fmla="*/ 0 h 253"/>
                <a:gd name="T4" fmla="*/ 0 w 253"/>
                <a:gd name="T5" fmla="*/ 0 h 253"/>
                <a:gd name="T6" fmla="*/ 0 w 253"/>
                <a:gd name="T7" fmla="*/ 0 h 253"/>
                <a:gd name="T8" fmla="*/ 0 w 253"/>
                <a:gd name="T9" fmla="*/ 0 h 253"/>
                <a:gd name="T10" fmla="*/ 0 w 253"/>
                <a:gd name="T11" fmla="*/ 0 h 253"/>
                <a:gd name="T12" fmla="*/ 0 w 253"/>
                <a:gd name="T13" fmla="*/ 0 h 253"/>
                <a:gd name="T14" fmla="*/ 0 w 253"/>
                <a:gd name="T15" fmla="*/ 0 h 253"/>
                <a:gd name="T16" fmla="*/ 0 w 253"/>
                <a:gd name="T17" fmla="*/ 0 h 253"/>
                <a:gd name="T18" fmla="*/ 0 w 253"/>
                <a:gd name="T19" fmla="*/ 0 h 253"/>
                <a:gd name="T20" fmla="*/ 0 w 253"/>
                <a:gd name="T21" fmla="*/ 0 h 25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253" h="253">
                  <a:moveTo>
                    <a:pt x="233" y="153"/>
                  </a:moveTo>
                  <a:lnTo>
                    <a:pt x="253" y="253"/>
                  </a:lnTo>
                  <a:lnTo>
                    <a:pt x="233" y="153"/>
                  </a:lnTo>
                  <a:lnTo>
                    <a:pt x="95" y="22"/>
                  </a:lnTo>
                  <a:lnTo>
                    <a:pt x="19" y="97"/>
                  </a:lnTo>
                  <a:lnTo>
                    <a:pt x="0" y="0"/>
                  </a:lnTo>
                  <a:lnTo>
                    <a:pt x="19" y="97"/>
                  </a:lnTo>
                  <a:lnTo>
                    <a:pt x="58" y="139"/>
                  </a:lnTo>
                  <a:lnTo>
                    <a:pt x="110" y="125"/>
                  </a:lnTo>
                  <a:lnTo>
                    <a:pt x="207" y="171"/>
                  </a:lnTo>
                  <a:lnTo>
                    <a:pt x="233" y="153"/>
                  </a:lnTo>
                  <a:close/>
                </a:path>
              </a:pathLst>
            </a:custGeom>
            <a:blipFill dpi="0" rotWithShape="0">
              <a:blip r:embed="rId25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01" name="未知"/>
            <p:cNvSpPr>
              <a:spLocks/>
            </p:cNvSpPr>
            <p:nvPr/>
          </p:nvSpPr>
          <p:spPr bwMode="auto">
            <a:xfrm>
              <a:off x="281" y="914"/>
              <a:ext cx="69" cy="70"/>
            </a:xfrm>
            <a:custGeom>
              <a:avLst/>
              <a:gdLst>
                <a:gd name="T0" fmla="*/ 0 w 174"/>
                <a:gd name="T1" fmla="*/ 0 h 174"/>
                <a:gd name="T2" fmla="*/ 0 w 174"/>
                <a:gd name="T3" fmla="*/ 0 h 174"/>
                <a:gd name="T4" fmla="*/ 0 w 174"/>
                <a:gd name="T5" fmla="*/ 0 h 174"/>
                <a:gd name="T6" fmla="*/ 0 w 174"/>
                <a:gd name="T7" fmla="*/ 0 h 174"/>
                <a:gd name="T8" fmla="*/ 0 w 174"/>
                <a:gd name="T9" fmla="*/ 0 h 174"/>
                <a:gd name="T10" fmla="*/ 0 w 174"/>
                <a:gd name="T11" fmla="*/ 0 h 174"/>
                <a:gd name="T12" fmla="*/ 0 w 174"/>
                <a:gd name="T13" fmla="*/ 0 h 174"/>
                <a:gd name="T14" fmla="*/ 0 w 174"/>
                <a:gd name="T15" fmla="*/ 0 h 174"/>
                <a:gd name="T16" fmla="*/ 0 w 174"/>
                <a:gd name="T17" fmla="*/ 0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53" y="80"/>
                  </a:moveTo>
                  <a:lnTo>
                    <a:pt x="174" y="174"/>
                  </a:lnTo>
                  <a:lnTo>
                    <a:pt x="153" y="80"/>
                  </a:lnTo>
                  <a:lnTo>
                    <a:pt x="127" y="55"/>
                  </a:lnTo>
                  <a:lnTo>
                    <a:pt x="65" y="142"/>
                  </a:lnTo>
                  <a:lnTo>
                    <a:pt x="0" y="0"/>
                  </a:lnTo>
                  <a:lnTo>
                    <a:pt x="65" y="142"/>
                  </a:lnTo>
                  <a:lnTo>
                    <a:pt x="77" y="155"/>
                  </a:lnTo>
                  <a:lnTo>
                    <a:pt x="153" y="80"/>
                  </a:lnTo>
                  <a:close/>
                </a:path>
              </a:pathLst>
            </a:custGeom>
            <a:blipFill dpi="0" rotWithShape="0">
              <a:blip r:embed="rId26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02" name="未知"/>
            <p:cNvSpPr>
              <a:spLocks/>
            </p:cNvSpPr>
            <p:nvPr/>
          </p:nvSpPr>
          <p:spPr bwMode="auto">
            <a:xfrm>
              <a:off x="307" y="936"/>
              <a:ext cx="90" cy="70"/>
            </a:xfrm>
            <a:custGeom>
              <a:avLst/>
              <a:gdLst>
                <a:gd name="T0" fmla="*/ 0 w 226"/>
                <a:gd name="T1" fmla="*/ 0 h 174"/>
                <a:gd name="T2" fmla="*/ 0 w 226"/>
                <a:gd name="T3" fmla="*/ 0 h 174"/>
                <a:gd name="T4" fmla="*/ 0 w 226"/>
                <a:gd name="T5" fmla="*/ 0 h 174"/>
                <a:gd name="T6" fmla="*/ 0 w 226"/>
                <a:gd name="T7" fmla="*/ 0 h 174"/>
                <a:gd name="T8" fmla="*/ 0 w 226"/>
                <a:gd name="T9" fmla="*/ 0 h 174"/>
                <a:gd name="T10" fmla="*/ 0 w 226"/>
                <a:gd name="T11" fmla="*/ 0 h 174"/>
                <a:gd name="T12" fmla="*/ 0 w 226"/>
                <a:gd name="T13" fmla="*/ 0 h 174"/>
                <a:gd name="T14" fmla="*/ 0 w 226"/>
                <a:gd name="T15" fmla="*/ 0 h 174"/>
                <a:gd name="T16" fmla="*/ 0 w 226"/>
                <a:gd name="T17" fmla="*/ 0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26" h="174">
                  <a:moveTo>
                    <a:pt x="0" y="87"/>
                  </a:moveTo>
                  <a:lnTo>
                    <a:pt x="51" y="142"/>
                  </a:lnTo>
                  <a:lnTo>
                    <a:pt x="56" y="141"/>
                  </a:lnTo>
                  <a:lnTo>
                    <a:pt x="61" y="140"/>
                  </a:lnTo>
                  <a:lnTo>
                    <a:pt x="103" y="128"/>
                  </a:lnTo>
                  <a:lnTo>
                    <a:pt x="200" y="174"/>
                  </a:lnTo>
                  <a:lnTo>
                    <a:pt x="226" y="156"/>
                  </a:lnTo>
                  <a:lnTo>
                    <a:pt x="62" y="0"/>
                  </a:lnTo>
                  <a:lnTo>
                    <a:pt x="0" y="87"/>
                  </a:lnTo>
                  <a:close/>
                </a:path>
              </a:pathLst>
            </a:custGeom>
            <a:noFill/>
            <a:ln w="635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03" name="未知"/>
            <p:cNvSpPr>
              <a:spLocks/>
            </p:cNvSpPr>
            <p:nvPr/>
          </p:nvSpPr>
          <p:spPr bwMode="auto">
            <a:xfrm>
              <a:off x="447" y="940"/>
              <a:ext cx="7" cy="8"/>
            </a:xfrm>
            <a:custGeom>
              <a:avLst/>
              <a:gdLst>
                <a:gd name="T0" fmla="*/ 0 w 18"/>
                <a:gd name="T1" fmla="*/ 0 h 21"/>
                <a:gd name="T2" fmla="*/ 0 w 18"/>
                <a:gd name="T3" fmla="*/ 0 h 21"/>
                <a:gd name="T4" fmla="*/ 0 w 18"/>
                <a:gd name="T5" fmla="*/ 0 h 21"/>
                <a:gd name="T6" fmla="*/ 0 w 18"/>
                <a:gd name="T7" fmla="*/ 0 h 21"/>
                <a:gd name="T8" fmla="*/ 0 w 18"/>
                <a:gd name="T9" fmla="*/ 0 h 21"/>
                <a:gd name="T10" fmla="*/ 0 w 18"/>
                <a:gd name="T11" fmla="*/ 0 h 2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8" h="21">
                  <a:moveTo>
                    <a:pt x="5" y="17"/>
                  </a:moveTo>
                  <a:lnTo>
                    <a:pt x="18" y="0"/>
                  </a:lnTo>
                  <a:lnTo>
                    <a:pt x="0" y="18"/>
                  </a:lnTo>
                  <a:lnTo>
                    <a:pt x="2" y="20"/>
                  </a:lnTo>
                  <a:lnTo>
                    <a:pt x="2" y="21"/>
                  </a:lnTo>
                  <a:lnTo>
                    <a:pt x="5" y="1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04" name="未知"/>
            <p:cNvSpPr>
              <a:spLocks/>
            </p:cNvSpPr>
            <p:nvPr/>
          </p:nvSpPr>
          <p:spPr bwMode="auto">
            <a:xfrm>
              <a:off x="364" y="865"/>
              <a:ext cx="112" cy="111"/>
            </a:xfrm>
            <a:custGeom>
              <a:avLst/>
              <a:gdLst>
                <a:gd name="T0" fmla="*/ 0 w 279"/>
                <a:gd name="T1" fmla="*/ 0 h 278"/>
                <a:gd name="T2" fmla="*/ 0 w 279"/>
                <a:gd name="T3" fmla="*/ 0 h 278"/>
                <a:gd name="T4" fmla="*/ 0 w 279"/>
                <a:gd name="T5" fmla="*/ 0 h 278"/>
                <a:gd name="T6" fmla="*/ 0 w 279"/>
                <a:gd name="T7" fmla="*/ 0 h 278"/>
                <a:gd name="T8" fmla="*/ 0 w 279"/>
                <a:gd name="T9" fmla="*/ 0 h 278"/>
                <a:gd name="T10" fmla="*/ 0 w 279"/>
                <a:gd name="T11" fmla="*/ 0 h 278"/>
                <a:gd name="T12" fmla="*/ 0 w 279"/>
                <a:gd name="T13" fmla="*/ 0 h 278"/>
                <a:gd name="T14" fmla="*/ 0 w 279"/>
                <a:gd name="T15" fmla="*/ 0 h 278"/>
                <a:gd name="T16" fmla="*/ 0 w 279"/>
                <a:gd name="T17" fmla="*/ 0 h 278"/>
                <a:gd name="T18" fmla="*/ 0 w 279"/>
                <a:gd name="T19" fmla="*/ 0 h 278"/>
                <a:gd name="T20" fmla="*/ 0 w 279"/>
                <a:gd name="T21" fmla="*/ 0 h 278"/>
                <a:gd name="T22" fmla="*/ 0 w 279"/>
                <a:gd name="T23" fmla="*/ 0 h 278"/>
                <a:gd name="T24" fmla="*/ 0 w 279"/>
                <a:gd name="T25" fmla="*/ 0 h 278"/>
                <a:gd name="T26" fmla="*/ 0 w 279"/>
                <a:gd name="T27" fmla="*/ 0 h 278"/>
                <a:gd name="T28" fmla="*/ 0 w 279"/>
                <a:gd name="T29" fmla="*/ 0 h 278"/>
                <a:gd name="T30" fmla="*/ 0 w 279"/>
                <a:gd name="T31" fmla="*/ 0 h 278"/>
                <a:gd name="T32" fmla="*/ 0 w 279"/>
                <a:gd name="T33" fmla="*/ 0 h 278"/>
                <a:gd name="T34" fmla="*/ 0 w 279"/>
                <a:gd name="T35" fmla="*/ 0 h 278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79" h="278">
                  <a:moveTo>
                    <a:pt x="225" y="188"/>
                  </a:moveTo>
                  <a:lnTo>
                    <a:pt x="230" y="176"/>
                  </a:lnTo>
                  <a:lnTo>
                    <a:pt x="279" y="278"/>
                  </a:lnTo>
                  <a:lnTo>
                    <a:pt x="230" y="176"/>
                  </a:lnTo>
                  <a:lnTo>
                    <a:pt x="230" y="175"/>
                  </a:lnTo>
                  <a:lnTo>
                    <a:pt x="199" y="116"/>
                  </a:lnTo>
                  <a:lnTo>
                    <a:pt x="160" y="69"/>
                  </a:lnTo>
                  <a:lnTo>
                    <a:pt x="115" y="29"/>
                  </a:lnTo>
                  <a:lnTo>
                    <a:pt x="19" y="125"/>
                  </a:lnTo>
                  <a:lnTo>
                    <a:pt x="0" y="0"/>
                  </a:lnTo>
                  <a:lnTo>
                    <a:pt x="19" y="125"/>
                  </a:lnTo>
                  <a:lnTo>
                    <a:pt x="49" y="157"/>
                  </a:lnTo>
                  <a:lnTo>
                    <a:pt x="99" y="108"/>
                  </a:lnTo>
                  <a:lnTo>
                    <a:pt x="103" y="109"/>
                  </a:lnTo>
                  <a:lnTo>
                    <a:pt x="158" y="152"/>
                  </a:lnTo>
                  <a:lnTo>
                    <a:pt x="200" y="198"/>
                  </a:lnTo>
                  <a:lnTo>
                    <a:pt x="207" y="206"/>
                  </a:lnTo>
                  <a:lnTo>
                    <a:pt x="225" y="188"/>
                  </a:lnTo>
                  <a:close/>
                </a:path>
              </a:pathLst>
            </a:custGeom>
            <a:blipFill dpi="0" rotWithShape="0">
              <a:blip r:embed="rId27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05" name="未知"/>
            <p:cNvSpPr>
              <a:spLocks/>
            </p:cNvSpPr>
            <p:nvPr/>
          </p:nvSpPr>
          <p:spPr bwMode="auto">
            <a:xfrm>
              <a:off x="341" y="842"/>
              <a:ext cx="81" cy="80"/>
            </a:xfrm>
            <a:custGeom>
              <a:avLst/>
              <a:gdLst>
                <a:gd name="T0" fmla="*/ 0 w 202"/>
                <a:gd name="T1" fmla="*/ 0 h 202"/>
                <a:gd name="T2" fmla="*/ 0 w 202"/>
                <a:gd name="T3" fmla="*/ 0 h 202"/>
                <a:gd name="T4" fmla="*/ 0 w 202"/>
                <a:gd name="T5" fmla="*/ 0 h 202"/>
                <a:gd name="T6" fmla="*/ 0 w 202"/>
                <a:gd name="T7" fmla="*/ 0 h 202"/>
                <a:gd name="T8" fmla="*/ 0 w 202"/>
                <a:gd name="T9" fmla="*/ 0 h 202"/>
                <a:gd name="T10" fmla="*/ 0 w 202"/>
                <a:gd name="T11" fmla="*/ 0 h 202"/>
                <a:gd name="T12" fmla="*/ 0 w 202"/>
                <a:gd name="T13" fmla="*/ 0 h 202"/>
                <a:gd name="T14" fmla="*/ 0 w 202"/>
                <a:gd name="T15" fmla="*/ 0 h 202"/>
                <a:gd name="T16" fmla="*/ 0 w 202"/>
                <a:gd name="T17" fmla="*/ 0 h 202"/>
                <a:gd name="T18" fmla="*/ 0 w 202"/>
                <a:gd name="T19" fmla="*/ 0 h 202"/>
                <a:gd name="T20" fmla="*/ 0 w 202"/>
                <a:gd name="T21" fmla="*/ 0 h 20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202" h="202">
                  <a:moveTo>
                    <a:pt x="173" y="87"/>
                  </a:moveTo>
                  <a:lnTo>
                    <a:pt x="202" y="202"/>
                  </a:lnTo>
                  <a:lnTo>
                    <a:pt x="173" y="87"/>
                  </a:lnTo>
                  <a:lnTo>
                    <a:pt x="134" y="69"/>
                  </a:lnTo>
                  <a:lnTo>
                    <a:pt x="126" y="69"/>
                  </a:lnTo>
                  <a:lnTo>
                    <a:pt x="75" y="113"/>
                  </a:lnTo>
                  <a:lnTo>
                    <a:pt x="55" y="160"/>
                  </a:lnTo>
                  <a:lnTo>
                    <a:pt x="0" y="0"/>
                  </a:lnTo>
                  <a:lnTo>
                    <a:pt x="55" y="160"/>
                  </a:lnTo>
                  <a:lnTo>
                    <a:pt x="77" y="183"/>
                  </a:lnTo>
                  <a:lnTo>
                    <a:pt x="173" y="87"/>
                  </a:lnTo>
                  <a:close/>
                </a:path>
              </a:pathLst>
            </a:custGeom>
            <a:blipFill dpi="0" rotWithShape="0">
              <a:blip r:embed="rId28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06" name="未知"/>
            <p:cNvSpPr>
              <a:spLocks/>
            </p:cNvSpPr>
            <p:nvPr/>
          </p:nvSpPr>
          <p:spPr bwMode="auto">
            <a:xfrm>
              <a:off x="363" y="869"/>
              <a:ext cx="93" cy="79"/>
            </a:xfrm>
            <a:custGeom>
              <a:avLst/>
              <a:gdLst>
                <a:gd name="T0" fmla="*/ 0 w 233"/>
                <a:gd name="T1" fmla="*/ 0 h 198"/>
                <a:gd name="T2" fmla="*/ 0 w 233"/>
                <a:gd name="T3" fmla="*/ 0 h 198"/>
                <a:gd name="T4" fmla="*/ 0 w 233"/>
                <a:gd name="T5" fmla="*/ 0 h 198"/>
                <a:gd name="T6" fmla="*/ 0 w 233"/>
                <a:gd name="T7" fmla="*/ 0 h 198"/>
                <a:gd name="T8" fmla="*/ 0 w 233"/>
                <a:gd name="T9" fmla="*/ 0 h 198"/>
                <a:gd name="T10" fmla="*/ 0 w 233"/>
                <a:gd name="T11" fmla="*/ 0 h 198"/>
                <a:gd name="T12" fmla="*/ 0 w 233"/>
                <a:gd name="T13" fmla="*/ 0 h 198"/>
                <a:gd name="T14" fmla="*/ 0 w 233"/>
                <a:gd name="T15" fmla="*/ 0 h 198"/>
                <a:gd name="T16" fmla="*/ 0 w 233"/>
                <a:gd name="T17" fmla="*/ 0 h 198"/>
                <a:gd name="T18" fmla="*/ 0 w 233"/>
                <a:gd name="T19" fmla="*/ 0 h 198"/>
                <a:gd name="T20" fmla="*/ 0 w 233"/>
                <a:gd name="T21" fmla="*/ 0 h 198"/>
                <a:gd name="T22" fmla="*/ 0 w 233"/>
                <a:gd name="T23" fmla="*/ 0 h 198"/>
                <a:gd name="T24" fmla="*/ 0 w 233"/>
                <a:gd name="T25" fmla="*/ 0 h 198"/>
                <a:gd name="T26" fmla="*/ 0 w 233"/>
                <a:gd name="T27" fmla="*/ 0 h 198"/>
                <a:gd name="T28" fmla="*/ 0 w 233"/>
                <a:gd name="T29" fmla="*/ 0 h 198"/>
                <a:gd name="T30" fmla="*/ 0 w 233"/>
                <a:gd name="T31" fmla="*/ 0 h 198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233" h="198">
                  <a:moveTo>
                    <a:pt x="212" y="198"/>
                  </a:moveTo>
                  <a:lnTo>
                    <a:pt x="233" y="165"/>
                  </a:lnTo>
                  <a:lnTo>
                    <a:pt x="233" y="164"/>
                  </a:lnTo>
                  <a:lnTo>
                    <a:pt x="202" y="105"/>
                  </a:lnTo>
                  <a:lnTo>
                    <a:pt x="163" y="58"/>
                  </a:lnTo>
                  <a:lnTo>
                    <a:pt x="117" y="17"/>
                  </a:lnTo>
                  <a:lnTo>
                    <a:pt x="79" y="0"/>
                  </a:lnTo>
                  <a:lnTo>
                    <a:pt x="71" y="0"/>
                  </a:lnTo>
                  <a:lnTo>
                    <a:pt x="20" y="44"/>
                  </a:lnTo>
                  <a:lnTo>
                    <a:pt x="0" y="91"/>
                  </a:lnTo>
                  <a:lnTo>
                    <a:pt x="52" y="146"/>
                  </a:lnTo>
                  <a:lnTo>
                    <a:pt x="102" y="97"/>
                  </a:lnTo>
                  <a:lnTo>
                    <a:pt x="106" y="98"/>
                  </a:lnTo>
                  <a:lnTo>
                    <a:pt x="161" y="141"/>
                  </a:lnTo>
                  <a:lnTo>
                    <a:pt x="203" y="187"/>
                  </a:lnTo>
                  <a:lnTo>
                    <a:pt x="212" y="198"/>
                  </a:lnTo>
                  <a:close/>
                </a:path>
              </a:pathLst>
            </a:custGeom>
            <a:noFill/>
            <a:ln w="635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07" name="未知"/>
            <p:cNvSpPr>
              <a:spLocks/>
            </p:cNvSpPr>
            <p:nvPr/>
          </p:nvSpPr>
          <p:spPr bwMode="auto">
            <a:xfrm>
              <a:off x="294" y="947"/>
              <a:ext cx="69" cy="70"/>
            </a:xfrm>
            <a:custGeom>
              <a:avLst/>
              <a:gdLst>
                <a:gd name="T0" fmla="*/ 0 w 174"/>
                <a:gd name="T1" fmla="*/ 0 h 174"/>
                <a:gd name="T2" fmla="*/ 0 w 174"/>
                <a:gd name="T3" fmla="*/ 0 h 174"/>
                <a:gd name="T4" fmla="*/ 0 w 174"/>
                <a:gd name="T5" fmla="*/ 0 h 174"/>
                <a:gd name="T6" fmla="*/ 0 w 174"/>
                <a:gd name="T7" fmla="*/ 0 h 174"/>
                <a:gd name="T8" fmla="*/ 0 w 174"/>
                <a:gd name="T9" fmla="*/ 0 h 174"/>
                <a:gd name="T10" fmla="*/ 0 w 174"/>
                <a:gd name="T11" fmla="*/ 0 h 174"/>
                <a:gd name="T12" fmla="*/ 0 w 174"/>
                <a:gd name="T13" fmla="*/ 0 h 174"/>
                <a:gd name="T14" fmla="*/ 0 w 174"/>
                <a:gd name="T15" fmla="*/ 0 h 174"/>
                <a:gd name="T16" fmla="*/ 0 w 174"/>
                <a:gd name="T17" fmla="*/ 0 h 174"/>
                <a:gd name="T18" fmla="*/ 0 w 174"/>
                <a:gd name="T19" fmla="*/ 0 h 174"/>
                <a:gd name="T20" fmla="*/ 0 w 174"/>
                <a:gd name="T21" fmla="*/ 0 h 174"/>
                <a:gd name="T22" fmla="*/ 0 w 174"/>
                <a:gd name="T23" fmla="*/ 0 h 174"/>
                <a:gd name="T24" fmla="*/ 0 w 174"/>
                <a:gd name="T25" fmla="*/ 0 h 174"/>
                <a:gd name="T26" fmla="*/ 0 w 174"/>
                <a:gd name="T27" fmla="*/ 0 h 174"/>
                <a:gd name="T28" fmla="*/ 0 w 174"/>
                <a:gd name="T29" fmla="*/ 0 h 174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74" h="174">
                  <a:moveTo>
                    <a:pt x="104" y="127"/>
                  </a:moveTo>
                  <a:lnTo>
                    <a:pt x="128" y="102"/>
                  </a:lnTo>
                  <a:lnTo>
                    <a:pt x="174" y="174"/>
                  </a:lnTo>
                  <a:lnTo>
                    <a:pt x="128" y="102"/>
                  </a:lnTo>
                  <a:lnTo>
                    <a:pt x="128" y="100"/>
                  </a:lnTo>
                  <a:lnTo>
                    <a:pt x="75" y="39"/>
                  </a:lnTo>
                  <a:lnTo>
                    <a:pt x="57" y="31"/>
                  </a:lnTo>
                  <a:lnTo>
                    <a:pt x="55" y="31"/>
                  </a:lnTo>
                  <a:lnTo>
                    <a:pt x="31" y="57"/>
                  </a:lnTo>
                  <a:lnTo>
                    <a:pt x="0" y="0"/>
                  </a:lnTo>
                  <a:lnTo>
                    <a:pt x="31" y="57"/>
                  </a:lnTo>
                  <a:lnTo>
                    <a:pt x="31" y="59"/>
                  </a:lnTo>
                  <a:lnTo>
                    <a:pt x="83" y="120"/>
                  </a:lnTo>
                  <a:lnTo>
                    <a:pt x="102" y="128"/>
                  </a:lnTo>
                  <a:lnTo>
                    <a:pt x="104" y="127"/>
                  </a:lnTo>
                  <a:close/>
                </a:path>
              </a:pathLst>
            </a:custGeom>
            <a:blipFill dpi="0" rotWithShape="0">
              <a:blip r:embed="rId29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08" name="未知"/>
            <p:cNvSpPr>
              <a:spLocks/>
            </p:cNvSpPr>
            <p:nvPr/>
          </p:nvSpPr>
          <p:spPr bwMode="auto">
            <a:xfrm>
              <a:off x="149" y="1138"/>
              <a:ext cx="17" cy="17"/>
            </a:xfrm>
            <a:custGeom>
              <a:avLst/>
              <a:gdLst>
                <a:gd name="T0" fmla="*/ 0 w 42"/>
                <a:gd name="T1" fmla="*/ 0 h 42"/>
                <a:gd name="T2" fmla="*/ 0 w 42"/>
                <a:gd name="T3" fmla="*/ 0 h 42"/>
                <a:gd name="T4" fmla="*/ 0 w 42"/>
                <a:gd name="T5" fmla="*/ 0 h 42"/>
                <a:gd name="T6" fmla="*/ 0 w 42"/>
                <a:gd name="T7" fmla="*/ 0 h 42"/>
                <a:gd name="T8" fmla="*/ 0 w 42"/>
                <a:gd name="T9" fmla="*/ 0 h 42"/>
                <a:gd name="T10" fmla="*/ 0 w 42"/>
                <a:gd name="T11" fmla="*/ 0 h 42"/>
                <a:gd name="T12" fmla="*/ 0 w 42"/>
                <a:gd name="T13" fmla="*/ 0 h 42"/>
                <a:gd name="T14" fmla="*/ 0 w 42"/>
                <a:gd name="T15" fmla="*/ 0 h 42"/>
                <a:gd name="T16" fmla="*/ 0 w 42"/>
                <a:gd name="T17" fmla="*/ 0 h 4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42" h="42">
                  <a:moveTo>
                    <a:pt x="22" y="0"/>
                  </a:moveTo>
                  <a:lnTo>
                    <a:pt x="42" y="21"/>
                  </a:lnTo>
                  <a:lnTo>
                    <a:pt x="42" y="22"/>
                  </a:lnTo>
                  <a:lnTo>
                    <a:pt x="22" y="42"/>
                  </a:lnTo>
                  <a:lnTo>
                    <a:pt x="20" y="42"/>
                  </a:lnTo>
                  <a:lnTo>
                    <a:pt x="0" y="22"/>
                  </a:lnTo>
                  <a:lnTo>
                    <a:pt x="0" y="20"/>
                  </a:lnTo>
                  <a:lnTo>
                    <a:pt x="21" y="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09" name="未知"/>
            <p:cNvSpPr>
              <a:spLocks/>
            </p:cNvSpPr>
            <p:nvPr/>
          </p:nvSpPr>
          <p:spPr bwMode="auto">
            <a:xfrm>
              <a:off x="149" y="1138"/>
              <a:ext cx="17" cy="17"/>
            </a:xfrm>
            <a:custGeom>
              <a:avLst/>
              <a:gdLst>
                <a:gd name="T0" fmla="*/ 0 w 42"/>
                <a:gd name="T1" fmla="*/ 0 h 42"/>
                <a:gd name="T2" fmla="*/ 0 w 42"/>
                <a:gd name="T3" fmla="*/ 0 h 42"/>
                <a:gd name="T4" fmla="*/ 0 w 42"/>
                <a:gd name="T5" fmla="*/ 0 h 42"/>
                <a:gd name="T6" fmla="*/ 0 w 42"/>
                <a:gd name="T7" fmla="*/ 0 h 42"/>
                <a:gd name="T8" fmla="*/ 0 w 42"/>
                <a:gd name="T9" fmla="*/ 0 h 42"/>
                <a:gd name="T10" fmla="*/ 0 w 42"/>
                <a:gd name="T11" fmla="*/ 0 h 42"/>
                <a:gd name="T12" fmla="*/ 0 w 42"/>
                <a:gd name="T13" fmla="*/ 0 h 42"/>
                <a:gd name="T14" fmla="*/ 0 w 42"/>
                <a:gd name="T15" fmla="*/ 0 h 42"/>
                <a:gd name="T16" fmla="*/ 0 w 42"/>
                <a:gd name="T17" fmla="*/ 0 h 42"/>
                <a:gd name="T18" fmla="*/ 0 w 42"/>
                <a:gd name="T19" fmla="*/ 0 h 4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2" h="42">
                  <a:moveTo>
                    <a:pt x="7" y="36"/>
                  </a:moveTo>
                  <a:lnTo>
                    <a:pt x="22" y="42"/>
                  </a:lnTo>
                  <a:lnTo>
                    <a:pt x="23" y="42"/>
                  </a:lnTo>
                  <a:lnTo>
                    <a:pt x="42" y="21"/>
                  </a:lnTo>
                  <a:lnTo>
                    <a:pt x="42" y="19"/>
                  </a:lnTo>
                  <a:lnTo>
                    <a:pt x="21" y="0"/>
                  </a:lnTo>
                  <a:lnTo>
                    <a:pt x="19" y="1"/>
                  </a:lnTo>
                  <a:lnTo>
                    <a:pt x="0" y="22"/>
                  </a:lnTo>
                  <a:lnTo>
                    <a:pt x="1" y="23"/>
                  </a:lnTo>
                  <a:lnTo>
                    <a:pt x="7" y="36"/>
                  </a:lnTo>
                  <a:close/>
                </a:path>
              </a:pathLst>
            </a:custGeom>
            <a:noFill/>
            <a:ln w="6350" cmpd="sng">
              <a:solidFill>
                <a:srgbClr val="252525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10" name="未知"/>
            <p:cNvSpPr>
              <a:spLocks/>
            </p:cNvSpPr>
            <p:nvPr/>
          </p:nvSpPr>
          <p:spPr bwMode="auto">
            <a:xfrm>
              <a:off x="822" y="395"/>
              <a:ext cx="14" cy="241"/>
            </a:xfrm>
            <a:custGeom>
              <a:avLst/>
              <a:gdLst>
                <a:gd name="T0" fmla="*/ 0 w 35"/>
                <a:gd name="T1" fmla="*/ 0 h 603"/>
                <a:gd name="T2" fmla="*/ 0 w 35"/>
                <a:gd name="T3" fmla="*/ 0 h 603"/>
                <a:gd name="T4" fmla="*/ 0 w 35"/>
                <a:gd name="T5" fmla="*/ 0 h 603"/>
                <a:gd name="T6" fmla="*/ 0 w 35"/>
                <a:gd name="T7" fmla="*/ 0 h 603"/>
                <a:gd name="T8" fmla="*/ 0 w 35"/>
                <a:gd name="T9" fmla="*/ 0 h 60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" h="603">
                  <a:moveTo>
                    <a:pt x="35" y="569"/>
                  </a:moveTo>
                  <a:lnTo>
                    <a:pt x="35" y="0"/>
                  </a:lnTo>
                  <a:lnTo>
                    <a:pt x="0" y="0"/>
                  </a:lnTo>
                  <a:lnTo>
                    <a:pt x="0" y="603"/>
                  </a:lnTo>
                  <a:lnTo>
                    <a:pt x="35" y="56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11" name="未知"/>
            <p:cNvSpPr>
              <a:spLocks/>
            </p:cNvSpPr>
            <p:nvPr/>
          </p:nvSpPr>
          <p:spPr bwMode="auto">
            <a:xfrm>
              <a:off x="836" y="395"/>
              <a:ext cx="16" cy="227"/>
            </a:xfrm>
            <a:custGeom>
              <a:avLst/>
              <a:gdLst>
                <a:gd name="T0" fmla="*/ 0 w 41"/>
                <a:gd name="T1" fmla="*/ 0 h 569"/>
                <a:gd name="T2" fmla="*/ 0 w 41"/>
                <a:gd name="T3" fmla="*/ 0 h 569"/>
                <a:gd name="T4" fmla="*/ 0 w 41"/>
                <a:gd name="T5" fmla="*/ 0 h 569"/>
                <a:gd name="T6" fmla="*/ 0 w 41"/>
                <a:gd name="T7" fmla="*/ 0 h 569"/>
                <a:gd name="T8" fmla="*/ 0 w 41"/>
                <a:gd name="T9" fmla="*/ 0 h 56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1" h="569">
                  <a:moveTo>
                    <a:pt x="41" y="529"/>
                  </a:moveTo>
                  <a:lnTo>
                    <a:pt x="41" y="0"/>
                  </a:lnTo>
                  <a:lnTo>
                    <a:pt x="0" y="0"/>
                  </a:lnTo>
                  <a:lnTo>
                    <a:pt x="0" y="569"/>
                  </a:lnTo>
                  <a:lnTo>
                    <a:pt x="41" y="529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12" name="未知"/>
            <p:cNvSpPr>
              <a:spLocks/>
            </p:cNvSpPr>
            <p:nvPr/>
          </p:nvSpPr>
          <p:spPr bwMode="auto">
            <a:xfrm>
              <a:off x="852" y="395"/>
              <a:ext cx="16" cy="211"/>
            </a:xfrm>
            <a:custGeom>
              <a:avLst/>
              <a:gdLst>
                <a:gd name="T0" fmla="*/ 0 w 40"/>
                <a:gd name="T1" fmla="*/ 0 h 529"/>
                <a:gd name="T2" fmla="*/ 0 w 40"/>
                <a:gd name="T3" fmla="*/ 0 h 529"/>
                <a:gd name="T4" fmla="*/ 0 w 40"/>
                <a:gd name="T5" fmla="*/ 0 h 529"/>
                <a:gd name="T6" fmla="*/ 0 w 40"/>
                <a:gd name="T7" fmla="*/ 0 h 529"/>
                <a:gd name="T8" fmla="*/ 0 w 40"/>
                <a:gd name="T9" fmla="*/ 0 h 5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" h="529">
                  <a:moveTo>
                    <a:pt x="40" y="489"/>
                  </a:moveTo>
                  <a:lnTo>
                    <a:pt x="40" y="0"/>
                  </a:lnTo>
                  <a:lnTo>
                    <a:pt x="0" y="0"/>
                  </a:lnTo>
                  <a:lnTo>
                    <a:pt x="0" y="529"/>
                  </a:lnTo>
                  <a:lnTo>
                    <a:pt x="40" y="48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13" name="未知"/>
            <p:cNvSpPr>
              <a:spLocks/>
            </p:cNvSpPr>
            <p:nvPr/>
          </p:nvSpPr>
          <p:spPr bwMode="auto">
            <a:xfrm>
              <a:off x="873" y="395"/>
              <a:ext cx="0" cy="190"/>
            </a:xfrm>
            <a:custGeom>
              <a:avLst/>
              <a:gdLst>
                <a:gd name="T0" fmla="*/ 0 h 476"/>
                <a:gd name="T1" fmla="*/ 0 h 476"/>
                <a:gd name="T2" fmla="*/ 0 60000 65536"/>
                <a:gd name="T3" fmla="*/ 0 60000 65536"/>
              </a:gdLst>
              <a:ahLst/>
              <a:cxnLst>
                <a:cxn ang="T2">
                  <a:pos x="0" y="T0"/>
                </a:cxn>
                <a:cxn ang="T3">
                  <a:pos x="0" y="T1"/>
                </a:cxn>
              </a:cxnLst>
              <a:rect l="0" t="0" r="r" b="b"/>
              <a:pathLst>
                <a:path h="476">
                  <a:moveTo>
                    <a:pt x="0" y="0"/>
                  </a:moveTo>
                  <a:lnTo>
                    <a:pt x="0" y="476"/>
                  </a:lnTo>
                </a:path>
              </a:pathLst>
            </a:custGeom>
            <a:noFill/>
            <a:ln w="16471" cmpd="sng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14" name="未知"/>
            <p:cNvSpPr>
              <a:spLocks/>
            </p:cNvSpPr>
            <p:nvPr/>
          </p:nvSpPr>
          <p:spPr bwMode="auto">
            <a:xfrm>
              <a:off x="884" y="395"/>
              <a:ext cx="0" cy="180"/>
            </a:xfrm>
            <a:custGeom>
              <a:avLst/>
              <a:gdLst>
                <a:gd name="T0" fmla="*/ 0 h 450"/>
                <a:gd name="T1" fmla="*/ 0 h 450"/>
                <a:gd name="T2" fmla="*/ 0 60000 65536"/>
                <a:gd name="T3" fmla="*/ 0 60000 65536"/>
              </a:gdLst>
              <a:ahLst/>
              <a:cxnLst>
                <a:cxn ang="T2">
                  <a:pos x="0" y="T0"/>
                </a:cxn>
                <a:cxn ang="T3">
                  <a:pos x="0" y="T1"/>
                </a:cxn>
              </a:cxnLst>
              <a:rect l="0" t="0" r="r" b="b"/>
              <a:pathLst>
                <a:path h="450">
                  <a:moveTo>
                    <a:pt x="0" y="0"/>
                  </a:moveTo>
                  <a:lnTo>
                    <a:pt x="0" y="450"/>
                  </a:lnTo>
                </a:path>
              </a:pathLst>
            </a:custGeom>
            <a:noFill/>
            <a:ln w="16471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15" name="未知"/>
            <p:cNvSpPr>
              <a:spLocks/>
            </p:cNvSpPr>
            <p:nvPr/>
          </p:nvSpPr>
          <p:spPr bwMode="auto">
            <a:xfrm>
              <a:off x="822" y="395"/>
              <a:ext cx="64" cy="241"/>
            </a:xfrm>
            <a:custGeom>
              <a:avLst/>
              <a:gdLst>
                <a:gd name="T0" fmla="*/ 0 w 161"/>
                <a:gd name="T1" fmla="*/ 0 h 603"/>
                <a:gd name="T2" fmla="*/ 0 w 161"/>
                <a:gd name="T3" fmla="*/ 0 h 603"/>
                <a:gd name="T4" fmla="*/ 0 w 161"/>
                <a:gd name="T5" fmla="*/ 0 h 603"/>
                <a:gd name="T6" fmla="*/ 0 w 161"/>
                <a:gd name="T7" fmla="*/ 0 h 603"/>
                <a:gd name="T8" fmla="*/ 0 w 161"/>
                <a:gd name="T9" fmla="*/ 0 h 60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61" h="603">
                  <a:moveTo>
                    <a:pt x="161" y="0"/>
                  </a:moveTo>
                  <a:lnTo>
                    <a:pt x="161" y="445"/>
                  </a:lnTo>
                  <a:lnTo>
                    <a:pt x="0" y="603"/>
                  </a:lnTo>
                  <a:lnTo>
                    <a:pt x="0" y="0"/>
                  </a:lnTo>
                  <a:lnTo>
                    <a:pt x="161" y="0"/>
                  </a:lnTo>
                  <a:close/>
                </a:path>
              </a:pathLst>
            </a:custGeom>
            <a:noFill/>
            <a:ln w="635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16" name="未知"/>
            <p:cNvSpPr>
              <a:spLocks/>
            </p:cNvSpPr>
            <p:nvPr/>
          </p:nvSpPr>
          <p:spPr bwMode="auto">
            <a:xfrm>
              <a:off x="808" y="378"/>
              <a:ext cx="92" cy="9"/>
            </a:xfrm>
            <a:custGeom>
              <a:avLst/>
              <a:gdLst>
                <a:gd name="T0" fmla="*/ 0 w 231"/>
                <a:gd name="T1" fmla="*/ 0 h 24"/>
                <a:gd name="T2" fmla="*/ 0 w 231"/>
                <a:gd name="T3" fmla="*/ 0 h 24"/>
                <a:gd name="T4" fmla="*/ 0 w 231"/>
                <a:gd name="T5" fmla="*/ 0 h 24"/>
                <a:gd name="T6" fmla="*/ 0 w 231"/>
                <a:gd name="T7" fmla="*/ 0 h 24"/>
                <a:gd name="T8" fmla="*/ 0 w 231"/>
                <a:gd name="T9" fmla="*/ 0 h 2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31" h="24">
                  <a:moveTo>
                    <a:pt x="231" y="24"/>
                  </a:moveTo>
                  <a:lnTo>
                    <a:pt x="207" y="0"/>
                  </a:lnTo>
                  <a:lnTo>
                    <a:pt x="24" y="0"/>
                  </a:lnTo>
                  <a:lnTo>
                    <a:pt x="0" y="24"/>
                  </a:lnTo>
                  <a:lnTo>
                    <a:pt x="231" y="2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17" name="未知"/>
            <p:cNvSpPr>
              <a:spLocks/>
            </p:cNvSpPr>
            <p:nvPr/>
          </p:nvSpPr>
          <p:spPr bwMode="auto">
            <a:xfrm>
              <a:off x="808" y="387"/>
              <a:ext cx="92" cy="10"/>
            </a:xfrm>
            <a:custGeom>
              <a:avLst/>
              <a:gdLst>
                <a:gd name="T0" fmla="*/ 0 w 231"/>
                <a:gd name="T1" fmla="*/ 0 h 24"/>
                <a:gd name="T2" fmla="*/ 0 w 231"/>
                <a:gd name="T3" fmla="*/ 0 h 24"/>
                <a:gd name="T4" fmla="*/ 0 w 231"/>
                <a:gd name="T5" fmla="*/ 0 h 24"/>
                <a:gd name="T6" fmla="*/ 0 w 231"/>
                <a:gd name="T7" fmla="*/ 0 h 24"/>
                <a:gd name="T8" fmla="*/ 0 w 231"/>
                <a:gd name="T9" fmla="*/ 0 h 24"/>
                <a:gd name="T10" fmla="*/ 0 w 231"/>
                <a:gd name="T11" fmla="*/ 0 h 24"/>
                <a:gd name="T12" fmla="*/ 0 w 231"/>
                <a:gd name="T13" fmla="*/ 0 h 2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31" h="24">
                  <a:moveTo>
                    <a:pt x="209" y="23"/>
                  </a:moveTo>
                  <a:lnTo>
                    <a:pt x="231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24" y="24"/>
                  </a:lnTo>
                  <a:lnTo>
                    <a:pt x="207" y="24"/>
                  </a:lnTo>
                  <a:lnTo>
                    <a:pt x="209" y="2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18" name="未知"/>
            <p:cNvSpPr>
              <a:spLocks/>
            </p:cNvSpPr>
            <p:nvPr/>
          </p:nvSpPr>
          <p:spPr bwMode="auto">
            <a:xfrm>
              <a:off x="808" y="378"/>
              <a:ext cx="92" cy="19"/>
            </a:xfrm>
            <a:custGeom>
              <a:avLst/>
              <a:gdLst>
                <a:gd name="T0" fmla="*/ 0 w 231"/>
                <a:gd name="T1" fmla="*/ 0 h 48"/>
                <a:gd name="T2" fmla="*/ 0 w 231"/>
                <a:gd name="T3" fmla="*/ 0 h 48"/>
                <a:gd name="T4" fmla="*/ 0 w 231"/>
                <a:gd name="T5" fmla="*/ 0 h 48"/>
                <a:gd name="T6" fmla="*/ 0 w 231"/>
                <a:gd name="T7" fmla="*/ 0 h 48"/>
                <a:gd name="T8" fmla="*/ 0 w 231"/>
                <a:gd name="T9" fmla="*/ 0 h 48"/>
                <a:gd name="T10" fmla="*/ 0 w 231"/>
                <a:gd name="T11" fmla="*/ 0 h 48"/>
                <a:gd name="T12" fmla="*/ 0 w 231"/>
                <a:gd name="T13" fmla="*/ 0 h 48"/>
                <a:gd name="T14" fmla="*/ 0 w 231"/>
                <a:gd name="T15" fmla="*/ 0 h 48"/>
                <a:gd name="T16" fmla="*/ 0 w 231"/>
                <a:gd name="T17" fmla="*/ 0 h 48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31" h="48">
                  <a:moveTo>
                    <a:pt x="207" y="48"/>
                  </a:moveTo>
                  <a:lnTo>
                    <a:pt x="231" y="24"/>
                  </a:lnTo>
                  <a:lnTo>
                    <a:pt x="231" y="22"/>
                  </a:lnTo>
                  <a:lnTo>
                    <a:pt x="207" y="0"/>
                  </a:lnTo>
                  <a:lnTo>
                    <a:pt x="24" y="0"/>
                  </a:lnTo>
                  <a:lnTo>
                    <a:pt x="0" y="24"/>
                  </a:lnTo>
                  <a:lnTo>
                    <a:pt x="0" y="26"/>
                  </a:lnTo>
                  <a:lnTo>
                    <a:pt x="24" y="48"/>
                  </a:lnTo>
                  <a:lnTo>
                    <a:pt x="207" y="48"/>
                  </a:lnTo>
                  <a:close/>
                </a:path>
              </a:pathLst>
            </a:custGeom>
            <a:noFill/>
            <a:ln w="635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19" name="未知"/>
            <p:cNvSpPr>
              <a:spLocks/>
            </p:cNvSpPr>
            <p:nvPr/>
          </p:nvSpPr>
          <p:spPr bwMode="auto">
            <a:xfrm>
              <a:off x="796" y="548"/>
              <a:ext cx="109" cy="108"/>
            </a:xfrm>
            <a:custGeom>
              <a:avLst/>
              <a:gdLst>
                <a:gd name="T0" fmla="*/ 0 w 272"/>
                <a:gd name="T1" fmla="*/ 0 h 272"/>
                <a:gd name="T2" fmla="*/ 0 w 272"/>
                <a:gd name="T3" fmla="*/ 0 h 272"/>
                <a:gd name="T4" fmla="*/ 0 w 272"/>
                <a:gd name="T5" fmla="*/ 0 h 272"/>
                <a:gd name="T6" fmla="*/ 0 w 272"/>
                <a:gd name="T7" fmla="*/ 0 h 272"/>
                <a:gd name="T8" fmla="*/ 0 w 272"/>
                <a:gd name="T9" fmla="*/ 0 h 272"/>
                <a:gd name="T10" fmla="*/ 0 w 272"/>
                <a:gd name="T11" fmla="*/ 0 h 272"/>
                <a:gd name="T12" fmla="*/ 0 w 272"/>
                <a:gd name="T13" fmla="*/ 0 h 272"/>
                <a:gd name="T14" fmla="*/ 0 w 272"/>
                <a:gd name="T15" fmla="*/ 0 h 272"/>
                <a:gd name="T16" fmla="*/ 0 w 272"/>
                <a:gd name="T17" fmla="*/ 0 h 272"/>
                <a:gd name="T18" fmla="*/ 0 w 272"/>
                <a:gd name="T19" fmla="*/ 0 h 272"/>
                <a:gd name="T20" fmla="*/ 0 w 272"/>
                <a:gd name="T21" fmla="*/ 0 h 272"/>
                <a:gd name="T22" fmla="*/ 0 w 272"/>
                <a:gd name="T23" fmla="*/ 0 h 272"/>
                <a:gd name="T24" fmla="*/ 0 w 272"/>
                <a:gd name="T25" fmla="*/ 0 h 272"/>
                <a:gd name="T26" fmla="*/ 0 w 272"/>
                <a:gd name="T27" fmla="*/ 0 h 272"/>
                <a:gd name="T28" fmla="*/ 0 w 272"/>
                <a:gd name="T29" fmla="*/ 0 h 272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272" h="272">
                  <a:moveTo>
                    <a:pt x="55" y="248"/>
                  </a:moveTo>
                  <a:lnTo>
                    <a:pt x="247" y="59"/>
                  </a:lnTo>
                  <a:lnTo>
                    <a:pt x="248" y="53"/>
                  </a:lnTo>
                  <a:lnTo>
                    <a:pt x="272" y="272"/>
                  </a:lnTo>
                  <a:lnTo>
                    <a:pt x="248" y="53"/>
                  </a:lnTo>
                  <a:lnTo>
                    <a:pt x="248" y="51"/>
                  </a:lnTo>
                  <a:lnTo>
                    <a:pt x="234" y="39"/>
                  </a:lnTo>
                  <a:lnTo>
                    <a:pt x="233" y="39"/>
                  </a:lnTo>
                  <a:lnTo>
                    <a:pt x="50" y="211"/>
                  </a:lnTo>
                  <a:lnTo>
                    <a:pt x="39" y="234"/>
                  </a:lnTo>
                  <a:lnTo>
                    <a:pt x="0" y="0"/>
                  </a:lnTo>
                  <a:lnTo>
                    <a:pt x="39" y="234"/>
                  </a:lnTo>
                  <a:lnTo>
                    <a:pt x="39" y="236"/>
                  </a:lnTo>
                  <a:lnTo>
                    <a:pt x="53" y="248"/>
                  </a:lnTo>
                  <a:lnTo>
                    <a:pt x="55" y="248"/>
                  </a:lnTo>
                  <a:close/>
                </a:path>
              </a:pathLst>
            </a:custGeom>
            <a:blipFill dpi="0" rotWithShape="0">
              <a:blip r:embed="rId18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20" name="未知"/>
            <p:cNvSpPr>
              <a:spLocks/>
            </p:cNvSpPr>
            <p:nvPr/>
          </p:nvSpPr>
          <p:spPr bwMode="auto">
            <a:xfrm>
              <a:off x="810" y="562"/>
              <a:ext cx="101" cy="100"/>
            </a:xfrm>
            <a:custGeom>
              <a:avLst/>
              <a:gdLst>
                <a:gd name="T0" fmla="*/ 0 w 252"/>
                <a:gd name="T1" fmla="*/ 0 h 252"/>
                <a:gd name="T2" fmla="*/ 0 w 252"/>
                <a:gd name="T3" fmla="*/ 0 h 252"/>
                <a:gd name="T4" fmla="*/ 0 w 252"/>
                <a:gd name="T5" fmla="*/ 0 h 252"/>
                <a:gd name="T6" fmla="*/ 0 w 252"/>
                <a:gd name="T7" fmla="*/ 0 h 252"/>
                <a:gd name="T8" fmla="*/ 0 w 252"/>
                <a:gd name="T9" fmla="*/ 0 h 252"/>
                <a:gd name="T10" fmla="*/ 0 w 252"/>
                <a:gd name="T11" fmla="*/ 0 h 252"/>
                <a:gd name="T12" fmla="*/ 0 w 252"/>
                <a:gd name="T13" fmla="*/ 0 h 252"/>
                <a:gd name="T14" fmla="*/ 0 w 252"/>
                <a:gd name="T15" fmla="*/ 0 h 252"/>
                <a:gd name="T16" fmla="*/ 0 w 252"/>
                <a:gd name="T17" fmla="*/ 0 h 25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52" h="252">
                  <a:moveTo>
                    <a:pt x="25" y="212"/>
                  </a:moveTo>
                  <a:lnTo>
                    <a:pt x="202" y="42"/>
                  </a:lnTo>
                  <a:lnTo>
                    <a:pt x="212" y="24"/>
                  </a:lnTo>
                  <a:lnTo>
                    <a:pt x="252" y="252"/>
                  </a:lnTo>
                  <a:lnTo>
                    <a:pt x="212" y="24"/>
                  </a:lnTo>
                  <a:lnTo>
                    <a:pt x="25" y="212"/>
                  </a:lnTo>
                  <a:lnTo>
                    <a:pt x="0" y="0"/>
                  </a:lnTo>
                  <a:lnTo>
                    <a:pt x="25" y="212"/>
                  </a:lnTo>
                  <a:close/>
                </a:path>
              </a:pathLst>
            </a:custGeom>
            <a:blipFill dpi="0" rotWithShape="0">
              <a:blip r:embed="rId19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21" name="未知"/>
            <p:cNvSpPr>
              <a:spLocks/>
            </p:cNvSpPr>
            <p:nvPr/>
          </p:nvSpPr>
          <p:spPr bwMode="auto">
            <a:xfrm>
              <a:off x="812" y="563"/>
              <a:ext cx="84" cy="84"/>
            </a:xfrm>
            <a:custGeom>
              <a:avLst/>
              <a:gdLst>
                <a:gd name="T0" fmla="*/ 0 w 209"/>
                <a:gd name="T1" fmla="*/ 0 h 209"/>
                <a:gd name="T2" fmla="*/ 0 w 209"/>
                <a:gd name="T3" fmla="*/ 0 h 209"/>
                <a:gd name="T4" fmla="*/ 0 w 209"/>
                <a:gd name="T5" fmla="*/ 0 h 209"/>
                <a:gd name="T6" fmla="*/ 0 w 209"/>
                <a:gd name="T7" fmla="*/ 0 h 209"/>
                <a:gd name="T8" fmla="*/ 0 w 209"/>
                <a:gd name="T9" fmla="*/ 0 h 209"/>
                <a:gd name="T10" fmla="*/ 0 w 209"/>
                <a:gd name="T11" fmla="*/ 0 h 209"/>
                <a:gd name="T12" fmla="*/ 0 w 209"/>
                <a:gd name="T13" fmla="*/ 0 h 209"/>
                <a:gd name="T14" fmla="*/ 0 w 209"/>
                <a:gd name="T15" fmla="*/ 0 h 209"/>
                <a:gd name="T16" fmla="*/ 0 w 209"/>
                <a:gd name="T17" fmla="*/ 0 h 209"/>
                <a:gd name="T18" fmla="*/ 0 w 209"/>
                <a:gd name="T19" fmla="*/ 0 h 209"/>
                <a:gd name="T20" fmla="*/ 0 w 209"/>
                <a:gd name="T21" fmla="*/ 0 h 20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209" h="209">
                  <a:moveTo>
                    <a:pt x="198" y="38"/>
                  </a:moveTo>
                  <a:lnTo>
                    <a:pt x="209" y="14"/>
                  </a:lnTo>
                  <a:lnTo>
                    <a:pt x="209" y="12"/>
                  </a:lnTo>
                  <a:lnTo>
                    <a:pt x="195" y="0"/>
                  </a:lnTo>
                  <a:lnTo>
                    <a:pt x="194" y="0"/>
                  </a:lnTo>
                  <a:lnTo>
                    <a:pt x="11" y="172"/>
                  </a:lnTo>
                  <a:lnTo>
                    <a:pt x="0" y="195"/>
                  </a:lnTo>
                  <a:lnTo>
                    <a:pt x="0" y="197"/>
                  </a:lnTo>
                  <a:lnTo>
                    <a:pt x="14" y="209"/>
                  </a:lnTo>
                  <a:lnTo>
                    <a:pt x="16" y="209"/>
                  </a:lnTo>
                  <a:lnTo>
                    <a:pt x="198" y="38"/>
                  </a:lnTo>
                  <a:close/>
                </a:path>
              </a:pathLst>
            </a:custGeom>
            <a:noFill/>
            <a:ln w="635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22" name="未知"/>
            <p:cNvSpPr>
              <a:spLocks/>
            </p:cNvSpPr>
            <p:nvPr/>
          </p:nvSpPr>
          <p:spPr bwMode="auto">
            <a:xfrm>
              <a:off x="827" y="534"/>
              <a:ext cx="19" cy="19"/>
            </a:xfrm>
            <a:custGeom>
              <a:avLst/>
              <a:gdLst>
                <a:gd name="T0" fmla="*/ 0 w 46"/>
                <a:gd name="T1" fmla="*/ 0 h 47"/>
                <a:gd name="T2" fmla="*/ 0 w 46"/>
                <a:gd name="T3" fmla="*/ 0 h 47"/>
                <a:gd name="T4" fmla="*/ 0 w 46"/>
                <a:gd name="T5" fmla="*/ 0 h 47"/>
                <a:gd name="T6" fmla="*/ 0 w 46"/>
                <a:gd name="T7" fmla="*/ 0 h 47"/>
                <a:gd name="T8" fmla="*/ 0 w 46"/>
                <a:gd name="T9" fmla="*/ 0 h 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6" h="47">
                  <a:moveTo>
                    <a:pt x="46" y="8"/>
                  </a:moveTo>
                  <a:lnTo>
                    <a:pt x="8" y="47"/>
                  </a:lnTo>
                  <a:lnTo>
                    <a:pt x="0" y="39"/>
                  </a:lnTo>
                  <a:lnTo>
                    <a:pt x="38" y="0"/>
                  </a:lnTo>
                  <a:lnTo>
                    <a:pt x="46" y="8"/>
                  </a:lnTo>
                  <a:close/>
                </a:path>
              </a:pathLst>
            </a:custGeom>
            <a:solidFill>
              <a:srgbClr val="E86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23" name="未知"/>
            <p:cNvSpPr>
              <a:spLocks/>
            </p:cNvSpPr>
            <p:nvPr/>
          </p:nvSpPr>
          <p:spPr bwMode="auto">
            <a:xfrm>
              <a:off x="827" y="534"/>
              <a:ext cx="19" cy="19"/>
            </a:xfrm>
            <a:custGeom>
              <a:avLst/>
              <a:gdLst>
                <a:gd name="T0" fmla="*/ 0 w 46"/>
                <a:gd name="T1" fmla="*/ 0 h 47"/>
                <a:gd name="T2" fmla="*/ 0 w 46"/>
                <a:gd name="T3" fmla="*/ 0 h 47"/>
                <a:gd name="T4" fmla="*/ 0 w 46"/>
                <a:gd name="T5" fmla="*/ 0 h 47"/>
                <a:gd name="T6" fmla="*/ 0 w 46"/>
                <a:gd name="T7" fmla="*/ 0 h 47"/>
                <a:gd name="T8" fmla="*/ 0 w 46"/>
                <a:gd name="T9" fmla="*/ 0 h 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6" h="47">
                  <a:moveTo>
                    <a:pt x="46" y="8"/>
                  </a:moveTo>
                  <a:lnTo>
                    <a:pt x="8" y="47"/>
                  </a:lnTo>
                  <a:lnTo>
                    <a:pt x="0" y="39"/>
                  </a:lnTo>
                  <a:lnTo>
                    <a:pt x="38" y="0"/>
                  </a:lnTo>
                  <a:lnTo>
                    <a:pt x="46" y="8"/>
                  </a:lnTo>
                  <a:close/>
                </a:path>
              </a:pathLst>
            </a:custGeom>
            <a:noFill/>
            <a:ln w="635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24" name="Rectangle 931"/>
            <p:cNvSpPr>
              <a:spLocks noChangeArrowheads="1"/>
            </p:cNvSpPr>
            <p:nvPr/>
          </p:nvSpPr>
          <p:spPr bwMode="auto">
            <a:xfrm>
              <a:off x="819" y="525"/>
              <a:ext cx="22" cy="6"/>
            </a:xfrm>
            <a:prstGeom prst="rect">
              <a:avLst/>
            </a:prstGeom>
            <a:solidFill>
              <a:srgbClr val="E86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1pPr>
              <a:lvl2pPr marL="742950" indent="-28575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2pPr>
              <a:lvl3pPr marL="11430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3pPr>
              <a:lvl4pPr marL="16002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4pPr>
              <a:lvl5pPr marL="20574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625" name="Rectangle 932"/>
            <p:cNvSpPr>
              <a:spLocks/>
            </p:cNvSpPr>
            <p:nvPr/>
          </p:nvSpPr>
          <p:spPr bwMode="auto">
            <a:xfrm>
              <a:off x="819" y="525"/>
              <a:ext cx="22" cy="6"/>
            </a:xfrm>
            <a:prstGeom prst="rect">
              <a:avLst/>
            </a:prstGeom>
            <a:noFill/>
            <a:ln w="63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1pPr>
              <a:lvl2pPr marL="742950" indent="-28575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2pPr>
              <a:lvl3pPr marL="11430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3pPr>
              <a:lvl4pPr marL="16002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4pPr>
              <a:lvl5pPr marL="20574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626" name="未知"/>
            <p:cNvSpPr>
              <a:spLocks/>
            </p:cNvSpPr>
            <p:nvPr/>
          </p:nvSpPr>
          <p:spPr bwMode="auto">
            <a:xfrm>
              <a:off x="827" y="503"/>
              <a:ext cx="19" cy="19"/>
            </a:xfrm>
            <a:custGeom>
              <a:avLst/>
              <a:gdLst>
                <a:gd name="T0" fmla="*/ 0 w 46"/>
                <a:gd name="T1" fmla="*/ 0 h 47"/>
                <a:gd name="T2" fmla="*/ 0 w 46"/>
                <a:gd name="T3" fmla="*/ 0 h 47"/>
                <a:gd name="T4" fmla="*/ 0 w 46"/>
                <a:gd name="T5" fmla="*/ 0 h 47"/>
                <a:gd name="T6" fmla="*/ 0 w 46"/>
                <a:gd name="T7" fmla="*/ 0 h 47"/>
                <a:gd name="T8" fmla="*/ 0 w 46"/>
                <a:gd name="T9" fmla="*/ 0 h 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6" h="47">
                  <a:moveTo>
                    <a:pt x="46" y="39"/>
                  </a:moveTo>
                  <a:lnTo>
                    <a:pt x="38" y="47"/>
                  </a:lnTo>
                  <a:lnTo>
                    <a:pt x="0" y="8"/>
                  </a:lnTo>
                  <a:lnTo>
                    <a:pt x="8" y="0"/>
                  </a:lnTo>
                  <a:lnTo>
                    <a:pt x="46" y="39"/>
                  </a:lnTo>
                  <a:close/>
                </a:path>
              </a:pathLst>
            </a:custGeom>
            <a:solidFill>
              <a:srgbClr val="E86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27" name="未知"/>
            <p:cNvSpPr>
              <a:spLocks/>
            </p:cNvSpPr>
            <p:nvPr/>
          </p:nvSpPr>
          <p:spPr bwMode="auto">
            <a:xfrm>
              <a:off x="827" y="503"/>
              <a:ext cx="19" cy="19"/>
            </a:xfrm>
            <a:custGeom>
              <a:avLst/>
              <a:gdLst>
                <a:gd name="T0" fmla="*/ 0 w 46"/>
                <a:gd name="T1" fmla="*/ 0 h 47"/>
                <a:gd name="T2" fmla="*/ 0 w 46"/>
                <a:gd name="T3" fmla="*/ 0 h 47"/>
                <a:gd name="T4" fmla="*/ 0 w 46"/>
                <a:gd name="T5" fmla="*/ 0 h 47"/>
                <a:gd name="T6" fmla="*/ 0 w 46"/>
                <a:gd name="T7" fmla="*/ 0 h 47"/>
                <a:gd name="T8" fmla="*/ 0 w 46"/>
                <a:gd name="T9" fmla="*/ 0 h 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6" h="47">
                  <a:moveTo>
                    <a:pt x="38" y="47"/>
                  </a:moveTo>
                  <a:lnTo>
                    <a:pt x="0" y="8"/>
                  </a:lnTo>
                  <a:lnTo>
                    <a:pt x="8" y="0"/>
                  </a:lnTo>
                  <a:lnTo>
                    <a:pt x="46" y="39"/>
                  </a:lnTo>
                  <a:lnTo>
                    <a:pt x="38" y="47"/>
                  </a:lnTo>
                  <a:close/>
                </a:path>
              </a:pathLst>
            </a:custGeom>
            <a:noFill/>
            <a:ln w="635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28" name="Rectangle 935"/>
            <p:cNvSpPr>
              <a:spLocks noChangeArrowheads="1"/>
            </p:cNvSpPr>
            <p:nvPr/>
          </p:nvSpPr>
          <p:spPr bwMode="auto">
            <a:xfrm>
              <a:off x="849" y="495"/>
              <a:ext cx="6" cy="22"/>
            </a:xfrm>
            <a:prstGeom prst="rect">
              <a:avLst/>
            </a:prstGeom>
            <a:solidFill>
              <a:srgbClr val="E86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1pPr>
              <a:lvl2pPr marL="742950" indent="-28575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2pPr>
              <a:lvl3pPr marL="11430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3pPr>
              <a:lvl4pPr marL="16002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4pPr>
              <a:lvl5pPr marL="20574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629" name="Rectangle 936"/>
            <p:cNvSpPr>
              <a:spLocks/>
            </p:cNvSpPr>
            <p:nvPr/>
          </p:nvSpPr>
          <p:spPr bwMode="auto">
            <a:xfrm>
              <a:off x="849" y="495"/>
              <a:ext cx="6" cy="22"/>
            </a:xfrm>
            <a:prstGeom prst="rect">
              <a:avLst/>
            </a:prstGeom>
            <a:noFill/>
            <a:ln w="63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1pPr>
              <a:lvl2pPr marL="742950" indent="-28575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2pPr>
              <a:lvl3pPr marL="11430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3pPr>
              <a:lvl4pPr marL="16002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4pPr>
              <a:lvl5pPr marL="20574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630" name="Rectangle 937"/>
            <p:cNvSpPr>
              <a:spLocks noChangeArrowheads="1"/>
            </p:cNvSpPr>
            <p:nvPr/>
          </p:nvSpPr>
          <p:spPr bwMode="auto">
            <a:xfrm>
              <a:off x="862" y="525"/>
              <a:ext cx="22" cy="6"/>
            </a:xfrm>
            <a:prstGeom prst="rect">
              <a:avLst/>
            </a:prstGeom>
            <a:solidFill>
              <a:srgbClr val="E86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1pPr>
              <a:lvl2pPr marL="742950" indent="-28575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2pPr>
              <a:lvl3pPr marL="11430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3pPr>
              <a:lvl4pPr marL="16002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4pPr>
              <a:lvl5pPr marL="20574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631" name="Rectangle 938"/>
            <p:cNvSpPr>
              <a:spLocks/>
            </p:cNvSpPr>
            <p:nvPr/>
          </p:nvSpPr>
          <p:spPr bwMode="auto">
            <a:xfrm>
              <a:off x="862" y="525"/>
              <a:ext cx="22" cy="6"/>
            </a:xfrm>
            <a:prstGeom prst="rect">
              <a:avLst/>
            </a:prstGeom>
            <a:noFill/>
            <a:ln w="63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1pPr>
              <a:lvl2pPr marL="742950" indent="-28575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2pPr>
              <a:lvl3pPr marL="11430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3pPr>
              <a:lvl4pPr marL="16002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4pPr>
              <a:lvl5pPr marL="20574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632" name="未知"/>
            <p:cNvSpPr>
              <a:spLocks/>
            </p:cNvSpPr>
            <p:nvPr/>
          </p:nvSpPr>
          <p:spPr bwMode="auto">
            <a:xfrm>
              <a:off x="858" y="534"/>
              <a:ext cx="18" cy="19"/>
            </a:xfrm>
            <a:custGeom>
              <a:avLst/>
              <a:gdLst>
                <a:gd name="T0" fmla="*/ 0 w 47"/>
                <a:gd name="T1" fmla="*/ 0 h 47"/>
                <a:gd name="T2" fmla="*/ 0 w 47"/>
                <a:gd name="T3" fmla="*/ 0 h 47"/>
                <a:gd name="T4" fmla="*/ 0 w 47"/>
                <a:gd name="T5" fmla="*/ 0 h 47"/>
                <a:gd name="T6" fmla="*/ 0 w 47"/>
                <a:gd name="T7" fmla="*/ 0 h 47"/>
                <a:gd name="T8" fmla="*/ 0 w 47"/>
                <a:gd name="T9" fmla="*/ 0 h 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7" h="47">
                  <a:moveTo>
                    <a:pt x="47" y="39"/>
                  </a:moveTo>
                  <a:lnTo>
                    <a:pt x="39" y="47"/>
                  </a:lnTo>
                  <a:lnTo>
                    <a:pt x="0" y="8"/>
                  </a:lnTo>
                  <a:lnTo>
                    <a:pt x="8" y="0"/>
                  </a:lnTo>
                  <a:lnTo>
                    <a:pt x="47" y="39"/>
                  </a:lnTo>
                  <a:close/>
                </a:path>
              </a:pathLst>
            </a:custGeom>
            <a:solidFill>
              <a:srgbClr val="E86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33" name="未知"/>
            <p:cNvSpPr>
              <a:spLocks/>
            </p:cNvSpPr>
            <p:nvPr/>
          </p:nvSpPr>
          <p:spPr bwMode="auto">
            <a:xfrm>
              <a:off x="858" y="534"/>
              <a:ext cx="18" cy="19"/>
            </a:xfrm>
            <a:custGeom>
              <a:avLst/>
              <a:gdLst>
                <a:gd name="T0" fmla="*/ 0 w 47"/>
                <a:gd name="T1" fmla="*/ 0 h 47"/>
                <a:gd name="T2" fmla="*/ 0 w 47"/>
                <a:gd name="T3" fmla="*/ 0 h 47"/>
                <a:gd name="T4" fmla="*/ 0 w 47"/>
                <a:gd name="T5" fmla="*/ 0 h 47"/>
                <a:gd name="T6" fmla="*/ 0 w 47"/>
                <a:gd name="T7" fmla="*/ 0 h 47"/>
                <a:gd name="T8" fmla="*/ 0 w 47"/>
                <a:gd name="T9" fmla="*/ 0 h 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7" h="47">
                  <a:moveTo>
                    <a:pt x="8" y="0"/>
                  </a:moveTo>
                  <a:lnTo>
                    <a:pt x="47" y="39"/>
                  </a:lnTo>
                  <a:lnTo>
                    <a:pt x="39" y="47"/>
                  </a:lnTo>
                  <a:lnTo>
                    <a:pt x="0" y="8"/>
                  </a:lnTo>
                  <a:lnTo>
                    <a:pt x="8" y="0"/>
                  </a:lnTo>
                  <a:close/>
                </a:path>
              </a:pathLst>
            </a:custGeom>
            <a:noFill/>
            <a:ln w="635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34" name="Rectangle 941"/>
            <p:cNvSpPr>
              <a:spLocks noChangeArrowheads="1"/>
            </p:cNvSpPr>
            <p:nvPr/>
          </p:nvSpPr>
          <p:spPr bwMode="auto">
            <a:xfrm>
              <a:off x="849" y="538"/>
              <a:ext cx="6" cy="23"/>
            </a:xfrm>
            <a:prstGeom prst="rect">
              <a:avLst/>
            </a:prstGeom>
            <a:solidFill>
              <a:srgbClr val="E86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1pPr>
              <a:lvl2pPr marL="742950" indent="-28575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2pPr>
              <a:lvl3pPr marL="11430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3pPr>
              <a:lvl4pPr marL="16002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4pPr>
              <a:lvl5pPr marL="20574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635" name="Rectangle 942"/>
            <p:cNvSpPr>
              <a:spLocks/>
            </p:cNvSpPr>
            <p:nvPr/>
          </p:nvSpPr>
          <p:spPr bwMode="auto">
            <a:xfrm>
              <a:off x="849" y="538"/>
              <a:ext cx="6" cy="23"/>
            </a:xfrm>
            <a:prstGeom prst="rect">
              <a:avLst/>
            </a:prstGeom>
            <a:noFill/>
            <a:ln w="63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1pPr>
              <a:lvl2pPr marL="742950" indent="-28575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2pPr>
              <a:lvl3pPr marL="11430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3pPr>
              <a:lvl4pPr marL="16002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4pPr>
              <a:lvl5pPr marL="20574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636" name="未知"/>
            <p:cNvSpPr>
              <a:spLocks/>
            </p:cNvSpPr>
            <p:nvPr/>
          </p:nvSpPr>
          <p:spPr bwMode="auto">
            <a:xfrm>
              <a:off x="858" y="503"/>
              <a:ext cx="18" cy="19"/>
            </a:xfrm>
            <a:custGeom>
              <a:avLst/>
              <a:gdLst>
                <a:gd name="T0" fmla="*/ 0 w 46"/>
                <a:gd name="T1" fmla="*/ 0 h 47"/>
                <a:gd name="T2" fmla="*/ 0 w 46"/>
                <a:gd name="T3" fmla="*/ 0 h 47"/>
                <a:gd name="T4" fmla="*/ 0 w 46"/>
                <a:gd name="T5" fmla="*/ 0 h 47"/>
                <a:gd name="T6" fmla="*/ 0 w 46"/>
                <a:gd name="T7" fmla="*/ 0 h 47"/>
                <a:gd name="T8" fmla="*/ 0 w 46"/>
                <a:gd name="T9" fmla="*/ 0 h 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6" h="47">
                  <a:moveTo>
                    <a:pt x="46" y="8"/>
                  </a:moveTo>
                  <a:lnTo>
                    <a:pt x="8" y="47"/>
                  </a:lnTo>
                  <a:lnTo>
                    <a:pt x="0" y="39"/>
                  </a:lnTo>
                  <a:lnTo>
                    <a:pt x="38" y="0"/>
                  </a:lnTo>
                  <a:lnTo>
                    <a:pt x="46" y="8"/>
                  </a:lnTo>
                  <a:close/>
                </a:path>
              </a:pathLst>
            </a:custGeom>
            <a:solidFill>
              <a:srgbClr val="E86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37" name="未知"/>
            <p:cNvSpPr>
              <a:spLocks/>
            </p:cNvSpPr>
            <p:nvPr/>
          </p:nvSpPr>
          <p:spPr bwMode="auto">
            <a:xfrm>
              <a:off x="858" y="503"/>
              <a:ext cx="18" cy="19"/>
            </a:xfrm>
            <a:custGeom>
              <a:avLst/>
              <a:gdLst>
                <a:gd name="T0" fmla="*/ 0 w 46"/>
                <a:gd name="T1" fmla="*/ 0 h 47"/>
                <a:gd name="T2" fmla="*/ 0 w 46"/>
                <a:gd name="T3" fmla="*/ 0 h 47"/>
                <a:gd name="T4" fmla="*/ 0 w 46"/>
                <a:gd name="T5" fmla="*/ 0 h 47"/>
                <a:gd name="T6" fmla="*/ 0 w 46"/>
                <a:gd name="T7" fmla="*/ 0 h 47"/>
                <a:gd name="T8" fmla="*/ 0 w 46"/>
                <a:gd name="T9" fmla="*/ 0 h 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6" h="47">
                  <a:moveTo>
                    <a:pt x="0" y="39"/>
                  </a:moveTo>
                  <a:lnTo>
                    <a:pt x="38" y="0"/>
                  </a:lnTo>
                  <a:lnTo>
                    <a:pt x="46" y="8"/>
                  </a:lnTo>
                  <a:lnTo>
                    <a:pt x="8" y="47"/>
                  </a:lnTo>
                  <a:lnTo>
                    <a:pt x="0" y="39"/>
                  </a:lnTo>
                  <a:close/>
                </a:path>
              </a:pathLst>
            </a:custGeom>
            <a:noFill/>
            <a:ln w="635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38" name="未知"/>
            <p:cNvSpPr>
              <a:spLocks/>
            </p:cNvSpPr>
            <p:nvPr/>
          </p:nvSpPr>
          <p:spPr bwMode="auto">
            <a:xfrm>
              <a:off x="831" y="557"/>
              <a:ext cx="42" cy="7"/>
            </a:xfrm>
            <a:custGeom>
              <a:avLst/>
              <a:gdLst>
                <a:gd name="T0" fmla="*/ 0 w 105"/>
                <a:gd name="T1" fmla="*/ 0 h 17"/>
                <a:gd name="T2" fmla="*/ 0 w 105"/>
                <a:gd name="T3" fmla="*/ 0 h 17"/>
                <a:gd name="T4" fmla="*/ 0 w 105"/>
                <a:gd name="T5" fmla="*/ 0 h 17"/>
                <a:gd name="T6" fmla="*/ 0 w 105"/>
                <a:gd name="T7" fmla="*/ 0 h 17"/>
                <a:gd name="T8" fmla="*/ 0 w 105"/>
                <a:gd name="T9" fmla="*/ 0 h 17"/>
                <a:gd name="T10" fmla="*/ 0 w 105"/>
                <a:gd name="T11" fmla="*/ 0 h 17"/>
                <a:gd name="T12" fmla="*/ 0 w 105"/>
                <a:gd name="T13" fmla="*/ 0 h 17"/>
                <a:gd name="T14" fmla="*/ 0 w 105"/>
                <a:gd name="T15" fmla="*/ 0 h 17"/>
                <a:gd name="T16" fmla="*/ 0 w 105"/>
                <a:gd name="T17" fmla="*/ 0 h 17"/>
                <a:gd name="T18" fmla="*/ 0 w 105"/>
                <a:gd name="T19" fmla="*/ 0 h 17"/>
                <a:gd name="T20" fmla="*/ 0 w 105"/>
                <a:gd name="T21" fmla="*/ 0 h 17"/>
                <a:gd name="T22" fmla="*/ 0 w 105"/>
                <a:gd name="T23" fmla="*/ 0 h 17"/>
                <a:gd name="T24" fmla="*/ 0 w 105"/>
                <a:gd name="T25" fmla="*/ 0 h 17"/>
                <a:gd name="T26" fmla="*/ 0 w 105"/>
                <a:gd name="T27" fmla="*/ 0 h 17"/>
                <a:gd name="T28" fmla="*/ 0 w 105"/>
                <a:gd name="T29" fmla="*/ 0 h 17"/>
                <a:gd name="T30" fmla="*/ 0 w 105"/>
                <a:gd name="T31" fmla="*/ 0 h 17"/>
                <a:gd name="T32" fmla="*/ 0 w 105"/>
                <a:gd name="T33" fmla="*/ 0 h 17"/>
                <a:gd name="T34" fmla="*/ 0 w 105"/>
                <a:gd name="T35" fmla="*/ 0 h 17"/>
                <a:gd name="T36" fmla="*/ 0 w 105"/>
                <a:gd name="T37" fmla="*/ 0 h 17"/>
                <a:gd name="T38" fmla="*/ 0 w 105"/>
                <a:gd name="T39" fmla="*/ 0 h 17"/>
                <a:gd name="T40" fmla="*/ 0 w 105"/>
                <a:gd name="T41" fmla="*/ 0 h 17"/>
                <a:gd name="T42" fmla="*/ 0 w 105"/>
                <a:gd name="T43" fmla="*/ 0 h 17"/>
                <a:gd name="T44" fmla="*/ 0 w 105"/>
                <a:gd name="T45" fmla="*/ 0 h 17"/>
                <a:gd name="T46" fmla="*/ 0 w 105"/>
                <a:gd name="T47" fmla="*/ 0 h 17"/>
                <a:gd name="T48" fmla="*/ 0 w 105"/>
                <a:gd name="T49" fmla="*/ 0 h 17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105" h="17">
                  <a:moveTo>
                    <a:pt x="52" y="17"/>
                  </a:moveTo>
                  <a:lnTo>
                    <a:pt x="49" y="17"/>
                  </a:lnTo>
                  <a:lnTo>
                    <a:pt x="45" y="17"/>
                  </a:lnTo>
                  <a:lnTo>
                    <a:pt x="42" y="16"/>
                  </a:lnTo>
                  <a:lnTo>
                    <a:pt x="38" y="16"/>
                  </a:lnTo>
                  <a:lnTo>
                    <a:pt x="35" y="15"/>
                  </a:lnTo>
                  <a:lnTo>
                    <a:pt x="31" y="14"/>
                  </a:lnTo>
                  <a:lnTo>
                    <a:pt x="28" y="14"/>
                  </a:lnTo>
                  <a:lnTo>
                    <a:pt x="15" y="9"/>
                  </a:lnTo>
                  <a:lnTo>
                    <a:pt x="12" y="7"/>
                  </a:lnTo>
                  <a:lnTo>
                    <a:pt x="0" y="0"/>
                  </a:lnTo>
                  <a:lnTo>
                    <a:pt x="105" y="0"/>
                  </a:lnTo>
                  <a:lnTo>
                    <a:pt x="104" y="0"/>
                  </a:lnTo>
                  <a:lnTo>
                    <a:pt x="102" y="2"/>
                  </a:lnTo>
                  <a:lnTo>
                    <a:pt x="89" y="9"/>
                  </a:lnTo>
                  <a:lnTo>
                    <a:pt x="86" y="10"/>
                  </a:lnTo>
                  <a:lnTo>
                    <a:pt x="83" y="11"/>
                  </a:lnTo>
                  <a:lnTo>
                    <a:pt x="80" y="13"/>
                  </a:lnTo>
                  <a:lnTo>
                    <a:pt x="77" y="14"/>
                  </a:lnTo>
                  <a:lnTo>
                    <a:pt x="66" y="16"/>
                  </a:lnTo>
                  <a:lnTo>
                    <a:pt x="63" y="16"/>
                  </a:lnTo>
                  <a:lnTo>
                    <a:pt x="59" y="17"/>
                  </a:lnTo>
                  <a:lnTo>
                    <a:pt x="56" y="17"/>
                  </a:lnTo>
                  <a:lnTo>
                    <a:pt x="52" y="17"/>
                  </a:lnTo>
                  <a:close/>
                </a:path>
              </a:pathLst>
            </a:custGeom>
            <a:solidFill>
              <a:srgbClr val="E86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39" name="未知"/>
            <p:cNvSpPr>
              <a:spLocks/>
            </p:cNvSpPr>
            <p:nvPr/>
          </p:nvSpPr>
          <p:spPr bwMode="auto">
            <a:xfrm>
              <a:off x="816" y="499"/>
              <a:ext cx="36" cy="58"/>
            </a:xfrm>
            <a:custGeom>
              <a:avLst/>
              <a:gdLst>
                <a:gd name="T0" fmla="*/ 0 w 88"/>
                <a:gd name="T1" fmla="*/ 0 h 144"/>
                <a:gd name="T2" fmla="*/ 0 w 88"/>
                <a:gd name="T3" fmla="*/ 0 h 144"/>
                <a:gd name="T4" fmla="*/ 0 w 88"/>
                <a:gd name="T5" fmla="*/ 0 h 144"/>
                <a:gd name="T6" fmla="*/ 0 w 88"/>
                <a:gd name="T7" fmla="*/ 0 h 144"/>
                <a:gd name="T8" fmla="*/ 0 w 88"/>
                <a:gd name="T9" fmla="*/ 0 h 144"/>
                <a:gd name="T10" fmla="*/ 0 w 88"/>
                <a:gd name="T11" fmla="*/ 0 h 144"/>
                <a:gd name="T12" fmla="*/ 0 w 88"/>
                <a:gd name="T13" fmla="*/ 0 h 144"/>
                <a:gd name="T14" fmla="*/ 0 w 88"/>
                <a:gd name="T15" fmla="*/ 0 h 144"/>
                <a:gd name="T16" fmla="*/ 0 w 88"/>
                <a:gd name="T17" fmla="*/ 0 h 144"/>
                <a:gd name="T18" fmla="*/ 0 w 88"/>
                <a:gd name="T19" fmla="*/ 0 h 144"/>
                <a:gd name="T20" fmla="*/ 0 w 88"/>
                <a:gd name="T21" fmla="*/ 0 h 144"/>
                <a:gd name="T22" fmla="*/ 0 w 88"/>
                <a:gd name="T23" fmla="*/ 0 h 144"/>
                <a:gd name="T24" fmla="*/ 0 w 88"/>
                <a:gd name="T25" fmla="*/ 0 h 144"/>
                <a:gd name="T26" fmla="*/ 0 w 88"/>
                <a:gd name="T27" fmla="*/ 0 h 144"/>
                <a:gd name="T28" fmla="*/ 0 w 88"/>
                <a:gd name="T29" fmla="*/ 0 h 144"/>
                <a:gd name="T30" fmla="*/ 0 w 88"/>
                <a:gd name="T31" fmla="*/ 0 h 144"/>
                <a:gd name="T32" fmla="*/ 0 w 88"/>
                <a:gd name="T33" fmla="*/ 0 h 144"/>
                <a:gd name="T34" fmla="*/ 0 w 88"/>
                <a:gd name="T35" fmla="*/ 0 h 144"/>
                <a:gd name="T36" fmla="*/ 0 w 88"/>
                <a:gd name="T37" fmla="*/ 0 h 144"/>
                <a:gd name="T38" fmla="*/ 0 w 88"/>
                <a:gd name="T39" fmla="*/ 0 h 144"/>
                <a:gd name="T40" fmla="*/ 0 w 88"/>
                <a:gd name="T41" fmla="*/ 0 h 144"/>
                <a:gd name="T42" fmla="*/ 0 w 88"/>
                <a:gd name="T43" fmla="*/ 0 h 144"/>
                <a:gd name="T44" fmla="*/ 0 w 88"/>
                <a:gd name="T45" fmla="*/ 0 h 144"/>
                <a:gd name="T46" fmla="*/ 0 w 88"/>
                <a:gd name="T47" fmla="*/ 0 h 144"/>
                <a:gd name="T48" fmla="*/ 0 w 88"/>
                <a:gd name="T49" fmla="*/ 0 h 144"/>
                <a:gd name="T50" fmla="*/ 0 w 88"/>
                <a:gd name="T51" fmla="*/ 0 h 144"/>
                <a:gd name="T52" fmla="*/ 0 w 88"/>
                <a:gd name="T53" fmla="*/ 0 h 144"/>
                <a:gd name="T54" fmla="*/ 0 w 88"/>
                <a:gd name="T55" fmla="*/ 0 h 144"/>
                <a:gd name="T56" fmla="*/ 0 w 88"/>
                <a:gd name="T57" fmla="*/ 0 h 144"/>
                <a:gd name="T58" fmla="*/ 0 w 88"/>
                <a:gd name="T59" fmla="*/ 0 h 144"/>
                <a:gd name="T60" fmla="*/ 0 w 88"/>
                <a:gd name="T61" fmla="*/ 0 h 144"/>
                <a:gd name="T62" fmla="*/ 0 w 88"/>
                <a:gd name="T63" fmla="*/ 0 h 144"/>
                <a:gd name="T64" fmla="*/ 0 w 88"/>
                <a:gd name="T65" fmla="*/ 0 h 144"/>
                <a:gd name="T66" fmla="*/ 0 w 88"/>
                <a:gd name="T67" fmla="*/ 0 h 144"/>
                <a:gd name="T68" fmla="*/ 0 w 88"/>
                <a:gd name="T69" fmla="*/ 0 h 144"/>
                <a:gd name="T70" fmla="*/ 0 w 88"/>
                <a:gd name="T71" fmla="*/ 0 h 144"/>
                <a:gd name="T72" fmla="*/ 0 w 88"/>
                <a:gd name="T73" fmla="*/ 0 h 144"/>
                <a:gd name="T74" fmla="*/ 0 w 88"/>
                <a:gd name="T75" fmla="*/ 0 h 144"/>
                <a:gd name="T76" fmla="*/ 0 w 88"/>
                <a:gd name="T77" fmla="*/ 0 h 144"/>
                <a:gd name="T78" fmla="*/ 0 w 88"/>
                <a:gd name="T79" fmla="*/ 0 h 144"/>
                <a:gd name="T80" fmla="*/ 0 w 88"/>
                <a:gd name="T81" fmla="*/ 0 h 144"/>
                <a:gd name="T82" fmla="*/ 0 w 88"/>
                <a:gd name="T83" fmla="*/ 0 h 144"/>
                <a:gd name="T84" fmla="*/ 0 w 88"/>
                <a:gd name="T85" fmla="*/ 0 h 144"/>
                <a:gd name="T86" fmla="*/ 0 w 88"/>
                <a:gd name="T87" fmla="*/ 0 h 144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88" h="144">
                  <a:moveTo>
                    <a:pt x="36" y="144"/>
                  </a:moveTo>
                  <a:lnTo>
                    <a:pt x="36" y="144"/>
                  </a:lnTo>
                  <a:lnTo>
                    <a:pt x="35" y="143"/>
                  </a:lnTo>
                  <a:lnTo>
                    <a:pt x="34" y="142"/>
                  </a:lnTo>
                  <a:lnTo>
                    <a:pt x="33" y="141"/>
                  </a:lnTo>
                  <a:lnTo>
                    <a:pt x="32" y="140"/>
                  </a:lnTo>
                  <a:lnTo>
                    <a:pt x="31" y="140"/>
                  </a:lnTo>
                  <a:lnTo>
                    <a:pt x="27" y="136"/>
                  </a:lnTo>
                  <a:lnTo>
                    <a:pt x="26" y="135"/>
                  </a:lnTo>
                  <a:lnTo>
                    <a:pt x="24" y="133"/>
                  </a:lnTo>
                  <a:lnTo>
                    <a:pt x="23" y="132"/>
                  </a:lnTo>
                  <a:lnTo>
                    <a:pt x="21" y="130"/>
                  </a:lnTo>
                  <a:lnTo>
                    <a:pt x="20" y="128"/>
                  </a:lnTo>
                  <a:lnTo>
                    <a:pt x="19" y="127"/>
                  </a:lnTo>
                  <a:lnTo>
                    <a:pt x="18" y="127"/>
                  </a:lnTo>
                  <a:lnTo>
                    <a:pt x="17" y="125"/>
                  </a:lnTo>
                  <a:lnTo>
                    <a:pt x="16" y="124"/>
                  </a:lnTo>
                  <a:lnTo>
                    <a:pt x="16" y="123"/>
                  </a:lnTo>
                  <a:lnTo>
                    <a:pt x="10" y="114"/>
                  </a:lnTo>
                  <a:lnTo>
                    <a:pt x="9" y="112"/>
                  </a:lnTo>
                  <a:lnTo>
                    <a:pt x="8" y="109"/>
                  </a:lnTo>
                  <a:lnTo>
                    <a:pt x="6" y="106"/>
                  </a:lnTo>
                  <a:lnTo>
                    <a:pt x="2" y="94"/>
                  </a:lnTo>
                  <a:lnTo>
                    <a:pt x="2" y="93"/>
                  </a:lnTo>
                  <a:lnTo>
                    <a:pt x="1" y="90"/>
                  </a:lnTo>
                  <a:lnTo>
                    <a:pt x="1" y="89"/>
                  </a:lnTo>
                  <a:lnTo>
                    <a:pt x="1" y="86"/>
                  </a:lnTo>
                  <a:lnTo>
                    <a:pt x="0" y="83"/>
                  </a:lnTo>
                  <a:lnTo>
                    <a:pt x="0" y="79"/>
                  </a:lnTo>
                  <a:lnTo>
                    <a:pt x="0" y="78"/>
                  </a:lnTo>
                  <a:lnTo>
                    <a:pt x="0" y="76"/>
                  </a:lnTo>
                  <a:lnTo>
                    <a:pt x="0" y="72"/>
                  </a:lnTo>
                  <a:lnTo>
                    <a:pt x="0" y="61"/>
                  </a:lnTo>
                  <a:lnTo>
                    <a:pt x="1" y="58"/>
                  </a:lnTo>
                  <a:lnTo>
                    <a:pt x="1" y="56"/>
                  </a:lnTo>
                  <a:lnTo>
                    <a:pt x="1" y="55"/>
                  </a:lnTo>
                  <a:lnTo>
                    <a:pt x="2" y="51"/>
                  </a:lnTo>
                  <a:lnTo>
                    <a:pt x="2" y="50"/>
                  </a:lnTo>
                  <a:lnTo>
                    <a:pt x="3" y="48"/>
                  </a:lnTo>
                  <a:lnTo>
                    <a:pt x="4" y="45"/>
                  </a:lnTo>
                  <a:lnTo>
                    <a:pt x="8" y="35"/>
                  </a:lnTo>
                  <a:lnTo>
                    <a:pt x="9" y="32"/>
                  </a:lnTo>
                  <a:lnTo>
                    <a:pt x="10" y="30"/>
                  </a:lnTo>
                  <a:lnTo>
                    <a:pt x="11" y="29"/>
                  </a:lnTo>
                  <a:lnTo>
                    <a:pt x="13" y="26"/>
                  </a:lnTo>
                  <a:lnTo>
                    <a:pt x="14" y="23"/>
                  </a:lnTo>
                  <a:lnTo>
                    <a:pt x="16" y="21"/>
                  </a:lnTo>
                  <a:lnTo>
                    <a:pt x="16" y="20"/>
                  </a:lnTo>
                  <a:lnTo>
                    <a:pt x="17" y="19"/>
                  </a:lnTo>
                  <a:lnTo>
                    <a:pt x="18" y="18"/>
                  </a:lnTo>
                  <a:lnTo>
                    <a:pt x="19" y="17"/>
                  </a:lnTo>
                  <a:lnTo>
                    <a:pt x="20" y="16"/>
                  </a:lnTo>
                  <a:lnTo>
                    <a:pt x="21" y="15"/>
                  </a:lnTo>
                  <a:lnTo>
                    <a:pt x="21" y="14"/>
                  </a:lnTo>
                  <a:lnTo>
                    <a:pt x="23" y="12"/>
                  </a:lnTo>
                  <a:lnTo>
                    <a:pt x="24" y="11"/>
                  </a:lnTo>
                  <a:lnTo>
                    <a:pt x="25" y="10"/>
                  </a:lnTo>
                  <a:lnTo>
                    <a:pt x="27" y="8"/>
                  </a:lnTo>
                  <a:lnTo>
                    <a:pt x="28" y="7"/>
                  </a:lnTo>
                  <a:lnTo>
                    <a:pt x="29" y="6"/>
                  </a:lnTo>
                  <a:lnTo>
                    <a:pt x="31" y="5"/>
                  </a:lnTo>
                  <a:lnTo>
                    <a:pt x="32" y="4"/>
                  </a:lnTo>
                  <a:lnTo>
                    <a:pt x="33" y="3"/>
                  </a:lnTo>
                  <a:lnTo>
                    <a:pt x="33" y="2"/>
                  </a:lnTo>
                  <a:lnTo>
                    <a:pt x="34" y="2"/>
                  </a:lnTo>
                  <a:lnTo>
                    <a:pt x="35" y="1"/>
                  </a:lnTo>
                  <a:lnTo>
                    <a:pt x="36" y="1"/>
                  </a:lnTo>
                  <a:lnTo>
                    <a:pt x="88" y="0"/>
                  </a:lnTo>
                  <a:lnTo>
                    <a:pt x="85" y="1"/>
                  </a:lnTo>
                  <a:lnTo>
                    <a:pt x="83" y="1"/>
                  </a:lnTo>
                  <a:lnTo>
                    <a:pt x="80" y="1"/>
                  </a:lnTo>
                  <a:lnTo>
                    <a:pt x="77" y="1"/>
                  </a:lnTo>
                  <a:lnTo>
                    <a:pt x="74" y="2"/>
                  </a:lnTo>
                  <a:lnTo>
                    <a:pt x="72" y="2"/>
                  </a:lnTo>
                  <a:lnTo>
                    <a:pt x="54" y="9"/>
                  </a:lnTo>
                  <a:lnTo>
                    <a:pt x="53" y="10"/>
                  </a:lnTo>
                  <a:lnTo>
                    <a:pt x="46" y="15"/>
                  </a:lnTo>
                  <a:lnTo>
                    <a:pt x="44" y="16"/>
                  </a:lnTo>
                  <a:lnTo>
                    <a:pt x="42" y="17"/>
                  </a:lnTo>
                  <a:lnTo>
                    <a:pt x="42" y="18"/>
                  </a:lnTo>
                  <a:lnTo>
                    <a:pt x="40" y="19"/>
                  </a:lnTo>
                  <a:lnTo>
                    <a:pt x="31" y="29"/>
                  </a:lnTo>
                  <a:lnTo>
                    <a:pt x="30" y="30"/>
                  </a:lnTo>
                  <a:lnTo>
                    <a:pt x="29" y="32"/>
                  </a:lnTo>
                  <a:lnTo>
                    <a:pt x="27" y="35"/>
                  </a:lnTo>
                  <a:lnTo>
                    <a:pt x="25" y="38"/>
                  </a:lnTo>
                  <a:lnTo>
                    <a:pt x="24" y="40"/>
                  </a:lnTo>
                  <a:lnTo>
                    <a:pt x="24" y="41"/>
                  </a:lnTo>
                  <a:lnTo>
                    <a:pt x="22" y="45"/>
                  </a:lnTo>
                  <a:lnTo>
                    <a:pt x="21" y="48"/>
                  </a:lnTo>
                  <a:lnTo>
                    <a:pt x="20" y="50"/>
                  </a:lnTo>
                  <a:lnTo>
                    <a:pt x="17" y="65"/>
                  </a:lnTo>
                  <a:lnTo>
                    <a:pt x="17" y="67"/>
                  </a:lnTo>
                  <a:lnTo>
                    <a:pt x="17" y="69"/>
                  </a:lnTo>
                  <a:lnTo>
                    <a:pt x="17" y="72"/>
                  </a:lnTo>
                  <a:lnTo>
                    <a:pt x="17" y="76"/>
                  </a:lnTo>
                  <a:lnTo>
                    <a:pt x="17" y="78"/>
                  </a:lnTo>
                  <a:lnTo>
                    <a:pt x="17" y="79"/>
                  </a:lnTo>
                  <a:lnTo>
                    <a:pt x="17" y="83"/>
                  </a:lnTo>
                  <a:lnTo>
                    <a:pt x="18" y="83"/>
                  </a:lnTo>
                  <a:lnTo>
                    <a:pt x="18" y="86"/>
                  </a:lnTo>
                  <a:lnTo>
                    <a:pt x="19" y="89"/>
                  </a:lnTo>
                  <a:lnTo>
                    <a:pt x="19" y="90"/>
                  </a:lnTo>
                  <a:lnTo>
                    <a:pt x="20" y="93"/>
                  </a:lnTo>
                  <a:lnTo>
                    <a:pt x="24" y="103"/>
                  </a:lnTo>
                  <a:lnTo>
                    <a:pt x="24" y="104"/>
                  </a:lnTo>
                  <a:lnTo>
                    <a:pt x="25" y="106"/>
                  </a:lnTo>
                  <a:lnTo>
                    <a:pt x="27" y="109"/>
                  </a:lnTo>
                  <a:lnTo>
                    <a:pt x="29" y="112"/>
                  </a:lnTo>
                  <a:lnTo>
                    <a:pt x="30" y="114"/>
                  </a:lnTo>
                  <a:lnTo>
                    <a:pt x="31" y="115"/>
                  </a:lnTo>
                  <a:lnTo>
                    <a:pt x="34" y="118"/>
                  </a:lnTo>
                  <a:lnTo>
                    <a:pt x="36" y="121"/>
                  </a:lnTo>
                  <a:lnTo>
                    <a:pt x="38" y="123"/>
                  </a:lnTo>
                  <a:lnTo>
                    <a:pt x="39" y="124"/>
                  </a:lnTo>
                  <a:lnTo>
                    <a:pt x="40" y="125"/>
                  </a:lnTo>
                  <a:lnTo>
                    <a:pt x="42" y="127"/>
                  </a:lnTo>
                  <a:lnTo>
                    <a:pt x="44" y="128"/>
                  </a:lnTo>
                  <a:lnTo>
                    <a:pt x="46" y="130"/>
                  </a:lnTo>
                  <a:lnTo>
                    <a:pt x="49" y="132"/>
                  </a:lnTo>
                  <a:lnTo>
                    <a:pt x="85" y="144"/>
                  </a:lnTo>
                  <a:lnTo>
                    <a:pt x="88" y="144"/>
                  </a:lnTo>
                </a:path>
              </a:pathLst>
            </a:custGeom>
            <a:solidFill>
              <a:srgbClr val="E86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40" name="未知"/>
            <p:cNvSpPr>
              <a:spLocks/>
            </p:cNvSpPr>
            <p:nvPr/>
          </p:nvSpPr>
          <p:spPr bwMode="auto">
            <a:xfrm>
              <a:off x="852" y="499"/>
              <a:ext cx="35" cy="58"/>
            </a:xfrm>
            <a:custGeom>
              <a:avLst/>
              <a:gdLst>
                <a:gd name="T0" fmla="*/ 0 w 89"/>
                <a:gd name="T1" fmla="*/ 0 h 144"/>
                <a:gd name="T2" fmla="*/ 0 w 89"/>
                <a:gd name="T3" fmla="*/ 0 h 144"/>
                <a:gd name="T4" fmla="*/ 0 w 89"/>
                <a:gd name="T5" fmla="*/ 0 h 144"/>
                <a:gd name="T6" fmla="*/ 0 w 89"/>
                <a:gd name="T7" fmla="*/ 0 h 144"/>
                <a:gd name="T8" fmla="*/ 0 w 89"/>
                <a:gd name="T9" fmla="*/ 0 h 144"/>
                <a:gd name="T10" fmla="*/ 0 w 89"/>
                <a:gd name="T11" fmla="*/ 0 h 144"/>
                <a:gd name="T12" fmla="*/ 0 w 89"/>
                <a:gd name="T13" fmla="*/ 0 h 144"/>
                <a:gd name="T14" fmla="*/ 0 w 89"/>
                <a:gd name="T15" fmla="*/ 0 h 144"/>
                <a:gd name="T16" fmla="*/ 0 w 89"/>
                <a:gd name="T17" fmla="*/ 0 h 144"/>
                <a:gd name="T18" fmla="*/ 0 w 89"/>
                <a:gd name="T19" fmla="*/ 0 h 144"/>
                <a:gd name="T20" fmla="*/ 0 w 89"/>
                <a:gd name="T21" fmla="*/ 0 h 144"/>
                <a:gd name="T22" fmla="*/ 0 w 89"/>
                <a:gd name="T23" fmla="*/ 0 h 144"/>
                <a:gd name="T24" fmla="*/ 0 w 89"/>
                <a:gd name="T25" fmla="*/ 0 h 144"/>
                <a:gd name="T26" fmla="*/ 0 w 89"/>
                <a:gd name="T27" fmla="*/ 0 h 144"/>
                <a:gd name="T28" fmla="*/ 0 w 89"/>
                <a:gd name="T29" fmla="*/ 0 h 144"/>
                <a:gd name="T30" fmla="*/ 0 w 89"/>
                <a:gd name="T31" fmla="*/ 0 h 144"/>
                <a:gd name="T32" fmla="*/ 0 w 89"/>
                <a:gd name="T33" fmla="*/ 0 h 144"/>
                <a:gd name="T34" fmla="*/ 0 w 89"/>
                <a:gd name="T35" fmla="*/ 0 h 144"/>
                <a:gd name="T36" fmla="*/ 0 w 89"/>
                <a:gd name="T37" fmla="*/ 0 h 144"/>
                <a:gd name="T38" fmla="*/ 0 w 89"/>
                <a:gd name="T39" fmla="*/ 0 h 144"/>
                <a:gd name="T40" fmla="*/ 0 w 89"/>
                <a:gd name="T41" fmla="*/ 0 h 144"/>
                <a:gd name="T42" fmla="*/ 0 w 89"/>
                <a:gd name="T43" fmla="*/ 0 h 144"/>
                <a:gd name="T44" fmla="*/ 0 w 89"/>
                <a:gd name="T45" fmla="*/ 0 h 144"/>
                <a:gd name="T46" fmla="*/ 0 w 89"/>
                <a:gd name="T47" fmla="*/ 0 h 144"/>
                <a:gd name="T48" fmla="*/ 0 w 89"/>
                <a:gd name="T49" fmla="*/ 0 h 144"/>
                <a:gd name="T50" fmla="*/ 0 w 89"/>
                <a:gd name="T51" fmla="*/ 0 h 144"/>
                <a:gd name="T52" fmla="*/ 0 w 89"/>
                <a:gd name="T53" fmla="*/ 0 h 144"/>
                <a:gd name="T54" fmla="*/ 0 w 89"/>
                <a:gd name="T55" fmla="*/ 0 h 144"/>
                <a:gd name="T56" fmla="*/ 0 w 89"/>
                <a:gd name="T57" fmla="*/ 0 h 144"/>
                <a:gd name="T58" fmla="*/ 0 w 89"/>
                <a:gd name="T59" fmla="*/ 0 h 144"/>
                <a:gd name="T60" fmla="*/ 0 w 89"/>
                <a:gd name="T61" fmla="*/ 0 h 144"/>
                <a:gd name="T62" fmla="*/ 0 w 89"/>
                <a:gd name="T63" fmla="*/ 0 h 144"/>
                <a:gd name="T64" fmla="*/ 0 w 89"/>
                <a:gd name="T65" fmla="*/ 0 h 144"/>
                <a:gd name="T66" fmla="*/ 0 w 89"/>
                <a:gd name="T67" fmla="*/ 0 h 144"/>
                <a:gd name="T68" fmla="*/ 0 w 89"/>
                <a:gd name="T69" fmla="*/ 0 h 144"/>
                <a:gd name="T70" fmla="*/ 0 w 89"/>
                <a:gd name="T71" fmla="*/ 0 h 144"/>
                <a:gd name="T72" fmla="*/ 0 w 89"/>
                <a:gd name="T73" fmla="*/ 0 h 144"/>
                <a:gd name="T74" fmla="*/ 0 w 89"/>
                <a:gd name="T75" fmla="*/ 0 h 144"/>
                <a:gd name="T76" fmla="*/ 0 w 89"/>
                <a:gd name="T77" fmla="*/ 0 h 144"/>
                <a:gd name="T78" fmla="*/ 0 w 89"/>
                <a:gd name="T79" fmla="*/ 0 h 144"/>
                <a:gd name="T80" fmla="*/ 0 w 89"/>
                <a:gd name="T81" fmla="*/ 0 h 144"/>
                <a:gd name="T82" fmla="*/ 0 w 89"/>
                <a:gd name="T83" fmla="*/ 0 h 144"/>
                <a:gd name="T84" fmla="*/ 0 w 89"/>
                <a:gd name="T85" fmla="*/ 0 h 144"/>
                <a:gd name="T86" fmla="*/ 0 w 89"/>
                <a:gd name="T87" fmla="*/ 0 h 144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89" h="144">
                  <a:moveTo>
                    <a:pt x="0" y="144"/>
                  </a:moveTo>
                  <a:lnTo>
                    <a:pt x="24" y="140"/>
                  </a:lnTo>
                  <a:lnTo>
                    <a:pt x="25" y="139"/>
                  </a:lnTo>
                  <a:lnTo>
                    <a:pt x="28" y="138"/>
                  </a:lnTo>
                  <a:lnTo>
                    <a:pt x="30" y="137"/>
                  </a:lnTo>
                  <a:lnTo>
                    <a:pt x="33" y="136"/>
                  </a:lnTo>
                  <a:lnTo>
                    <a:pt x="35" y="135"/>
                  </a:lnTo>
                  <a:lnTo>
                    <a:pt x="38" y="133"/>
                  </a:lnTo>
                  <a:lnTo>
                    <a:pt x="40" y="132"/>
                  </a:lnTo>
                  <a:lnTo>
                    <a:pt x="42" y="130"/>
                  </a:lnTo>
                  <a:lnTo>
                    <a:pt x="43" y="130"/>
                  </a:lnTo>
                  <a:lnTo>
                    <a:pt x="45" y="128"/>
                  </a:lnTo>
                  <a:lnTo>
                    <a:pt x="55" y="118"/>
                  </a:lnTo>
                  <a:lnTo>
                    <a:pt x="57" y="116"/>
                  </a:lnTo>
                  <a:lnTo>
                    <a:pt x="64" y="106"/>
                  </a:lnTo>
                  <a:lnTo>
                    <a:pt x="64" y="105"/>
                  </a:lnTo>
                  <a:lnTo>
                    <a:pt x="65" y="102"/>
                  </a:lnTo>
                  <a:lnTo>
                    <a:pt x="67" y="100"/>
                  </a:lnTo>
                  <a:lnTo>
                    <a:pt x="67" y="99"/>
                  </a:lnTo>
                  <a:lnTo>
                    <a:pt x="68" y="97"/>
                  </a:lnTo>
                  <a:lnTo>
                    <a:pt x="71" y="86"/>
                  </a:lnTo>
                  <a:lnTo>
                    <a:pt x="71" y="83"/>
                  </a:lnTo>
                  <a:lnTo>
                    <a:pt x="72" y="81"/>
                  </a:lnTo>
                  <a:lnTo>
                    <a:pt x="72" y="79"/>
                  </a:lnTo>
                  <a:lnTo>
                    <a:pt x="72" y="78"/>
                  </a:lnTo>
                  <a:lnTo>
                    <a:pt x="72" y="75"/>
                  </a:lnTo>
                  <a:lnTo>
                    <a:pt x="72" y="72"/>
                  </a:lnTo>
                  <a:lnTo>
                    <a:pt x="71" y="59"/>
                  </a:lnTo>
                  <a:lnTo>
                    <a:pt x="71" y="58"/>
                  </a:lnTo>
                  <a:lnTo>
                    <a:pt x="70" y="55"/>
                  </a:lnTo>
                  <a:lnTo>
                    <a:pt x="69" y="53"/>
                  </a:lnTo>
                  <a:lnTo>
                    <a:pt x="69" y="52"/>
                  </a:lnTo>
                  <a:lnTo>
                    <a:pt x="69" y="50"/>
                  </a:lnTo>
                  <a:lnTo>
                    <a:pt x="50" y="20"/>
                  </a:lnTo>
                  <a:lnTo>
                    <a:pt x="49" y="19"/>
                  </a:lnTo>
                  <a:lnTo>
                    <a:pt x="47" y="18"/>
                  </a:lnTo>
                  <a:lnTo>
                    <a:pt x="45" y="16"/>
                  </a:lnTo>
                  <a:lnTo>
                    <a:pt x="43" y="15"/>
                  </a:lnTo>
                  <a:lnTo>
                    <a:pt x="42" y="14"/>
                  </a:lnTo>
                  <a:lnTo>
                    <a:pt x="0" y="0"/>
                  </a:lnTo>
                  <a:lnTo>
                    <a:pt x="53" y="0"/>
                  </a:lnTo>
                  <a:lnTo>
                    <a:pt x="53" y="1"/>
                  </a:lnTo>
                  <a:lnTo>
                    <a:pt x="54" y="1"/>
                  </a:lnTo>
                  <a:lnTo>
                    <a:pt x="54" y="2"/>
                  </a:lnTo>
                  <a:lnTo>
                    <a:pt x="55" y="2"/>
                  </a:lnTo>
                  <a:lnTo>
                    <a:pt x="56" y="3"/>
                  </a:lnTo>
                  <a:lnTo>
                    <a:pt x="57" y="4"/>
                  </a:lnTo>
                  <a:lnTo>
                    <a:pt x="58" y="5"/>
                  </a:lnTo>
                  <a:lnTo>
                    <a:pt x="59" y="6"/>
                  </a:lnTo>
                  <a:lnTo>
                    <a:pt x="60" y="7"/>
                  </a:lnTo>
                  <a:lnTo>
                    <a:pt x="62" y="8"/>
                  </a:lnTo>
                  <a:lnTo>
                    <a:pt x="63" y="9"/>
                  </a:lnTo>
                  <a:lnTo>
                    <a:pt x="64" y="11"/>
                  </a:lnTo>
                  <a:lnTo>
                    <a:pt x="66" y="12"/>
                  </a:lnTo>
                  <a:lnTo>
                    <a:pt x="67" y="14"/>
                  </a:lnTo>
                  <a:lnTo>
                    <a:pt x="68" y="15"/>
                  </a:lnTo>
                  <a:lnTo>
                    <a:pt x="74" y="24"/>
                  </a:lnTo>
                  <a:lnTo>
                    <a:pt x="76" y="26"/>
                  </a:lnTo>
                  <a:lnTo>
                    <a:pt x="77" y="28"/>
                  </a:lnTo>
                  <a:lnTo>
                    <a:pt x="78" y="30"/>
                  </a:lnTo>
                  <a:lnTo>
                    <a:pt x="80" y="32"/>
                  </a:lnTo>
                  <a:lnTo>
                    <a:pt x="81" y="35"/>
                  </a:lnTo>
                  <a:lnTo>
                    <a:pt x="82" y="37"/>
                  </a:lnTo>
                  <a:lnTo>
                    <a:pt x="82" y="39"/>
                  </a:lnTo>
                  <a:lnTo>
                    <a:pt x="83" y="40"/>
                  </a:lnTo>
                  <a:lnTo>
                    <a:pt x="84" y="42"/>
                  </a:lnTo>
                  <a:lnTo>
                    <a:pt x="85" y="45"/>
                  </a:lnTo>
                  <a:lnTo>
                    <a:pt x="85" y="47"/>
                  </a:lnTo>
                  <a:lnTo>
                    <a:pt x="86" y="50"/>
                  </a:lnTo>
                  <a:lnTo>
                    <a:pt x="87" y="52"/>
                  </a:lnTo>
                  <a:lnTo>
                    <a:pt x="87" y="53"/>
                  </a:lnTo>
                  <a:lnTo>
                    <a:pt x="87" y="55"/>
                  </a:lnTo>
                  <a:lnTo>
                    <a:pt x="88" y="58"/>
                  </a:lnTo>
                  <a:lnTo>
                    <a:pt x="88" y="59"/>
                  </a:lnTo>
                  <a:lnTo>
                    <a:pt x="88" y="61"/>
                  </a:lnTo>
                  <a:lnTo>
                    <a:pt x="89" y="64"/>
                  </a:lnTo>
                  <a:lnTo>
                    <a:pt x="89" y="65"/>
                  </a:lnTo>
                  <a:lnTo>
                    <a:pt x="89" y="66"/>
                  </a:lnTo>
                  <a:lnTo>
                    <a:pt x="89" y="69"/>
                  </a:lnTo>
                  <a:lnTo>
                    <a:pt x="89" y="72"/>
                  </a:lnTo>
                  <a:lnTo>
                    <a:pt x="89" y="75"/>
                  </a:lnTo>
                  <a:lnTo>
                    <a:pt x="89" y="78"/>
                  </a:lnTo>
                  <a:lnTo>
                    <a:pt x="89" y="79"/>
                  </a:lnTo>
                  <a:lnTo>
                    <a:pt x="89" y="81"/>
                  </a:lnTo>
                  <a:lnTo>
                    <a:pt x="88" y="83"/>
                  </a:lnTo>
                  <a:lnTo>
                    <a:pt x="88" y="86"/>
                  </a:lnTo>
                  <a:lnTo>
                    <a:pt x="87" y="89"/>
                  </a:lnTo>
                  <a:lnTo>
                    <a:pt x="87" y="92"/>
                  </a:lnTo>
                  <a:lnTo>
                    <a:pt x="86" y="94"/>
                  </a:lnTo>
                  <a:lnTo>
                    <a:pt x="85" y="97"/>
                  </a:lnTo>
                  <a:lnTo>
                    <a:pt x="85" y="99"/>
                  </a:lnTo>
                  <a:lnTo>
                    <a:pt x="85" y="100"/>
                  </a:lnTo>
                  <a:lnTo>
                    <a:pt x="84" y="102"/>
                  </a:lnTo>
                  <a:lnTo>
                    <a:pt x="83" y="105"/>
                  </a:lnTo>
                  <a:lnTo>
                    <a:pt x="82" y="106"/>
                  </a:lnTo>
                  <a:lnTo>
                    <a:pt x="82" y="107"/>
                  </a:lnTo>
                  <a:lnTo>
                    <a:pt x="81" y="110"/>
                  </a:lnTo>
                  <a:lnTo>
                    <a:pt x="80" y="112"/>
                  </a:lnTo>
                  <a:lnTo>
                    <a:pt x="78" y="114"/>
                  </a:lnTo>
                  <a:lnTo>
                    <a:pt x="77" y="116"/>
                  </a:lnTo>
                  <a:lnTo>
                    <a:pt x="76" y="118"/>
                  </a:lnTo>
                  <a:lnTo>
                    <a:pt x="76" y="119"/>
                  </a:lnTo>
                  <a:lnTo>
                    <a:pt x="74" y="121"/>
                  </a:lnTo>
                  <a:lnTo>
                    <a:pt x="73" y="123"/>
                  </a:lnTo>
                  <a:lnTo>
                    <a:pt x="72" y="124"/>
                  </a:lnTo>
                  <a:lnTo>
                    <a:pt x="72" y="125"/>
                  </a:lnTo>
                  <a:lnTo>
                    <a:pt x="70" y="127"/>
                  </a:lnTo>
                  <a:lnTo>
                    <a:pt x="69" y="128"/>
                  </a:lnTo>
                  <a:lnTo>
                    <a:pt x="68" y="130"/>
                  </a:lnTo>
                  <a:lnTo>
                    <a:pt x="67" y="130"/>
                  </a:lnTo>
                  <a:lnTo>
                    <a:pt x="66" y="132"/>
                  </a:lnTo>
                  <a:lnTo>
                    <a:pt x="64" y="133"/>
                  </a:lnTo>
                  <a:lnTo>
                    <a:pt x="63" y="135"/>
                  </a:lnTo>
                  <a:lnTo>
                    <a:pt x="62" y="136"/>
                  </a:lnTo>
                  <a:lnTo>
                    <a:pt x="61" y="137"/>
                  </a:lnTo>
                  <a:lnTo>
                    <a:pt x="59" y="138"/>
                  </a:lnTo>
                  <a:lnTo>
                    <a:pt x="58" y="139"/>
                  </a:lnTo>
                  <a:lnTo>
                    <a:pt x="58" y="140"/>
                  </a:lnTo>
                  <a:lnTo>
                    <a:pt x="57" y="140"/>
                  </a:lnTo>
                  <a:lnTo>
                    <a:pt x="56" y="141"/>
                  </a:lnTo>
                  <a:lnTo>
                    <a:pt x="55" y="142"/>
                  </a:lnTo>
                  <a:lnTo>
                    <a:pt x="54" y="142"/>
                  </a:lnTo>
                  <a:lnTo>
                    <a:pt x="54" y="143"/>
                  </a:lnTo>
                  <a:lnTo>
                    <a:pt x="53" y="143"/>
                  </a:lnTo>
                  <a:lnTo>
                    <a:pt x="53" y="144"/>
                  </a:lnTo>
                </a:path>
              </a:pathLst>
            </a:custGeom>
            <a:solidFill>
              <a:srgbClr val="E86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41" name="未知"/>
            <p:cNvSpPr>
              <a:spLocks/>
            </p:cNvSpPr>
            <p:nvPr/>
          </p:nvSpPr>
          <p:spPr bwMode="auto">
            <a:xfrm>
              <a:off x="831" y="492"/>
              <a:ext cx="42" cy="7"/>
            </a:xfrm>
            <a:custGeom>
              <a:avLst/>
              <a:gdLst>
                <a:gd name="T0" fmla="*/ 0 w 105"/>
                <a:gd name="T1" fmla="*/ 0 h 17"/>
                <a:gd name="T2" fmla="*/ 0 w 105"/>
                <a:gd name="T3" fmla="*/ 0 h 17"/>
                <a:gd name="T4" fmla="*/ 0 w 105"/>
                <a:gd name="T5" fmla="*/ 0 h 17"/>
                <a:gd name="T6" fmla="*/ 0 w 105"/>
                <a:gd name="T7" fmla="*/ 0 h 17"/>
                <a:gd name="T8" fmla="*/ 0 w 105"/>
                <a:gd name="T9" fmla="*/ 0 h 17"/>
                <a:gd name="T10" fmla="*/ 0 w 105"/>
                <a:gd name="T11" fmla="*/ 0 h 17"/>
                <a:gd name="T12" fmla="*/ 0 w 105"/>
                <a:gd name="T13" fmla="*/ 0 h 17"/>
                <a:gd name="T14" fmla="*/ 0 w 105"/>
                <a:gd name="T15" fmla="*/ 0 h 17"/>
                <a:gd name="T16" fmla="*/ 0 w 105"/>
                <a:gd name="T17" fmla="*/ 0 h 17"/>
                <a:gd name="T18" fmla="*/ 0 w 105"/>
                <a:gd name="T19" fmla="*/ 0 h 17"/>
                <a:gd name="T20" fmla="*/ 0 w 105"/>
                <a:gd name="T21" fmla="*/ 0 h 17"/>
                <a:gd name="T22" fmla="*/ 0 w 105"/>
                <a:gd name="T23" fmla="*/ 0 h 17"/>
                <a:gd name="T24" fmla="*/ 0 w 105"/>
                <a:gd name="T25" fmla="*/ 0 h 17"/>
                <a:gd name="T26" fmla="*/ 0 w 105"/>
                <a:gd name="T27" fmla="*/ 0 h 17"/>
                <a:gd name="T28" fmla="*/ 0 w 105"/>
                <a:gd name="T29" fmla="*/ 0 h 17"/>
                <a:gd name="T30" fmla="*/ 0 w 105"/>
                <a:gd name="T31" fmla="*/ 0 h 17"/>
                <a:gd name="T32" fmla="*/ 0 w 105"/>
                <a:gd name="T33" fmla="*/ 0 h 17"/>
                <a:gd name="T34" fmla="*/ 0 w 105"/>
                <a:gd name="T35" fmla="*/ 0 h 17"/>
                <a:gd name="T36" fmla="*/ 0 w 105"/>
                <a:gd name="T37" fmla="*/ 0 h 17"/>
                <a:gd name="T38" fmla="*/ 0 w 105"/>
                <a:gd name="T39" fmla="*/ 0 h 17"/>
                <a:gd name="T40" fmla="*/ 0 w 105"/>
                <a:gd name="T41" fmla="*/ 0 h 17"/>
                <a:gd name="T42" fmla="*/ 0 w 105"/>
                <a:gd name="T43" fmla="*/ 0 h 17"/>
                <a:gd name="T44" fmla="*/ 0 w 105"/>
                <a:gd name="T45" fmla="*/ 0 h 17"/>
                <a:gd name="T46" fmla="*/ 0 w 105"/>
                <a:gd name="T47" fmla="*/ 0 h 17"/>
                <a:gd name="T48" fmla="*/ 0 w 105"/>
                <a:gd name="T49" fmla="*/ 0 h 17"/>
                <a:gd name="T50" fmla="*/ 0 w 105"/>
                <a:gd name="T51" fmla="*/ 0 h 17"/>
                <a:gd name="T52" fmla="*/ 0 w 105"/>
                <a:gd name="T53" fmla="*/ 0 h 17"/>
                <a:gd name="T54" fmla="*/ 0 w 105"/>
                <a:gd name="T55" fmla="*/ 0 h 17"/>
                <a:gd name="T56" fmla="*/ 0 w 105"/>
                <a:gd name="T57" fmla="*/ 0 h 17"/>
                <a:gd name="T58" fmla="*/ 0 w 105"/>
                <a:gd name="T59" fmla="*/ 0 h 17"/>
                <a:gd name="T60" fmla="*/ 0 w 105"/>
                <a:gd name="T61" fmla="*/ 0 h 17"/>
                <a:gd name="T62" fmla="*/ 0 w 105"/>
                <a:gd name="T63" fmla="*/ 0 h 17"/>
                <a:gd name="T64" fmla="*/ 0 w 105"/>
                <a:gd name="T65" fmla="*/ 0 h 17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105" h="17">
                  <a:moveTo>
                    <a:pt x="0" y="17"/>
                  </a:moveTo>
                  <a:lnTo>
                    <a:pt x="0" y="17"/>
                  </a:lnTo>
                  <a:lnTo>
                    <a:pt x="3" y="15"/>
                  </a:lnTo>
                  <a:lnTo>
                    <a:pt x="6" y="13"/>
                  </a:lnTo>
                  <a:lnTo>
                    <a:pt x="9" y="12"/>
                  </a:lnTo>
                  <a:lnTo>
                    <a:pt x="12" y="10"/>
                  </a:lnTo>
                  <a:lnTo>
                    <a:pt x="15" y="9"/>
                  </a:lnTo>
                  <a:lnTo>
                    <a:pt x="18" y="7"/>
                  </a:lnTo>
                  <a:lnTo>
                    <a:pt x="22" y="6"/>
                  </a:lnTo>
                  <a:lnTo>
                    <a:pt x="25" y="5"/>
                  </a:lnTo>
                  <a:lnTo>
                    <a:pt x="28" y="4"/>
                  </a:lnTo>
                  <a:lnTo>
                    <a:pt x="31" y="3"/>
                  </a:lnTo>
                  <a:lnTo>
                    <a:pt x="35" y="2"/>
                  </a:lnTo>
                  <a:lnTo>
                    <a:pt x="38" y="2"/>
                  </a:lnTo>
                  <a:lnTo>
                    <a:pt x="42" y="1"/>
                  </a:lnTo>
                  <a:lnTo>
                    <a:pt x="45" y="1"/>
                  </a:lnTo>
                  <a:lnTo>
                    <a:pt x="49" y="1"/>
                  </a:lnTo>
                  <a:lnTo>
                    <a:pt x="52" y="0"/>
                  </a:lnTo>
                  <a:lnTo>
                    <a:pt x="56" y="1"/>
                  </a:lnTo>
                  <a:lnTo>
                    <a:pt x="59" y="1"/>
                  </a:lnTo>
                  <a:lnTo>
                    <a:pt x="63" y="1"/>
                  </a:lnTo>
                  <a:lnTo>
                    <a:pt x="66" y="2"/>
                  </a:lnTo>
                  <a:lnTo>
                    <a:pt x="77" y="4"/>
                  </a:lnTo>
                  <a:lnTo>
                    <a:pt x="80" y="5"/>
                  </a:lnTo>
                  <a:lnTo>
                    <a:pt x="83" y="6"/>
                  </a:lnTo>
                  <a:lnTo>
                    <a:pt x="86" y="7"/>
                  </a:lnTo>
                  <a:lnTo>
                    <a:pt x="89" y="9"/>
                  </a:lnTo>
                  <a:lnTo>
                    <a:pt x="93" y="10"/>
                  </a:lnTo>
                  <a:lnTo>
                    <a:pt x="96" y="12"/>
                  </a:lnTo>
                  <a:lnTo>
                    <a:pt x="99" y="13"/>
                  </a:lnTo>
                  <a:lnTo>
                    <a:pt x="102" y="15"/>
                  </a:lnTo>
                  <a:lnTo>
                    <a:pt x="104" y="17"/>
                  </a:lnTo>
                  <a:lnTo>
                    <a:pt x="105" y="17"/>
                  </a:lnTo>
                </a:path>
              </a:pathLst>
            </a:custGeom>
            <a:solidFill>
              <a:srgbClr val="E86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42" name="未知"/>
            <p:cNvSpPr>
              <a:spLocks/>
            </p:cNvSpPr>
            <p:nvPr/>
          </p:nvSpPr>
          <p:spPr bwMode="auto">
            <a:xfrm>
              <a:off x="823" y="499"/>
              <a:ext cx="57" cy="58"/>
            </a:xfrm>
            <a:custGeom>
              <a:avLst/>
              <a:gdLst>
                <a:gd name="T0" fmla="*/ 0 w 143"/>
                <a:gd name="T1" fmla="*/ 0 h 144"/>
                <a:gd name="T2" fmla="*/ 0 w 143"/>
                <a:gd name="T3" fmla="*/ 0 h 144"/>
                <a:gd name="T4" fmla="*/ 0 w 143"/>
                <a:gd name="T5" fmla="*/ 0 h 144"/>
                <a:gd name="T6" fmla="*/ 0 w 143"/>
                <a:gd name="T7" fmla="*/ 0 h 144"/>
                <a:gd name="T8" fmla="*/ 0 w 143"/>
                <a:gd name="T9" fmla="*/ 0 h 144"/>
                <a:gd name="T10" fmla="*/ 0 w 143"/>
                <a:gd name="T11" fmla="*/ 0 h 144"/>
                <a:gd name="T12" fmla="*/ 0 w 143"/>
                <a:gd name="T13" fmla="*/ 0 h 144"/>
                <a:gd name="T14" fmla="*/ 0 w 143"/>
                <a:gd name="T15" fmla="*/ 0 h 144"/>
                <a:gd name="T16" fmla="*/ 0 w 143"/>
                <a:gd name="T17" fmla="*/ 0 h 144"/>
                <a:gd name="T18" fmla="*/ 0 w 143"/>
                <a:gd name="T19" fmla="*/ 0 h 144"/>
                <a:gd name="T20" fmla="*/ 0 w 143"/>
                <a:gd name="T21" fmla="*/ 0 h 144"/>
                <a:gd name="T22" fmla="*/ 0 w 143"/>
                <a:gd name="T23" fmla="*/ 0 h 144"/>
                <a:gd name="T24" fmla="*/ 0 w 143"/>
                <a:gd name="T25" fmla="*/ 0 h 14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43" h="144">
                  <a:moveTo>
                    <a:pt x="21" y="21"/>
                  </a:moveTo>
                  <a:lnTo>
                    <a:pt x="71" y="0"/>
                  </a:lnTo>
                  <a:lnTo>
                    <a:pt x="74" y="1"/>
                  </a:lnTo>
                  <a:lnTo>
                    <a:pt x="128" y="28"/>
                  </a:lnTo>
                  <a:lnTo>
                    <a:pt x="143" y="72"/>
                  </a:lnTo>
                  <a:lnTo>
                    <a:pt x="143" y="75"/>
                  </a:lnTo>
                  <a:lnTo>
                    <a:pt x="116" y="128"/>
                  </a:lnTo>
                  <a:lnTo>
                    <a:pt x="71" y="144"/>
                  </a:lnTo>
                  <a:lnTo>
                    <a:pt x="68" y="144"/>
                  </a:lnTo>
                  <a:lnTo>
                    <a:pt x="13" y="114"/>
                  </a:lnTo>
                  <a:lnTo>
                    <a:pt x="0" y="72"/>
                  </a:lnTo>
                  <a:lnTo>
                    <a:pt x="0" y="67"/>
                  </a:lnTo>
                  <a:lnTo>
                    <a:pt x="21" y="21"/>
                  </a:lnTo>
                  <a:close/>
                </a:path>
              </a:pathLst>
            </a:custGeom>
            <a:noFill/>
            <a:ln w="635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43" name="未知"/>
            <p:cNvSpPr>
              <a:spLocks/>
            </p:cNvSpPr>
            <p:nvPr/>
          </p:nvSpPr>
          <p:spPr bwMode="auto">
            <a:xfrm>
              <a:off x="816" y="492"/>
              <a:ext cx="71" cy="72"/>
            </a:xfrm>
            <a:custGeom>
              <a:avLst/>
              <a:gdLst>
                <a:gd name="T0" fmla="*/ 0 w 177"/>
                <a:gd name="T1" fmla="*/ 0 h 178"/>
                <a:gd name="T2" fmla="*/ 0 w 177"/>
                <a:gd name="T3" fmla="*/ 0 h 178"/>
                <a:gd name="T4" fmla="*/ 0 w 177"/>
                <a:gd name="T5" fmla="*/ 0 h 178"/>
                <a:gd name="T6" fmla="*/ 0 w 177"/>
                <a:gd name="T7" fmla="*/ 0 h 178"/>
                <a:gd name="T8" fmla="*/ 0 w 177"/>
                <a:gd name="T9" fmla="*/ 0 h 178"/>
                <a:gd name="T10" fmla="*/ 0 w 177"/>
                <a:gd name="T11" fmla="*/ 0 h 178"/>
                <a:gd name="T12" fmla="*/ 0 w 177"/>
                <a:gd name="T13" fmla="*/ 0 h 178"/>
                <a:gd name="T14" fmla="*/ 0 w 177"/>
                <a:gd name="T15" fmla="*/ 0 h 178"/>
                <a:gd name="T16" fmla="*/ 0 w 177"/>
                <a:gd name="T17" fmla="*/ 0 h 178"/>
                <a:gd name="T18" fmla="*/ 0 w 177"/>
                <a:gd name="T19" fmla="*/ 0 h 178"/>
                <a:gd name="T20" fmla="*/ 0 w 177"/>
                <a:gd name="T21" fmla="*/ 0 h 178"/>
                <a:gd name="T22" fmla="*/ 0 w 177"/>
                <a:gd name="T23" fmla="*/ 0 h 178"/>
                <a:gd name="T24" fmla="*/ 0 w 177"/>
                <a:gd name="T25" fmla="*/ 0 h 178"/>
                <a:gd name="T26" fmla="*/ 0 w 177"/>
                <a:gd name="T27" fmla="*/ 0 h 178"/>
                <a:gd name="T28" fmla="*/ 0 w 177"/>
                <a:gd name="T29" fmla="*/ 0 h 178"/>
                <a:gd name="T30" fmla="*/ 0 w 177"/>
                <a:gd name="T31" fmla="*/ 0 h 178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177" h="178">
                  <a:moveTo>
                    <a:pt x="0" y="89"/>
                  </a:moveTo>
                  <a:lnTo>
                    <a:pt x="21" y="147"/>
                  </a:lnTo>
                  <a:lnTo>
                    <a:pt x="74" y="177"/>
                  </a:lnTo>
                  <a:lnTo>
                    <a:pt x="88" y="178"/>
                  </a:lnTo>
                  <a:lnTo>
                    <a:pt x="92" y="178"/>
                  </a:lnTo>
                  <a:lnTo>
                    <a:pt x="148" y="154"/>
                  </a:lnTo>
                  <a:lnTo>
                    <a:pt x="177" y="96"/>
                  </a:lnTo>
                  <a:lnTo>
                    <a:pt x="177" y="89"/>
                  </a:lnTo>
                  <a:lnTo>
                    <a:pt x="177" y="82"/>
                  </a:lnTo>
                  <a:lnTo>
                    <a:pt x="151" y="26"/>
                  </a:lnTo>
                  <a:lnTo>
                    <a:pt x="95" y="1"/>
                  </a:lnTo>
                  <a:lnTo>
                    <a:pt x="88" y="0"/>
                  </a:lnTo>
                  <a:lnTo>
                    <a:pt x="85" y="1"/>
                  </a:lnTo>
                  <a:lnTo>
                    <a:pt x="28" y="24"/>
                  </a:lnTo>
                  <a:lnTo>
                    <a:pt x="0" y="79"/>
                  </a:lnTo>
                  <a:lnTo>
                    <a:pt x="0" y="89"/>
                  </a:lnTo>
                  <a:close/>
                </a:path>
              </a:pathLst>
            </a:custGeom>
            <a:noFill/>
            <a:ln w="635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44" name="未知"/>
            <p:cNvSpPr>
              <a:spLocks/>
            </p:cNvSpPr>
            <p:nvPr/>
          </p:nvSpPr>
          <p:spPr bwMode="auto">
            <a:xfrm>
              <a:off x="842" y="537"/>
              <a:ext cx="20" cy="4"/>
            </a:xfrm>
            <a:custGeom>
              <a:avLst/>
              <a:gdLst>
                <a:gd name="T0" fmla="*/ 0 w 50"/>
                <a:gd name="T1" fmla="*/ 0 h 11"/>
                <a:gd name="T2" fmla="*/ 0 w 50"/>
                <a:gd name="T3" fmla="*/ 0 h 11"/>
                <a:gd name="T4" fmla="*/ 0 w 50"/>
                <a:gd name="T5" fmla="*/ 0 h 11"/>
                <a:gd name="T6" fmla="*/ 0 w 50"/>
                <a:gd name="T7" fmla="*/ 0 h 11"/>
                <a:gd name="T8" fmla="*/ 0 w 50"/>
                <a:gd name="T9" fmla="*/ 0 h 11"/>
                <a:gd name="T10" fmla="*/ 0 w 50"/>
                <a:gd name="T11" fmla="*/ 0 h 11"/>
                <a:gd name="T12" fmla="*/ 0 w 50"/>
                <a:gd name="T13" fmla="*/ 0 h 11"/>
                <a:gd name="T14" fmla="*/ 0 w 50"/>
                <a:gd name="T15" fmla="*/ 0 h 11"/>
                <a:gd name="T16" fmla="*/ 0 w 50"/>
                <a:gd name="T17" fmla="*/ 0 h 11"/>
                <a:gd name="T18" fmla="*/ 0 w 50"/>
                <a:gd name="T19" fmla="*/ 0 h 11"/>
                <a:gd name="T20" fmla="*/ 0 w 50"/>
                <a:gd name="T21" fmla="*/ 0 h 11"/>
                <a:gd name="T22" fmla="*/ 0 w 50"/>
                <a:gd name="T23" fmla="*/ 0 h 11"/>
                <a:gd name="T24" fmla="*/ 0 w 50"/>
                <a:gd name="T25" fmla="*/ 0 h 11"/>
                <a:gd name="T26" fmla="*/ 0 w 50"/>
                <a:gd name="T27" fmla="*/ 0 h 11"/>
                <a:gd name="T28" fmla="*/ 0 w 50"/>
                <a:gd name="T29" fmla="*/ 0 h 11"/>
                <a:gd name="T30" fmla="*/ 0 w 50"/>
                <a:gd name="T31" fmla="*/ 0 h 11"/>
                <a:gd name="T32" fmla="*/ 0 w 50"/>
                <a:gd name="T33" fmla="*/ 0 h 11"/>
                <a:gd name="T34" fmla="*/ 0 w 50"/>
                <a:gd name="T35" fmla="*/ 0 h 11"/>
                <a:gd name="T36" fmla="*/ 0 w 50"/>
                <a:gd name="T37" fmla="*/ 0 h 11"/>
                <a:gd name="T38" fmla="*/ 0 w 50"/>
                <a:gd name="T39" fmla="*/ 0 h 11"/>
                <a:gd name="T40" fmla="*/ 0 w 50"/>
                <a:gd name="T41" fmla="*/ 0 h 11"/>
                <a:gd name="T42" fmla="*/ 0 w 50"/>
                <a:gd name="T43" fmla="*/ 0 h 11"/>
                <a:gd name="T44" fmla="*/ 0 w 50"/>
                <a:gd name="T45" fmla="*/ 0 h 11"/>
                <a:gd name="T46" fmla="*/ 0 w 50"/>
                <a:gd name="T47" fmla="*/ 0 h 11"/>
                <a:gd name="T48" fmla="*/ 0 w 50"/>
                <a:gd name="T49" fmla="*/ 0 h 11"/>
                <a:gd name="T50" fmla="*/ 0 w 50"/>
                <a:gd name="T51" fmla="*/ 0 h 11"/>
                <a:gd name="T52" fmla="*/ 0 w 50"/>
                <a:gd name="T53" fmla="*/ 0 h 11"/>
                <a:gd name="T54" fmla="*/ 0 w 50"/>
                <a:gd name="T55" fmla="*/ 0 h 11"/>
                <a:gd name="T56" fmla="*/ 0 w 50"/>
                <a:gd name="T57" fmla="*/ 0 h 11"/>
                <a:gd name="T58" fmla="*/ 0 w 50"/>
                <a:gd name="T59" fmla="*/ 0 h 11"/>
                <a:gd name="T60" fmla="*/ 0 w 50"/>
                <a:gd name="T61" fmla="*/ 0 h 11"/>
                <a:gd name="T62" fmla="*/ 0 w 50"/>
                <a:gd name="T63" fmla="*/ 0 h 11"/>
                <a:gd name="T64" fmla="*/ 0 w 50"/>
                <a:gd name="T65" fmla="*/ 0 h 11"/>
                <a:gd name="T66" fmla="*/ 0 w 50"/>
                <a:gd name="T67" fmla="*/ 0 h 11"/>
                <a:gd name="T68" fmla="*/ 0 w 50"/>
                <a:gd name="T69" fmla="*/ 0 h 11"/>
                <a:gd name="T70" fmla="*/ 0 w 50"/>
                <a:gd name="T71" fmla="*/ 0 h 11"/>
                <a:gd name="T72" fmla="*/ 0 w 50"/>
                <a:gd name="T73" fmla="*/ 0 h 11"/>
                <a:gd name="T74" fmla="*/ 0 w 50"/>
                <a:gd name="T75" fmla="*/ 0 h 11"/>
                <a:gd name="T76" fmla="*/ 0 w 50"/>
                <a:gd name="T77" fmla="*/ 0 h 11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0" t="0" r="r" b="b"/>
              <a:pathLst>
                <a:path w="50" h="11">
                  <a:moveTo>
                    <a:pt x="25" y="11"/>
                  </a:moveTo>
                  <a:lnTo>
                    <a:pt x="24" y="11"/>
                  </a:lnTo>
                  <a:lnTo>
                    <a:pt x="23" y="11"/>
                  </a:lnTo>
                  <a:lnTo>
                    <a:pt x="21" y="11"/>
                  </a:lnTo>
                  <a:lnTo>
                    <a:pt x="20" y="11"/>
                  </a:lnTo>
                  <a:lnTo>
                    <a:pt x="19" y="11"/>
                  </a:lnTo>
                  <a:lnTo>
                    <a:pt x="18" y="10"/>
                  </a:lnTo>
                  <a:lnTo>
                    <a:pt x="16" y="10"/>
                  </a:lnTo>
                  <a:lnTo>
                    <a:pt x="15" y="10"/>
                  </a:lnTo>
                  <a:lnTo>
                    <a:pt x="14" y="9"/>
                  </a:lnTo>
                  <a:lnTo>
                    <a:pt x="8" y="6"/>
                  </a:lnTo>
                  <a:lnTo>
                    <a:pt x="7" y="6"/>
                  </a:lnTo>
                  <a:lnTo>
                    <a:pt x="6" y="5"/>
                  </a:lnTo>
                  <a:lnTo>
                    <a:pt x="5" y="4"/>
                  </a:lnTo>
                  <a:lnTo>
                    <a:pt x="4" y="3"/>
                  </a:lnTo>
                  <a:lnTo>
                    <a:pt x="3" y="2"/>
                  </a:lnTo>
                  <a:lnTo>
                    <a:pt x="2" y="2"/>
                  </a:lnTo>
                  <a:lnTo>
                    <a:pt x="1" y="1"/>
                  </a:lnTo>
                  <a:lnTo>
                    <a:pt x="0" y="0"/>
                  </a:lnTo>
                  <a:lnTo>
                    <a:pt x="50" y="0"/>
                  </a:lnTo>
                  <a:lnTo>
                    <a:pt x="50" y="1"/>
                  </a:lnTo>
                  <a:lnTo>
                    <a:pt x="49" y="2"/>
                  </a:lnTo>
                  <a:lnTo>
                    <a:pt x="48" y="2"/>
                  </a:lnTo>
                  <a:lnTo>
                    <a:pt x="47" y="3"/>
                  </a:lnTo>
                  <a:lnTo>
                    <a:pt x="46" y="4"/>
                  </a:lnTo>
                  <a:lnTo>
                    <a:pt x="45" y="5"/>
                  </a:lnTo>
                  <a:lnTo>
                    <a:pt x="44" y="6"/>
                  </a:lnTo>
                  <a:lnTo>
                    <a:pt x="43" y="6"/>
                  </a:lnTo>
                  <a:lnTo>
                    <a:pt x="41" y="7"/>
                  </a:lnTo>
                  <a:lnTo>
                    <a:pt x="37" y="9"/>
                  </a:lnTo>
                  <a:lnTo>
                    <a:pt x="36" y="10"/>
                  </a:lnTo>
                  <a:lnTo>
                    <a:pt x="34" y="10"/>
                  </a:lnTo>
                  <a:lnTo>
                    <a:pt x="33" y="10"/>
                  </a:lnTo>
                  <a:lnTo>
                    <a:pt x="32" y="11"/>
                  </a:lnTo>
                  <a:lnTo>
                    <a:pt x="31" y="11"/>
                  </a:lnTo>
                  <a:lnTo>
                    <a:pt x="29" y="11"/>
                  </a:lnTo>
                  <a:lnTo>
                    <a:pt x="28" y="11"/>
                  </a:lnTo>
                  <a:lnTo>
                    <a:pt x="27" y="11"/>
                  </a:lnTo>
                  <a:lnTo>
                    <a:pt x="25" y="11"/>
                  </a:lnTo>
                  <a:close/>
                </a:path>
              </a:pathLst>
            </a:custGeom>
            <a:solidFill>
              <a:srgbClr val="E86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45" name="未知"/>
            <p:cNvSpPr>
              <a:spLocks/>
            </p:cNvSpPr>
            <p:nvPr/>
          </p:nvSpPr>
          <p:spPr bwMode="auto">
            <a:xfrm>
              <a:off x="838" y="519"/>
              <a:ext cx="14" cy="18"/>
            </a:xfrm>
            <a:custGeom>
              <a:avLst/>
              <a:gdLst>
                <a:gd name="T0" fmla="*/ 0 w 33"/>
                <a:gd name="T1" fmla="*/ 0 h 44"/>
                <a:gd name="T2" fmla="*/ 0 w 33"/>
                <a:gd name="T3" fmla="*/ 0 h 44"/>
                <a:gd name="T4" fmla="*/ 0 w 33"/>
                <a:gd name="T5" fmla="*/ 0 h 44"/>
                <a:gd name="T6" fmla="*/ 0 w 33"/>
                <a:gd name="T7" fmla="*/ 0 h 44"/>
                <a:gd name="T8" fmla="*/ 0 w 33"/>
                <a:gd name="T9" fmla="*/ 0 h 44"/>
                <a:gd name="T10" fmla="*/ 0 w 33"/>
                <a:gd name="T11" fmla="*/ 0 h 44"/>
                <a:gd name="T12" fmla="*/ 0 w 33"/>
                <a:gd name="T13" fmla="*/ 0 h 44"/>
                <a:gd name="T14" fmla="*/ 0 w 33"/>
                <a:gd name="T15" fmla="*/ 0 h 44"/>
                <a:gd name="T16" fmla="*/ 0 w 33"/>
                <a:gd name="T17" fmla="*/ 0 h 44"/>
                <a:gd name="T18" fmla="*/ 0 w 33"/>
                <a:gd name="T19" fmla="*/ 0 h 44"/>
                <a:gd name="T20" fmla="*/ 0 w 33"/>
                <a:gd name="T21" fmla="*/ 0 h 44"/>
                <a:gd name="T22" fmla="*/ 0 w 33"/>
                <a:gd name="T23" fmla="*/ 0 h 44"/>
                <a:gd name="T24" fmla="*/ 0 w 33"/>
                <a:gd name="T25" fmla="*/ 0 h 44"/>
                <a:gd name="T26" fmla="*/ 0 w 33"/>
                <a:gd name="T27" fmla="*/ 0 h 44"/>
                <a:gd name="T28" fmla="*/ 0 w 33"/>
                <a:gd name="T29" fmla="*/ 0 h 44"/>
                <a:gd name="T30" fmla="*/ 0 w 33"/>
                <a:gd name="T31" fmla="*/ 0 h 44"/>
                <a:gd name="T32" fmla="*/ 0 w 33"/>
                <a:gd name="T33" fmla="*/ 0 h 44"/>
                <a:gd name="T34" fmla="*/ 0 w 33"/>
                <a:gd name="T35" fmla="*/ 0 h 44"/>
                <a:gd name="T36" fmla="*/ 0 w 33"/>
                <a:gd name="T37" fmla="*/ 0 h 44"/>
                <a:gd name="T38" fmla="*/ 0 w 33"/>
                <a:gd name="T39" fmla="*/ 0 h 44"/>
                <a:gd name="T40" fmla="*/ 0 w 33"/>
                <a:gd name="T41" fmla="*/ 0 h 44"/>
                <a:gd name="T42" fmla="*/ 0 w 33"/>
                <a:gd name="T43" fmla="*/ 0 h 44"/>
                <a:gd name="T44" fmla="*/ 0 w 33"/>
                <a:gd name="T45" fmla="*/ 0 h 44"/>
                <a:gd name="T46" fmla="*/ 0 w 33"/>
                <a:gd name="T47" fmla="*/ 0 h 44"/>
                <a:gd name="T48" fmla="*/ 0 w 33"/>
                <a:gd name="T49" fmla="*/ 0 h 44"/>
                <a:gd name="T50" fmla="*/ 0 w 33"/>
                <a:gd name="T51" fmla="*/ 0 h 44"/>
                <a:gd name="T52" fmla="*/ 0 w 33"/>
                <a:gd name="T53" fmla="*/ 0 h 44"/>
                <a:gd name="T54" fmla="*/ 0 w 33"/>
                <a:gd name="T55" fmla="*/ 0 h 44"/>
                <a:gd name="T56" fmla="*/ 0 w 33"/>
                <a:gd name="T57" fmla="*/ 0 h 44"/>
                <a:gd name="T58" fmla="*/ 0 w 33"/>
                <a:gd name="T59" fmla="*/ 0 h 44"/>
                <a:gd name="T60" fmla="*/ 0 w 33"/>
                <a:gd name="T61" fmla="*/ 0 h 44"/>
                <a:gd name="T62" fmla="*/ 0 w 33"/>
                <a:gd name="T63" fmla="*/ 0 h 44"/>
                <a:gd name="T64" fmla="*/ 0 w 33"/>
                <a:gd name="T65" fmla="*/ 0 h 44"/>
                <a:gd name="T66" fmla="*/ 0 w 33"/>
                <a:gd name="T67" fmla="*/ 0 h 44"/>
                <a:gd name="T68" fmla="*/ 0 w 33"/>
                <a:gd name="T69" fmla="*/ 0 h 44"/>
                <a:gd name="T70" fmla="*/ 0 w 33"/>
                <a:gd name="T71" fmla="*/ 0 h 44"/>
                <a:gd name="T72" fmla="*/ 0 w 33"/>
                <a:gd name="T73" fmla="*/ 0 h 44"/>
                <a:gd name="T74" fmla="*/ 0 w 33"/>
                <a:gd name="T75" fmla="*/ 0 h 44"/>
                <a:gd name="T76" fmla="*/ 0 w 33"/>
                <a:gd name="T77" fmla="*/ 0 h 44"/>
                <a:gd name="T78" fmla="*/ 0 w 33"/>
                <a:gd name="T79" fmla="*/ 0 h 44"/>
                <a:gd name="T80" fmla="*/ 0 w 33"/>
                <a:gd name="T81" fmla="*/ 0 h 44"/>
                <a:gd name="T82" fmla="*/ 0 w 33"/>
                <a:gd name="T83" fmla="*/ 0 h 44"/>
                <a:gd name="T84" fmla="*/ 0 w 33"/>
                <a:gd name="T85" fmla="*/ 0 h 44"/>
                <a:gd name="T86" fmla="*/ 0 w 33"/>
                <a:gd name="T87" fmla="*/ 0 h 44"/>
                <a:gd name="T88" fmla="*/ 0 w 33"/>
                <a:gd name="T89" fmla="*/ 0 h 44"/>
                <a:gd name="T90" fmla="*/ 0 w 33"/>
                <a:gd name="T91" fmla="*/ 0 h 44"/>
                <a:gd name="T92" fmla="*/ 0 w 33"/>
                <a:gd name="T93" fmla="*/ 0 h 44"/>
                <a:gd name="T94" fmla="*/ 0 w 33"/>
                <a:gd name="T95" fmla="*/ 0 h 44"/>
                <a:gd name="T96" fmla="*/ 0 w 33"/>
                <a:gd name="T97" fmla="*/ 0 h 44"/>
                <a:gd name="T98" fmla="*/ 0 w 33"/>
                <a:gd name="T99" fmla="*/ 0 h 44"/>
                <a:gd name="T100" fmla="*/ 0 w 33"/>
                <a:gd name="T101" fmla="*/ 0 h 44"/>
                <a:gd name="T102" fmla="*/ 0 w 33"/>
                <a:gd name="T103" fmla="*/ 0 h 44"/>
                <a:gd name="T104" fmla="*/ 0 w 33"/>
                <a:gd name="T105" fmla="*/ 0 h 44"/>
                <a:gd name="T106" fmla="*/ 0 w 33"/>
                <a:gd name="T107" fmla="*/ 0 h 44"/>
                <a:gd name="T108" fmla="*/ 0 w 33"/>
                <a:gd name="T109" fmla="*/ 0 h 44"/>
                <a:gd name="T110" fmla="*/ 0 w 33"/>
                <a:gd name="T111" fmla="*/ 0 h 44"/>
                <a:gd name="T112" fmla="*/ 0 w 33"/>
                <a:gd name="T113" fmla="*/ 0 h 44"/>
                <a:gd name="T114" fmla="*/ 0 w 33"/>
                <a:gd name="T115" fmla="*/ 0 h 44"/>
                <a:gd name="T116" fmla="*/ 0 w 33"/>
                <a:gd name="T117" fmla="*/ 0 h 44"/>
                <a:gd name="T118" fmla="*/ 0 w 33"/>
                <a:gd name="T119" fmla="*/ 0 h 44"/>
                <a:gd name="T120" fmla="*/ 0 w 33"/>
                <a:gd name="T121" fmla="*/ 0 h 44"/>
                <a:gd name="T122" fmla="*/ 0 w 33"/>
                <a:gd name="T123" fmla="*/ 0 h 44"/>
                <a:gd name="T124" fmla="*/ 0 w 33"/>
                <a:gd name="T125" fmla="*/ 0 h 44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33" h="44">
                  <a:moveTo>
                    <a:pt x="8" y="44"/>
                  </a:moveTo>
                  <a:lnTo>
                    <a:pt x="8" y="44"/>
                  </a:lnTo>
                  <a:lnTo>
                    <a:pt x="8" y="43"/>
                  </a:lnTo>
                  <a:lnTo>
                    <a:pt x="7" y="43"/>
                  </a:lnTo>
                  <a:lnTo>
                    <a:pt x="7" y="42"/>
                  </a:lnTo>
                  <a:lnTo>
                    <a:pt x="6" y="41"/>
                  </a:lnTo>
                  <a:lnTo>
                    <a:pt x="6" y="40"/>
                  </a:lnTo>
                  <a:lnTo>
                    <a:pt x="5" y="40"/>
                  </a:lnTo>
                  <a:lnTo>
                    <a:pt x="5" y="39"/>
                  </a:lnTo>
                  <a:lnTo>
                    <a:pt x="4" y="38"/>
                  </a:lnTo>
                  <a:lnTo>
                    <a:pt x="4" y="37"/>
                  </a:lnTo>
                  <a:lnTo>
                    <a:pt x="3" y="36"/>
                  </a:lnTo>
                  <a:lnTo>
                    <a:pt x="3" y="35"/>
                  </a:lnTo>
                  <a:lnTo>
                    <a:pt x="2" y="34"/>
                  </a:lnTo>
                  <a:lnTo>
                    <a:pt x="2" y="33"/>
                  </a:lnTo>
                  <a:lnTo>
                    <a:pt x="2" y="32"/>
                  </a:lnTo>
                  <a:lnTo>
                    <a:pt x="1" y="31"/>
                  </a:lnTo>
                  <a:lnTo>
                    <a:pt x="1" y="30"/>
                  </a:lnTo>
                  <a:lnTo>
                    <a:pt x="1" y="29"/>
                  </a:lnTo>
                  <a:lnTo>
                    <a:pt x="1" y="27"/>
                  </a:lnTo>
                  <a:lnTo>
                    <a:pt x="0" y="26"/>
                  </a:lnTo>
                  <a:lnTo>
                    <a:pt x="0" y="25"/>
                  </a:lnTo>
                  <a:lnTo>
                    <a:pt x="0" y="24"/>
                  </a:lnTo>
                  <a:lnTo>
                    <a:pt x="0" y="23"/>
                  </a:lnTo>
                  <a:lnTo>
                    <a:pt x="0" y="22"/>
                  </a:lnTo>
                  <a:lnTo>
                    <a:pt x="0" y="21"/>
                  </a:lnTo>
                  <a:lnTo>
                    <a:pt x="1" y="14"/>
                  </a:lnTo>
                  <a:lnTo>
                    <a:pt x="1" y="13"/>
                  </a:lnTo>
                  <a:lnTo>
                    <a:pt x="2" y="12"/>
                  </a:lnTo>
                  <a:lnTo>
                    <a:pt x="2" y="11"/>
                  </a:lnTo>
                  <a:lnTo>
                    <a:pt x="3" y="9"/>
                  </a:lnTo>
                  <a:lnTo>
                    <a:pt x="3" y="8"/>
                  </a:lnTo>
                  <a:lnTo>
                    <a:pt x="4" y="7"/>
                  </a:lnTo>
                  <a:lnTo>
                    <a:pt x="4" y="6"/>
                  </a:lnTo>
                  <a:lnTo>
                    <a:pt x="5" y="6"/>
                  </a:lnTo>
                  <a:lnTo>
                    <a:pt x="5" y="5"/>
                  </a:lnTo>
                  <a:lnTo>
                    <a:pt x="6" y="4"/>
                  </a:lnTo>
                  <a:lnTo>
                    <a:pt x="6" y="3"/>
                  </a:lnTo>
                  <a:lnTo>
                    <a:pt x="7" y="3"/>
                  </a:lnTo>
                  <a:lnTo>
                    <a:pt x="7" y="2"/>
                  </a:lnTo>
                  <a:lnTo>
                    <a:pt x="8" y="1"/>
                  </a:lnTo>
                  <a:lnTo>
                    <a:pt x="8" y="0"/>
                  </a:lnTo>
                  <a:lnTo>
                    <a:pt x="33" y="0"/>
                  </a:lnTo>
                  <a:lnTo>
                    <a:pt x="32" y="0"/>
                  </a:lnTo>
                  <a:lnTo>
                    <a:pt x="31" y="1"/>
                  </a:lnTo>
                  <a:lnTo>
                    <a:pt x="30" y="1"/>
                  </a:lnTo>
                  <a:lnTo>
                    <a:pt x="29" y="1"/>
                  </a:lnTo>
                  <a:lnTo>
                    <a:pt x="28" y="1"/>
                  </a:lnTo>
                  <a:lnTo>
                    <a:pt x="27" y="1"/>
                  </a:lnTo>
                  <a:lnTo>
                    <a:pt x="26" y="2"/>
                  </a:lnTo>
                  <a:lnTo>
                    <a:pt x="22" y="4"/>
                  </a:lnTo>
                  <a:lnTo>
                    <a:pt x="21" y="4"/>
                  </a:lnTo>
                  <a:lnTo>
                    <a:pt x="19" y="6"/>
                  </a:lnTo>
                  <a:lnTo>
                    <a:pt x="18" y="7"/>
                  </a:lnTo>
                  <a:lnTo>
                    <a:pt x="17" y="8"/>
                  </a:lnTo>
                  <a:lnTo>
                    <a:pt x="16" y="9"/>
                  </a:lnTo>
                  <a:lnTo>
                    <a:pt x="15" y="11"/>
                  </a:lnTo>
                  <a:lnTo>
                    <a:pt x="14" y="12"/>
                  </a:lnTo>
                  <a:lnTo>
                    <a:pt x="14" y="13"/>
                  </a:lnTo>
                  <a:lnTo>
                    <a:pt x="13" y="14"/>
                  </a:lnTo>
                  <a:lnTo>
                    <a:pt x="13" y="16"/>
                  </a:lnTo>
                  <a:lnTo>
                    <a:pt x="12" y="17"/>
                  </a:lnTo>
                  <a:lnTo>
                    <a:pt x="12" y="18"/>
                  </a:lnTo>
                  <a:lnTo>
                    <a:pt x="12" y="19"/>
                  </a:lnTo>
                  <a:lnTo>
                    <a:pt x="12" y="20"/>
                  </a:lnTo>
                  <a:lnTo>
                    <a:pt x="12" y="21"/>
                  </a:lnTo>
                  <a:lnTo>
                    <a:pt x="12" y="22"/>
                  </a:lnTo>
                  <a:lnTo>
                    <a:pt x="12" y="23"/>
                  </a:lnTo>
                  <a:lnTo>
                    <a:pt x="12" y="24"/>
                  </a:lnTo>
                  <a:lnTo>
                    <a:pt x="12" y="25"/>
                  </a:lnTo>
                  <a:lnTo>
                    <a:pt x="12" y="26"/>
                  </a:lnTo>
                  <a:lnTo>
                    <a:pt x="12" y="27"/>
                  </a:lnTo>
                  <a:lnTo>
                    <a:pt x="13" y="29"/>
                  </a:lnTo>
                  <a:lnTo>
                    <a:pt x="13" y="30"/>
                  </a:lnTo>
                  <a:lnTo>
                    <a:pt x="14" y="31"/>
                  </a:lnTo>
                  <a:lnTo>
                    <a:pt x="14" y="32"/>
                  </a:lnTo>
                  <a:lnTo>
                    <a:pt x="15" y="33"/>
                  </a:lnTo>
                  <a:lnTo>
                    <a:pt x="15" y="34"/>
                  </a:lnTo>
                  <a:lnTo>
                    <a:pt x="16" y="35"/>
                  </a:lnTo>
                  <a:lnTo>
                    <a:pt x="17" y="36"/>
                  </a:lnTo>
                  <a:lnTo>
                    <a:pt x="18" y="37"/>
                  </a:lnTo>
                  <a:lnTo>
                    <a:pt x="18" y="38"/>
                  </a:lnTo>
                  <a:lnTo>
                    <a:pt x="19" y="38"/>
                  </a:lnTo>
                  <a:lnTo>
                    <a:pt x="19" y="39"/>
                  </a:lnTo>
                  <a:lnTo>
                    <a:pt x="26" y="43"/>
                  </a:lnTo>
                  <a:lnTo>
                    <a:pt x="27" y="43"/>
                  </a:lnTo>
                  <a:lnTo>
                    <a:pt x="32" y="44"/>
                  </a:lnTo>
                  <a:lnTo>
                    <a:pt x="33" y="44"/>
                  </a:lnTo>
                </a:path>
              </a:pathLst>
            </a:custGeom>
            <a:solidFill>
              <a:srgbClr val="E86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46" name="未知"/>
            <p:cNvSpPr>
              <a:spLocks/>
            </p:cNvSpPr>
            <p:nvPr/>
          </p:nvSpPr>
          <p:spPr bwMode="auto">
            <a:xfrm>
              <a:off x="852" y="519"/>
              <a:ext cx="13" cy="18"/>
            </a:xfrm>
            <a:custGeom>
              <a:avLst/>
              <a:gdLst>
                <a:gd name="T0" fmla="*/ 0 w 33"/>
                <a:gd name="T1" fmla="*/ 0 h 44"/>
                <a:gd name="T2" fmla="*/ 0 w 33"/>
                <a:gd name="T3" fmla="*/ 0 h 44"/>
                <a:gd name="T4" fmla="*/ 0 w 33"/>
                <a:gd name="T5" fmla="*/ 0 h 44"/>
                <a:gd name="T6" fmla="*/ 0 w 33"/>
                <a:gd name="T7" fmla="*/ 0 h 44"/>
                <a:gd name="T8" fmla="*/ 0 w 33"/>
                <a:gd name="T9" fmla="*/ 0 h 44"/>
                <a:gd name="T10" fmla="*/ 0 w 33"/>
                <a:gd name="T11" fmla="*/ 0 h 44"/>
                <a:gd name="T12" fmla="*/ 0 w 33"/>
                <a:gd name="T13" fmla="*/ 0 h 44"/>
                <a:gd name="T14" fmla="*/ 0 w 33"/>
                <a:gd name="T15" fmla="*/ 0 h 44"/>
                <a:gd name="T16" fmla="*/ 0 w 33"/>
                <a:gd name="T17" fmla="*/ 0 h 44"/>
                <a:gd name="T18" fmla="*/ 0 w 33"/>
                <a:gd name="T19" fmla="*/ 0 h 44"/>
                <a:gd name="T20" fmla="*/ 0 w 33"/>
                <a:gd name="T21" fmla="*/ 0 h 44"/>
                <a:gd name="T22" fmla="*/ 0 w 33"/>
                <a:gd name="T23" fmla="*/ 0 h 44"/>
                <a:gd name="T24" fmla="*/ 0 w 33"/>
                <a:gd name="T25" fmla="*/ 0 h 44"/>
                <a:gd name="T26" fmla="*/ 0 w 33"/>
                <a:gd name="T27" fmla="*/ 0 h 44"/>
                <a:gd name="T28" fmla="*/ 0 w 33"/>
                <a:gd name="T29" fmla="*/ 0 h 44"/>
                <a:gd name="T30" fmla="*/ 0 w 33"/>
                <a:gd name="T31" fmla="*/ 0 h 44"/>
                <a:gd name="T32" fmla="*/ 0 w 33"/>
                <a:gd name="T33" fmla="*/ 0 h 44"/>
                <a:gd name="T34" fmla="*/ 0 w 33"/>
                <a:gd name="T35" fmla="*/ 0 h 44"/>
                <a:gd name="T36" fmla="*/ 0 w 33"/>
                <a:gd name="T37" fmla="*/ 0 h 44"/>
                <a:gd name="T38" fmla="*/ 0 w 33"/>
                <a:gd name="T39" fmla="*/ 0 h 44"/>
                <a:gd name="T40" fmla="*/ 0 w 33"/>
                <a:gd name="T41" fmla="*/ 0 h 44"/>
                <a:gd name="T42" fmla="*/ 0 w 33"/>
                <a:gd name="T43" fmla="*/ 0 h 44"/>
                <a:gd name="T44" fmla="*/ 0 w 33"/>
                <a:gd name="T45" fmla="*/ 0 h 44"/>
                <a:gd name="T46" fmla="*/ 0 w 33"/>
                <a:gd name="T47" fmla="*/ 0 h 44"/>
                <a:gd name="T48" fmla="*/ 0 w 33"/>
                <a:gd name="T49" fmla="*/ 0 h 44"/>
                <a:gd name="T50" fmla="*/ 0 w 33"/>
                <a:gd name="T51" fmla="*/ 0 h 44"/>
                <a:gd name="T52" fmla="*/ 0 w 33"/>
                <a:gd name="T53" fmla="*/ 0 h 44"/>
                <a:gd name="T54" fmla="*/ 0 w 33"/>
                <a:gd name="T55" fmla="*/ 0 h 44"/>
                <a:gd name="T56" fmla="*/ 0 w 33"/>
                <a:gd name="T57" fmla="*/ 0 h 44"/>
                <a:gd name="T58" fmla="*/ 0 w 33"/>
                <a:gd name="T59" fmla="*/ 0 h 44"/>
                <a:gd name="T60" fmla="*/ 0 w 33"/>
                <a:gd name="T61" fmla="*/ 0 h 44"/>
                <a:gd name="T62" fmla="*/ 0 w 33"/>
                <a:gd name="T63" fmla="*/ 0 h 44"/>
                <a:gd name="T64" fmla="*/ 0 w 33"/>
                <a:gd name="T65" fmla="*/ 0 h 44"/>
                <a:gd name="T66" fmla="*/ 0 w 33"/>
                <a:gd name="T67" fmla="*/ 0 h 44"/>
                <a:gd name="T68" fmla="*/ 0 w 33"/>
                <a:gd name="T69" fmla="*/ 0 h 44"/>
                <a:gd name="T70" fmla="*/ 0 w 33"/>
                <a:gd name="T71" fmla="*/ 0 h 44"/>
                <a:gd name="T72" fmla="*/ 0 w 33"/>
                <a:gd name="T73" fmla="*/ 0 h 44"/>
                <a:gd name="T74" fmla="*/ 0 w 33"/>
                <a:gd name="T75" fmla="*/ 0 h 44"/>
                <a:gd name="T76" fmla="*/ 0 w 33"/>
                <a:gd name="T77" fmla="*/ 0 h 44"/>
                <a:gd name="T78" fmla="*/ 0 w 33"/>
                <a:gd name="T79" fmla="*/ 0 h 44"/>
                <a:gd name="T80" fmla="*/ 0 w 33"/>
                <a:gd name="T81" fmla="*/ 0 h 44"/>
                <a:gd name="T82" fmla="*/ 0 w 33"/>
                <a:gd name="T83" fmla="*/ 0 h 44"/>
                <a:gd name="T84" fmla="*/ 0 w 33"/>
                <a:gd name="T85" fmla="*/ 0 h 44"/>
                <a:gd name="T86" fmla="*/ 0 w 33"/>
                <a:gd name="T87" fmla="*/ 0 h 44"/>
                <a:gd name="T88" fmla="*/ 0 w 33"/>
                <a:gd name="T89" fmla="*/ 0 h 44"/>
                <a:gd name="T90" fmla="*/ 0 w 33"/>
                <a:gd name="T91" fmla="*/ 0 h 44"/>
                <a:gd name="T92" fmla="*/ 0 w 33"/>
                <a:gd name="T93" fmla="*/ 0 h 44"/>
                <a:gd name="T94" fmla="*/ 0 w 33"/>
                <a:gd name="T95" fmla="*/ 0 h 44"/>
                <a:gd name="T96" fmla="*/ 0 w 33"/>
                <a:gd name="T97" fmla="*/ 0 h 44"/>
                <a:gd name="T98" fmla="*/ 0 w 33"/>
                <a:gd name="T99" fmla="*/ 0 h 44"/>
                <a:gd name="T100" fmla="*/ 0 w 33"/>
                <a:gd name="T101" fmla="*/ 0 h 44"/>
                <a:gd name="T102" fmla="*/ 0 w 33"/>
                <a:gd name="T103" fmla="*/ 0 h 44"/>
                <a:gd name="T104" fmla="*/ 0 w 33"/>
                <a:gd name="T105" fmla="*/ 0 h 44"/>
                <a:gd name="T106" fmla="*/ 0 w 33"/>
                <a:gd name="T107" fmla="*/ 0 h 44"/>
                <a:gd name="T108" fmla="*/ 0 w 33"/>
                <a:gd name="T109" fmla="*/ 0 h 44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0" t="0" r="r" b="b"/>
              <a:pathLst>
                <a:path w="33" h="44">
                  <a:moveTo>
                    <a:pt x="0" y="44"/>
                  </a:moveTo>
                  <a:lnTo>
                    <a:pt x="14" y="39"/>
                  </a:lnTo>
                  <a:lnTo>
                    <a:pt x="20" y="32"/>
                  </a:lnTo>
                  <a:lnTo>
                    <a:pt x="20" y="31"/>
                  </a:lnTo>
                  <a:lnTo>
                    <a:pt x="20" y="30"/>
                  </a:lnTo>
                  <a:lnTo>
                    <a:pt x="21" y="30"/>
                  </a:lnTo>
                  <a:lnTo>
                    <a:pt x="21" y="29"/>
                  </a:lnTo>
                  <a:lnTo>
                    <a:pt x="21" y="28"/>
                  </a:lnTo>
                  <a:lnTo>
                    <a:pt x="21" y="27"/>
                  </a:lnTo>
                  <a:lnTo>
                    <a:pt x="22" y="26"/>
                  </a:lnTo>
                  <a:lnTo>
                    <a:pt x="22" y="25"/>
                  </a:lnTo>
                  <a:lnTo>
                    <a:pt x="22" y="24"/>
                  </a:lnTo>
                  <a:lnTo>
                    <a:pt x="22" y="23"/>
                  </a:lnTo>
                  <a:lnTo>
                    <a:pt x="22" y="22"/>
                  </a:lnTo>
                  <a:lnTo>
                    <a:pt x="22" y="21"/>
                  </a:lnTo>
                  <a:lnTo>
                    <a:pt x="22" y="20"/>
                  </a:lnTo>
                  <a:lnTo>
                    <a:pt x="22" y="19"/>
                  </a:lnTo>
                  <a:lnTo>
                    <a:pt x="22" y="18"/>
                  </a:lnTo>
                  <a:lnTo>
                    <a:pt x="21" y="17"/>
                  </a:lnTo>
                  <a:lnTo>
                    <a:pt x="21" y="16"/>
                  </a:lnTo>
                  <a:lnTo>
                    <a:pt x="21" y="15"/>
                  </a:lnTo>
                  <a:lnTo>
                    <a:pt x="20" y="14"/>
                  </a:lnTo>
                  <a:lnTo>
                    <a:pt x="20" y="13"/>
                  </a:lnTo>
                  <a:lnTo>
                    <a:pt x="20" y="12"/>
                  </a:lnTo>
                  <a:lnTo>
                    <a:pt x="19" y="12"/>
                  </a:lnTo>
                  <a:lnTo>
                    <a:pt x="19" y="11"/>
                  </a:lnTo>
                  <a:lnTo>
                    <a:pt x="18" y="10"/>
                  </a:lnTo>
                  <a:lnTo>
                    <a:pt x="18" y="9"/>
                  </a:lnTo>
                  <a:lnTo>
                    <a:pt x="17" y="9"/>
                  </a:lnTo>
                  <a:lnTo>
                    <a:pt x="17" y="8"/>
                  </a:lnTo>
                  <a:lnTo>
                    <a:pt x="16" y="7"/>
                  </a:lnTo>
                  <a:lnTo>
                    <a:pt x="15" y="6"/>
                  </a:lnTo>
                  <a:lnTo>
                    <a:pt x="14" y="6"/>
                  </a:lnTo>
                  <a:lnTo>
                    <a:pt x="14" y="5"/>
                  </a:lnTo>
                  <a:lnTo>
                    <a:pt x="13" y="5"/>
                  </a:lnTo>
                  <a:lnTo>
                    <a:pt x="0" y="0"/>
                  </a:lnTo>
                  <a:lnTo>
                    <a:pt x="25" y="0"/>
                  </a:lnTo>
                  <a:lnTo>
                    <a:pt x="25" y="1"/>
                  </a:lnTo>
                  <a:lnTo>
                    <a:pt x="26" y="1"/>
                  </a:lnTo>
                  <a:lnTo>
                    <a:pt x="26" y="2"/>
                  </a:lnTo>
                  <a:lnTo>
                    <a:pt x="27" y="2"/>
                  </a:lnTo>
                  <a:lnTo>
                    <a:pt x="27" y="3"/>
                  </a:lnTo>
                  <a:lnTo>
                    <a:pt x="28" y="4"/>
                  </a:lnTo>
                  <a:lnTo>
                    <a:pt x="28" y="5"/>
                  </a:lnTo>
                  <a:lnTo>
                    <a:pt x="29" y="5"/>
                  </a:lnTo>
                  <a:lnTo>
                    <a:pt x="29" y="6"/>
                  </a:lnTo>
                  <a:lnTo>
                    <a:pt x="30" y="7"/>
                  </a:lnTo>
                  <a:lnTo>
                    <a:pt x="30" y="8"/>
                  </a:lnTo>
                  <a:lnTo>
                    <a:pt x="31" y="9"/>
                  </a:lnTo>
                  <a:lnTo>
                    <a:pt x="31" y="10"/>
                  </a:lnTo>
                  <a:lnTo>
                    <a:pt x="31" y="11"/>
                  </a:lnTo>
                  <a:lnTo>
                    <a:pt x="32" y="12"/>
                  </a:lnTo>
                  <a:lnTo>
                    <a:pt x="33" y="16"/>
                  </a:lnTo>
                  <a:lnTo>
                    <a:pt x="33" y="17"/>
                  </a:lnTo>
                  <a:lnTo>
                    <a:pt x="33" y="18"/>
                  </a:lnTo>
                  <a:lnTo>
                    <a:pt x="33" y="19"/>
                  </a:lnTo>
                  <a:lnTo>
                    <a:pt x="33" y="20"/>
                  </a:lnTo>
                  <a:lnTo>
                    <a:pt x="33" y="21"/>
                  </a:lnTo>
                  <a:lnTo>
                    <a:pt x="33" y="22"/>
                  </a:lnTo>
                  <a:lnTo>
                    <a:pt x="33" y="23"/>
                  </a:lnTo>
                  <a:lnTo>
                    <a:pt x="33" y="24"/>
                  </a:lnTo>
                  <a:lnTo>
                    <a:pt x="33" y="25"/>
                  </a:lnTo>
                  <a:lnTo>
                    <a:pt x="33" y="26"/>
                  </a:lnTo>
                  <a:lnTo>
                    <a:pt x="33" y="27"/>
                  </a:lnTo>
                  <a:lnTo>
                    <a:pt x="33" y="28"/>
                  </a:lnTo>
                  <a:lnTo>
                    <a:pt x="33" y="29"/>
                  </a:lnTo>
                  <a:lnTo>
                    <a:pt x="33" y="30"/>
                  </a:lnTo>
                  <a:lnTo>
                    <a:pt x="32" y="30"/>
                  </a:lnTo>
                  <a:lnTo>
                    <a:pt x="32" y="31"/>
                  </a:lnTo>
                  <a:lnTo>
                    <a:pt x="32" y="32"/>
                  </a:lnTo>
                  <a:lnTo>
                    <a:pt x="32" y="33"/>
                  </a:lnTo>
                  <a:lnTo>
                    <a:pt x="31" y="33"/>
                  </a:lnTo>
                  <a:lnTo>
                    <a:pt x="31" y="34"/>
                  </a:lnTo>
                  <a:lnTo>
                    <a:pt x="31" y="35"/>
                  </a:lnTo>
                  <a:lnTo>
                    <a:pt x="31" y="36"/>
                  </a:lnTo>
                  <a:lnTo>
                    <a:pt x="30" y="36"/>
                  </a:lnTo>
                  <a:lnTo>
                    <a:pt x="30" y="37"/>
                  </a:lnTo>
                  <a:lnTo>
                    <a:pt x="30" y="38"/>
                  </a:lnTo>
                  <a:lnTo>
                    <a:pt x="29" y="38"/>
                  </a:lnTo>
                  <a:lnTo>
                    <a:pt x="29" y="39"/>
                  </a:lnTo>
                  <a:lnTo>
                    <a:pt x="28" y="40"/>
                  </a:lnTo>
                  <a:lnTo>
                    <a:pt x="28" y="41"/>
                  </a:lnTo>
                  <a:lnTo>
                    <a:pt x="27" y="41"/>
                  </a:lnTo>
                  <a:lnTo>
                    <a:pt x="27" y="42"/>
                  </a:lnTo>
                  <a:lnTo>
                    <a:pt x="26" y="43"/>
                  </a:lnTo>
                  <a:lnTo>
                    <a:pt x="26" y="44"/>
                  </a:lnTo>
                  <a:lnTo>
                    <a:pt x="25" y="44"/>
                  </a:lnTo>
                </a:path>
              </a:pathLst>
            </a:custGeom>
            <a:solidFill>
              <a:srgbClr val="E86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47" name="未知"/>
            <p:cNvSpPr>
              <a:spLocks/>
            </p:cNvSpPr>
            <p:nvPr/>
          </p:nvSpPr>
          <p:spPr bwMode="auto">
            <a:xfrm>
              <a:off x="842" y="515"/>
              <a:ext cx="20" cy="4"/>
            </a:xfrm>
            <a:custGeom>
              <a:avLst/>
              <a:gdLst>
                <a:gd name="T0" fmla="*/ 0 w 50"/>
                <a:gd name="T1" fmla="*/ 0 h 11"/>
                <a:gd name="T2" fmla="*/ 0 w 50"/>
                <a:gd name="T3" fmla="*/ 0 h 11"/>
                <a:gd name="T4" fmla="*/ 0 w 50"/>
                <a:gd name="T5" fmla="*/ 0 h 11"/>
                <a:gd name="T6" fmla="*/ 0 w 50"/>
                <a:gd name="T7" fmla="*/ 0 h 11"/>
                <a:gd name="T8" fmla="*/ 0 w 50"/>
                <a:gd name="T9" fmla="*/ 0 h 11"/>
                <a:gd name="T10" fmla="*/ 0 w 50"/>
                <a:gd name="T11" fmla="*/ 0 h 11"/>
                <a:gd name="T12" fmla="*/ 0 w 50"/>
                <a:gd name="T13" fmla="*/ 0 h 11"/>
                <a:gd name="T14" fmla="*/ 0 w 50"/>
                <a:gd name="T15" fmla="*/ 0 h 11"/>
                <a:gd name="T16" fmla="*/ 0 w 50"/>
                <a:gd name="T17" fmla="*/ 0 h 11"/>
                <a:gd name="T18" fmla="*/ 0 w 50"/>
                <a:gd name="T19" fmla="*/ 0 h 11"/>
                <a:gd name="T20" fmla="*/ 0 w 50"/>
                <a:gd name="T21" fmla="*/ 0 h 11"/>
                <a:gd name="T22" fmla="*/ 0 w 50"/>
                <a:gd name="T23" fmla="*/ 0 h 11"/>
                <a:gd name="T24" fmla="*/ 0 w 50"/>
                <a:gd name="T25" fmla="*/ 0 h 11"/>
                <a:gd name="T26" fmla="*/ 0 w 50"/>
                <a:gd name="T27" fmla="*/ 0 h 11"/>
                <a:gd name="T28" fmla="*/ 0 w 50"/>
                <a:gd name="T29" fmla="*/ 0 h 11"/>
                <a:gd name="T30" fmla="*/ 0 w 50"/>
                <a:gd name="T31" fmla="*/ 0 h 11"/>
                <a:gd name="T32" fmla="*/ 0 w 50"/>
                <a:gd name="T33" fmla="*/ 0 h 11"/>
                <a:gd name="T34" fmla="*/ 0 w 50"/>
                <a:gd name="T35" fmla="*/ 0 h 11"/>
                <a:gd name="T36" fmla="*/ 0 w 50"/>
                <a:gd name="T37" fmla="*/ 0 h 11"/>
                <a:gd name="T38" fmla="*/ 0 w 50"/>
                <a:gd name="T39" fmla="*/ 0 h 11"/>
                <a:gd name="T40" fmla="*/ 0 w 50"/>
                <a:gd name="T41" fmla="*/ 0 h 11"/>
                <a:gd name="T42" fmla="*/ 0 w 50"/>
                <a:gd name="T43" fmla="*/ 0 h 11"/>
                <a:gd name="T44" fmla="*/ 0 w 50"/>
                <a:gd name="T45" fmla="*/ 0 h 11"/>
                <a:gd name="T46" fmla="*/ 0 w 50"/>
                <a:gd name="T47" fmla="*/ 0 h 11"/>
                <a:gd name="T48" fmla="*/ 0 w 50"/>
                <a:gd name="T49" fmla="*/ 0 h 11"/>
                <a:gd name="T50" fmla="*/ 0 w 50"/>
                <a:gd name="T51" fmla="*/ 0 h 11"/>
                <a:gd name="T52" fmla="*/ 0 w 50"/>
                <a:gd name="T53" fmla="*/ 0 h 11"/>
                <a:gd name="T54" fmla="*/ 0 w 50"/>
                <a:gd name="T55" fmla="*/ 0 h 11"/>
                <a:gd name="T56" fmla="*/ 0 w 50"/>
                <a:gd name="T57" fmla="*/ 0 h 11"/>
                <a:gd name="T58" fmla="*/ 0 w 50"/>
                <a:gd name="T59" fmla="*/ 0 h 11"/>
                <a:gd name="T60" fmla="*/ 0 w 50"/>
                <a:gd name="T61" fmla="*/ 0 h 11"/>
                <a:gd name="T62" fmla="*/ 0 w 50"/>
                <a:gd name="T63" fmla="*/ 0 h 11"/>
                <a:gd name="T64" fmla="*/ 0 w 50"/>
                <a:gd name="T65" fmla="*/ 0 h 11"/>
                <a:gd name="T66" fmla="*/ 0 w 50"/>
                <a:gd name="T67" fmla="*/ 0 h 11"/>
                <a:gd name="T68" fmla="*/ 0 w 50"/>
                <a:gd name="T69" fmla="*/ 0 h 11"/>
                <a:gd name="T70" fmla="*/ 0 w 50"/>
                <a:gd name="T71" fmla="*/ 0 h 11"/>
                <a:gd name="T72" fmla="*/ 0 w 50"/>
                <a:gd name="T73" fmla="*/ 0 h 11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50" h="11">
                  <a:moveTo>
                    <a:pt x="0" y="11"/>
                  </a:moveTo>
                  <a:lnTo>
                    <a:pt x="1" y="11"/>
                  </a:lnTo>
                  <a:lnTo>
                    <a:pt x="2" y="10"/>
                  </a:lnTo>
                  <a:lnTo>
                    <a:pt x="3" y="9"/>
                  </a:lnTo>
                  <a:lnTo>
                    <a:pt x="4" y="8"/>
                  </a:lnTo>
                  <a:lnTo>
                    <a:pt x="5" y="7"/>
                  </a:lnTo>
                  <a:lnTo>
                    <a:pt x="6" y="6"/>
                  </a:lnTo>
                  <a:lnTo>
                    <a:pt x="7" y="6"/>
                  </a:lnTo>
                  <a:lnTo>
                    <a:pt x="8" y="5"/>
                  </a:lnTo>
                  <a:lnTo>
                    <a:pt x="9" y="4"/>
                  </a:lnTo>
                  <a:lnTo>
                    <a:pt x="10" y="4"/>
                  </a:lnTo>
                  <a:lnTo>
                    <a:pt x="11" y="3"/>
                  </a:lnTo>
                  <a:lnTo>
                    <a:pt x="13" y="3"/>
                  </a:lnTo>
                  <a:lnTo>
                    <a:pt x="14" y="2"/>
                  </a:lnTo>
                  <a:lnTo>
                    <a:pt x="15" y="2"/>
                  </a:lnTo>
                  <a:lnTo>
                    <a:pt x="16" y="1"/>
                  </a:lnTo>
                  <a:lnTo>
                    <a:pt x="18" y="1"/>
                  </a:lnTo>
                  <a:lnTo>
                    <a:pt x="19" y="1"/>
                  </a:lnTo>
                  <a:lnTo>
                    <a:pt x="20" y="0"/>
                  </a:lnTo>
                  <a:lnTo>
                    <a:pt x="21" y="0"/>
                  </a:lnTo>
                  <a:lnTo>
                    <a:pt x="23" y="0"/>
                  </a:lnTo>
                  <a:lnTo>
                    <a:pt x="24" y="0"/>
                  </a:lnTo>
                  <a:lnTo>
                    <a:pt x="25" y="0"/>
                  </a:lnTo>
                  <a:lnTo>
                    <a:pt x="29" y="0"/>
                  </a:lnTo>
                  <a:lnTo>
                    <a:pt x="31" y="0"/>
                  </a:lnTo>
                  <a:lnTo>
                    <a:pt x="34" y="1"/>
                  </a:lnTo>
                  <a:lnTo>
                    <a:pt x="36" y="2"/>
                  </a:lnTo>
                  <a:lnTo>
                    <a:pt x="37" y="2"/>
                  </a:lnTo>
                  <a:lnTo>
                    <a:pt x="38" y="3"/>
                  </a:lnTo>
                  <a:lnTo>
                    <a:pt x="39" y="3"/>
                  </a:lnTo>
                  <a:lnTo>
                    <a:pt x="45" y="6"/>
                  </a:lnTo>
                  <a:lnTo>
                    <a:pt x="46" y="7"/>
                  </a:lnTo>
                  <a:lnTo>
                    <a:pt x="47" y="8"/>
                  </a:lnTo>
                  <a:lnTo>
                    <a:pt x="48" y="9"/>
                  </a:lnTo>
                  <a:lnTo>
                    <a:pt x="49" y="10"/>
                  </a:lnTo>
                  <a:lnTo>
                    <a:pt x="50" y="11"/>
                  </a:lnTo>
                </a:path>
              </a:pathLst>
            </a:custGeom>
            <a:solidFill>
              <a:srgbClr val="E86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48" name="未知"/>
            <p:cNvSpPr>
              <a:spLocks/>
            </p:cNvSpPr>
            <p:nvPr/>
          </p:nvSpPr>
          <p:spPr bwMode="auto">
            <a:xfrm>
              <a:off x="843" y="519"/>
              <a:ext cx="17" cy="18"/>
            </a:xfrm>
            <a:custGeom>
              <a:avLst/>
              <a:gdLst>
                <a:gd name="T0" fmla="*/ 0 w 43"/>
                <a:gd name="T1" fmla="*/ 0 h 44"/>
                <a:gd name="T2" fmla="*/ 0 w 43"/>
                <a:gd name="T3" fmla="*/ 0 h 44"/>
                <a:gd name="T4" fmla="*/ 0 w 43"/>
                <a:gd name="T5" fmla="*/ 0 h 44"/>
                <a:gd name="T6" fmla="*/ 0 w 43"/>
                <a:gd name="T7" fmla="*/ 0 h 44"/>
                <a:gd name="T8" fmla="*/ 0 w 43"/>
                <a:gd name="T9" fmla="*/ 0 h 44"/>
                <a:gd name="T10" fmla="*/ 0 w 43"/>
                <a:gd name="T11" fmla="*/ 0 h 44"/>
                <a:gd name="T12" fmla="*/ 0 w 43"/>
                <a:gd name="T13" fmla="*/ 0 h 44"/>
                <a:gd name="T14" fmla="*/ 0 w 43"/>
                <a:gd name="T15" fmla="*/ 0 h 44"/>
                <a:gd name="T16" fmla="*/ 0 w 43"/>
                <a:gd name="T17" fmla="*/ 0 h 44"/>
                <a:gd name="T18" fmla="*/ 0 w 43"/>
                <a:gd name="T19" fmla="*/ 0 h 4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3" h="44">
                  <a:moveTo>
                    <a:pt x="6" y="7"/>
                  </a:moveTo>
                  <a:lnTo>
                    <a:pt x="21" y="0"/>
                  </a:lnTo>
                  <a:lnTo>
                    <a:pt x="22" y="0"/>
                  </a:lnTo>
                  <a:lnTo>
                    <a:pt x="43" y="22"/>
                  </a:lnTo>
                  <a:lnTo>
                    <a:pt x="43" y="23"/>
                  </a:lnTo>
                  <a:lnTo>
                    <a:pt x="21" y="44"/>
                  </a:lnTo>
                  <a:lnTo>
                    <a:pt x="20" y="44"/>
                  </a:lnTo>
                  <a:lnTo>
                    <a:pt x="0" y="22"/>
                  </a:lnTo>
                  <a:lnTo>
                    <a:pt x="0" y="20"/>
                  </a:lnTo>
                  <a:lnTo>
                    <a:pt x="6" y="7"/>
                  </a:lnTo>
                  <a:close/>
                </a:path>
              </a:pathLst>
            </a:custGeom>
            <a:noFill/>
            <a:ln w="635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49" name="未知"/>
            <p:cNvSpPr>
              <a:spLocks/>
            </p:cNvSpPr>
            <p:nvPr/>
          </p:nvSpPr>
          <p:spPr bwMode="auto">
            <a:xfrm>
              <a:off x="838" y="515"/>
              <a:ext cx="27" cy="26"/>
            </a:xfrm>
            <a:custGeom>
              <a:avLst/>
              <a:gdLst>
                <a:gd name="T0" fmla="*/ 0 w 66"/>
                <a:gd name="T1" fmla="*/ 0 h 66"/>
                <a:gd name="T2" fmla="*/ 0 w 66"/>
                <a:gd name="T3" fmla="*/ 0 h 66"/>
                <a:gd name="T4" fmla="*/ 0 w 66"/>
                <a:gd name="T5" fmla="*/ 0 h 66"/>
                <a:gd name="T6" fmla="*/ 0 w 66"/>
                <a:gd name="T7" fmla="*/ 0 h 66"/>
                <a:gd name="T8" fmla="*/ 0 w 66"/>
                <a:gd name="T9" fmla="*/ 0 h 66"/>
                <a:gd name="T10" fmla="*/ 0 w 66"/>
                <a:gd name="T11" fmla="*/ 0 h 66"/>
                <a:gd name="T12" fmla="*/ 0 w 66"/>
                <a:gd name="T13" fmla="*/ 0 h 66"/>
                <a:gd name="T14" fmla="*/ 0 w 66"/>
                <a:gd name="T15" fmla="*/ 0 h 6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66" h="66">
                  <a:moveTo>
                    <a:pt x="0" y="33"/>
                  </a:moveTo>
                  <a:lnTo>
                    <a:pt x="33" y="66"/>
                  </a:lnTo>
                  <a:lnTo>
                    <a:pt x="35" y="66"/>
                  </a:lnTo>
                  <a:lnTo>
                    <a:pt x="66" y="33"/>
                  </a:lnTo>
                  <a:lnTo>
                    <a:pt x="66" y="31"/>
                  </a:lnTo>
                  <a:lnTo>
                    <a:pt x="33" y="0"/>
                  </a:lnTo>
                  <a:lnTo>
                    <a:pt x="32" y="0"/>
                  </a:lnTo>
                  <a:lnTo>
                    <a:pt x="0" y="33"/>
                  </a:lnTo>
                  <a:close/>
                </a:path>
              </a:pathLst>
            </a:custGeom>
            <a:noFill/>
            <a:ln w="635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50" name="未知"/>
            <p:cNvSpPr>
              <a:spLocks/>
            </p:cNvSpPr>
            <p:nvPr/>
          </p:nvSpPr>
          <p:spPr bwMode="auto">
            <a:xfrm>
              <a:off x="783" y="454"/>
              <a:ext cx="43" cy="45"/>
            </a:xfrm>
            <a:custGeom>
              <a:avLst/>
              <a:gdLst>
                <a:gd name="T0" fmla="*/ 0 w 109"/>
                <a:gd name="T1" fmla="*/ 0 h 112"/>
                <a:gd name="T2" fmla="*/ 0 w 109"/>
                <a:gd name="T3" fmla="*/ 0 h 112"/>
                <a:gd name="T4" fmla="*/ 0 w 109"/>
                <a:gd name="T5" fmla="*/ 0 h 112"/>
                <a:gd name="T6" fmla="*/ 0 w 109"/>
                <a:gd name="T7" fmla="*/ 0 h 112"/>
                <a:gd name="T8" fmla="*/ 0 w 109"/>
                <a:gd name="T9" fmla="*/ 0 h 112"/>
                <a:gd name="T10" fmla="*/ 0 w 109"/>
                <a:gd name="T11" fmla="*/ 0 h 112"/>
                <a:gd name="T12" fmla="*/ 0 w 109"/>
                <a:gd name="T13" fmla="*/ 0 h 112"/>
                <a:gd name="T14" fmla="*/ 0 w 109"/>
                <a:gd name="T15" fmla="*/ 0 h 112"/>
                <a:gd name="T16" fmla="*/ 0 w 109"/>
                <a:gd name="T17" fmla="*/ 0 h 112"/>
                <a:gd name="T18" fmla="*/ 0 w 109"/>
                <a:gd name="T19" fmla="*/ 0 h 112"/>
                <a:gd name="T20" fmla="*/ 0 w 109"/>
                <a:gd name="T21" fmla="*/ 0 h 112"/>
                <a:gd name="T22" fmla="*/ 0 w 109"/>
                <a:gd name="T23" fmla="*/ 0 h 112"/>
                <a:gd name="T24" fmla="*/ 0 w 109"/>
                <a:gd name="T25" fmla="*/ 0 h 112"/>
                <a:gd name="T26" fmla="*/ 0 w 109"/>
                <a:gd name="T27" fmla="*/ 0 h 112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09" h="112">
                  <a:moveTo>
                    <a:pt x="91" y="74"/>
                  </a:moveTo>
                  <a:lnTo>
                    <a:pt x="109" y="112"/>
                  </a:lnTo>
                  <a:lnTo>
                    <a:pt x="91" y="74"/>
                  </a:lnTo>
                  <a:lnTo>
                    <a:pt x="44" y="35"/>
                  </a:lnTo>
                  <a:lnTo>
                    <a:pt x="43" y="35"/>
                  </a:lnTo>
                  <a:lnTo>
                    <a:pt x="43" y="36"/>
                  </a:lnTo>
                  <a:lnTo>
                    <a:pt x="43" y="37"/>
                  </a:lnTo>
                  <a:lnTo>
                    <a:pt x="0" y="0"/>
                  </a:lnTo>
                  <a:lnTo>
                    <a:pt x="43" y="37"/>
                  </a:lnTo>
                  <a:lnTo>
                    <a:pt x="43" y="38"/>
                  </a:lnTo>
                  <a:lnTo>
                    <a:pt x="83" y="85"/>
                  </a:lnTo>
                  <a:lnTo>
                    <a:pt x="86" y="87"/>
                  </a:lnTo>
                  <a:lnTo>
                    <a:pt x="91" y="74"/>
                  </a:lnTo>
                  <a:close/>
                </a:path>
              </a:pathLst>
            </a:custGeom>
            <a:blipFill dpi="0" rotWithShape="0">
              <a:blip r:embed="rId20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51" name="未知"/>
            <p:cNvSpPr>
              <a:spLocks/>
            </p:cNvSpPr>
            <p:nvPr/>
          </p:nvSpPr>
          <p:spPr bwMode="auto">
            <a:xfrm>
              <a:off x="813" y="467"/>
              <a:ext cx="26" cy="37"/>
            </a:xfrm>
            <a:custGeom>
              <a:avLst/>
              <a:gdLst>
                <a:gd name="T0" fmla="*/ 0 w 66"/>
                <a:gd name="T1" fmla="*/ 0 h 94"/>
                <a:gd name="T2" fmla="*/ 0 w 66"/>
                <a:gd name="T3" fmla="*/ 0 h 94"/>
                <a:gd name="T4" fmla="*/ 0 w 66"/>
                <a:gd name="T5" fmla="*/ 0 h 94"/>
                <a:gd name="T6" fmla="*/ 0 w 66"/>
                <a:gd name="T7" fmla="*/ 0 h 94"/>
                <a:gd name="T8" fmla="*/ 0 w 66"/>
                <a:gd name="T9" fmla="*/ 0 h 94"/>
                <a:gd name="T10" fmla="*/ 0 w 66"/>
                <a:gd name="T11" fmla="*/ 0 h 94"/>
                <a:gd name="T12" fmla="*/ 0 w 66"/>
                <a:gd name="T13" fmla="*/ 0 h 94"/>
                <a:gd name="T14" fmla="*/ 0 w 66"/>
                <a:gd name="T15" fmla="*/ 0 h 94"/>
                <a:gd name="T16" fmla="*/ 0 w 66"/>
                <a:gd name="T17" fmla="*/ 0 h 94"/>
                <a:gd name="T18" fmla="*/ 0 w 66"/>
                <a:gd name="T19" fmla="*/ 0 h 94"/>
                <a:gd name="T20" fmla="*/ 0 w 66"/>
                <a:gd name="T21" fmla="*/ 0 h 94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66" h="94">
                  <a:moveTo>
                    <a:pt x="21" y="59"/>
                  </a:moveTo>
                  <a:lnTo>
                    <a:pt x="23" y="56"/>
                  </a:lnTo>
                  <a:lnTo>
                    <a:pt x="66" y="94"/>
                  </a:lnTo>
                  <a:lnTo>
                    <a:pt x="23" y="56"/>
                  </a:lnTo>
                  <a:lnTo>
                    <a:pt x="23" y="55"/>
                  </a:lnTo>
                  <a:lnTo>
                    <a:pt x="16" y="42"/>
                  </a:lnTo>
                  <a:lnTo>
                    <a:pt x="11" y="55"/>
                  </a:lnTo>
                  <a:lnTo>
                    <a:pt x="0" y="0"/>
                  </a:lnTo>
                  <a:lnTo>
                    <a:pt x="11" y="55"/>
                  </a:lnTo>
                  <a:lnTo>
                    <a:pt x="20" y="59"/>
                  </a:lnTo>
                  <a:lnTo>
                    <a:pt x="21" y="59"/>
                  </a:lnTo>
                  <a:close/>
                </a:path>
              </a:pathLst>
            </a:custGeom>
            <a:blipFill dpi="0" rotWithShape="0">
              <a:blip r:embed="rId21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52" name="未知"/>
            <p:cNvSpPr>
              <a:spLocks/>
            </p:cNvSpPr>
            <p:nvPr/>
          </p:nvSpPr>
          <p:spPr bwMode="auto">
            <a:xfrm>
              <a:off x="800" y="468"/>
              <a:ext cx="22" cy="22"/>
            </a:xfrm>
            <a:custGeom>
              <a:avLst/>
              <a:gdLst>
                <a:gd name="T0" fmla="*/ 0 w 55"/>
                <a:gd name="T1" fmla="*/ 0 h 56"/>
                <a:gd name="T2" fmla="*/ 0 w 55"/>
                <a:gd name="T3" fmla="*/ 0 h 56"/>
                <a:gd name="T4" fmla="*/ 0 w 55"/>
                <a:gd name="T5" fmla="*/ 0 h 56"/>
                <a:gd name="T6" fmla="*/ 0 w 55"/>
                <a:gd name="T7" fmla="*/ 0 h 56"/>
                <a:gd name="T8" fmla="*/ 0 w 55"/>
                <a:gd name="T9" fmla="*/ 0 h 56"/>
                <a:gd name="T10" fmla="*/ 0 w 55"/>
                <a:gd name="T11" fmla="*/ 0 h 56"/>
                <a:gd name="T12" fmla="*/ 0 w 55"/>
                <a:gd name="T13" fmla="*/ 0 h 56"/>
                <a:gd name="T14" fmla="*/ 0 w 55"/>
                <a:gd name="T15" fmla="*/ 0 h 56"/>
                <a:gd name="T16" fmla="*/ 0 w 55"/>
                <a:gd name="T17" fmla="*/ 0 h 56"/>
                <a:gd name="T18" fmla="*/ 0 w 55"/>
                <a:gd name="T19" fmla="*/ 0 h 56"/>
                <a:gd name="T20" fmla="*/ 0 w 55"/>
                <a:gd name="T21" fmla="*/ 0 h 56"/>
                <a:gd name="T22" fmla="*/ 0 w 55"/>
                <a:gd name="T23" fmla="*/ 0 h 56"/>
                <a:gd name="T24" fmla="*/ 0 w 55"/>
                <a:gd name="T25" fmla="*/ 0 h 5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55" h="56">
                  <a:moveTo>
                    <a:pt x="25" y="37"/>
                  </a:moveTo>
                  <a:lnTo>
                    <a:pt x="52" y="56"/>
                  </a:lnTo>
                  <a:lnTo>
                    <a:pt x="53" y="56"/>
                  </a:lnTo>
                  <a:lnTo>
                    <a:pt x="55" y="53"/>
                  </a:lnTo>
                  <a:lnTo>
                    <a:pt x="55" y="52"/>
                  </a:lnTo>
                  <a:lnTo>
                    <a:pt x="14" y="7"/>
                  </a:lnTo>
                  <a:lnTo>
                    <a:pt x="1" y="0"/>
                  </a:lnTo>
                  <a:lnTo>
                    <a:pt x="0" y="0"/>
                  </a:lnTo>
                  <a:lnTo>
                    <a:pt x="0" y="1"/>
                  </a:lnTo>
                  <a:lnTo>
                    <a:pt x="0" y="2"/>
                  </a:lnTo>
                  <a:lnTo>
                    <a:pt x="0" y="3"/>
                  </a:lnTo>
                  <a:lnTo>
                    <a:pt x="25" y="37"/>
                  </a:lnTo>
                  <a:close/>
                </a:path>
              </a:pathLst>
            </a:custGeom>
            <a:noFill/>
            <a:ln w="635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53" name="未知"/>
            <p:cNvSpPr>
              <a:spLocks/>
            </p:cNvSpPr>
            <p:nvPr/>
          </p:nvSpPr>
          <p:spPr bwMode="auto">
            <a:xfrm>
              <a:off x="741" y="447"/>
              <a:ext cx="111" cy="111"/>
            </a:xfrm>
            <a:custGeom>
              <a:avLst/>
              <a:gdLst>
                <a:gd name="T0" fmla="*/ 0 w 276"/>
                <a:gd name="T1" fmla="*/ 0 h 276"/>
                <a:gd name="T2" fmla="*/ 0 w 276"/>
                <a:gd name="T3" fmla="*/ 0 h 276"/>
                <a:gd name="T4" fmla="*/ 0 w 276"/>
                <a:gd name="T5" fmla="*/ 0 h 276"/>
                <a:gd name="T6" fmla="*/ 0 w 276"/>
                <a:gd name="T7" fmla="*/ 0 h 276"/>
                <a:gd name="T8" fmla="*/ 0 w 276"/>
                <a:gd name="T9" fmla="*/ 0 h 276"/>
                <a:gd name="T10" fmla="*/ 0 w 276"/>
                <a:gd name="T11" fmla="*/ 0 h 276"/>
                <a:gd name="T12" fmla="*/ 0 w 276"/>
                <a:gd name="T13" fmla="*/ 0 h 276"/>
                <a:gd name="T14" fmla="*/ 0 w 276"/>
                <a:gd name="T15" fmla="*/ 0 h 276"/>
                <a:gd name="T16" fmla="*/ 0 w 276"/>
                <a:gd name="T17" fmla="*/ 0 h 276"/>
                <a:gd name="T18" fmla="*/ 0 w 276"/>
                <a:gd name="T19" fmla="*/ 0 h 276"/>
                <a:gd name="T20" fmla="*/ 0 w 276"/>
                <a:gd name="T21" fmla="*/ 0 h 276"/>
                <a:gd name="T22" fmla="*/ 0 w 276"/>
                <a:gd name="T23" fmla="*/ 0 h 27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276" h="276">
                  <a:moveTo>
                    <a:pt x="36" y="243"/>
                  </a:moveTo>
                  <a:lnTo>
                    <a:pt x="234" y="54"/>
                  </a:lnTo>
                  <a:lnTo>
                    <a:pt x="243" y="35"/>
                  </a:lnTo>
                  <a:lnTo>
                    <a:pt x="276" y="276"/>
                  </a:lnTo>
                  <a:lnTo>
                    <a:pt x="243" y="35"/>
                  </a:lnTo>
                  <a:lnTo>
                    <a:pt x="243" y="33"/>
                  </a:lnTo>
                  <a:lnTo>
                    <a:pt x="232" y="20"/>
                  </a:lnTo>
                  <a:lnTo>
                    <a:pt x="20" y="232"/>
                  </a:lnTo>
                  <a:lnTo>
                    <a:pt x="0" y="0"/>
                  </a:lnTo>
                  <a:lnTo>
                    <a:pt x="20" y="232"/>
                  </a:lnTo>
                  <a:lnTo>
                    <a:pt x="35" y="243"/>
                  </a:lnTo>
                  <a:lnTo>
                    <a:pt x="36" y="243"/>
                  </a:lnTo>
                  <a:close/>
                </a:path>
              </a:pathLst>
            </a:custGeom>
            <a:blipFill dpi="0" rotWithShape="0">
              <a:blip r:embed="rId22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54" name="未知"/>
            <p:cNvSpPr>
              <a:spLocks/>
            </p:cNvSpPr>
            <p:nvPr/>
          </p:nvSpPr>
          <p:spPr bwMode="auto">
            <a:xfrm>
              <a:off x="737" y="443"/>
              <a:ext cx="105" cy="105"/>
            </a:xfrm>
            <a:custGeom>
              <a:avLst/>
              <a:gdLst>
                <a:gd name="T0" fmla="*/ 0 w 262"/>
                <a:gd name="T1" fmla="*/ 0 h 261"/>
                <a:gd name="T2" fmla="*/ 0 w 262"/>
                <a:gd name="T3" fmla="*/ 0 h 261"/>
                <a:gd name="T4" fmla="*/ 0 w 262"/>
                <a:gd name="T5" fmla="*/ 0 h 261"/>
                <a:gd name="T6" fmla="*/ 0 w 262"/>
                <a:gd name="T7" fmla="*/ 0 h 261"/>
                <a:gd name="T8" fmla="*/ 0 w 262"/>
                <a:gd name="T9" fmla="*/ 0 h 261"/>
                <a:gd name="T10" fmla="*/ 0 w 262"/>
                <a:gd name="T11" fmla="*/ 0 h 261"/>
                <a:gd name="T12" fmla="*/ 0 w 262"/>
                <a:gd name="T13" fmla="*/ 0 h 261"/>
                <a:gd name="T14" fmla="*/ 0 w 262"/>
                <a:gd name="T15" fmla="*/ 0 h 261"/>
                <a:gd name="T16" fmla="*/ 0 w 262"/>
                <a:gd name="T17" fmla="*/ 0 h 261"/>
                <a:gd name="T18" fmla="*/ 0 w 262"/>
                <a:gd name="T19" fmla="*/ 0 h 261"/>
                <a:gd name="T20" fmla="*/ 0 w 262"/>
                <a:gd name="T21" fmla="*/ 0 h 261"/>
                <a:gd name="T22" fmla="*/ 0 w 262"/>
                <a:gd name="T23" fmla="*/ 0 h 261"/>
                <a:gd name="T24" fmla="*/ 0 w 262"/>
                <a:gd name="T25" fmla="*/ 0 h 261"/>
                <a:gd name="T26" fmla="*/ 0 w 262"/>
                <a:gd name="T27" fmla="*/ 0 h 261"/>
                <a:gd name="T28" fmla="*/ 0 w 262"/>
                <a:gd name="T29" fmla="*/ 0 h 261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262" h="261">
                  <a:moveTo>
                    <a:pt x="242" y="30"/>
                  </a:moveTo>
                  <a:lnTo>
                    <a:pt x="262" y="261"/>
                  </a:lnTo>
                  <a:lnTo>
                    <a:pt x="242" y="30"/>
                  </a:lnTo>
                  <a:lnTo>
                    <a:pt x="241" y="30"/>
                  </a:lnTo>
                  <a:lnTo>
                    <a:pt x="240" y="30"/>
                  </a:lnTo>
                  <a:lnTo>
                    <a:pt x="238" y="30"/>
                  </a:lnTo>
                  <a:lnTo>
                    <a:pt x="237" y="30"/>
                  </a:lnTo>
                  <a:lnTo>
                    <a:pt x="39" y="218"/>
                  </a:lnTo>
                  <a:lnTo>
                    <a:pt x="30" y="238"/>
                  </a:lnTo>
                  <a:lnTo>
                    <a:pt x="0" y="0"/>
                  </a:lnTo>
                  <a:lnTo>
                    <a:pt x="30" y="238"/>
                  </a:lnTo>
                  <a:lnTo>
                    <a:pt x="30" y="240"/>
                  </a:lnTo>
                  <a:lnTo>
                    <a:pt x="30" y="241"/>
                  </a:lnTo>
                  <a:lnTo>
                    <a:pt x="30" y="242"/>
                  </a:lnTo>
                  <a:lnTo>
                    <a:pt x="242" y="30"/>
                  </a:lnTo>
                  <a:close/>
                </a:path>
              </a:pathLst>
            </a:custGeom>
            <a:blipFill dpi="0" rotWithShape="0">
              <a:blip r:embed="rId10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55" name="未知"/>
            <p:cNvSpPr>
              <a:spLocks/>
            </p:cNvSpPr>
            <p:nvPr/>
          </p:nvSpPr>
          <p:spPr bwMode="auto">
            <a:xfrm>
              <a:off x="749" y="455"/>
              <a:ext cx="89" cy="89"/>
            </a:xfrm>
            <a:custGeom>
              <a:avLst/>
              <a:gdLst>
                <a:gd name="T0" fmla="*/ 0 w 223"/>
                <a:gd name="T1" fmla="*/ 0 h 223"/>
                <a:gd name="T2" fmla="*/ 0 w 223"/>
                <a:gd name="T3" fmla="*/ 0 h 223"/>
                <a:gd name="T4" fmla="*/ 0 w 223"/>
                <a:gd name="T5" fmla="*/ 0 h 223"/>
                <a:gd name="T6" fmla="*/ 0 w 223"/>
                <a:gd name="T7" fmla="*/ 0 h 223"/>
                <a:gd name="T8" fmla="*/ 0 w 223"/>
                <a:gd name="T9" fmla="*/ 0 h 223"/>
                <a:gd name="T10" fmla="*/ 0 w 223"/>
                <a:gd name="T11" fmla="*/ 0 h 223"/>
                <a:gd name="T12" fmla="*/ 0 w 223"/>
                <a:gd name="T13" fmla="*/ 0 h 223"/>
                <a:gd name="T14" fmla="*/ 0 w 223"/>
                <a:gd name="T15" fmla="*/ 0 h 223"/>
                <a:gd name="T16" fmla="*/ 0 w 223"/>
                <a:gd name="T17" fmla="*/ 0 h 223"/>
                <a:gd name="T18" fmla="*/ 0 w 223"/>
                <a:gd name="T19" fmla="*/ 0 h 223"/>
                <a:gd name="T20" fmla="*/ 0 w 223"/>
                <a:gd name="T21" fmla="*/ 0 h 223"/>
                <a:gd name="T22" fmla="*/ 0 w 223"/>
                <a:gd name="T23" fmla="*/ 0 h 223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223" h="223">
                  <a:moveTo>
                    <a:pt x="4" y="219"/>
                  </a:moveTo>
                  <a:lnTo>
                    <a:pt x="0" y="208"/>
                  </a:lnTo>
                  <a:lnTo>
                    <a:pt x="0" y="206"/>
                  </a:lnTo>
                  <a:lnTo>
                    <a:pt x="188" y="9"/>
                  </a:lnTo>
                  <a:lnTo>
                    <a:pt x="208" y="0"/>
                  </a:lnTo>
                  <a:lnTo>
                    <a:pt x="210" y="0"/>
                  </a:lnTo>
                  <a:lnTo>
                    <a:pt x="223" y="15"/>
                  </a:lnTo>
                  <a:lnTo>
                    <a:pt x="223" y="16"/>
                  </a:lnTo>
                  <a:lnTo>
                    <a:pt x="35" y="214"/>
                  </a:lnTo>
                  <a:lnTo>
                    <a:pt x="15" y="223"/>
                  </a:lnTo>
                  <a:lnTo>
                    <a:pt x="13" y="223"/>
                  </a:lnTo>
                  <a:lnTo>
                    <a:pt x="4" y="219"/>
                  </a:lnTo>
                  <a:close/>
                </a:path>
              </a:pathLst>
            </a:custGeom>
            <a:noFill/>
            <a:ln w="635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56" name="未知"/>
            <p:cNvSpPr>
              <a:spLocks/>
            </p:cNvSpPr>
            <p:nvPr/>
          </p:nvSpPr>
          <p:spPr bwMode="auto">
            <a:xfrm>
              <a:off x="795" y="487"/>
              <a:ext cx="2" cy="22"/>
            </a:xfrm>
            <a:custGeom>
              <a:avLst/>
              <a:gdLst>
                <a:gd name="T0" fmla="*/ 0 w 5"/>
                <a:gd name="T1" fmla="*/ 0 h 56"/>
                <a:gd name="T2" fmla="*/ 0 w 5"/>
                <a:gd name="T3" fmla="*/ 0 h 56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5" h="56">
                  <a:moveTo>
                    <a:pt x="0" y="0"/>
                  </a:moveTo>
                  <a:lnTo>
                    <a:pt x="5" y="56"/>
                  </a:lnTo>
                </a:path>
              </a:pathLst>
            </a:custGeom>
            <a:noFill/>
            <a:ln w="3175" cmpd="sng">
              <a:solidFill>
                <a:srgbClr val="6666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57" name="未知"/>
            <p:cNvSpPr>
              <a:spLocks/>
            </p:cNvSpPr>
            <p:nvPr/>
          </p:nvSpPr>
          <p:spPr bwMode="auto">
            <a:xfrm>
              <a:off x="796" y="487"/>
              <a:ext cx="2" cy="22"/>
            </a:xfrm>
            <a:custGeom>
              <a:avLst/>
              <a:gdLst>
                <a:gd name="T0" fmla="*/ 0 w 6"/>
                <a:gd name="T1" fmla="*/ 0 h 56"/>
                <a:gd name="T2" fmla="*/ 0 w 6"/>
                <a:gd name="T3" fmla="*/ 0 h 56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6" h="56">
                  <a:moveTo>
                    <a:pt x="0" y="0"/>
                  </a:moveTo>
                  <a:lnTo>
                    <a:pt x="6" y="56"/>
                  </a:lnTo>
                </a:path>
              </a:pathLst>
            </a:custGeom>
            <a:noFill/>
            <a:ln w="3175" cmpd="sng">
              <a:solidFill>
                <a:srgbClr val="BEBEBE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58" name="未知"/>
            <p:cNvSpPr>
              <a:spLocks/>
            </p:cNvSpPr>
            <p:nvPr/>
          </p:nvSpPr>
          <p:spPr bwMode="auto">
            <a:xfrm>
              <a:off x="775" y="507"/>
              <a:ext cx="2" cy="23"/>
            </a:xfrm>
            <a:custGeom>
              <a:avLst/>
              <a:gdLst>
                <a:gd name="T0" fmla="*/ 0 w 5"/>
                <a:gd name="T1" fmla="*/ 0 h 57"/>
                <a:gd name="T2" fmla="*/ 0 w 5"/>
                <a:gd name="T3" fmla="*/ 0 h 57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5" h="57">
                  <a:moveTo>
                    <a:pt x="0" y="0"/>
                  </a:moveTo>
                  <a:lnTo>
                    <a:pt x="5" y="57"/>
                  </a:lnTo>
                </a:path>
              </a:pathLst>
            </a:custGeom>
            <a:noFill/>
            <a:ln w="3175" cmpd="sng">
              <a:solidFill>
                <a:srgbClr val="6666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59" name="未知"/>
            <p:cNvSpPr>
              <a:spLocks/>
            </p:cNvSpPr>
            <p:nvPr/>
          </p:nvSpPr>
          <p:spPr bwMode="auto">
            <a:xfrm>
              <a:off x="776" y="507"/>
              <a:ext cx="2" cy="23"/>
            </a:xfrm>
            <a:custGeom>
              <a:avLst/>
              <a:gdLst>
                <a:gd name="T0" fmla="*/ 0 w 5"/>
                <a:gd name="T1" fmla="*/ 0 h 57"/>
                <a:gd name="T2" fmla="*/ 0 w 5"/>
                <a:gd name="T3" fmla="*/ 0 h 57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5" h="57">
                  <a:moveTo>
                    <a:pt x="0" y="0"/>
                  </a:moveTo>
                  <a:lnTo>
                    <a:pt x="5" y="57"/>
                  </a:lnTo>
                </a:path>
              </a:pathLst>
            </a:custGeom>
            <a:noFill/>
            <a:ln w="3175" cmpd="sng">
              <a:solidFill>
                <a:srgbClr val="BEBEBE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60" name="未知"/>
            <p:cNvSpPr>
              <a:spLocks/>
            </p:cNvSpPr>
            <p:nvPr/>
          </p:nvSpPr>
          <p:spPr bwMode="auto">
            <a:xfrm>
              <a:off x="764" y="517"/>
              <a:ext cx="3" cy="23"/>
            </a:xfrm>
            <a:custGeom>
              <a:avLst/>
              <a:gdLst>
                <a:gd name="T0" fmla="*/ 0 w 6"/>
                <a:gd name="T1" fmla="*/ 0 h 57"/>
                <a:gd name="T2" fmla="*/ 1 w 6"/>
                <a:gd name="T3" fmla="*/ 0 h 57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6" h="57">
                  <a:moveTo>
                    <a:pt x="0" y="0"/>
                  </a:moveTo>
                  <a:lnTo>
                    <a:pt x="6" y="57"/>
                  </a:lnTo>
                </a:path>
              </a:pathLst>
            </a:custGeom>
            <a:noFill/>
            <a:ln w="3175" cmpd="sng">
              <a:solidFill>
                <a:srgbClr val="6666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61" name="未知"/>
            <p:cNvSpPr>
              <a:spLocks/>
            </p:cNvSpPr>
            <p:nvPr/>
          </p:nvSpPr>
          <p:spPr bwMode="auto">
            <a:xfrm>
              <a:off x="766" y="517"/>
              <a:ext cx="2" cy="23"/>
            </a:xfrm>
            <a:custGeom>
              <a:avLst/>
              <a:gdLst>
                <a:gd name="T0" fmla="*/ 0 w 5"/>
                <a:gd name="T1" fmla="*/ 0 h 57"/>
                <a:gd name="T2" fmla="*/ 0 w 5"/>
                <a:gd name="T3" fmla="*/ 0 h 57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5" h="57">
                  <a:moveTo>
                    <a:pt x="0" y="0"/>
                  </a:moveTo>
                  <a:lnTo>
                    <a:pt x="5" y="57"/>
                  </a:lnTo>
                </a:path>
              </a:pathLst>
            </a:custGeom>
            <a:noFill/>
            <a:ln w="3175" cmpd="sng">
              <a:solidFill>
                <a:srgbClr val="BEBEBE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62" name="未知"/>
            <p:cNvSpPr>
              <a:spLocks/>
            </p:cNvSpPr>
            <p:nvPr/>
          </p:nvSpPr>
          <p:spPr bwMode="auto">
            <a:xfrm>
              <a:off x="785" y="497"/>
              <a:ext cx="2" cy="23"/>
            </a:xfrm>
            <a:custGeom>
              <a:avLst/>
              <a:gdLst>
                <a:gd name="T0" fmla="*/ 0 w 5"/>
                <a:gd name="T1" fmla="*/ 0 h 57"/>
                <a:gd name="T2" fmla="*/ 0 w 5"/>
                <a:gd name="T3" fmla="*/ 0 h 57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5" h="57">
                  <a:moveTo>
                    <a:pt x="0" y="0"/>
                  </a:moveTo>
                  <a:lnTo>
                    <a:pt x="5" y="57"/>
                  </a:lnTo>
                </a:path>
              </a:pathLst>
            </a:custGeom>
            <a:noFill/>
            <a:ln w="3175" cmpd="sng">
              <a:solidFill>
                <a:srgbClr val="6666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63" name="未知"/>
            <p:cNvSpPr>
              <a:spLocks/>
            </p:cNvSpPr>
            <p:nvPr/>
          </p:nvSpPr>
          <p:spPr bwMode="auto">
            <a:xfrm>
              <a:off x="786" y="497"/>
              <a:ext cx="2" cy="23"/>
            </a:xfrm>
            <a:custGeom>
              <a:avLst/>
              <a:gdLst>
                <a:gd name="T0" fmla="*/ 0 w 5"/>
                <a:gd name="T1" fmla="*/ 0 h 57"/>
                <a:gd name="T2" fmla="*/ 0 w 5"/>
                <a:gd name="T3" fmla="*/ 0 h 57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5" h="57">
                  <a:moveTo>
                    <a:pt x="0" y="0"/>
                  </a:moveTo>
                  <a:lnTo>
                    <a:pt x="5" y="57"/>
                  </a:lnTo>
                </a:path>
              </a:pathLst>
            </a:custGeom>
            <a:noFill/>
            <a:ln w="3175" cmpd="sng">
              <a:solidFill>
                <a:srgbClr val="BEBEBE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64" name="未知"/>
            <p:cNvSpPr>
              <a:spLocks/>
            </p:cNvSpPr>
            <p:nvPr/>
          </p:nvSpPr>
          <p:spPr bwMode="auto">
            <a:xfrm>
              <a:off x="804" y="478"/>
              <a:ext cx="2" cy="22"/>
            </a:xfrm>
            <a:custGeom>
              <a:avLst/>
              <a:gdLst>
                <a:gd name="T0" fmla="*/ 0 w 6"/>
                <a:gd name="T1" fmla="*/ 0 h 57"/>
                <a:gd name="T2" fmla="*/ 0 w 6"/>
                <a:gd name="T3" fmla="*/ 0 h 57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6" h="57">
                  <a:moveTo>
                    <a:pt x="0" y="0"/>
                  </a:moveTo>
                  <a:lnTo>
                    <a:pt x="6" y="57"/>
                  </a:lnTo>
                </a:path>
              </a:pathLst>
            </a:custGeom>
            <a:noFill/>
            <a:ln w="3175" cmpd="sng">
              <a:solidFill>
                <a:srgbClr val="6666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65" name="未知"/>
            <p:cNvSpPr>
              <a:spLocks/>
            </p:cNvSpPr>
            <p:nvPr/>
          </p:nvSpPr>
          <p:spPr bwMode="auto">
            <a:xfrm>
              <a:off x="805" y="478"/>
              <a:ext cx="3" cy="22"/>
            </a:xfrm>
            <a:custGeom>
              <a:avLst/>
              <a:gdLst>
                <a:gd name="T0" fmla="*/ 0 w 6"/>
                <a:gd name="T1" fmla="*/ 0 h 57"/>
                <a:gd name="T2" fmla="*/ 1 w 6"/>
                <a:gd name="T3" fmla="*/ 0 h 57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6" h="57">
                  <a:moveTo>
                    <a:pt x="0" y="0"/>
                  </a:moveTo>
                  <a:lnTo>
                    <a:pt x="6" y="57"/>
                  </a:lnTo>
                </a:path>
              </a:pathLst>
            </a:custGeom>
            <a:noFill/>
            <a:ln w="3175" cmpd="sng">
              <a:solidFill>
                <a:srgbClr val="BEBEBE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66" name="未知"/>
            <p:cNvSpPr>
              <a:spLocks/>
            </p:cNvSpPr>
            <p:nvPr/>
          </p:nvSpPr>
          <p:spPr bwMode="auto">
            <a:xfrm>
              <a:off x="555" y="514"/>
              <a:ext cx="251" cy="251"/>
            </a:xfrm>
            <a:custGeom>
              <a:avLst/>
              <a:gdLst>
                <a:gd name="T0" fmla="*/ 0 w 627"/>
                <a:gd name="T1" fmla="*/ 0 h 627"/>
                <a:gd name="T2" fmla="*/ 0 w 627"/>
                <a:gd name="T3" fmla="*/ 0 h 627"/>
                <a:gd name="T4" fmla="*/ 0 w 627"/>
                <a:gd name="T5" fmla="*/ 0 h 627"/>
                <a:gd name="T6" fmla="*/ 0 w 627"/>
                <a:gd name="T7" fmla="*/ 0 h 627"/>
                <a:gd name="T8" fmla="*/ 0 w 627"/>
                <a:gd name="T9" fmla="*/ 0 h 627"/>
                <a:gd name="T10" fmla="*/ 0 w 627"/>
                <a:gd name="T11" fmla="*/ 0 h 627"/>
                <a:gd name="T12" fmla="*/ 0 w 627"/>
                <a:gd name="T13" fmla="*/ 0 h 627"/>
                <a:gd name="T14" fmla="*/ 0 w 627"/>
                <a:gd name="T15" fmla="*/ 0 h 627"/>
                <a:gd name="T16" fmla="*/ 0 w 627"/>
                <a:gd name="T17" fmla="*/ 0 h 627"/>
                <a:gd name="T18" fmla="*/ 0 w 627"/>
                <a:gd name="T19" fmla="*/ 0 h 627"/>
                <a:gd name="T20" fmla="*/ 0 w 627"/>
                <a:gd name="T21" fmla="*/ 0 h 627"/>
                <a:gd name="T22" fmla="*/ 0 w 627"/>
                <a:gd name="T23" fmla="*/ 0 h 627"/>
                <a:gd name="T24" fmla="*/ 0 w 627"/>
                <a:gd name="T25" fmla="*/ 0 h 627"/>
                <a:gd name="T26" fmla="*/ 0 w 627"/>
                <a:gd name="T27" fmla="*/ 0 h 627"/>
                <a:gd name="T28" fmla="*/ 0 w 627"/>
                <a:gd name="T29" fmla="*/ 0 h 627"/>
                <a:gd name="T30" fmla="*/ 0 w 627"/>
                <a:gd name="T31" fmla="*/ 0 h 627"/>
                <a:gd name="T32" fmla="*/ 0 w 627"/>
                <a:gd name="T33" fmla="*/ 0 h 627"/>
                <a:gd name="T34" fmla="*/ 0 w 627"/>
                <a:gd name="T35" fmla="*/ 0 h 6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627" h="627">
                  <a:moveTo>
                    <a:pt x="94" y="547"/>
                  </a:moveTo>
                  <a:lnTo>
                    <a:pt x="535" y="110"/>
                  </a:lnTo>
                  <a:lnTo>
                    <a:pt x="549" y="83"/>
                  </a:lnTo>
                  <a:lnTo>
                    <a:pt x="627" y="627"/>
                  </a:lnTo>
                  <a:lnTo>
                    <a:pt x="549" y="83"/>
                  </a:lnTo>
                  <a:lnTo>
                    <a:pt x="549" y="80"/>
                  </a:lnTo>
                  <a:lnTo>
                    <a:pt x="508" y="34"/>
                  </a:lnTo>
                  <a:lnTo>
                    <a:pt x="498" y="32"/>
                  </a:lnTo>
                  <a:lnTo>
                    <a:pt x="496" y="32"/>
                  </a:lnTo>
                  <a:lnTo>
                    <a:pt x="426" y="89"/>
                  </a:lnTo>
                  <a:lnTo>
                    <a:pt x="34" y="481"/>
                  </a:lnTo>
                  <a:lnTo>
                    <a:pt x="34" y="491"/>
                  </a:lnTo>
                  <a:lnTo>
                    <a:pt x="0" y="0"/>
                  </a:lnTo>
                  <a:lnTo>
                    <a:pt x="34" y="491"/>
                  </a:lnTo>
                  <a:lnTo>
                    <a:pt x="34" y="494"/>
                  </a:lnTo>
                  <a:lnTo>
                    <a:pt x="69" y="545"/>
                  </a:lnTo>
                  <a:lnTo>
                    <a:pt x="91" y="547"/>
                  </a:lnTo>
                  <a:lnTo>
                    <a:pt x="94" y="547"/>
                  </a:lnTo>
                  <a:close/>
                </a:path>
              </a:pathLst>
            </a:custGeom>
            <a:blipFill dpi="0" rotWithShape="0">
              <a:blip r:embed="rId23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67" name="未知"/>
            <p:cNvSpPr>
              <a:spLocks/>
            </p:cNvSpPr>
            <p:nvPr/>
          </p:nvSpPr>
          <p:spPr bwMode="auto">
            <a:xfrm>
              <a:off x="536" y="495"/>
              <a:ext cx="225" cy="225"/>
            </a:xfrm>
            <a:custGeom>
              <a:avLst/>
              <a:gdLst>
                <a:gd name="T0" fmla="*/ 0 w 563"/>
                <a:gd name="T1" fmla="*/ 0 h 563"/>
                <a:gd name="T2" fmla="*/ 0 w 563"/>
                <a:gd name="T3" fmla="*/ 0 h 563"/>
                <a:gd name="T4" fmla="*/ 0 w 563"/>
                <a:gd name="T5" fmla="*/ 0 h 563"/>
                <a:gd name="T6" fmla="*/ 0 w 563"/>
                <a:gd name="T7" fmla="*/ 0 h 563"/>
                <a:gd name="T8" fmla="*/ 0 w 563"/>
                <a:gd name="T9" fmla="*/ 0 h 563"/>
                <a:gd name="T10" fmla="*/ 0 w 563"/>
                <a:gd name="T11" fmla="*/ 0 h 563"/>
                <a:gd name="T12" fmla="*/ 0 w 563"/>
                <a:gd name="T13" fmla="*/ 0 h 563"/>
                <a:gd name="T14" fmla="*/ 0 w 563"/>
                <a:gd name="T15" fmla="*/ 0 h 563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563" h="563">
                  <a:moveTo>
                    <a:pt x="474" y="137"/>
                  </a:moveTo>
                  <a:lnTo>
                    <a:pt x="563" y="563"/>
                  </a:lnTo>
                  <a:lnTo>
                    <a:pt x="474" y="137"/>
                  </a:lnTo>
                  <a:lnTo>
                    <a:pt x="95" y="500"/>
                  </a:lnTo>
                  <a:lnTo>
                    <a:pt x="82" y="529"/>
                  </a:lnTo>
                  <a:lnTo>
                    <a:pt x="0" y="0"/>
                  </a:lnTo>
                  <a:lnTo>
                    <a:pt x="82" y="529"/>
                  </a:lnTo>
                  <a:lnTo>
                    <a:pt x="474" y="137"/>
                  </a:lnTo>
                  <a:close/>
                </a:path>
              </a:pathLst>
            </a:custGeom>
            <a:blipFill dpi="0" rotWithShape="0">
              <a:blip r:embed="rId24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68" name="未知"/>
            <p:cNvSpPr>
              <a:spLocks/>
            </p:cNvSpPr>
            <p:nvPr/>
          </p:nvSpPr>
          <p:spPr bwMode="auto">
            <a:xfrm>
              <a:off x="741" y="501"/>
              <a:ext cx="101" cy="101"/>
            </a:xfrm>
            <a:custGeom>
              <a:avLst/>
              <a:gdLst>
                <a:gd name="T0" fmla="*/ 0 w 253"/>
                <a:gd name="T1" fmla="*/ 0 h 253"/>
                <a:gd name="T2" fmla="*/ 0 w 253"/>
                <a:gd name="T3" fmla="*/ 0 h 253"/>
                <a:gd name="T4" fmla="*/ 0 w 253"/>
                <a:gd name="T5" fmla="*/ 0 h 253"/>
                <a:gd name="T6" fmla="*/ 0 w 253"/>
                <a:gd name="T7" fmla="*/ 0 h 253"/>
                <a:gd name="T8" fmla="*/ 0 w 253"/>
                <a:gd name="T9" fmla="*/ 0 h 253"/>
                <a:gd name="T10" fmla="*/ 0 w 253"/>
                <a:gd name="T11" fmla="*/ 0 h 253"/>
                <a:gd name="T12" fmla="*/ 0 w 253"/>
                <a:gd name="T13" fmla="*/ 0 h 253"/>
                <a:gd name="T14" fmla="*/ 0 w 253"/>
                <a:gd name="T15" fmla="*/ 0 h 253"/>
                <a:gd name="T16" fmla="*/ 0 w 253"/>
                <a:gd name="T17" fmla="*/ 0 h 253"/>
                <a:gd name="T18" fmla="*/ 0 w 253"/>
                <a:gd name="T19" fmla="*/ 0 h 253"/>
                <a:gd name="T20" fmla="*/ 0 w 253"/>
                <a:gd name="T21" fmla="*/ 0 h 25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253" h="253">
                  <a:moveTo>
                    <a:pt x="233" y="152"/>
                  </a:moveTo>
                  <a:lnTo>
                    <a:pt x="253" y="253"/>
                  </a:lnTo>
                  <a:lnTo>
                    <a:pt x="233" y="152"/>
                  </a:lnTo>
                  <a:lnTo>
                    <a:pt x="95" y="21"/>
                  </a:lnTo>
                  <a:lnTo>
                    <a:pt x="19" y="97"/>
                  </a:lnTo>
                  <a:lnTo>
                    <a:pt x="0" y="0"/>
                  </a:lnTo>
                  <a:lnTo>
                    <a:pt x="19" y="97"/>
                  </a:lnTo>
                  <a:lnTo>
                    <a:pt x="58" y="138"/>
                  </a:lnTo>
                  <a:lnTo>
                    <a:pt x="110" y="124"/>
                  </a:lnTo>
                  <a:lnTo>
                    <a:pt x="206" y="171"/>
                  </a:lnTo>
                  <a:lnTo>
                    <a:pt x="233" y="152"/>
                  </a:lnTo>
                  <a:close/>
                </a:path>
              </a:pathLst>
            </a:custGeom>
            <a:blipFill dpi="0" rotWithShape="0">
              <a:blip r:embed="rId25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69" name="未知"/>
            <p:cNvSpPr>
              <a:spLocks/>
            </p:cNvSpPr>
            <p:nvPr/>
          </p:nvSpPr>
          <p:spPr bwMode="auto">
            <a:xfrm>
              <a:off x="718" y="477"/>
              <a:ext cx="70" cy="70"/>
            </a:xfrm>
            <a:custGeom>
              <a:avLst/>
              <a:gdLst>
                <a:gd name="T0" fmla="*/ 0 w 175"/>
                <a:gd name="T1" fmla="*/ 0 h 175"/>
                <a:gd name="T2" fmla="*/ 0 w 175"/>
                <a:gd name="T3" fmla="*/ 0 h 175"/>
                <a:gd name="T4" fmla="*/ 0 w 175"/>
                <a:gd name="T5" fmla="*/ 0 h 175"/>
                <a:gd name="T6" fmla="*/ 0 w 175"/>
                <a:gd name="T7" fmla="*/ 0 h 175"/>
                <a:gd name="T8" fmla="*/ 0 w 175"/>
                <a:gd name="T9" fmla="*/ 0 h 175"/>
                <a:gd name="T10" fmla="*/ 0 w 175"/>
                <a:gd name="T11" fmla="*/ 0 h 175"/>
                <a:gd name="T12" fmla="*/ 0 w 175"/>
                <a:gd name="T13" fmla="*/ 0 h 175"/>
                <a:gd name="T14" fmla="*/ 0 w 175"/>
                <a:gd name="T15" fmla="*/ 0 h 175"/>
                <a:gd name="T16" fmla="*/ 0 w 175"/>
                <a:gd name="T17" fmla="*/ 0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5">
                  <a:moveTo>
                    <a:pt x="154" y="80"/>
                  </a:moveTo>
                  <a:lnTo>
                    <a:pt x="175" y="175"/>
                  </a:lnTo>
                  <a:lnTo>
                    <a:pt x="154" y="80"/>
                  </a:lnTo>
                  <a:lnTo>
                    <a:pt x="128" y="56"/>
                  </a:lnTo>
                  <a:lnTo>
                    <a:pt x="66" y="143"/>
                  </a:lnTo>
                  <a:lnTo>
                    <a:pt x="0" y="0"/>
                  </a:lnTo>
                  <a:lnTo>
                    <a:pt x="66" y="143"/>
                  </a:lnTo>
                  <a:lnTo>
                    <a:pt x="78" y="156"/>
                  </a:lnTo>
                  <a:lnTo>
                    <a:pt x="154" y="80"/>
                  </a:lnTo>
                  <a:close/>
                </a:path>
              </a:pathLst>
            </a:custGeom>
            <a:blipFill dpi="0" rotWithShape="0">
              <a:blip r:embed="rId26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70" name="未知"/>
            <p:cNvSpPr>
              <a:spLocks/>
            </p:cNvSpPr>
            <p:nvPr/>
          </p:nvSpPr>
          <p:spPr bwMode="auto">
            <a:xfrm>
              <a:off x="744" y="500"/>
              <a:ext cx="90" cy="69"/>
            </a:xfrm>
            <a:custGeom>
              <a:avLst/>
              <a:gdLst>
                <a:gd name="T0" fmla="*/ 0 w 226"/>
                <a:gd name="T1" fmla="*/ 0 h 174"/>
                <a:gd name="T2" fmla="*/ 0 w 226"/>
                <a:gd name="T3" fmla="*/ 0 h 174"/>
                <a:gd name="T4" fmla="*/ 0 w 226"/>
                <a:gd name="T5" fmla="*/ 0 h 174"/>
                <a:gd name="T6" fmla="*/ 0 w 226"/>
                <a:gd name="T7" fmla="*/ 0 h 174"/>
                <a:gd name="T8" fmla="*/ 0 w 226"/>
                <a:gd name="T9" fmla="*/ 0 h 174"/>
                <a:gd name="T10" fmla="*/ 0 w 226"/>
                <a:gd name="T11" fmla="*/ 0 h 174"/>
                <a:gd name="T12" fmla="*/ 0 w 226"/>
                <a:gd name="T13" fmla="*/ 0 h 174"/>
                <a:gd name="T14" fmla="*/ 0 w 226"/>
                <a:gd name="T15" fmla="*/ 0 h 174"/>
                <a:gd name="T16" fmla="*/ 0 w 226"/>
                <a:gd name="T17" fmla="*/ 0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26" h="174">
                  <a:moveTo>
                    <a:pt x="0" y="87"/>
                  </a:moveTo>
                  <a:lnTo>
                    <a:pt x="51" y="141"/>
                  </a:lnTo>
                  <a:lnTo>
                    <a:pt x="56" y="140"/>
                  </a:lnTo>
                  <a:lnTo>
                    <a:pt x="60" y="140"/>
                  </a:lnTo>
                  <a:lnTo>
                    <a:pt x="103" y="127"/>
                  </a:lnTo>
                  <a:lnTo>
                    <a:pt x="199" y="174"/>
                  </a:lnTo>
                  <a:lnTo>
                    <a:pt x="226" y="155"/>
                  </a:lnTo>
                  <a:lnTo>
                    <a:pt x="62" y="0"/>
                  </a:lnTo>
                  <a:lnTo>
                    <a:pt x="0" y="87"/>
                  </a:lnTo>
                  <a:close/>
                </a:path>
              </a:pathLst>
            </a:custGeom>
            <a:noFill/>
            <a:ln w="635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71" name="未知"/>
            <p:cNvSpPr>
              <a:spLocks/>
            </p:cNvSpPr>
            <p:nvPr/>
          </p:nvSpPr>
          <p:spPr bwMode="auto">
            <a:xfrm>
              <a:off x="884" y="503"/>
              <a:ext cx="7" cy="8"/>
            </a:xfrm>
            <a:custGeom>
              <a:avLst/>
              <a:gdLst>
                <a:gd name="T0" fmla="*/ 0 w 18"/>
                <a:gd name="T1" fmla="*/ 0 h 20"/>
                <a:gd name="T2" fmla="*/ 0 w 18"/>
                <a:gd name="T3" fmla="*/ 0 h 20"/>
                <a:gd name="T4" fmla="*/ 0 w 18"/>
                <a:gd name="T5" fmla="*/ 0 h 20"/>
                <a:gd name="T6" fmla="*/ 0 w 18"/>
                <a:gd name="T7" fmla="*/ 0 h 20"/>
                <a:gd name="T8" fmla="*/ 0 w 18"/>
                <a:gd name="T9" fmla="*/ 0 h 20"/>
                <a:gd name="T10" fmla="*/ 0 w 18"/>
                <a:gd name="T11" fmla="*/ 0 h 2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8" h="20">
                  <a:moveTo>
                    <a:pt x="5" y="16"/>
                  </a:moveTo>
                  <a:lnTo>
                    <a:pt x="18" y="0"/>
                  </a:lnTo>
                  <a:lnTo>
                    <a:pt x="0" y="18"/>
                  </a:lnTo>
                  <a:lnTo>
                    <a:pt x="1" y="19"/>
                  </a:lnTo>
                  <a:lnTo>
                    <a:pt x="2" y="20"/>
                  </a:lnTo>
                  <a:lnTo>
                    <a:pt x="5" y="1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72" name="未知"/>
            <p:cNvSpPr>
              <a:spLocks/>
            </p:cNvSpPr>
            <p:nvPr/>
          </p:nvSpPr>
          <p:spPr bwMode="auto">
            <a:xfrm>
              <a:off x="801" y="428"/>
              <a:ext cx="112" cy="111"/>
            </a:xfrm>
            <a:custGeom>
              <a:avLst/>
              <a:gdLst>
                <a:gd name="T0" fmla="*/ 0 w 279"/>
                <a:gd name="T1" fmla="*/ 0 h 279"/>
                <a:gd name="T2" fmla="*/ 0 w 279"/>
                <a:gd name="T3" fmla="*/ 0 h 279"/>
                <a:gd name="T4" fmla="*/ 0 w 279"/>
                <a:gd name="T5" fmla="*/ 0 h 279"/>
                <a:gd name="T6" fmla="*/ 0 w 279"/>
                <a:gd name="T7" fmla="*/ 0 h 279"/>
                <a:gd name="T8" fmla="*/ 0 w 279"/>
                <a:gd name="T9" fmla="*/ 0 h 279"/>
                <a:gd name="T10" fmla="*/ 0 w 279"/>
                <a:gd name="T11" fmla="*/ 0 h 279"/>
                <a:gd name="T12" fmla="*/ 0 w 279"/>
                <a:gd name="T13" fmla="*/ 0 h 279"/>
                <a:gd name="T14" fmla="*/ 0 w 279"/>
                <a:gd name="T15" fmla="*/ 0 h 279"/>
                <a:gd name="T16" fmla="*/ 0 w 279"/>
                <a:gd name="T17" fmla="*/ 0 h 279"/>
                <a:gd name="T18" fmla="*/ 0 w 279"/>
                <a:gd name="T19" fmla="*/ 0 h 279"/>
                <a:gd name="T20" fmla="*/ 0 w 279"/>
                <a:gd name="T21" fmla="*/ 0 h 279"/>
                <a:gd name="T22" fmla="*/ 0 w 279"/>
                <a:gd name="T23" fmla="*/ 0 h 279"/>
                <a:gd name="T24" fmla="*/ 0 w 279"/>
                <a:gd name="T25" fmla="*/ 0 h 279"/>
                <a:gd name="T26" fmla="*/ 0 w 279"/>
                <a:gd name="T27" fmla="*/ 0 h 279"/>
                <a:gd name="T28" fmla="*/ 0 w 279"/>
                <a:gd name="T29" fmla="*/ 0 h 279"/>
                <a:gd name="T30" fmla="*/ 0 w 279"/>
                <a:gd name="T31" fmla="*/ 0 h 279"/>
                <a:gd name="T32" fmla="*/ 0 w 279"/>
                <a:gd name="T33" fmla="*/ 0 h 279"/>
                <a:gd name="T34" fmla="*/ 0 w 279"/>
                <a:gd name="T35" fmla="*/ 0 h 279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79" h="279">
                  <a:moveTo>
                    <a:pt x="225" y="189"/>
                  </a:moveTo>
                  <a:lnTo>
                    <a:pt x="230" y="177"/>
                  </a:lnTo>
                  <a:lnTo>
                    <a:pt x="279" y="279"/>
                  </a:lnTo>
                  <a:lnTo>
                    <a:pt x="230" y="177"/>
                  </a:lnTo>
                  <a:lnTo>
                    <a:pt x="230" y="175"/>
                  </a:lnTo>
                  <a:lnTo>
                    <a:pt x="199" y="116"/>
                  </a:lnTo>
                  <a:lnTo>
                    <a:pt x="160" y="69"/>
                  </a:lnTo>
                  <a:lnTo>
                    <a:pt x="114" y="29"/>
                  </a:lnTo>
                  <a:lnTo>
                    <a:pt x="18" y="125"/>
                  </a:lnTo>
                  <a:lnTo>
                    <a:pt x="0" y="0"/>
                  </a:lnTo>
                  <a:lnTo>
                    <a:pt x="18" y="125"/>
                  </a:lnTo>
                  <a:lnTo>
                    <a:pt x="49" y="158"/>
                  </a:lnTo>
                  <a:lnTo>
                    <a:pt x="98" y="108"/>
                  </a:lnTo>
                  <a:lnTo>
                    <a:pt x="103" y="110"/>
                  </a:lnTo>
                  <a:lnTo>
                    <a:pt x="157" y="153"/>
                  </a:lnTo>
                  <a:lnTo>
                    <a:pt x="200" y="199"/>
                  </a:lnTo>
                  <a:lnTo>
                    <a:pt x="207" y="207"/>
                  </a:lnTo>
                  <a:lnTo>
                    <a:pt x="225" y="189"/>
                  </a:lnTo>
                  <a:close/>
                </a:path>
              </a:pathLst>
            </a:custGeom>
            <a:blipFill dpi="0" rotWithShape="0">
              <a:blip r:embed="rId27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73" name="未知"/>
            <p:cNvSpPr>
              <a:spLocks/>
            </p:cNvSpPr>
            <p:nvPr/>
          </p:nvSpPr>
          <p:spPr bwMode="auto">
            <a:xfrm>
              <a:off x="778" y="404"/>
              <a:ext cx="81" cy="81"/>
            </a:xfrm>
            <a:custGeom>
              <a:avLst/>
              <a:gdLst>
                <a:gd name="T0" fmla="*/ 0 w 202"/>
                <a:gd name="T1" fmla="*/ 0 h 202"/>
                <a:gd name="T2" fmla="*/ 0 w 202"/>
                <a:gd name="T3" fmla="*/ 0 h 202"/>
                <a:gd name="T4" fmla="*/ 0 w 202"/>
                <a:gd name="T5" fmla="*/ 0 h 202"/>
                <a:gd name="T6" fmla="*/ 0 w 202"/>
                <a:gd name="T7" fmla="*/ 0 h 202"/>
                <a:gd name="T8" fmla="*/ 0 w 202"/>
                <a:gd name="T9" fmla="*/ 0 h 202"/>
                <a:gd name="T10" fmla="*/ 0 w 202"/>
                <a:gd name="T11" fmla="*/ 0 h 202"/>
                <a:gd name="T12" fmla="*/ 0 w 202"/>
                <a:gd name="T13" fmla="*/ 0 h 202"/>
                <a:gd name="T14" fmla="*/ 0 w 202"/>
                <a:gd name="T15" fmla="*/ 0 h 202"/>
                <a:gd name="T16" fmla="*/ 0 w 202"/>
                <a:gd name="T17" fmla="*/ 0 h 202"/>
                <a:gd name="T18" fmla="*/ 0 w 202"/>
                <a:gd name="T19" fmla="*/ 0 h 202"/>
                <a:gd name="T20" fmla="*/ 0 w 202"/>
                <a:gd name="T21" fmla="*/ 0 h 20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202" h="202">
                  <a:moveTo>
                    <a:pt x="172" y="87"/>
                  </a:moveTo>
                  <a:lnTo>
                    <a:pt x="202" y="202"/>
                  </a:lnTo>
                  <a:lnTo>
                    <a:pt x="172" y="87"/>
                  </a:lnTo>
                  <a:lnTo>
                    <a:pt x="134" y="70"/>
                  </a:lnTo>
                  <a:lnTo>
                    <a:pt x="126" y="70"/>
                  </a:lnTo>
                  <a:lnTo>
                    <a:pt x="75" y="113"/>
                  </a:lnTo>
                  <a:lnTo>
                    <a:pt x="54" y="160"/>
                  </a:lnTo>
                  <a:lnTo>
                    <a:pt x="0" y="0"/>
                  </a:lnTo>
                  <a:lnTo>
                    <a:pt x="54" y="160"/>
                  </a:lnTo>
                  <a:lnTo>
                    <a:pt x="76" y="183"/>
                  </a:lnTo>
                  <a:lnTo>
                    <a:pt x="172" y="87"/>
                  </a:lnTo>
                  <a:close/>
                </a:path>
              </a:pathLst>
            </a:custGeom>
            <a:blipFill dpi="0" rotWithShape="0">
              <a:blip r:embed="rId28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74" name="未知"/>
            <p:cNvSpPr>
              <a:spLocks/>
            </p:cNvSpPr>
            <p:nvPr/>
          </p:nvSpPr>
          <p:spPr bwMode="auto">
            <a:xfrm>
              <a:off x="800" y="432"/>
              <a:ext cx="93" cy="79"/>
            </a:xfrm>
            <a:custGeom>
              <a:avLst/>
              <a:gdLst>
                <a:gd name="T0" fmla="*/ 0 w 234"/>
                <a:gd name="T1" fmla="*/ 0 h 197"/>
                <a:gd name="T2" fmla="*/ 0 w 234"/>
                <a:gd name="T3" fmla="*/ 0 h 197"/>
                <a:gd name="T4" fmla="*/ 0 w 234"/>
                <a:gd name="T5" fmla="*/ 0 h 197"/>
                <a:gd name="T6" fmla="*/ 0 w 234"/>
                <a:gd name="T7" fmla="*/ 0 h 197"/>
                <a:gd name="T8" fmla="*/ 0 w 234"/>
                <a:gd name="T9" fmla="*/ 0 h 197"/>
                <a:gd name="T10" fmla="*/ 0 w 234"/>
                <a:gd name="T11" fmla="*/ 0 h 197"/>
                <a:gd name="T12" fmla="*/ 0 w 234"/>
                <a:gd name="T13" fmla="*/ 0 h 197"/>
                <a:gd name="T14" fmla="*/ 0 w 234"/>
                <a:gd name="T15" fmla="*/ 0 h 197"/>
                <a:gd name="T16" fmla="*/ 0 w 234"/>
                <a:gd name="T17" fmla="*/ 0 h 197"/>
                <a:gd name="T18" fmla="*/ 0 w 234"/>
                <a:gd name="T19" fmla="*/ 0 h 197"/>
                <a:gd name="T20" fmla="*/ 0 w 234"/>
                <a:gd name="T21" fmla="*/ 0 h 197"/>
                <a:gd name="T22" fmla="*/ 0 w 234"/>
                <a:gd name="T23" fmla="*/ 0 h 197"/>
                <a:gd name="T24" fmla="*/ 0 w 234"/>
                <a:gd name="T25" fmla="*/ 0 h 197"/>
                <a:gd name="T26" fmla="*/ 0 w 234"/>
                <a:gd name="T27" fmla="*/ 0 h 197"/>
                <a:gd name="T28" fmla="*/ 0 w 234"/>
                <a:gd name="T29" fmla="*/ 0 h 197"/>
                <a:gd name="T30" fmla="*/ 0 w 234"/>
                <a:gd name="T31" fmla="*/ 0 h 197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234" h="197">
                  <a:moveTo>
                    <a:pt x="213" y="197"/>
                  </a:moveTo>
                  <a:lnTo>
                    <a:pt x="234" y="165"/>
                  </a:lnTo>
                  <a:lnTo>
                    <a:pt x="234" y="163"/>
                  </a:lnTo>
                  <a:lnTo>
                    <a:pt x="203" y="104"/>
                  </a:lnTo>
                  <a:lnTo>
                    <a:pt x="164" y="57"/>
                  </a:lnTo>
                  <a:lnTo>
                    <a:pt x="117" y="17"/>
                  </a:lnTo>
                  <a:lnTo>
                    <a:pt x="80" y="0"/>
                  </a:lnTo>
                  <a:lnTo>
                    <a:pt x="72" y="0"/>
                  </a:lnTo>
                  <a:lnTo>
                    <a:pt x="21" y="43"/>
                  </a:lnTo>
                  <a:lnTo>
                    <a:pt x="0" y="90"/>
                  </a:lnTo>
                  <a:lnTo>
                    <a:pt x="53" y="146"/>
                  </a:lnTo>
                  <a:lnTo>
                    <a:pt x="102" y="96"/>
                  </a:lnTo>
                  <a:lnTo>
                    <a:pt x="107" y="98"/>
                  </a:lnTo>
                  <a:lnTo>
                    <a:pt x="161" y="141"/>
                  </a:lnTo>
                  <a:lnTo>
                    <a:pt x="204" y="187"/>
                  </a:lnTo>
                  <a:lnTo>
                    <a:pt x="213" y="197"/>
                  </a:lnTo>
                  <a:close/>
                </a:path>
              </a:pathLst>
            </a:custGeom>
            <a:noFill/>
            <a:ln w="635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75" name="未知"/>
            <p:cNvSpPr>
              <a:spLocks/>
            </p:cNvSpPr>
            <p:nvPr/>
          </p:nvSpPr>
          <p:spPr bwMode="auto">
            <a:xfrm>
              <a:off x="730" y="510"/>
              <a:ext cx="70" cy="70"/>
            </a:xfrm>
            <a:custGeom>
              <a:avLst/>
              <a:gdLst>
                <a:gd name="T0" fmla="*/ 0 w 175"/>
                <a:gd name="T1" fmla="*/ 0 h 174"/>
                <a:gd name="T2" fmla="*/ 0 w 175"/>
                <a:gd name="T3" fmla="*/ 0 h 174"/>
                <a:gd name="T4" fmla="*/ 0 w 175"/>
                <a:gd name="T5" fmla="*/ 0 h 174"/>
                <a:gd name="T6" fmla="*/ 0 w 175"/>
                <a:gd name="T7" fmla="*/ 0 h 174"/>
                <a:gd name="T8" fmla="*/ 0 w 175"/>
                <a:gd name="T9" fmla="*/ 0 h 174"/>
                <a:gd name="T10" fmla="*/ 0 w 175"/>
                <a:gd name="T11" fmla="*/ 0 h 174"/>
                <a:gd name="T12" fmla="*/ 0 w 175"/>
                <a:gd name="T13" fmla="*/ 0 h 174"/>
                <a:gd name="T14" fmla="*/ 0 w 175"/>
                <a:gd name="T15" fmla="*/ 0 h 174"/>
                <a:gd name="T16" fmla="*/ 0 w 175"/>
                <a:gd name="T17" fmla="*/ 0 h 174"/>
                <a:gd name="T18" fmla="*/ 0 w 175"/>
                <a:gd name="T19" fmla="*/ 0 h 174"/>
                <a:gd name="T20" fmla="*/ 0 w 175"/>
                <a:gd name="T21" fmla="*/ 0 h 174"/>
                <a:gd name="T22" fmla="*/ 0 w 175"/>
                <a:gd name="T23" fmla="*/ 0 h 174"/>
                <a:gd name="T24" fmla="*/ 0 w 175"/>
                <a:gd name="T25" fmla="*/ 0 h 174"/>
                <a:gd name="T26" fmla="*/ 0 w 175"/>
                <a:gd name="T27" fmla="*/ 0 h 174"/>
                <a:gd name="T28" fmla="*/ 0 w 175"/>
                <a:gd name="T29" fmla="*/ 0 h 174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75" h="174">
                  <a:moveTo>
                    <a:pt x="104" y="128"/>
                  </a:moveTo>
                  <a:lnTo>
                    <a:pt x="128" y="102"/>
                  </a:lnTo>
                  <a:lnTo>
                    <a:pt x="175" y="174"/>
                  </a:lnTo>
                  <a:lnTo>
                    <a:pt x="128" y="102"/>
                  </a:lnTo>
                  <a:lnTo>
                    <a:pt x="128" y="100"/>
                  </a:lnTo>
                  <a:lnTo>
                    <a:pt x="76" y="39"/>
                  </a:lnTo>
                  <a:lnTo>
                    <a:pt x="58" y="31"/>
                  </a:lnTo>
                  <a:lnTo>
                    <a:pt x="56" y="31"/>
                  </a:lnTo>
                  <a:lnTo>
                    <a:pt x="32" y="57"/>
                  </a:lnTo>
                  <a:lnTo>
                    <a:pt x="0" y="0"/>
                  </a:lnTo>
                  <a:lnTo>
                    <a:pt x="32" y="57"/>
                  </a:lnTo>
                  <a:lnTo>
                    <a:pt x="32" y="59"/>
                  </a:lnTo>
                  <a:lnTo>
                    <a:pt x="84" y="120"/>
                  </a:lnTo>
                  <a:lnTo>
                    <a:pt x="102" y="128"/>
                  </a:lnTo>
                  <a:lnTo>
                    <a:pt x="104" y="128"/>
                  </a:lnTo>
                  <a:close/>
                </a:path>
              </a:pathLst>
            </a:custGeom>
            <a:blipFill dpi="0" rotWithShape="0">
              <a:blip r:embed="rId29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76" name="未知"/>
            <p:cNvSpPr>
              <a:spLocks/>
            </p:cNvSpPr>
            <p:nvPr/>
          </p:nvSpPr>
          <p:spPr bwMode="auto">
            <a:xfrm>
              <a:off x="586" y="701"/>
              <a:ext cx="17" cy="17"/>
            </a:xfrm>
            <a:custGeom>
              <a:avLst/>
              <a:gdLst>
                <a:gd name="T0" fmla="*/ 0 w 42"/>
                <a:gd name="T1" fmla="*/ 0 h 41"/>
                <a:gd name="T2" fmla="*/ 0 w 42"/>
                <a:gd name="T3" fmla="*/ 0 h 41"/>
                <a:gd name="T4" fmla="*/ 0 w 42"/>
                <a:gd name="T5" fmla="*/ 0 h 41"/>
                <a:gd name="T6" fmla="*/ 0 w 42"/>
                <a:gd name="T7" fmla="*/ 0 h 41"/>
                <a:gd name="T8" fmla="*/ 0 w 42"/>
                <a:gd name="T9" fmla="*/ 0 h 41"/>
                <a:gd name="T10" fmla="*/ 0 w 42"/>
                <a:gd name="T11" fmla="*/ 0 h 41"/>
                <a:gd name="T12" fmla="*/ 0 w 42"/>
                <a:gd name="T13" fmla="*/ 0 h 41"/>
                <a:gd name="T14" fmla="*/ 0 w 42"/>
                <a:gd name="T15" fmla="*/ 0 h 41"/>
                <a:gd name="T16" fmla="*/ 0 w 42"/>
                <a:gd name="T17" fmla="*/ 0 h 4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42" h="41">
                  <a:moveTo>
                    <a:pt x="22" y="0"/>
                  </a:moveTo>
                  <a:lnTo>
                    <a:pt x="42" y="20"/>
                  </a:lnTo>
                  <a:lnTo>
                    <a:pt x="42" y="22"/>
                  </a:lnTo>
                  <a:lnTo>
                    <a:pt x="21" y="41"/>
                  </a:lnTo>
                  <a:lnTo>
                    <a:pt x="20" y="41"/>
                  </a:lnTo>
                  <a:lnTo>
                    <a:pt x="0" y="21"/>
                  </a:lnTo>
                  <a:lnTo>
                    <a:pt x="0" y="20"/>
                  </a:lnTo>
                  <a:lnTo>
                    <a:pt x="20" y="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77" name="未知"/>
            <p:cNvSpPr>
              <a:spLocks/>
            </p:cNvSpPr>
            <p:nvPr/>
          </p:nvSpPr>
          <p:spPr bwMode="auto">
            <a:xfrm>
              <a:off x="586" y="701"/>
              <a:ext cx="17" cy="17"/>
            </a:xfrm>
            <a:custGeom>
              <a:avLst/>
              <a:gdLst>
                <a:gd name="T0" fmla="*/ 0 w 42"/>
                <a:gd name="T1" fmla="*/ 0 h 41"/>
                <a:gd name="T2" fmla="*/ 0 w 42"/>
                <a:gd name="T3" fmla="*/ 0 h 41"/>
                <a:gd name="T4" fmla="*/ 0 w 42"/>
                <a:gd name="T5" fmla="*/ 0 h 41"/>
                <a:gd name="T6" fmla="*/ 0 w 42"/>
                <a:gd name="T7" fmla="*/ 0 h 41"/>
                <a:gd name="T8" fmla="*/ 0 w 42"/>
                <a:gd name="T9" fmla="*/ 0 h 41"/>
                <a:gd name="T10" fmla="*/ 0 w 42"/>
                <a:gd name="T11" fmla="*/ 0 h 41"/>
                <a:gd name="T12" fmla="*/ 0 w 42"/>
                <a:gd name="T13" fmla="*/ 0 h 41"/>
                <a:gd name="T14" fmla="*/ 0 w 42"/>
                <a:gd name="T15" fmla="*/ 0 h 41"/>
                <a:gd name="T16" fmla="*/ 0 w 42"/>
                <a:gd name="T17" fmla="*/ 0 h 41"/>
                <a:gd name="T18" fmla="*/ 0 w 42"/>
                <a:gd name="T19" fmla="*/ 0 h 4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2" h="41">
                  <a:moveTo>
                    <a:pt x="7" y="36"/>
                  </a:moveTo>
                  <a:lnTo>
                    <a:pt x="21" y="41"/>
                  </a:lnTo>
                  <a:lnTo>
                    <a:pt x="23" y="41"/>
                  </a:lnTo>
                  <a:lnTo>
                    <a:pt x="42" y="20"/>
                  </a:lnTo>
                  <a:lnTo>
                    <a:pt x="42" y="18"/>
                  </a:lnTo>
                  <a:lnTo>
                    <a:pt x="20" y="0"/>
                  </a:lnTo>
                  <a:lnTo>
                    <a:pt x="19" y="0"/>
                  </a:lnTo>
                  <a:lnTo>
                    <a:pt x="0" y="21"/>
                  </a:lnTo>
                  <a:lnTo>
                    <a:pt x="0" y="23"/>
                  </a:lnTo>
                  <a:lnTo>
                    <a:pt x="7" y="36"/>
                  </a:lnTo>
                  <a:close/>
                </a:path>
              </a:pathLst>
            </a:custGeom>
            <a:noFill/>
            <a:ln w="6350" cmpd="sng">
              <a:solidFill>
                <a:srgbClr val="252525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78" name="未知"/>
            <p:cNvSpPr>
              <a:spLocks/>
            </p:cNvSpPr>
            <p:nvPr/>
          </p:nvSpPr>
          <p:spPr bwMode="auto">
            <a:xfrm>
              <a:off x="754" y="235"/>
              <a:ext cx="202" cy="170"/>
            </a:xfrm>
            <a:custGeom>
              <a:avLst/>
              <a:gdLst>
                <a:gd name="T0" fmla="*/ 0 w 505"/>
                <a:gd name="T1" fmla="*/ 0 h 425"/>
                <a:gd name="T2" fmla="*/ 0 w 505"/>
                <a:gd name="T3" fmla="*/ 0 h 425"/>
                <a:gd name="T4" fmla="*/ 0 w 505"/>
                <a:gd name="T5" fmla="*/ 0 h 425"/>
                <a:gd name="T6" fmla="*/ 0 w 505"/>
                <a:gd name="T7" fmla="*/ 0 h 425"/>
                <a:gd name="T8" fmla="*/ 0 w 505"/>
                <a:gd name="T9" fmla="*/ 0 h 425"/>
                <a:gd name="T10" fmla="*/ 0 w 505"/>
                <a:gd name="T11" fmla="*/ 0 h 425"/>
                <a:gd name="T12" fmla="*/ 0 w 505"/>
                <a:gd name="T13" fmla="*/ 0 h 425"/>
                <a:gd name="T14" fmla="*/ 0 w 505"/>
                <a:gd name="T15" fmla="*/ 0 h 425"/>
                <a:gd name="T16" fmla="*/ 0 w 505"/>
                <a:gd name="T17" fmla="*/ 0 h 425"/>
                <a:gd name="T18" fmla="*/ 0 w 505"/>
                <a:gd name="T19" fmla="*/ 0 h 425"/>
                <a:gd name="T20" fmla="*/ 0 w 505"/>
                <a:gd name="T21" fmla="*/ 0 h 425"/>
                <a:gd name="T22" fmla="*/ 0 w 505"/>
                <a:gd name="T23" fmla="*/ 0 h 425"/>
                <a:gd name="T24" fmla="*/ 0 w 505"/>
                <a:gd name="T25" fmla="*/ 0 h 425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505" h="425">
                  <a:moveTo>
                    <a:pt x="505" y="377"/>
                  </a:moveTo>
                  <a:lnTo>
                    <a:pt x="444" y="408"/>
                  </a:lnTo>
                  <a:lnTo>
                    <a:pt x="369" y="420"/>
                  </a:lnTo>
                  <a:lnTo>
                    <a:pt x="294" y="424"/>
                  </a:lnTo>
                  <a:lnTo>
                    <a:pt x="253" y="425"/>
                  </a:lnTo>
                  <a:lnTo>
                    <a:pt x="232" y="425"/>
                  </a:lnTo>
                  <a:lnTo>
                    <a:pt x="154" y="421"/>
                  </a:lnTo>
                  <a:lnTo>
                    <a:pt x="88" y="413"/>
                  </a:lnTo>
                  <a:lnTo>
                    <a:pt x="28" y="399"/>
                  </a:lnTo>
                  <a:lnTo>
                    <a:pt x="0" y="377"/>
                  </a:lnTo>
                  <a:lnTo>
                    <a:pt x="0" y="0"/>
                  </a:lnTo>
                  <a:lnTo>
                    <a:pt x="505" y="0"/>
                  </a:lnTo>
                  <a:lnTo>
                    <a:pt x="505" y="37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79" name="未知"/>
            <p:cNvSpPr>
              <a:spLocks/>
            </p:cNvSpPr>
            <p:nvPr/>
          </p:nvSpPr>
          <p:spPr bwMode="auto">
            <a:xfrm>
              <a:off x="754" y="235"/>
              <a:ext cx="202" cy="170"/>
            </a:xfrm>
            <a:custGeom>
              <a:avLst/>
              <a:gdLst>
                <a:gd name="T0" fmla="*/ 0 w 505"/>
                <a:gd name="T1" fmla="*/ 0 h 425"/>
                <a:gd name="T2" fmla="*/ 0 w 505"/>
                <a:gd name="T3" fmla="*/ 0 h 425"/>
                <a:gd name="T4" fmla="*/ 0 w 505"/>
                <a:gd name="T5" fmla="*/ 0 h 425"/>
                <a:gd name="T6" fmla="*/ 0 w 505"/>
                <a:gd name="T7" fmla="*/ 0 h 425"/>
                <a:gd name="T8" fmla="*/ 0 w 505"/>
                <a:gd name="T9" fmla="*/ 0 h 425"/>
                <a:gd name="T10" fmla="*/ 0 w 505"/>
                <a:gd name="T11" fmla="*/ 0 h 425"/>
                <a:gd name="T12" fmla="*/ 0 w 505"/>
                <a:gd name="T13" fmla="*/ 0 h 425"/>
                <a:gd name="T14" fmla="*/ 0 w 505"/>
                <a:gd name="T15" fmla="*/ 0 h 425"/>
                <a:gd name="T16" fmla="*/ 0 w 505"/>
                <a:gd name="T17" fmla="*/ 0 h 425"/>
                <a:gd name="T18" fmla="*/ 0 w 505"/>
                <a:gd name="T19" fmla="*/ 0 h 425"/>
                <a:gd name="T20" fmla="*/ 0 w 505"/>
                <a:gd name="T21" fmla="*/ 0 h 425"/>
                <a:gd name="T22" fmla="*/ 0 w 505"/>
                <a:gd name="T23" fmla="*/ 0 h 425"/>
                <a:gd name="T24" fmla="*/ 0 w 505"/>
                <a:gd name="T25" fmla="*/ 0 h 425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505" h="425">
                  <a:moveTo>
                    <a:pt x="0" y="0"/>
                  </a:moveTo>
                  <a:lnTo>
                    <a:pt x="0" y="377"/>
                  </a:lnTo>
                  <a:lnTo>
                    <a:pt x="1" y="381"/>
                  </a:lnTo>
                  <a:lnTo>
                    <a:pt x="61" y="408"/>
                  </a:lnTo>
                  <a:lnTo>
                    <a:pt x="137" y="420"/>
                  </a:lnTo>
                  <a:lnTo>
                    <a:pt x="212" y="424"/>
                  </a:lnTo>
                  <a:lnTo>
                    <a:pt x="253" y="425"/>
                  </a:lnTo>
                  <a:lnTo>
                    <a:pt x="273" y="425"/>
                  </a:lnTo>
                  <a:lnTo>
                    <a:pt x="351" y="421"/>
                  </a:lnTo>
                  <a:lnTo>
                    <a:pt x="417" y="413"/>
                  </a:lnTo>
                  <a:lnTo>
                    <a:pt x="477" y="399"/>
                  </a:lnTo>
                  <a:lnTo>
                    <a:pt x="505" y="377"/>
                  </a:lnTo>
                  <a:lnTo>
                    <a:pt x="505" y="0"/>
                  </a:lnTo>
                </a:path>
              </a:pathLst>
            </a:custGeom>
            <a:noFill/>
            <a:ln w="1270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80" name="未知"/>
            <p:cNvSpPr>
              <a:spLocks/>
            </p:cNvSpPr>
            <p:nvPr/>
          </p:nvSpPr>
          <p:spPr bwMode="auto">
            <a:xfrm>
              <a:off x="762" y="248"/>
              <a:ext cx="186" cy="144"/>
            </a:xfrm>
            <a:custGeom>
              <a:avLst/>
              <a:gdLst>
                <a:gd name="T0" fmla="*/ 0 w 465"/>
                <a:gd name="T1" fmla="*/ 0 h 361"/>
                <a:gd name="T2" fmla="*/ 0 w 465"/>
                <a:gd name="T3" fmla="*/ 0 h 361"/>
                <a:gd name="T4" fmla="*/ 0 w 465"/>
                <a:gd name="T5" fmla="*/ 0 h 361"/>
                <a:gd name="T6" fmla="*/ 0 w 465"/>
                <a:gd name="T7" fmla="*/ 0 h 361"/>
                <a:gd name="T8" fmla="*/ 0 w 465"/>
                <a:gd name="T9" fmla="*/ 0 h 361"/>
                <a:gd name="T10" fmla="*/ 0 w 465"/>
                <a:gd name="T11" fmla="*/ 0 h 361"/>
                <a:gd name="T12" fmla="*/ 0 w 465"/>
                <a:gd name="T13" fmla="*/ 0 h 361"/>
                <a:gd name="T14" fmla="*/ 0 w 465"/>
                <a:gd name="T15" fmla="*/ 0 h 361"/>
                <a:gd name="T16" fmla="*/ 0 w 465"/>
                <a:gd name="T17" fmla="*/ 0 h 361"/>
                <a:gd name="T18" fmla="*/ 0 w 465"/>
                <a:gd name="T19" fmla="*/ 0 h 361"/>
                <a:gd name="T20" fmla="*/ 0 w 465"/>
                <a:gd name="T21" fmla="*/ 0 h 361"/>
                <a:gd name="T22" fmla="*/ 0 w 465"/>
                <a:gd name="T23" fmla="*/ 0 h 361"/>
                <a:gd name="T24" fmla="*/ 0 w 465"/>
                <a:gd name="T25" fmla="*/ 0 h 36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65" h="361">
                  <a:moveTo>
                    <a:pt x="465" y="320"/>
                  </a:moveTo>
                  <a:lnTo>
                    <a:pt x="406" y="347"/>
                  </a:lnTo>
                  <a:lnTo>
                    <a:pt x="335" y="357"/>
                  </a:lnTo>
                  <a:lnTo>
                    <a:pt x="268" y="361"/>
                  </a:lnTo>
                  <a:lnTo>
                    <a:pt x="233" y="361"/>
                  </a:lnTo>
                  <a:lnTo>
                    <a:pt x="215" y="361"/>
                  </a:lnTo>
                  <a:lnTo>
                    <a:pt x="146" y="358"/>
                  </a:lnTo>
                  <a:lnTo>
                    <a:pt x="85" y="351"/>
                  </a:lnTo>
                  <a:lnTo>
                    <a:pt x="20" y="336"/>
                  </a:lnTo>
                  <a:lnTo>
                    <a:pt x="0" y="320"/>
                  </a:lnTo>
                  <a:lnTo>
                    <a:pt x="0" y="0"/>
                  </a:lnTo>
                  <a:lnTo>
                    <a:pt x="465" y="0"/>
                  </a:lnTo>
                  <a:lnTo>
                    <a:pt x="465" y="320"/>
                  </a:lnTo>
                  <a:close/>
                </a:path>
              </a:pathLst>
            </a:custGeom>
            <a:solidFill>
              <a:srgbClr val="E86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81" name="未知"/>
            <p:cNvSpPr>
              <a:spLocks/>
            </p:cNvSpPr>
            <p:nvPr/>
          </p:nvSpPr>
          <p:spPr bwMode="auto">
            <a:xfrm>
              <a:off x="762" y="230"/>
              <a:ext cx="186" cy="32"/>
            </a:xfrm>
            <a:custGeom>
              <a:avLst/>
              <a:gdLst>
                <a:gd name="T0" fmla="*/ 0 w 465"/>
                <a:gd name="T1" fmla="*/ 0 h 82"/>
                <a:gd name="T2" fmla="*/ 0 w 465"/>
                <a:gd name="T3" fmla="*/ 0 h 82"/>
                <a:gd name="T4" fmla="*/ 0 w 465"/>
                <a:gd name="T5" fmla="*/ 0 h 82"/>
                <a:gd name="T6" fmla="*/ 0 w 465"/>
                <a:gd name="T7" fmla="*/ 0 h 82"/>
                <a:gd name="T8" fmla="*/ 0 w 465"/>
                <a:gd name="T9" fmla="*/ 0 h 82"/>
                <a:gd name="T10" fmla="*/ 0 w 465"/>
                <a:gd name="T11" fmla="*/ 0 h 82"/>
                <a:gd name="T12" fmla="*/ 0 w 465"/>
                <a:gd name="T13" fmla="*/ 0 h 82"/>
                <a:gd name="T14" fmla="*/ 0 w 465"/>
                <a:gd name="T15" fmla="*/ 0 h 82"/>
                <a:gd name="T16" fmla="*/ 0 w 465"/>
                <a:gd name="T17" fmla="*/ 0 h 82"/>
                <a:gd name="T18" fmla="*/ 0 w 465"/>
                <a:gd name="T19" fmla="*/ 0 h 82"/>
                <a:gd name="T20" fmla="*/ 0 w 465"/>
                <a:gd name="T21" fmla="*/ 0 h 82"/>
                <a:gd name="T22" fmla="*/ 0 w 465"/>
                <a:gd name="T23" fmla="*/ 0 h 82"/>
                <a:gd name="T24" fmla="*/ 0 w 465"/>
                <a:gd name="T25" fmla="*/ 0 h 82"/>
                <a:gd name="T26" fmla="*/ 0 w 465"/>
                <a:gd name="T27" fmla="*/ 0 h 82"/>
                <a:gd name="T28" fmla="*/ 0 w 465"/>
                <a:gd name="T29" fmla="*/ 0 h 82"/>
                <a:gd name="T30" fmla="*/ 0 w 465"/>
                <a:gd name="T31" fmla="*/ 0 h 82"/>
                <a:gd name="T32" fmla="*/ 0 w 465"/>
                <a:gd name="T33" fmla="*/ 0 h 82"/>
                <a:gd name="T34" fmla="*/ 0 w 465"/>
                <a:gd name="T35" fmla="*/ 0 h 82"/>
                <a:gd name="T36" fmla="*/ 0 w 465"/>
                <a:gd name="T37" fmla="*/ 0 h 82"/>
                <a:gd name="T38" fmla="*/ 0 w 465"/>
                <a:gd name="T39" fmla="*/ 0 h 82"/>
                <a:gd name="T40" fmla="*/ 0 w 465"/>
                <a:gd name="T41" fmla="*/ 0 h 82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465" h="82">
                  <a:moveTo>
                    <a:pt x="250" y="0"/>
                  </a:moveTo>
                  <a:lnTo>
                    <a:pt x="319" y="4"/>
                  </a:lnTo>
                  <a:lnTo>
                    <a:pt x="380" y="10"/>
                  </a:lnTo>
                  <a:lnTo>
                    <a:pt x="445" y="25"/>
                  </a:lnTo>
                  <a:lnTo>
                    <a:pt x="465" y="41"/>
                  </a:lnTo>
                  <a:lnTo>
                    <a:pt x="464" y="45"/>
                  </a:lnTo>
                  <a:lnTo>
                    <a:pt x="406" y="68"/>
                  </a:lnTo>
                  <a:lnTo>
                    <a:pt x="335" y="78"/>
                  </a:lnTo>
                  <a:lnTo>
                    <a:pt x="268" y="82"/>
                  </a:lnTo>
                  <a:lnTo>
                    <a:pt x="233" y="82"/>
                  </a:lnTo>
                  <a:lnTo>
                    <a:pt x="215" y="82"/>
                  </a:lnTo>
                  <a:lnTo>
                    <a:pt x="146" y="79"/>
                  </a:lnTo>
                  <a:lnTo>
                    <a:pt x="85" y="72"/>
                  </a:lnTo>
                  <a:lnTo>
                    <a:pt x="20" y="57"/>
                  </a:lnTo>
                  <a:lnTo>
                    <a:pt x="0" y="41"/>
                  </a:lnTo>
                  <a:lnTo>
                    <a:pt x="1" y="38"/>
                  </a:lnTo>
                  <a:lnTo>
                    <a:pt x="60" y="15"/>
                  </a:lnTo>
                  <a:lnTo>
                    <a:pt x="130" y="5"/>
                  </a:lnTo>
                  <a:lnTo>
                    <a:pt x="197" y="1"/>
                  </a:lnTo>
                  <a:lnTo>
                    <a:pt x="233" y="0"/>
                  </a:lnTo>
                  <a:lnTo>
                    <a:pt x="250" y="0"/>
                  </a:lnTo>
                  <a:close/>
                </a:path>
              </a:pathLst>
            </a:custGeom>
            <a:solidFill>
              <a:srgbClr val="F1B1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82" name="未知"/>
            <p:cNvSpPr>
              <a:spLocks/>
            </p:cNvSpPr>
            <p:nvPr/>
          </p:nvSpPr>
          <p:spPr bwMode="auto">
            <a:xfrm>
              <a:off x="754" y="216"/>
              <a:ext cx="202" cy="38"/>
            </a:xfrm>
            <a:custGeom>
              <a:avLst/>
              <a:gdLst>
                <a:gd name="T0" fmla="*/ 0 w 505"/>
                <a:gd name="T1" fmla="*/ 0 h 96"/>
                <a:gd name="T2" fmla="*/ 0 w 505"/>
                <a:gd name="T3" fmla="*/ 0 h 96"/>
                <a:gd name="T4" fmla="*/ 0 w 505"/>
                <a:gd name="T5" fmla="*/ 0 h 96"/>
                <a:gd name="T6" fmla="*/ 0 w 505"/>
                <a:gd name="T7" fmla="*/ 0 h 96"/>
                <a:gd name="T8" fmla="*/ 0 w 505"/>
                <a:gd name="T9" fmla="*/ 0 h 96"/>
                <a:gd name="T10" fmla="*/ 0 w 505"/>
                <a:gd name="T11" fmla="*/ 0 h 96"/>
                <a:gd name="T12" fmla="*/ 0 w 505"/>
                <a:gd name="T13" fmla="*/ 0 h 96"/>
                <a:gd name="T14" fmla="*/ 0 w 505"/>
                <a:gd name="T15" fmla="*/ 0 h 96"/>
                <a:gd name="T16" fmla="*/ 0 w 505"/>
                <a:gd name="T17" fmla="*/ 0 h 96"/>
                <a:gd name="T18" fmla="*/ 0 w 505"/>
                <a:gd name="T19" fmla="*/ 0 h 96"/>
                <a:gd name="T20" fmla="*/ 0 w 505"/>
                <a:gd name="T21" fmla="*/ 0 h 96"/>
                <a:gd name="T22" fmla="*/ 0 w 505"/>
                <a:gd name="T23" fmla="*/ 0 h 96"/>
                <a:gd name="T24" fmla="*/ 0 w 505"/>
                <a:gd name="T25" fmla="*/ 0 h 96"/>
                <a:gd name="T26" fmla="*/ 0 w 505"/>
                <a:gd name="T27" fmla="*/ 0 h 96"/>
                <a:gd name="T28" fmla="*/ 0 w 505"/>
                <a:gd name="T29" fmla="*/ 0 h 96"/>
                <a:gd name="T30" fmla="*/ 0 w 505"/>
                <a:gd name="T31" fmla="*/ 0 h 96"/>
                <a:gd name="T32" fmla="*/ 0 w 505"/>
                <a:gd name="T33" fmla="*/ 0 h 96"/>
                <a:gd name="T34" fmla="*/ 0 w 505"/>
                <a:gd name="T35" fmla="*/ 0 h 96"/>
                <a:gd name="T36" fmla="*/ 0 w 505"/>
                <a:gd name="T37" fmla="*/ 0 h 96"/>
                <a:gd name="T38" fmla="*/ 0 w 505"/>
                <a:gd name="T39" fmla="*/ 0 h 9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505" h="96">
                  <a:moveTo>
                    <a:pt x="253" y="96"/>
                  </a:moveTo>
                  <a:lnTo>
                    <a:pt x="192" y="95"/>
                  </a:lnTo>
                  <a:lnTo>
                    <a:pt x="120" y="89"/>
                  </a:lnTo>
                  <a:lnTo>
                    <a:pt x="49" y="76"/>
                  </a:lnTo>
                  <a:lnTo>
                    <a:pt x="0" y="48"/>
                  </a:lnTo>
                  <a:lnTo>
                    <a:pt x="1" y="44"/>
                  </a:lnTo>
                  <a:lnTo>
                    <a:pt x="61" y="17"/>
                  </a:lnTo>
                  <a:lnTo>
                    <a:pt x="137" y="5"/>
                  </a:lnTo>
                  <a:lnTo>
                    <a:pt x="212" y="0"/>
                  </a:lnTo>
                  <a:lnTo>
                    <a:pt x="253" y="0"/>
                  </a:lnTo>
                  <a:lnTo>
                    <a:pt x="273" y="0"/>
                  </a:lnTo>
                  <a:lnTo>
                    <a:pt x="351" y="4"/>
                  </a:lnTo>
                  <a:lnTo>
                    <a:pt x="417" y="11"/>
                  </a:lnTo>
                  <a:lnTo>
                    <a:pt x="477" y="26"/>
                  </a:lnTo>
                  <a:lnTo>
                    <a:pt x="505" y="48"/>
                  </a:lnTo>
                  <a:lnTo>
                    <a:pt x="504" y="52"/>
                  </a:lnTo>
                  <a:lnTo>
                    <a:pt x="444" y="79"/>
                  </a:lnTo>
                  <a:lnTo>
                    <a:pt x="369" y="91"/>
                  </a:lnTo>
                  <a:lnTo>
                    <a:pt x="294" y="95"/>
                  </a:lnTo>
                  <a:lnTo>
                    <a:pt x="253" y="96"/>
                  </a:lnTo>
                  <a:close/>
                </a:path>
              </a:pathLst>
            </a:custGeom>
            <a:noFill/>
            <a:ln w="1270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83" name="未知"/>
            <p:cNvSpPr>
              <a:spLocks/>
            </p:cNvSpPr>
            <p:nvPr/>
          </p:nvSpPr>
          <p:spPr bwMode="auto">
            <a:xfrm>
              <a:off x="316" y="668"/>
              <a:ext cx="202" cy="170"/>
            </a:xfrm>
            <a:custGeom>
              <a:avLst/>
              <a:gdLst>
                <a:gd name="T0" fmla="*/ 0 w 505"/>
                <a:gd name="T1" fmla="*/ 0 h 426"/>
                <a:gd name="T2" fmla="*/ 0 w 505"/>
                <a:gd name="T3" fmla="*/ 0 h 426"/>
                <a:gd name="T4" fmla="*/ 0 w 505"/>
                <a:gd name="T5" fmla="*/ 0 h 426"/>
                <a:gd name="T6" fmla="*/ 0 w 505"/>
                <a:gd name="T7" fmla="*/ 0 h 426"/>
                <a:gd name="T8" fmla="*/ 0 w 505"/>
                <a:gd name="T9" fmla="*/ 0 h 426"/>
                <a:gd name="T10" fmla="*/ 0 w 505"/>
                <a:gd name="T11" fmla="*/ 0 h 426"/>
                <a:gd name="T12" fmla="*/ 0 w 505"/>
                <a:gd name="T13" fmla="*/ 0 h 426"/>
                <a:gd name="T14" fmla="*/ 0 w 505"/>
                <a:gd name="T15" fmla="*/ 0 h 426"/>
                <a:gd name="T16" fmla="*/ 0 w 505"/>
                <a:gd name="T17" fmla="*/ 0 h 426"/>
                <a:gd name="T18" fmla="*/ 0 w 505"/>
                <a:gd name="T19" fmla="*/ 0 h 426"/>
                <a:gd name="T20" fmla="*/ 0 w 505"/>
                <a:gd name="T21" fmla="*/ 0 h 426"/>
                <a:gd name="T22" fmla="*/ 0 w 505"/>
                <a:gd name="T23" fmla="*/ 0 h 426"/>
                <a:gd name="T24" fmla="*/ 0 w 505"/>
                <a:gd name="T25" fmla="*/ 0 h 42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505" h="426">
                  <a:moveTo>
                    <a:pt x="505" y="378"/>
                  </a:moveTo>
                  <a:lnTo>
                    <a:pt x="444" y="409"/>
                  </a:lnTo>
                  <a:lnTo>
                    <a:pt x="369" y="420"/>
                  </a:lnTo>
                  <a:lnTo>
                    <a:pt x="293" y="425"/>
                  </a:lnTo>
                  <a:lnTo>
                    <a:pt x="252" y="426"/>
                  </a:lnTo>
                  <a:lnTo>
                    <a:pt x="232" y="425"/>
                  </a:lnTo>
                  <a:lnTo>
                    <a:pt x="154" y="422"/>
                  </a:lnTo>
                  <a:lnTo>
                    <a:pt x="88" y="414"/>
                  </a:lnTo>
                  <a:lnTo>
                    <a:pt x="28" y="400"/>
                  </a:lnTo>
                  <a:lnTo>
                    <a:pt x="0" y="378"/>
                  </a:lnTo>
                  <a:lnTo>
                    <a:pt x="0" y="0"/>
                  </a:lnTo>
                  <a:lnTo>
                    <a:pt x="505" y="0"/>
                  </a:lnTo>
                  <a:lnTo>
                    <a:pt x="505" y="3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84" name="未知"/>
            <p:cNvSpPr>
              <a:spLocks/>
            </p:cNvSpPr>
            <p:nvPr/>
          </p:nvSpPr>
          <p:spPr bwMode="auto">
            <a:xfrm>
              <a:off x="316" y="668"/>
              <a:ext cx="202" cy="170"/>
            </a:xfrm>
            <a:custGeom>
              <a:avLst/>
              <a:gdLst>
                <a:gd name="T0" fmla="*/ 0 w 505"/>
                <a:gd name="T1" fmla="*/ 0 h 426"/>
                <a:gd name="T2" fmla="*/ 0 w 505"/>
                <a:gd name="T3" fmla="*/ 0 h 426"/>
                <a:gd name="T4" fmla="*/ 0 w 505"/>
                <a:gd name="T5" fmla="*/ 0 h 426"/>
                <a:gd name="T6" fmla="*/ 0 w 505"/>
                <a:gd name="T7" fmla="*/ 0 h 426"/>
                <a:gd name="T8" fmla="*/ 0 w 505"/>
                <a:gd name="T9" fmla="*/ 0 h 426"/>
                <a:gd name="T10" fmla="*/ 0 w 505"/>
                <a:gd name="T11" fmla="*/ 0 h 426"/>
                <a:gd name="T12" fmla="*/ 0 w 505"/>
                <a:gd name="T13" fmla="*/ 0 h 426"/>
                <a:gd name="T14" fmla="*/ 0 w 505"/>
                <a:gd name="T15" fmla="*/ 0 h 426"/>
                <a:gd name="T16" fmla="*/ 0 w 505"/>
                <a:gd name="T17" fmla="*/ 0 h 426"/>
                <a:gd name="T18" fmla="*/ 0 w 505"/>
                <a:gd name="T19" fmla="*/ 0 h 426"/>
                <a:gd name="T20" fmla="*/ 0 w 505"/>
                <a:gd name="T21" fmla="*/ 0 h 426"/>
                <a:gd name="T22" fmla="*/ 0 w 505"/>
                <a:gd name="T23" fmla="*/ 0 h 426"/>
                <a:gd name="T24" fmla="*/ 0 w 505"/>
                <a:gd name="T25" fmla="*/ 0 h 42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505" h="426">
                  <a:moveTo>
                    <a:pt x="0" y="0"/>
                  </a:moveTo>
                  <a:lnTo>
                    <a:pt x="0" y="378"/>
                  </a:lnTo>
                  <a:lnTo>
                    <a:pt x="1" y="381"/>
                  </a:lnTo>
                  <a:lnTo>
                    <a:pt x="61" y="409"/>
                  </a:lnTo>
                  <a:lnTo>
                    <a:pt x="136" y="420"/>
                  </a:lnTo>
                  <a:lnTo>
                    <a:pt x="211" y="425"/>
                  </a:lnTo>
                  <a:lnTo>
                    <a:pt x="252" y="426"/>
                  </a:lnTo>
                  <a:lnTo>
                    <a:pt x="273" y="425"/>
                  </a:lnTo>
                  <a:lnTo>
                    <a:pt x="351" y="422"/>
                  </a:lnTo>
                  <a:lnTo>
                    <a:pt x="417" y="414"/>
                  </a:lnTo>
                  <a:lnTo>
                    <a:pt x="477" y="400"/>
                  </a:lnTo>
                  <a:lnTo>
                    <a:pt x="505" y="378"/>
                  </a:lnTo>
                  <a:lnTo>
                    <a:pt x="505" y="0"/>
                  </a:lnTo>
                </a:path>
              </a:pathLst>
            </a:custGeom>
            <a:noFill/>
            <a:ln w="1270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85" name="未知"/>
            <p:cNvSpPr>
              <a:spLocks/>
            </p:cNvSpPr>
            <p:nvPr/>
          </p:nvSpPr>
          <p:spPr bwMode="auto">
            <a:xfrm>
              <a:off x="324" y="681"/>
              <a:ext cx="186" cy="145"/>
            </a:xfrm>
            <a:custGeom>
              <a:avLst/>
              <a:gdLst>
                <a:gd name="T0" fmla="*/ 0 w 465"/>
                <a:gd name="T1" fmla="*/ 0 h 362"/>
                <a:gd name="T2" fmla="*/ 0 w 465"/>
                <a:gd name="T3" fmla="*/ 0 h 362"/>
                <a:gd name="T4" fmla="*/ 0 w 465"/>
                <a:gd name="T5" fmla="*/ 0 h 362"/>
                <a:gd name="T6" fmla="*/ 0 w 465"/>
                <a:gd name="T7" fmla="*/ 0 h 362"/>
                <a:gd name="T8" fmla="*/ 0 w 465"/>
                <a:gd name="T9" fmla="*/ 0 h 362"/>
                <a:gd name="T10" fmla="*/ 0 w 465"/>
                <a:gd name="T11" fmla="*/ 0 h 362"/>
                <a:gd name="T12" fmla="*/ 0 w 465"/>
                <a:gd name="T13" fmla="*/ 0 h 362"/>
                <a:gd name="T14" fmla="*/ 0 w 465"/>
                <a:gd name="T15" fmla="*/ 0 h 362"/>
                <a:gd name="T16" fmla="*/ 0 w 465"/>
                <a:gd name="T17" fmla="*/ 0 h 362"/>
                <a:gd name="T18" fmla="*/ 0 w 465"/>
                <a:gd name="T19" fmla="*/ 0 h 362"/>
                <a:gd name="T20" fmla="*/ 0 w 465"/>
                <a:gd name="T21" fmla="*/ 0 h 362"/>
                <a:gd name="T22" fmla="*/ 0 w 465"/>
                <a:gd name="T23" fmla="*/ 0 h 362"/>
                <a:gd name="T24" fmla="*/ 0 w 465"/>
                <a:gd name="T25" fmla="*/ 0 h 362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65" h="362">
                  <a:moveTo>
                    <a:pt x="465" y="321"/>
                  </a:moveTo>
                  <a:lnTo>
                    <a:pt x="406" y="347"/>
                  </a:lnTo>
                  <a:lnTo>
                    <a:pt x="335" y="357"/>
                  </a:lnTo>
                  <a:lnTo>
                    <a:pt x="268" y="361"/>
                  </a:lnTo>
                  <a:lnTo>
                    <a:pt x="232" y="362"/>
                  </a:lnTo>
                  <a:lnTo>
                    <a:pt x="215" y="362"/>
                  </a:lnTo>
                  <a:lnTo>
                    <a:pt x="146" y="359"/>
                  </a:lnTo>
                  <a:lnTo>
                    <a:pt x="85" y="352"/>
                  </a:lnTo>
                  <a:lnTo>
                    <a:pt x="20" y="337"/>
                  </a:lnTo>
                  <a:lnTo>
                    <a:pt x="0" y="321"/>
                  </a:lnTo>
                  <a:lnTo>
                    <a:pt x="0" y="0"/>
                  </a:lnTo>
                  <a:lnTo>
                    <a:pt x="465" y="0"/>
                  </a:lnTo>
                  <a:lnTo>
                    <a:pt x="465" y="321"/>
                  </a:lnTo>
                  <a:close/>
                </a:path>
              </a:pathLst>
            </a:custGeom>
            <a:solidFill>
              <a:srgbClr val="E86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86" name="未知"/>
            <p:cNvSpPr>
              <a:spLocks/>
            </p:cNvSpPr>
            <p:nvPr/>
          </p:nvSpPr>
          <p:spPr bwMode="auto">
            <a:xfrm>
              <a:off x="324" y="663"/>
              <a:ext cx="186" cy="33"/>
            </a:xfrm>
            <a:custGeom>
              <a:avLst/>
              <a:gdLst>
                <a:gd name="T0" fmla="*/ 0 w 465"/>
                <a:gd name="T1" fmla="*/ 0 h 82"/>
                <a:gd name="T2" fmla="*/ 0 w 465"/>
                <a:gd name="T3" fmla="*/ 0 h 82"/>
                <a:gd name="T4" fmla="*/ 0 w 465"/>
                <a:gd name="T5" fmla="*/ 0 h 82"/>
                <a:gd name="T6" fmla="*/ 0 w 465"/>
                <a:gd name="T7" fmla="*/ 0 h 82"/>
                <a:gd name="T8" fmla="*/ 0 w 465"/>
                <a:gd name="T9" fmla="*/ 0 h 82"/>
                <a:gd name="T10" fmla="*/ 0 w 465"/>
                <a:gd name="T11" fmla="*/ 0 h 82"/>
                <a:gd name="T12" fmla="*/ 0 w 465"/>
                <a:gd name="T13" fmla="*/ 0 h 82"/>
                <a:gd name="T14" fmla="*/ 0 w 465"/>
                <a:gd name="T15" fmla="*/ 0 h 82"/>
                <a:gd name="T16" fmla="*/ 0 w 465"/>
                <a:gd name="T17" fmla="*/ 0 h 82"/>
                <a:gd name="T18" fmla="*/ 0 w 465"/>
                <a:gd name="T19" fmla="*/ 0 h 82"/>
                <a:gd name="T20" fmla="*/ 0 w 465"/>
                <a:gd name="T21" fmla="*/ 0 h 82"/>
                <a:gd name="T22" fmla="*/ 0 w 465"/>
                <a:gd name="T23" fmla="*/ 0 h 82"/>
                <a:gd name="T24" fmla="*/ 0 w 465"/>
                <a:gd name="T25" fmla="*/ 0 h 82"/>
                <a:gd name="T26" fmla="*/ 0 w 465"/>
                <a:gd name="T27" fmla="*/ 0 h 82"/>
                <a:gd name="T28" fmla="*/ 0 w 465"/>
                <a:gd name="T29" fmla="*/ 0 h 82"/>
                <a:gd name="T30" fmla="*/ 0 w 465"/>
                <a:gd name="T31" fmla="*/ 0 h 82"/>
                <a:gd name="T32" fmla="*/ 0 w 465"/>
                <a:gd name="T33" fmla="*/ 0 h 82"/>
                <a:gd name="T34" fmla="*/ 0 w 465"/>
                <a:gd name="T35" fmla="*/ 0 h 82"/>
                <a:gd name="T36" fmla="*/ 0 w 465"/>
                <a:gd name="T37" fmla="*/ 0 h 82"/>
                <a:gd name="T38" fmla="*/ 0 w 465"/>
                <a:gd name="T39" fmla="*/ 0 h 82"/>
                <a:gd name="T40" fmla="*/ 0 w 465"/>
                <a:gd name="T41" fmla="*/ 0 h 82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465" h="82">
                  <a:moveTo>
                    <a:pt x="250" y="0"/>
                  </a:moveTo>
                  <a:lnTo>
                    <a:pt x="319" y="3"/>
                  </a:lnTo>
                  <a:lnTo>
                    <a:pt x="380" y="10"/>
                  </a:lnTo>
                  <a:lnTo>
                    <a:pt x="445" y="25"/>
                  </a:lnTo>
                  <a:lnTo>
                    <a:pt x="465" y="41"/>
                  </a:lnTo>
                  <a:lnTo>
                    <a:pt x="464" y="44"/>
                  </a:lnTo>
                  <a:lnTo>
                    <a:pt x="406" y="67"/>
                  </a:lnTo>
                  <a:lnTo>
                    <a:pt x="335" y="77"/>
                  </a:lnTo>
                  <a:lnTo>
                    <a:pt x="268" y="81"/>
                  </a:lnTo>
                  <a:lnTo>
                    <a:pt x="232" y="82"/>
                  </a:lnTo>
                  <a:lnTo>
                    <a:pt x="215" y="82"/>
                  </a:lnTo>
                  <a:lnTo>
                    <a:pt x="146" y="79"/>
                  </a:lnTo>
                  <a:lnTo>
                    <a:pt x="85" y="72"/>
                  </a:lnTo>
                  <a:lnTo>
                    <a:pt x="20" y="57"/>
                  </a:lnTo>
                  <a:lnTo>
                    <a:pt x="0" y="41"/>
                  </a:lnTo>
                  <a:lnTo>
                    <a:pt x="1" y="37"/>
                  </a:lnTo>
                  <a:lnTo>
                    <a:pt x="59" y="14"/>
                  </a:lnTo>
                  <a:lnTo>
                    <a:pt x="130" y="5"/>
                  </a:lnTo>
                  <a:lnTo>
                    <a:pt x="197" y="0"/>
                  </a:lnTo>
                  <a:lnTo>
                    <a:pt x="232" y="0"/>
                  </a:lnTo>
                  <a:lnTo>
                    <a:pt x="250" y="0"/>
                  </a:lnTo>
                  <a:close/>
                </a:path>
              </a:pathLst>
            </a:custGeom>
            <a:solidFill>
              <a:srgbClr val="F1B1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87" name="未知"/>
            <p:cNvSpPr>
              <a:spLocks/>
            </p:cNvSpPr>
            <p:nvPr/>
          </p:nvSpPr>
          <p:spPr bwMode="auto">
            <a:xfrm>
              <a:off x="316" y="649"/>
              <a:ext cx="202" cy="39"/>
            </a:xfrm>
            <a:custGeom>
              <a:avLst/>
              <a:gdLst>
                <a:gd name="T0" fmla="*/ 0 w 505"/>
                <a:gd name="T1" fmla="*/ 0 h 97"/>
                <a:gd name="T2" fmla="*/ 0 w 505"/>
                <a:gd name="T3" fmla="*/ 0 h 97"/>
                <a:gd name="T4" fmla="*/ 0 w 505"/>
                <a:gd name="T5" fmla="*/ 0 h 97"/>
                <a:gd name="T6" fmla="*/ 0 w 505"/>
                <a:gd name="T7" fmla="*/ 0 h 97"/>
                <a:gd name="T8" fmla="*/ 0 w 505"/>
                <a:gd name="T9" fmla="*/ 0 h 97"/>
                <a:gd name="T10" fmla="*/ 0 w 505"/>
                <a:gd name="T11" fmla="*/ 0 h 97"/>
                <a:gd name="T12" fmla="*/ 0 w 505"/>
                <a:gd name="T13" fmla="*/ 0 h 97"/>
                <a:gd name="T14" fmla="*/ 0 w 505"/>
                <a:gd name="T15" fmla="*/ 0 h 97"/>
                <a:gd name="T16" fmla="*/ 0 w 505"/>
                <a:gd name="T17" fmla="*/ 0 h 97"/>
                <a:gd name="T18" fmla="*/ 0 w 505"/>
                <a:gd name="T19" fmla="*/ 0 h 97"/>
                <a:gd name="T20" fmla="*/ 0 w 505"/>
                <a:gd name="T21" fmla="*/ 0 h 97"/>
                <a:gd name="T22" fmla="*/ 0 w 505"/>
                <a:gd name="T23" fmla="*/ 0 h 97"/>
                <a:gd name="T24" fmla="*/ 0 w 505"/>
                <a:gd name="T25" fmla="*/ 0 h 97"/>
                <a:gd name="T26" fmla="*/ 0 w 505"/>
                <a:gd name="T27" fmla="*/ 0 h 97"/>
                <a:gd name="T28" fmla="*/ 0 w 505"/>
                <a:gd name="T29" fmla="*/ 0 h 97"/>
                <a:gd name="T30" fmla="*/ 0 w 505"/>
                <a:gd name="T31" fmla="*/ 0 h 97"/>
                <a:gd name="T32" fmla="*/ 0 w 505"/>
                <a:gd name="T33" fmla="*/ 0 h 97"/>
                <a:gd name="T34" fmla="*/ 0 w 505"/>
                <a:gd name="T35" fmla="*/ 0 h 97"/>
                <a:gd name="T36" fmla="*/ 0 w 505"/>
                <a:gd name="T37" fmla="*/ 0 h 97"/>
                <a:gd name="T38" fmla="*/ 0 w 505"/>
                <a:gd name="T39" fmla="*/ 0 h 97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505" h="97">
                  <a:moveTo>
                    <a:pt x="252" y="97"/>
                  </a:moveTo>
                  <a:lnTo>
                    <a:pt x="192" y="95"/>
                  </a:lnTo>
                  <a:lnTo>
                    <a:pt x="119" y="89"/>
                  </a:lnTo>
                  <a:lnTo>
                    <a:pt x="49" y="77"/>
                  </a:lnTo>
                  <a:lnTo>
                    <a:pt x="0" y="48"/>
                  </a:lnTo>
                  <a:lnTo>
                    <a:pt x="1" y="45"/>
                  </a:lnTo>
                  <a:lnTo>
                    <a:pt x="61" y="17"/>
                  </a:lnTo>
                  <a:lnTo>
                    <a:pt x="136" y="6"/>
                  </a:lnTo>
                  <a:lnTo>
                    <a:pt x="211" y="1"/>
                  </a:lnTo>
                  <a:lnTo>
                    <a:pt x="252" y="0"/>
                  </a:lnTo>
                  <a:lnTo>
                    <a:pt x="273" y="1"/>
                  </a:lnTo>
                  <a:lnTo>
                    <a:pt x="351" y="4"/>
                  </a:lnTo>
                  <a:lnTo>
                    <a:pt x="417" y="12"/>
                  </a:lnTo>
                  <a:lnTo>
                    <a:pt x="477" y="26"/>
                  </a:lnTo>
                  <a:lnTo>
                    <a:pt x="505" y="48"/>
                  </a:lnTo>
                  <a:lnTo>
                    <a:pt x="504" y="52"/>
                  </a:lnTo>
                  <a:lnTo>
                    <a:pt x="444" y="80"/>
                  </a:lnTo>
                  <a:lnTo>
                    <a:pt x="369" y="91"/>
                  </a:lnTo>
                  <a:lnTo>
                    <a:pt x="293" y="96"/>
                  </a:lnTo>
                  <a:lnTo>
                    <a:pt x="252" y="97"/>
                  </a:lnTo>
                  <a:close/>
                </a:path>
              </a:pathLst>
            </a:custGeom>
            <a:noFill/>
            <a:ln w="1270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88" name="未知"/>
            <p:cNvSpPr>
              <a:spLocks/>
            </p:cNvSpPr>
            <p:nvPr/>
          </p:nvSpPr>
          <p:spPr bwMode="auto">
            <a:xfrm>
              <a:off x="162" y="1299"/>
              <a:ext cx="21" cy="20"/>
            </a:xfrm>
            <a:custGeom>
              <a:avLst/>
              <a:gdLst>
                <a:gd name="T0" fmla="*/ 0 w 51"/>
                <a:gd name="T1" fmla="*/ 0 h 51"/>
                <a:gd name="T2" fmla="*/ 0 w 51"/>
                <a:gd name="T3" fmla="*/ 0 h 51"/>
                <a:gd name="T4" fmla="*/ 0 w 51"/>
                <a:gd name="T5" fmla="*/ 0 h 51"/>
                <a:gd name="T6" fmla="*/ 0 w 51"/>
                <a:gd name="T7" fmla="*/ 0 h 51"/>
                <a:gd name="T8" fmla="*/ 0 w 51"/>
                <a:gd name="T9" fmla="*/ 0 h 51"/>
                <a:gd name="T10" fmla="*/ 0 w 51"/>
                <a:gd name="T11" fmla="*/ 0 h 51"/>
                <a:gd name="T12" fmla="*/ 0 w 51"/>
                <a:gd name="T13" fmla="*/ 0 h 51"/>
                <a:gd name="T14" fmla="*/ 0 w 51"/>
                <a:gd name="T15" fmla="*/ 0 h 51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51" h="51">
                  <a:moveTo>
                    <a:pt x="51" y="1"/>
                  </a:moveTo>
                  <a:lnTo>
                    <a:pt x="48" y="1"/>
                  </a:lnTo>
                  <a:lnTo>
                    <a:pt x="41" y="0"/>
                  </a:lnTo>
                  <a:lnTo>
                    <a:pt x="35" y="0"/>
                  </a:lnTo>
                  <a:lnTo>
                    <a:pt x="0" y="41"/>
                  </a:lnTo>
                  <a:lnTo>
                    <a:pt x="1" y="48"/>
                  </a:lnTo>
                  <a:lnTo>
                    <a:pt x="1" y="51"/>
                  </a:lnTo>
                  <a:lnTo>
                    <a:pt x="5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89" name="未知"/>
            <p:cNvSpPr>
              <a:spLocks/>
            </p:cNvSpPr>
            <p:nvPr/>
          </p:nvSpPr>
          <p:spPr bwMode="auto">
            <a:xfrm>
              <a:off x="147" y="1283"/>
              <a:ext cx="101" cy="102"/>
            </a:xfrm>
            <a:custGeom>
              <a:avLst/>
              <a:gdLst>
                <a:gd name="T0" fmla="*/ 0 w 254"/>
                <a:gd name="T1" fmla="*/ 0 h 254"/>
                <a:gd name="T2" fmla="*/ 0 w 254"/>
                <a:gd name="T3" fmla="*/ 0 h 254"/>
                <a:gd name="T4" fmla="*/ 0 w 254"/>
                <a:gd name="T5" fmla="*/ 0 h 254"/>
                <a:gd name="T6" fmla="*/ 0 w 254"/>
                <a:gd name="T7" fmla="*/ 0 h 254"/>
                <a:gd name="T8" fmla="*/ 0 w 254"/>
                <a:gd name="T9" fmla="*/ 0 h 254"/>
                <a:gd name="T10" fmla="*/ 0 w 254"/>
                <a:gd name="T11" fmla="*/ 0 h 254"/>
                <a:gd name="T12" fmla="*/ 0 w 254"/>
                <a:gd name="T13" fmla="*/ 0 h 254"/>
                <a:gd name="T14" fmla="*/ 0 w 254"/>
                <a:gd name="T15" fmla="*/ 0 h 254"/>
                <a:gd name="T16" fmla="*/ 0 w 254"/>
                <a:gd name="T17" fmla="*/ 0 h 254"/>
                <a:gd name="T18" fmla="*/ 0 w 254"/>
                <a:gd name="T19" fmla="*/ 0 h 254"/>
                <a:gd name="T20" fmla="*/ 0 w 254"/>
                <a:gd name="T21" fmla="*/ 0 h 254"/>
                <a:gd name="T22" fmla="*/ 0 w 254"/>
                <a:gd name="T23" fmla="*/ 0 h 254"/>
                <a:gd name="T24" fmla="*/ 0 w 254"/>
                <a:gd name="T25" fmla="*/ 0 h 25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254" h="254">
                  <a:moveTo>
                    <a:pt x="228" y="150"/>
                  </a:moveTo>
                  <a:lnTo>
                    <a:pt x="254" y="254"/>
                  </a:lnTo>
                  <a:lnTo>
                    <a:pt x="228" y="150"/>
                  </a:lnTo>
                  <a:lnTo>
                    <a:pt x="187" y="97"/>
                  </a:lnTo>
                  <a:lnTo>
                    <a:pt x="139" y="60"/>
                  </a:lnTo>
                  <a:lnTo>
                    <a:pt x="90" y="40"/>
                  </a:lnTo>
                  <a:lnTo>
                    <a:pt x="40" y="90"/>
                  </a:lnTo>
                  <a:lnTo>
                    <a:pt x="0" y="0"/>
                  </a:lnTo>
                  <a:lnTo>
                    <a:pt x="40" y="90"/>
                  </a:lnTo>
                  <a:lnTo>
                    <a:pt x="65" y="147"/>
                  </a:lnTo>
                  <a:lnTo>
                    <a:pt x="105" y="195"/>
                  </a:lnTo>
                  <a:lnTo>
                    <a:pt x="150" y="228"/>
                  </a:lnTo>
                  <a:lnTo>
                    <a:pt x="228" y="150"/>
                  </a:lnTo>
                  <a:close/>
                </a:path>
              </a:pathLst>
            </a:custGeom>
            <a:blipFill dpi="0" rotWithShape="0">
              <a:blip r:embed="rId5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90" name="未知"/>
            <p:cNvSpPr>
              <a:spLocks/>
            </p:cNvSpPr>
            <p:nvPr/>
          </p:nvSpPr>
          <p:spPr bwMode="auto">
            <a:xfrm>
              <a:off x="196" y="1333"/>
              <a:ext cx="75" cy="74"/>
            </a:xfrm>
            <a:custGeom>
              <a:avLst/>
              <a:gdLst>
                <a:gd name="T0" fmla="*/ 0 w 186"/>
                <a:gd name="T1" fmla="*/ 0 h 186"/>
                <a:gd name="T2" fmla="*/ 0 w 186"/>
                <a:gd name="T3" fmla="*/ 0 h 186"/>
                <a:gd name="T4" fmla="*/ 0 w 186"/>
                <a:gd name="T5" fmla="*/ 0 h 186"/>
                <a:gd name="T6" fmla="*/ 0 w 186"/>
                <a:gd name="T7" fmla="*/ 0 h 186"/>
                <a:gd name="T8" fmla="*/ 0 w 186"/>
                <a:gd name="T9" fmla="*/ 0 h 186"/>
                <a:gd name="T10" fmla="*/ 0 w 186"/>
                <a:gd name="T11" fmla="*/ 0 h 186"/>
                <a:gd name="T12" fmla="*/ 0 w 186"/>
                <a:gd name="T13" fmla="*/ 0 h 186"/>
                <a:gd name="T14" fmla="*/ 0 w 186"/>
                <a:gd name="T15" fmla="*/ 0 h 186"/>
                <a:gd name="T16" fmla="*/ 0 w 186"/>
                <a:gd name="T17" fmla="*/ 0 h 186"/>
                <a:gd name="T18" fmla="*/ 0 w 186"/>
                <a:gd name="T19" fmla="*/ 0 h 186"/>
                <a:gd name="T20" fmla="*/ 0 w 186"/>
                <a:gd name="T21" fmla="*/ 0 h 18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86" h="186">
                  <a:moveTo>
                    <a:pt x="86" y="121"/>
                  </a:moveTo>
                  <a:lnTo>
                    <a:pt x="121" y="80"/>
                  </a:lnTo>
                  <a:lnTo>
                    <a:pt x="186" y="186"/>
                  </a:lnTo>
                  <a:lnTo>
                    <a:pt x="121" y="80"/>
                  </a:lnTo>
                  <a:lnTo>
                    <a:pt x="121" y="73"/>
                  </a:lnTo>
                  <a:lnTo>
                    <a:pt x="104" y="26"/>
                  </a:lnTo>
                  <a:lnTo>
                    <a:pt x="26" y="104"/>
                  </a:lnTo>
                  <a:lnTo>
                    <a:pt x="0" y="0"/>
                  </a:lnTo>
                  <a:lnTo>
                    <a:pt x="26" y="104"/>
                  </a:lnTo>
                  <a:lnTo>
                    <a:pt x="80" y="121"/>
                  </a:lnTo>
                  <a:lnTo>
                    <a:pt x="86" y="121"/>
                  </a:lnTo>
                  <a:close/>
                </a:path>
              </a:pathLst>
            </a:custGeom>
            <a:blipFill dpi="0" rotWithShape="0">
              <a:blip r:embed="rId6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91" name="未知"/>
            <p:cNvSpPr>
              <a:spLocks/>
            </p:cNvSpPr>
            <p:nvPr/>
          </p:nvSpPr>
          <p:spPr bwMode="auto">
            <a:xfrm>
              <a:off x="162" y="1299"/>
              <a:ext cx="83" cy="82"/>
            </a:xfrm>
            <a:custGeom>
              <a:avLst/>
              <a:gdLst>
                <a:gd name="T0" fmla="*/ 0 w 206"/>
                <a:gd name="T1" fmla="*/ 0 h 206"/>
                <a:gd name="T2" fmla="*/ 0 w 206"/>
                <a:gd name="T3" fmla="*/ 0 h 206"/>
                <a:gd name="T4" fmla="*/ 0 w 206"/>
                <a:gd name="T5" fmla="*/ 0 h 206"/>
                <a:gd name="T6" fmla="*/ 0 w 206"/>
                <a:gd name="T7" fmla="*/ 0 h 206"/>
                <a:gd name="T8" fmla="*/ 0 w 206"/>
                <a:gd name="T9" fmla="*/ 0 h 206"/>
                <a:gd name="T10" fmla="*/ 0 w 206"/>
                <a:gd name="T11" fmla="*/ 0 h 206"/>
                <a:gd name="T12" fmla="*/ 0 w 206"/>
                <a:gd name="T13" fmla="*/ 0 h 206"/>
                <a:gd name="T14" fmla="*/ 0 w 206"/>
                <a:gd name="T15" fmla="*/ 0 h 206"/>
                <a:gd name="T16" fmla="*/ 0 w 206"/>
                <a:gd name="T17" fmla="*/ 0 h 206"/>
                <a:gd name="T18" fmla="*/ 0 w 206"/>
                <a:gd name="T19" fmla="*/ 0 h 206"/>
                <a:gd name="T20" fmla="*/ 0 w 206"/>
                <a:gd name="T21" fmla="*/ 0 h 206"/>
                <a:gd name="T22" fmla="*/ 0 w 206"/>
                <a:gd name="T23" fmla="*/ 0 h 206"/>
                <a:gd name="T24" fmla="*/ 0 w 206"/>
                <a:gd name="T25" fmla="*/ 0 h 206"/>
                <a:gd name="T26" fmla="*/ 0 w 206"/>
                <a:gd name="T27" fmla="*/ 0 h 206"/>
                <a:gd name="T28" fmla="*/ 0 w 206"/>
                <a:gd name="T29" fmla="*/ 0 h 206"/>
                <a:gd name="T30" fmla="*/ 0 w 206"/>
                <a:gd name="T31" fmla="*/ 0 h 20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206" h="206">
                  <a:moveTo>
                    <a:pt x="196" y="196"/>
                  </a:moveTo>
                  <a:lnTo>
                    <a:pt x="165" y="206"/>
                  </a:lnTo>
                  <a:lnTo>
                    <a:pt x="158" y="206"/>
                  </a:lnTo>
                  <a:lnTo>
                    <a:pt x="98" y="181"/>
                  </a:lnTo>
                  <a:lnTo>
                    <a:pt x="51" y="140"/>
                  </a:lnTo>
                  <a:lnTo>
                    <a:pt x="12" y="85"/>
                  </a:lnTo>
                  <a:lnTo>
                    <a:pt x="0" y="41"/>
                  </a:lnTo>
                  <a:lnTo>
                    <a:pt x="0" y="35"/>
                  </a:lnTo>
                  <a:lnTo>
                    <a:pt x="41" y="0"/>
                  </a:lnTo>
                  <a:lnTo>
                    <a:pt x="48" y="1"/>
                  </a:lnTo>
                  <a:lnTo>
                    <a:pt x="108" y="26"/>
                  </a:lnTo>
                  <a:lnTo>
                    <a:pt x="156" y="66"/>
                  </a:lnTo>
                  <a:lnTo>
                    <a:pt x="194" y="122"/>
                  </a:lnTo>
                  <a:lnTo>
                    <a:pt x="206" y="165"/>
                  </a:lnTo>
                  <a:lnTo>
                    <a:pt x="206" y="171"/>
                  </a:lnTo>
                  <a:lnTo>
                    <a:pt x="196" y="196"/>
                  </a:lnTo>
                  <a:close/>
                </a:path>
              </a:pathLst>
            </a:custGeom>
            <a:noFill/>
            <a:ln w="1270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92" name="未知"/>
            <p:cNvSpPr>
              <a:spLocks/>
            </p:cNvSpPr>
            <p:nvPr/>
          </p:nvSpPr>
          <p:spPr bwMode="auto">
            <a:xfrm>
              <a:off x="163" y="1367"/>
              <a:ext cx="24" cy="24"/>
            </a:xfrm>
            <a:custGeom>
              <a:avLst/>
              <a:gdLst>
                <a:gd name="T0" fmla="*/ 0 w 60"/>
                <a:gd name="T1" fmla="*/ 0 h 59"/>
                <a:gd name="T2" fmla="*/ 0 w 60"/>
                <a:gd name="T3" fmla="*/ 0 h 59"/>
                <a:gd name="T4" fmla="*/ 0 w 60"/>
                <a:gd name="T5" fmla="*/ 0 h 59"/>
                <a:gd name="T6" fmla="*/ 0 w 60"/>
                <a:gd name="T7" fmla="*/ 0 h 5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60" h="59">
                  <a:moveTo>
                    <a:pt x="60" y="40"/>
                  </a:moveTo>
                  <a:lnTo>
                    <a:pt x="0" y="59"/>
                  </a:lnTo>
                  <a:lnTo>
                    <a:pt x="21" y="0"/>
                  </a:lnTo>
                  <a:lnTo>
                    <a:pt x="60" y="4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93" name="未知"/>
            <p:cNvSpPr>
              <a:spLocks/>
            </p:cNvSpPr>
            <p:nvPr/>
          </p:nvSpPr>
          <p:spPr bwMode="auto">
            <a:xfrm>
              <a:off x="173" y="1354"/>
              <a:ext cx="26" cy="27"/>
            </a:xfrm>
            <a:custGeom>
              <a:avLst/>
              <a:gdLst>
                <a:gd name="T0" fmla="*/ 0 w 65"/>
                <a:gd name="T1" fmla="*/ 0 h 68"/>
                <a:gd name="T2" fmla="*/ 0 w 65"/>
                <a:gd name="T3" fmla="*/ 0 h 68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65" h="68">
                  <a:moveTo>
                    <a:pt x="0" y="68"/>
                  </a:moveTo>
                  <a:lnTo>
                    <a:pt x="65" y="0"/>
                  </a:lnTo>
                </a:path>
              </a:pathLst>
            </a:custGeom>
            <a:noFill/>
            <a:ln w="1270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94" name="未知"/>
            <p:cNvSpPr>
              <a:spLocks/>
            </p:cNvSpPr>
            <p:nvPr/>
          </p:nvSpPr>
          <p:spPr bwMode="auto">
            <a:xfrm>
              <a:off x="1258" y="155"/>
              <a:ext cx="1" cy="70"/>
            </a:xfrm>
            <a:custGeom>
              <a:avLst/>
              <a:gdLst>
                <a:gd name="T0" fmla="*/ 1 w 2"/>
                <a:gd name="T1" fmla="*/ 0 h 175"/>
                <a:gd name="T2" fmla="*/ 0 w 2"/>
                <a:gd name="T3" fmla="*/ 0 h 175"/>
                <a:gd name="T4" fmla="*/ 0 w 2"/>
                <a:gd name="T5" fmla="*/ 0 h 175"/>
                <a:gd name="T6" fmla="*/ 0 w 2"/>
                <a:gd name="T7" fmla="*/ 0 h 175"/>
                <a:gd name="T8" fmla="*/ 0 w 2"/>
                <a:gd name="T9" fmla="*/ 0 h 175"/>
                <a:gd name="T10" fmla="*/ 0 w 2"/>
                <a:gd name="T11" fmla="*/ 0 h 175"/>
                <a:gd name="T12" fmla="*/ 0 w 2"/>
                <a:gd name="T13" fmla="*/ 0 h 175"/>
                <a:gd name="T14" fmla="*/ 0 w 2"/>
                <a:gd name="T15" fmla="*/ 0 h 175"/>
                <a:gd name="T16" fmla="*/ 0 w 2"/>
                <a:gd name="T17" fmla="*/ 0 h 175"/>
                <a:gd name="T18" fmla="*/ 0 w 2"/>
                <a:gd name="T19" fmla="*/ 0 h 175"/>
                <a:gd name="T20" fmla="*/ 0 w 2"/>
                <a:gd name="T21" fmla="*/ 0 h 175"/>
                <a:gd name="T22" fmla="*/ 0 w 2"/>
                <a:gd name="T23" fmla="*/ 0 h 175"/>
                <a:gd name="T24" fmla="*/ 0 w 2"/>
                <a:gd name="T25" fmla="*/ 0 h 175"/>
                <a:gd name="T26" fmla="*/ 0 w 2"/>
                <a:gd name="T27" fmla="*/ 0 h 175"/>
                <a:gd name="T28" fmla="*/ 0 w 2"/>
                <a:gd name="T29" fmla="*/ 0 h 175"/>
                <a:gd name="T30" fmla="*/ 0 w 2"/>
                <a:gd name="T31" fmla="*/ 0 h 175"/>
                <a:gd name="T32" fmla="*/ 0 w 2"/>
                <a:gd name="T33" fmla="*/ 0 h 175"/>
                <a:gd name="T34" fmla="*/ 1 w 2"/>
                <a:gd name="T35" fmla="*/ 0 h 175"/>
                <a:gd name="T36" fmla="*/ 1 w 2"/>
                <a:gd name="T37" fmla="*/ 0 h 175"/>
                <a:gd name="T38" fmla="*/ 1 w 2"/>
                <a:gd name="T39" fmla="*/ 0 h 17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2" h="175">
                  <a:moveTo>
                    <a:pt x="2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29"/>
                  </a:lnTo>
                  <a:lnTo>
                    <a:pt x="0" y="37"/>
                  </a:lnTo>
                  <a:lnTo>
                    <a:pt x="0" y="45"/>
                  </a:lnTo>
                  <a:lnTo>
                    <a:pt x="0" y="53"/>
                  </a:lnTo>
                  <a:lnTo>
                    <a:pt x="0" y="63"/>
                  </a:lnTo>
                  <a:lnTo>
                    <a:pt x="0" y="73"/>
                  </a:lnTo>
                  <a:lnTo>
                    <a:pt x="0" y="83"/>
                  </a:lnTo>
                  <a:lnTo>
                    <a:pt x="0" y="94"/>
                  </a:lnTo>
                  <a:lnTo>
                    <a:pt x="0" y="105"/>
                  </a:lnTo>
                  <a:lnTo>
                    <a:pt x="0" y="117"/>
                  </a:lnTo>
                  <a:lnTo>
                    <a:pt x="0" y="129"/>
                  </a:lnTo>
                  <a:lnTo>
                    <a:pt x="0" y="141"/>
                  </a:lnTo>
                  <a:lnTo>
                    <a:pt x="0" y="154"/>
                  </a:lnTo>
                  <a:lnTo>
                    <a:pt x="1" y="167"/>
                  </a:lnTo>
                  <a:lnTo>
                    <a:pt x="2" y="175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95" name="未知"/>
            <p:cNvSpPr>
              <a:spLocks/>
            </p:cNvSpPr>
            <p:nvPr/>
          </p:nvSpPr>
          <p:spPr bwMode="auto">
            <a:xfrm>
              <a:off x="1267" y="155"/>
              <a:ext cx="0" cy="92"/>
            </a:xfrm>
            <a:custGeom>
              <a:avLst/>
              <a:gdLst>
                <a:gd name="T0" fmla="*/ 0 h 230"/>
                <a:gd name="T1" fmla="*/ 0 h 230"/>
                <a:gd name="T2" fmla="*/ 0 60000 65536"/>
                <a:gd name="T3" fmla="*/ 0 60000 65536"/>
              </a:gdLst>
              <a:ahLst/>
              <a:cxnLst>
                <a:cxn ang="T2">
                  <a:pos x="0" y="T0"/>
                </a:cxn>
                <a:cxn ang="T3">
                  <a:pos x="0" y="T1"/>
                </a:cxn>
              </a:cxnLst>
              <a:rect l="0" t="0" r="r" b="b"/>
              <a:pathLst>
                <a:path h="230">
                  <a:moveTo>
                    <a:pt x="0" y="0"/>
                  </a:moveTo>
                  <a:lnTo>
                    <a:pt x="0" y="230"/>
                  </a:lnTo>
                </a:path>
              </a:pathLst>
            </a:custGeom>
            <a:noFill/>
            <a:ln w="25158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96" name="未知"/>
            <p:cNvSpPr>
              <a:spLocks/>
            </p:cNvSpPr>
            <p:nvPr/>
          </p:nvSpPr>
          <p:spPr bwMode="auto">
            <a:xfrm>
              <a:off x="1283" y="155"/>
              <a:ext cx="0" cy="109"/>
            </a:xfrm>
            <a:custGeom>
              <a:avLst/>
              <a:gdLst>
                <a:gd name="T0" fmla="*/ 0 h 273"/>
                <a:gd name="T1" fmla="*/ 0 h 273"/>
                <a:gd name="T2" fmla="*/ 0 60000 65536"/>
                <a:gd name="T3" fmla="*/ 0 60000 65536"/>
              </a:gdLst>
              <a:ahLst/>
              <a:cxnLst>
                <a:cxn ang="T2">
                  <a:pos x="0" y="T0"/>
                </a:cxn>
                <a:cxn ang="T3">
                  <a:pos x="0" y="T1"/>
                </a:cxn>
              </a:cxnLst>
              <a:rect l="0" t="0" r="r" b="b"/>
              <a:pathLst>
                <a:path h="273">
                  <a:moveTo>
                    <a:pt x="0" y="0"/>
                  </a:moveTo>
                  <a:lnTo>
                    <a:pt x="0" y="273"/>
                  </a:lnTo>
                </a:path>
              </a:pathLst>
            </a:custGeom>
            <a:noFill/>
            <a:ln w="25158" cmpd="sng">
              <a:solidFill>
                <a:srgbClr val="33333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97" name="未知"/>
            <p:cNvSpPr>
              <a:spLocks/>
            </p:cNvSpPr>
            <p:nvPr/>
          </p:nvSpPr>
          <p:spPr bwMode="auto">
            <a:xfrm>
              <a:off x="1299" y="155"/>
              <a:ext cx="0" cy="118"/>
            </a:xfrm>
            <a:custGeom>
              <a:avLst/>
              <a:gdLst>
                <a:gd name="T0" fmla="*/ 0 h 296"/>
                <a:gd name="T1" fmla="*/ 0 h 296"/>
                <a:gd name="T2" fmla="*/ 0 60000 65536"/>
                <a:gd name="T3" fmla="*/ 0 60000 65536"/>
              </a:gdLst>
              <a:ahLst/>
              <a:cxnLst>
                <a:cxn ang="T2">
                  <a:pos x="0" y="T0"/>
                </a:cxn>
                <a:cxn ang="T3">
                  <a:pos x="0" y="T1"/>
                </a:cxn>
              </a:cxnLst>
              <a:rect l="0" t="0" r="r" b="b"/>
              <a:pathLst>
                <a:path h="296">
                  <a:moveTo>
                    <a:pt x="0" y="0"/>
                  </a:moveTo>
                  <a:lnTo>
                    <a:pt x="0" y="296"/>
                  </a:lnTo>
                </a:path>
              </a:pathLst>
            </a:custGeom>
            <a:noFill/>
            <a:ln w="25158" cmpd="sng">
              <a:solidFill>
                <a:srgbClr val="6666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98" name="未知"/>
            <p:cNvSpPr>
              <a:spLocks/>
            </p:cNvSpPr>
            <p:nvPr/>
          </p:nvSpPr>
          <p:spPr bwMode="auto">
            <a:xfrm>
              <a:off x="1314" y="155"/>
              <a:ext cx="0" cy="122"/>
            </a:xfrm>
            <a:custGeom>
              <a:avLst/>
              <a:gdLst>
                <a:gd name="T0" fmla="*/ 0 h 306"/>
                <a:gd name="T1" fmla="*/ 0 h 306"/>
                <a:gd name="T2" fmla="*/ 0 60000 65536"/>
                <a:gd name="T3" fmla="*/ 0 60000 65536"/>
              </a:gdLst>
              <a:ahLst/>
              <a:cxnLst>
                <a:cxn ang="T2">
                  <a:pos x="0" y="T0"/>
                </a:cxn>
                <a:cxn ang="T3">
                  <a:pos x="0" y="T1"/>
                </a:cxn>
              </a:cxnLst>
              <a:rect l="0" t="0" r="r" b="b"/>
              <a:pathLst>
                <a:path h="306">
                  <a:moveTo>
                    <a:pt x="0" y="0"/>
                  </a:moveTo>
                  <a:lnTo>
                    <a:pt x="0" y="306"/>
                  </a:lnTo>
                </a:path>
              </a:pathLst>
            </a:custGeom>
            <a:noFill/>
            <a:ln w="25158" cmpd="sng">
              <a:solidFill>
                <a:srgbClr val="99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99" name="未知"/>
            <p:cNvSpPr>
              <a:spLocks/>
            </p:cNvSpPr>
            <p:nvPr/>
          </p:nvSpPr>
          <p:spPr bwMode="auto">
            <a:xfrm>
              <a:off x="1330" y="155"/>
              <a:ext cx="0" cy="123"/>
            </a:xfrm>
            <a:custGeom>
              <a:avLst/>
              <a:gdLst>
                <a:gd name="T0" fmla="*/ 0 h 308"/>
                <a:gd name="T1" fmla="*/ 0 h 308"/>
                <a:gd name="T2" fmla="*/ 0 60000 65536"/>
                <a:gd name="T3" fmla="*/ 0 60000 65536"/>
              </a:gdLst>
              <a:ahLst/>
              <a:cxnLst>
                <a:cxn ang="T2">
                  <a:pos x="0" y="T0"/>
                </a:cxn>
                <a:cxn ang="T3">
                  <a:pos x="0" y="T1"/>
                </a:cxn>
              </a:cxnLst>
              <a:rect l="0" t="0" r="r" b="b"/>
              <a:pathLst>
                <a:path h="308">
                  <a:moveTo>
                    <a:pt x="0" y="0"/>
                  </a:moveTo>
                  <a:lnTo>
                    <a:pt x="0" y="308"/>
                  </a:lnTo>
                </a:path>
              </a:pathLst>
            </a:custGeom>
            <a:noFill/>
            <a:ln w="25158" cmpd="sng">
              <a:solidFill>
                <a:srgbClr val="CCCCC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00" name="未知"/>
            <p:cNvSpPr>
              <a:spLocks/>
            </p:cNvSpPr>
            <p:nvPr/>
          </p:nvSpPr>
          <p:spPr bwMode="auto">
            <a:xfrm>
              <a:off x="1346" y="155"/>
              <a:ext cx="0" cy="120"/>
            </a:xfrm>
            <a:custGeom>
              <a:avLst/>
              <a:gdLst>
                <a:gd name="T0" fmla="*/ 0 h 300"/>
                <a:gd name="T1" fmla="*/ 0 h 300"/>
                <a:gd name="T2" fmla="*/ 0 60000 65536"/>
                <a:gd name="T3" fmla="*/ 0 60000 65536"/>
              </a:gdLst>
              <a:ahLst/>
              <a:cxnLst>
                <a:cxn ang="T2">
                  <a:pos x="0" y="T0"/>
                </a:cxn>
                <a:cxn ang="T3">
                  <a:pos x="0" y="T1"/>
                </a:cxn>
              </a:cxnLst>
              <a:rect l="0" t="0" r="r" b="b"/>
              <a:pathLst>
                <a:path h="300">
                  <a:moveTo>
                    <a:pt x="0" y="0"/>
                  </a:moveTo>
                  <a:lnTo>
                    <a:pt x="0" y="300"/>
                  </a:lnTo>
                </a:path>
              </a:pathLst>
            </a:custGeom>
            <a:noFill/>
            <a:ln w="25158" cmpd="sng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01" name="未知"/>
            <p:cNvSpPr>
              <a:spLocks/>
            </p:cNvSpPr>
            <p:nvPr/>
          </p:nvSpPr>
          <p:spPr bwMode="auto">
            <a:xfrm>
              <a:off x="1361" y="155"/>
              <a:ext cx="0" cy="113"/>
            </a:xfrm>
            <a:custGeom>
              <a:avLst/>
              <a:gdLst>
                <a:gd name="T0" fmla="*/ 0 h 284"/>
                <a:gd name="T1" fmla="*/ 0 h 284"/>
                <a:gd name="T2" fmla="*/ 0 60000 65536"/>
                <a:gd name="T3" fmla="*/ 0 60000 65536"/>
              </a:gdLst>
              <a:ahLst/>
              <a:cxnLst>
                <a:cxn ang="T2">
                  <a:pos x="0" y="T0"/>
                </a:cxn>
                <a:cxn ang="T3">
                  <a:pos x="0" y="T1"/>
                </a:cxn>
              </a:cxnLst>
              <a:rect l="0" t="0" r="r" b="b"/>
              <a:pathLst>
                <a:path h="284">
                  <a:moveTo>
                    <a:pt x="0" y="0"/>
                  </a:moveTo>
                  <a:lnTo>
                    <a:pt x="0" y="284"/>
                  </a:lnTo>
                </a:path>
              </a:pathLst>
            </a:custGeom>
            <a:noFill/>
            <a:ln w="21564" cmpd="sng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02" name="未知"/>
            <p:cNvSpPr>
              <a:spLocks/>
            </p:cNvSpPr>
            <p:nvPr/>
          </p:nvSpPr>
          <p:spPr bwMode="auto">
            <a:xfrm>
              <a:off x="1374" y="155"/>
              <a:ext cx="0" cy="103"/>
            </a:xfrm>
            <a:custGeom>
              <a:avLst/>
              <a:gdLst>
                <a:gd name="T0" fmla="*/ 0 h 257"/>
                <a:gd name="T1" fmla="*/ 0 h 257"/>
                <a:gd name="T2" fmla="*/ 0 60000 65536"/>
                <a:gd name="T3" fmla="*/ 0 60000 65536"/>
              </a:gdLst>
              <a:ahLst/>
              <a:cxnLst>
                <a:cxn ang="T2">
                  <a:pos x="0" y="T0"/>
                </a:cxn>
                <a:cxn ang="T3">
                  <a:pos x="0" y="T1"/>
                </a:cxn>
              </a:cxnLst>
              <a:rect l="0" t="0" r="r" b="b"/>
              <a:pathLst>
                <a:path h="257">
                  <a:moveTo>
                    <a:pt x="0" y="0"/>
                  </a:moveTo>
                  <a:lnTo>
                    <a:pt x="0" y="257"/>
                  </a:lnTo>
                </a:path>
              </a:pathLst>
            </a:custGeom>
            <a:noFill/>
            <a:ln w="21564" cmpd="sng">
              <a:solidFill>
                <a:srgbClr val="7E7E7E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03" name="未知"/>
            <p:cNvSpPr>
              <a:spLocks/>
            </p:cNvSpPr>
            <p:nvPr/>
          </p:nvSpPr>
          <p:spPr bwMode="auto">
            <a:xfrm>
              <a:off x="1388" y="155"/>
              <a:ext cx="0" cy="81"/>
            </a:xfrm>
            <a:custGeom>
              <a:avLst/>
              <a:gdLst>
                <a:gd name="T0" fmla="*/ 0 h 204"/>
                <a:gd name="T1" fmla="*/ 0 h 204"/>
                <a:gd name="T2" fmla="*/ 0 60000 65536"/>
                <a:gd name="T3" fmla="*/ 0 60000 65536"/>
              </a:gdLst>
              <a:ahLst/>
              <a:cxnLst>
                <a:cxn ang="T2">
                  <a:pos x="0" y="T0"/>
                </a:cxn>
                <a:cxn ang="T3">
                  <a:pos x="0" y="T1"/>
                </a:cxn>
              </a:cxnLst>
              <a:rect l="0" t="0" r="r" b="b"/>
              <a:pathLst>
                <a:path h="204">
                  <a:moveTo>
                    <a:pt x="0" y="0"/>
                  </a:moveTo>
                  <a:lnTo>
                    <a:pt x="0" y="204"/>
                  </a:lnTo>
                </a:path>
              </a:pathLst>
            </a:custGeom>
            <a:noFill/>
            <a:ln w="21564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04" name="未知"/>
            <p:cNvSpPr>
              <a:spLocks/>
            </p:cNvSpPr>
            <p:nvPr/>
          </p:nvSpPr>
          <p:spPr bwMode="auto">
            <a:xfrm>
              <a:off x="1258" y="155"/>
              <a:ext cx="134" cy="123"/>
            </a:xfrm>
            <a:custGeom>
              <a:avLst/>
              <a:gdLst>
                <a:gd name="T0" fmla="*/ 0 w 333"/>
                <a:gd name="T1" fmla="*/ 0 h 308"/>
                <a:gd name="T2" fmla="*/ 0 w 333"/>
                <a:gd name="T3" fmla="*/ 0 h 308"/>
                <a:gd name="T4" fmla="*/ 0 w 333"/>
                <a:gd name="T5" fmla="*/ 0 h 308"/>
                <a:gd name="T6" fmla="*/ 0 w 333"/>
                <a:gd name="T7" fmla="*/ 0 h 308"/>
                <a:gd name="T8" fmla="*/ 0 w 333"/>
                <a:gd name="T9" fmla="*/ 0 h 308"/>
                <a:gd name="T10" fmla="*/ 0 w 333"/>
                <a:gd name="T11" fmla="*/ 0 h 308"/>
                <a:gd name="T12" fmla="*/ 0 w 333"/>
                <a:gd name="T13" fmla="*/ 0 h 308"/>
                <a:gd name="T14" fmla="*/ 0 w 333"/>
                <a:gd name="T15" fmla="*/ 0 h 308"/>
                <a:gd name="T16" fmla="*/ 0 w 333"/>
                <a:gd name="T17" fmla="*/ 0 h 308"/>
                <a:gd name="T18" fmla="*/ 0 w 333"/>
                <a:gd name="T19" fmla="*/ 0 h 308"/>
                <a:gd name="T20" fmla="*/ 0 w 333"/>
                <a:gd name="T21" fmla="*/ 0 h 308"/>
                <a:gd name="T22" fmla="*/ 0 w 333"/>
                <a:gd name="T23" fmla="*/ 0 h 308"/>
                <a:gd name="T24" fmla="*/ 0 w 333"/>
                <a:gd name="T25" fmla="*/ 0 h 308"/>
                <a:gd name="T26" fmla="*/ 0 w 333"/>
                <a:gd name="T27" fmla="*/ 0 h 308"/>
                <a:gd name="T28" fmla="*/ 0 w 333"/>
                <a:gd name="T29" fmla="*/ 0 h 308"/>
                <a:gd name="T30" fmla="*/ 0 w 333"/>
                <a:gd name="T31" fmla="*/ 0 h 308"/>
                <a:gd name="T32" fmla="*/ 0 w 333"/>
                <a:gd name="T33" fmla="*/ 0 h 308"/>
                <a:gd name="T34" fmla="*/ 0 w 333"/>
                <a:gd name="T35" fmla="*/ 0 h 308"/>
                <a:gd name="T36" fmla="*/ 0 w 333"/>
                <a:gd name="T37" fmla="*/ 0 h 308"/>
                <a:gd name="T38" fmla="*/ 0 w 333"/>
                <a:gd name="T39" fmla="*/ 0 h 308"/>
                <a:gd name="T40" fmla="*/ 0 w 333"/>
                <a:gd name="T41" fmla="*/ 0 h 308"/>
                <a:gd name="T42" fmla="*/ 0 w 333"/>
                <a:gd name="T43" fmla="*/ 0 h 308"/>
                <a:gd name="T44" fmla="*/ 0 w 333"/>
                <a:gd name="T45" fmla="*/ 0 h 308"/>
                <a:gd name="T46" fmla="*/ 0 w 333"/>
                <a:gd name="T47" fmla="*/ 0 h 308"/>
                <a:gd name="T48" fmla="*/ 0 w 333"/>
                <a:gd name="T49" fmla="*/ 0 h 308"/>
                <a:gd name="T50" fmla="*/ 0 w 333"/>
                <a:gd name="T51" fmla="*/ 0 h 308"/>
                <a:gd name="T52" fmla="*/ 0 w 333"/>
                <a:gd name="T53" fmla="*/ 0 h 308"/>
                <a:gd name="T54" fmla="*/ 0 w 333"/>
                <a:gd name="T55" fmla="*/ 0 h 308"/>
                <a:gd name="T56" fmla="*/ 0 w 333"/>
                <a:gd name="T57" fmla="*/ 0 h 308"/>
                <a:gd name="T58" fmla="*/ 0 w 333"/>
                <a:gd name="T59" fmla="*/ 0 h 308"/>
                <a:gd name="T60" fmla="*/ 0 w 333"/>
                <a:gd name="T61" fmla="*/ 0 h 308"/>
                <a:gd name="T62" fmla="*/ 0 w 333"/>
                <a:gd name="T63" fmla="*/ 0 h 308"/>
                <a:gd name="T64" fmla="*/ 0 w 333"/>
                <a:gd name="T65" fmla="*/ 0 h 308"/>
                <a:gd name="T66" fmla="*/ 0 w 333"/>
                <a:gd name="T67" fmla="*/ 0 h 308"/>
                <a:gd name="T68" fmla="*/ 0 w 333"/>
                <a:gd name="T69" fmla="*/ 0 h 308"/>
                <a:gd name="T70" fmla="*/ 0 w 333"/>
                <a:gd name="T71" fmla="*/ 0 h 308"/>
                <a:gd name="T72" fmla="*/ 0 w 333"/>
                <a:gd name="T73" fmla="*/ 0 h 308"/>
                <a:gd name="T74" fmla="*/ 0 w 333"/>
                <a:gd name="T75" fmla="*/ 0 h 308"/>
                <a:gd name="T76" fmla="*/ 0 w 333"/>
                <a:gd name="T77" fmla="*/ 0 h 308"/>
                <a:gd name="T78" fmla="*/ 0 w 333"/>
                <a:gd name="T79" fmla="*/ 0 h 308"/>
                <a:gd name="T80" fmla="*/ 0 w 333"/>
                <a:gd name="T81" fmla="*/ 0 h 308"/>
                <a:gd name="T82" fmla="*/ 0 w 333"/>
                <a:gd name="T83" fmla="*/ 0 h 308"/>
                <a:gd name="T84" fmla="*/ 0 w 333"/>
                <a:gd name="T85" fmla="*/ 0 h 308"/>
                <a:gd name="T86" fmla="*/ 0 w 333"/>
                <a:gd name="T87" fmla="*/ 0 h 308"/>
                <a:gd name="T88" fmla="*/ 0 w 333"/>
                <a:gd name="T89" fmla="*/ 0 h 308"/>
                <a:gd name="T90" fmla="*/ 0 w 333"/>
                <a:gd name="T91" fmla="*/ 0 h 308"/>
                <a:gd name="T92" fmla="*/ 0 w 333"/>
                <a:gd name="T93" fmla="*/ 0 h 308"/>
                <a:gd name="T94" fmla="*/ 0 w 333"/>
                <a:gd name="T95" fmla="*/ 0 h 308"/>
                <a:gd name="T96" fmla="*/ 0 w 333"/>
                <a:gd name="T97" fmla="*/ 0 h 308"/>
                <a:gd name="T98" fmla="*/ 0 w 333"/>
                <a:gd name="T99" fmla="*/ 0 h 308"/>
                <a:gd name="T100" fmla="*/ 0 w 333"/>
                <a:gd name="T101" fmla="*/ 0 h 308"/>
                <a:gd name="T102" fmla="*/ 0 w 333"/>
                <a:gd name="T103" fmla="*/ 0 h 308"/>
                <a:gd name="T104" fmla="*/ 0 w 333"/>
                <a:gd name="T105" fmla="*/ 0 h 308"/>
                <a:gd name="T106" fmla="*/ 0 w 333"/>
                <a:gd name="T107" fmla="*/ 0 h 308"/>
                <a:gd name="T108" fmla="*/ 0 w 333"/>
                <a:gd name="T109" fmla="*/ 0 h 308"/>
                <a:gd name="T110" fmla="*/ 0 w 333"/>
                <a:gd name="T111" fmla="*/ 0 h 308"/>
                <a:gd name="T112" fmla="*/ 0 w 333"/>
                <a:gd name="T113" fmla="*/ 0 h 308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333" h="308">
                  <a:moveTo>
                    <a:pt x="167" y="308"/>
                  </a:moveTo>
                  <a:lnTo>
                    <a:pt x="102" y="296"/>
                  </a:lnTo>
                  <a:lnTo>
                    <a:pt x="49" y="263"/>
                  </a:lnTo>
                  <a:lnTo>
                    <a:pt x="13" y="214"/>
                  </a:lnTo>
                  <a:lnTo>
                    <a:pt x="0" y="154"/>
                  </a:lnTo>
                  <a:lnTo>
                    <a:pt x="0" y="141"/>
                  </a:lnTo>
                  <a:lnTo>
                    <a:pt x="0" y="129"/>
                  </a:lnTo>
                  <a:lnTo>
                    <a:pt x="0" y="117"/>
                  </a:lnTo>
                  <a:lnTo>
                    <a:pt x="0" y="105"/>
                  </a:lnTo>
                  <a:lnTo>
                    <a:pt x="0" y="94"/>
                  </a:lnTo>
                  <a:lnTo>
                    <a:pt x="0" y="83"/>
                  </a:lnTo>
                  <a:lnTo>
                    <a:pt x="0" y="73"/>
                  </a:lnTo>
                  <a:lnTo>
                    <a:pt x="0" y="63"/>
                  </a:lnTo>
                  <a:lnTo>
                    <a:pt x="0" y="53"/>
                  </a:lnTo>
                  <a:lnTo>
                    <a:pt x="0" y="45"/>
                  </a:lnTo>
                  <a:lnTo>
                    <a:pt x="0" y="37"/>
                  </a:lnTo>
                  <a:lnTo>
                    <a:pt x="0" y="29"/>
                  </a:lnTo>
                  <a:lnTo>
                    <a:pt x="0" y="23"/>
                  </a:lnTo>
                  <a:lnTo>
                    <a:pt x="0" y="0"/>
                  </a:lnTo>
                  <a:lnTo>
                    <a:pt x="34" y="0"/>
                  </a:lnTo>
                  <a:lnTo>
                    <a:pt x="66" y="0"/>
                  </a:lnTo>
                  <a:lnTo>
                    <a:pt x="93" y="0"/>
                  </a:lnTo>
                  <a:lnTo>
                    <a:pt x="119" y="0"/>
                  </a:lnTo>
                  <a:lnTo>
                    <a:pt x="141" y="0"/>
                  </a:lnTo>
                  <a:lnTo>
                    <a:pt x="161" y="0"/>
                  </a:lnTo>
                  <a:lnTo>
                    <a:pt x="179" y="0"/>
                  </a:lnTo>
                  <a:lnTo>
                    <a:pt x="195" y="0"/>
                  </a:lnTo>
                  <a:lnTo>
                    <a:pt x="210" y="0"/>
                  </a:lnTo>
                  <a:lnTo>
                    <a:pt x="223" y="0"/>
                  </a:lnTo>
                  <a:lnTo>
                    <a:pt x="235" y="0"/>
                  </a:lnTo>
                  <a:lnTo>
                    <a:pt x="246" y="0"/>
                  </a:lnTo>
                  <a:lnTo>
                    <a:pt x="333" y="0"/>
                  </a:lnTo>
                  <a:lnTo>
                    <a:pt x="333" y="9"/>
                  </a:lnTo>
                  <a:lnTo>
                    <a:pt x="333" y="18"/>
                  </a:lnTo>
                  <a:lnTo>
                    <a:pt x="333" y="26"/>
                  </a:lnTo>
                  <a:lnTo>
                    <a:pt x="333" y="34"/>
                  </a:lnTo>
                  <a:lnTo>
                    <a:pt x="333" y="41"/>
                  </a:lnTo>
                  <a:lnTo>
                    <a:pt x="333" y="47"/>
                  </a:lnTo>
                  <a:lnTo>
                    <a:pt x="333" y="53"/>
                  </a:lnTo>
                  <a:lnTo>
                    <a:pt x="333" y="59"/>
                  </a:lnTo>
                  <a:lnTo>
                    <a:pt x="333" y="65"/>
                  </a:lnTo>
                  <a:lnTo>
                    <a:pt x="333" y="71"/>
                  </a:lnTo>
                  <a:lnTo>
                    <a:pt x="333" y="77"/>
                  </a:lnTo>
                  <a:lnTo>
                    <a:pt x="333" y="83"/>
                  </a:lnTo>
                  <a:lnTo>
                    <a:pt x="333" y="89"/>
                  </a:lnTo>
                  <a:lnTo>
                    <a:pt x="333" y="96"/>
                  </a:lnTo>
                  <a:lnTo>
                    <a:pt x="333" y="104"/>
                  </a:lnTo>
                  <a:lnTo>
                    <a:pt x="333" y="112"/>
                  </a:lnTo>
                  <a:lnTo>
                    <a:pt x="333" y="121"/>
                  </a:lnTo>
                  <a:lnTo>
                    <a:pt x="333" y="131"/>
                  </a:lnTo>
                  <a:lnTo>
                    <a:pt x="333" y="142"/>
                  </a:lnTo>
                  <a:lnTo>
                    <a:pt x="333" y="154"/>
                  </a:lnTo>
                  <a:lnTo>
                    <a:pt x="333" y="167"/>
                  </a:lnTo>
                  <a:lnTo>
                    <a:pt x="315" y="225"/>
                  </a:lnTo>
                  <a:lnTo>
                    <a:pt x="275" y="271"/>
                  </a:lnTo>
                  <a:lnTo>
                    <a:pt x="219" y="300"/>
                  </a:lnTo>
                  <a:lnTo>
                    <a:pt x="167" y="308"/>
                  </a:lnTo>
                  <a:close/>
                </a:path>
              </a:pathLst>
            </a:custGeom>
            <a:noFill/>
            <a:ln w="635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05" name="未知"/>
            <p:cNvSpPr>
              <a:spLocks/>
            </p:cNvSpPr>
            <p:nvPr/>
          </p:nvSpPr>
          <p:spPr bwMode="auto">
            <a:xfrm>
              <a:off x="1222" y="52"/>
              <a:ext cx="174" cy="174"/>
            </a:xfrm>
            <a:custGeom>
              <a:avLst/>
              <a:gdLst>
                <a:gd name="T0" fmla="*/ 0 w 434"/>
                <a:gd name="T1" fmla="*/ 0 h 433"/>
                <a:gd name="T2" fmla="*/ 0 w 434"/>
                <a:gd name="T3" fmla="*/ 0 h 433"/>
                <a:gd name="T4" fmla="*/ 0 w 434"/>
                <a:gd name="T5" fmla="*/ 0 h 433"/>
                <a:gd name="T6" fmla="*/ 0 w 434"/>
                <a:gd name="T7" fmla="*/ 0 h 433"/>
                <a:gd name="T8" fmla="*/ 0 w 434"/>
                <a:gd name="T9" fmla="*/ 0 h 433"/>
                <a:gd name="T10" fmla="*/ 0 w 434"/>
                <a:gd name="T11" fmla="*/ 0 h 433"/>
                <a:gd name="T12" fmla="*/ 0 w 434"/>
                <a:gd name="T13" fmla="*/ 0 h 433"/>
                <a:gd name="T14" fmla="*/ 0 w 434"/>
                <a:gd name="T15" fmla="*/ 0 h 433"/>
                <a:gd name="T16" fmla="*/ 0 w 434"/>
                <a:gd name="T17" fmla="*/ 0 h 433"/>
                <a:gd name="T18" fmla="*/ 0 w 434"/>
                <a:gd name="T19" fmla="*/ 0 h 433"/>
                <a:gd name="T20" fmla="*/ 0 w 434"/>
                <a:gd name="T21" fmla="*/ 0 h 433"/>
                <a:gd name="T22" fmla="*/ 0 w 434"/>
                <a:gd name="T23" fmla="*/ 0 h 433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434" h="433">
                  <a:moveTo>
                    <a:pt x="392" y="219"/>
                  </a:moveTo>
                  <a:lnTo>
                    <a:pt x="434" y="433"/>
                  </a:lnTo>
                  <a:lnTo>
                    <a:pt x="392" y="219"/>
                  </a:lnTo>
                  <a:lnTo>
                    <a:pt x="94" y="219"/>
                  </a:lnTo>
                  <a:lnTo>
                    <a:pt x="91" y="220"/>
                  </a:lnTo>
                  <a:lnTo>
                    <a:pt x="59" y="254"/>
                  </a:lnTo>
                  <a:lnTo>
                    <a:pt x="0" y="0"/>
                  </a:lnTo>
                  <a:lnTo>
                    <a:pt x="59" y="254"/>
                  </a:lnTo>
                  <a:lnTo>
                    <a:pt x="59" y="257"/>
                  </a:lnTo>
                  <a:lnTo>
                    <a:pt x="94" y="289"/>
                  </a:lnTo>
                  <a:lnTo>
                    <a:pt x="322" y="289"/>
                  </a:lnTo>
                  <a:lnTo>
                    <a:pt x="392" y="219"/>
                  </a:lnTo>
                  <a:close/>
                </a:path>
              </a:pathLst>
            </a:custGeom>
            <a:blipFill dpi="0" rotWithShape="0">
              <a:blip r:embed="rId30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06" name="未知"/>
            <p:cNvSpPr>
              <a:spLocks/>
            </p:cNvSpPr>
            <p:nvPr/>
          </p:nvSpPr>
          <p:spPr bwMode="auto">
            <a:xfrm>
              <a:off x="1294" y="124"/>
              <a:ext cx="132" cy="132"/>
            </a:xfrm>
            <a:custGeom>
              <a:avLst/>
              <a:gdLst>
                <a:gd name="T0" fmla="*/ 0 w 331"/>
                <a:gd name="T1" fmla="*/ 0 h 332"/>
                <a:gd name="T2" fmla="*/ 0 w 331"/>
                <a:gd name="T3" fmla="*/ 0 h 332"/>
                <a:gd name="T4" fmla="*/ 0 w 331"/>
                <a:gd name="T5" fmla="*/ 0 h 332"/>
                <a:gd name="T6" fmla="*/ 0 w 331"/>
                <a:gd name="T7" fmla="*/ 0 h 332"/>
                <a:gd name="T8" fmla="*/ 0 w 331"/>
                <a:gd name="T9" fmla="*/ 0 h 332"/>
                <a:gd name="T10" fmla="*/ 0 w 331"/>
                <a:gd name="T11" fmla="*/ 0 h 332"/>
                <a:gd name="T12" fmla="*/ 0 w 331"/>
                <a:gd name="T13" fmla="*/ 0 h 332"/>
                <a:gd name="T14" fmla="*/ 0 w 331"/>
                <a:gd name="T15" fmla="*/ 0 h 332"/>
                <a:gd name="T16" fmla="*/ 0 w 331"/>
                <a:gd name="T17" fmla="*/ 0 h 332"/>
                <a:gd name="T18" fmla="*/ 0 w 331"/>
                <a:gd name="T19" fmla="*/ 0 h 332"/>
                <a:gd name="T20" fmla="*/ 0 w 331"/>
                <a:gd name="T21" fmla="*/ 0 h 332"/>
                <a:gd name="T22" fmla="*/ 0 w 331"/>
                <a:gd name="T23" fmla="*/ 0 h 332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331" h="332">
                  <a:moveTo>
                    <a:pt x="240" y="111"/>
                  </a:moveTo>
                  <a:lnTo>
                    <a:pt x="272" y="76"/>
                  </a:lnTo>
                  <a:lnTo>
                    <a:pt x="331" y="332"/>
                  </a:lnTo>
                  <a:lnTo>
                    <a:pt x="272" y="76"/>
                  </a:lnTo>
                  <a:lnTo>
                    <a:pt x="272" y="74"/>
                  </a:lnTo>
                  <a:lnTo>
                    <a:pt x="237" y="41"/>
                  </a:lnTo>
                  <a:lnTo>
                    <a:pt x="213" y="41"/>
                  </a:lnTo>
                  <a:lnTo>
                    <a:pt x="143" y="111"/>
                  </a:lnTo>
                  <a:lnTo>
                    <a:pt x="0" y="0"/>
                  </a:lnTo>
                  <a:lnTo>
                    <a:pt x="143" y="111"/>
                  </a:lnTo>
                  <a:lnTo>
                    <a:pt x="237" y="111"/>
                  </a:lnTo>
                  <a:lnTo>
                    <a:pt x="240" y="111"/>
                  </a:lnTo>
                  <a:close/>
                </a:path>
              </a:pathLst>
            </a:custGeom>
            <a:blipFill dpi="0" rotWithShape="0">
              <a:blip r:embed="rId31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07" name="未知"/>
            <p:cNvSpPr>
              <a:spLocks/>
            </p:cNvSpPr>
            <p:nvPr/>
          </p:nvSpPr>
          <p:spPr bwMode="auto">
            <a:xfrm>
              <a:off x="1246" y="140"/>
              <a:ext cx="157" cy="28"/>
            </a:xfrm>
            <a:custGeom>
              <a:avLst/>
              <a:gdLst>
                <a:gd name="T0" fmla="*/ 0 w 392"/>
                <a:gd name="T1" fmla="*/ 0 h 70"/>
                <a:gd name="T2" fmla="*/ 0 w 392"/>
                <a:gd name="T3" fmla="*/ 0 h 70"/>
                <a:gd name="T4" fmla="*/ 0 w 392"/>
                <a:gd name="T5" fmla="*/ 0 h 70"/>
                <a:gd name="T6" fmla="*/ 0 w 392"/>
                <a:gd name="T7" fmla="*/ 0 h 70"/>
                <a:gd name="T8" fmla="*/ 0 w 392"/>
                <a:gd name="T9" fmla="*/ 0 h 70"/>
                <a:gd name="T10" fmla="*/ 0 w 392"/>
                <a:gd name="T11" fmla="*/ 0 h 70"/>
                <a:gd name="T12" fmla="*/ 0 w 392"/>
                <a:gd name="T13" fmla="*/ 0 h 70"/>
                <a:gd name="T14" fmla="*/ 0 w 392"/>
                <a:gd name="T15" fmla="*/ 0 h 70"/>
                <a:gd name="T16" fmla="*/ 0 w 392"/>
                <a:gd name="T17" fmla="*/ 0 h 7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392" h="70">
                  <a:moveTo>
                    <a:pt x="35" y="70"/>
                  </a:moveTo>
                  <a:lnTo>
                    <a:pt x="0" y="35"/>
                  </a:lnTo>
                  <a:lnTo>
                    <a:pt x="0" y="33"/>
                  </a:lnTo>
                  <a:lnTo>
                    <a:pt x="35" y="0"/>
                  </a:lnTo>
                  <a:lnTo>
                    <a:pt x="357" y="0"/>
                  </a:lnTo>
                  <a:lnTo>
                    <a:pt x="392" y="35"/>
                  </a:lnTo>
                  <a:lnTo>
                    <a:pt x="392" y="38"/>
                  </a:lnTo>
                  <a:lnTo>
                    <a:pt x="357" y="70"/>
                  </a:lnTo>
                  <a:lnTo>
                    <a:pt x="35" y="70"/>
                  </a:lnTo>
                  <a:close/>
                </a:path>
              </a:pathLst>
            </a:custGeom>
            <a:noFill/>
            <a:ln w="635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08" name="未知"/>
            <p:cNvSpPr>
              <a:spLocks/>
            </p:cNvSpPr>
            <p:nvPr/>
          </p:nvSpPr>
          <p:spPr bwMode="auto">
            <a:xfrm>
              <a:off x="1374" y="80"/>
              <a:ext cx="193" cy="29"/>
            </a:xfrm>
            <a:custGeom>
              <a:avLst/>
              <a:gdLst>
                <a:gd name="T0" fmla="*/ 0 w 484"/>
                <a:gd name="T1" fmla="*/ 0 h 73"/>
                <a:gd name="T2" fmla="*/ 0 w 484"/>
                <a:gd name="T3" fmla="*/ 0 h 73"/>
                <a:gd name="T4" fmla="*/ 0 w 484"/>
                <a:gd name="T5" fmla="*/ 0 h 73"/>
                <a:gd name="T6" fmla="*/ 0 w 484"/>
                <a:gd name="T7" fmla="*/ 0 h 73"/>
                <a:gd name="T8" fmla="*/ 0 w 484"/>
                <a:gd name="T9" fmla="*/ 0 h 73"/>
                <a:gd name="T10" fmla="*/ 0 w 484"/>
                <a:gd name="T11" fmla="*/ 0 h 73"/>
                <a:gd name="T12" fmla="*/ 0 w 484"/>
                <a:gd name="T13" fmla="*/ 0 h 73"/>
                <a:gd name="T14" fmla="*/ 0 w 484"/>
                <a:gd name="T15" fmla="*/ 0 h 73"/>
                <a:gd name="T16" fmla="*/ 0 w 484"/>
                <a:gd name="T17" fmla="*/ 0 h 73"/>
                <a:gd name="T18" fmla="*/ 0 w 484"/>
                <a:gd name="T19" fmla="*/ 0 h 73"/>
                <a:gd name="T20" fmla="*/ 0 w 484"/>
                <a:gd name="T21" fmla="*/ 0 h 73"/>
                <a:gd name="T22" fmla="*/ 0 w 484"/>
                <a:gd name="T23" fmla="*/ 0 h 73"/>
                <a:gd name="T24" fmla="*/ 0 w 484"/>
                <a:gd name="T25" fmla="*/ 0 h 73"/>
                <a:gd name="T26" fmla="*/ 0 w 484"/>
                <a:gd name="T27" fmla="*/ 0 h 73"/>
                <a:gd name="T28" fmla="*/ 0 w 484"/>
                <a:gd name="T29" fmla="*/ 0 h 73"/>
                <a:gd name="T30" fmla="*/ 0 w 484"/>
                <a:gd name="T31" fmla="*/ 0 h 73"/>
                <a:gd name="T32" fmla="*/ 0 w 484"/>
                <a:gd name="T33" fmla="*/ 0 h 73"/>
                <a:gd name="T34" fmla="*/ 0 w 484"/>
                <a:gd name="T35" fmla="*/ 0 h 73"/>
                <a:gd name="T36" fmla="*/ 0 w 484"/>
                <a:gd name="T37" fmla="*/ 0 h 73"/>
                <a:gd name="T38" fmla="*/ 0 w 484"/>
                <a:gd name="T39" fmla="*/ 0 h 73"/>
                <a:gd name="T40" fmla="*/ 0 w 484"/>
                <a:gd name="T41" fmla="*/ 0 h 73"/>
                <a:gd name="T42" fmla="*/ 0 w 484"/>
                <a:gd name="T43" fmla="*/ 0 h 73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484" h="73">
                  <a:moveTo>
                    <a:pt x="424" y="0"/>
                  </a:moveTo>
                  <a:lnTo>
                    <a:pt x="484" y="10"/>
                  </a:lnTo>
                  <a:lnTo>
                    <a:pt x="484" y="12"/>
                  </a:lnTo>
                  <a:lnTo>
                    <a:pt x="484" y="14"/>
                  </a:lnTo>
                  <a:lnTo>
                    <a:pt x="429" y="38"/>
                  </a:lnTo>
                  <a:lnTo>
                    <a:pt x="361" y="51"/>
                  </a:lnTo>
                  <a:lnTo>
                    <a:pt x="290" y="60"/>
                  </a:lnTo>
                  <a:lnTo>
                    <a:pt x="212" y="66"/>
                  </a:lnTo>
                  <a:lnTo>
                    <a:pt x="148" y="70"/>
                  </a:lnTo>
                  <a:lnTo>
                    <a:pt x="87" y="73"/>
                  </a:lnTo>
                  <a:lnTo>
                    <a:pt x="52" y="73"/>
                  </a:lnTo>
                  <a:lnTo>
                    <a:pt x="38" y="73"/>
                  </a:lnTo>
                  <a:lnTo>
                    <a:pt x="0" y="68"/>
                  </a:lnTo>
                  <a:lnTo>
                    <a:pt x="1" y="65"/>
                  </a:lnTo>
                  <a:lnTo>
                    <a:pt x="66" y="47"/>
                  </a:lnTo>
                  <a:lnTo>
                    <a:pt x="143" y="32"/>
                  </a:lnTo>
                  <a:lnTo>
                    <a:pt x="207" y="21"/>
                  </a:lnTo>
                  <a:lnTo>
                    <a:pt x="266" y="12"/>
                  </a:lnTo>
                  <a:lnTo>
                    <a:pt x="329" y="5"/>
                  </a:lnTo>
                  <a:lnTo>
                    <a:pt x="392" y="0"/>
                  </a:lnTo>
                  <a:lnTo>
                    <a:pt x="414" y="0"/>
                  </a:lnTo>
                  <a:lnTo>
                    <a:pt x="424" y="0"/>
                  </a:lnTo>
                  <a:close/>
                </a:path>
              </a:pathLst>
            </a:custGeom>
            <a:solidFill>
              <a:srgbClr val="F1B1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744047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6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3" grpId="0"/>
      <p:bldP spid="324" grpId="0"/>
      <p:bldP spid="695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dirty="0"/>
              <a:t>与门异或门电路</a:t>
            </a:r>
            <a:endParaRPr lang="zh-CN" altLang="en-US" dirty="0"/>
          </a:p>
        </p:txBody>
      </p:sp>
      <p:sp>
        <p:nvSpPr>
          <p:cNvPr id="65" name="内容占位符 2"/>
          <p:cNvSpPr txBox="1">
            <a:spLocks/>
          </p:cNvSpPr>
          <p:nvPr/>
        </p:nvSpPr>
        <p:spPr>
          <a:xfrm>
            <a:off x="4574664" y="5415671"/>
            <a:ext cx="3249232" cy="493653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lang="zh-CN" altLang="en-US" sz="2000" dirty="0" smtClean="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lang="zh-CN" altLang="en-US" sz="2000" dirty="0" smtClean="0">
                <a:solidFill>
                  <a:schemeClr val="tx1"/>
                </a:solidFill>
                <a:latin typeface="+mn-ea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ctr">
              <a:buNone/>
            </a:pPr>
            <a:r>
              <a:rPr lang="en-US" altLang="zh-CN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Black" panose="020B0A02040204020203" pitchFamily="34" charset="0"/>
              </a:rPr>
              <a:t>1 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Black" panose="020B0A02040204020203" pitchFamily="34" charset="0"/>
              </a:rPr>
              <a:t>级门电路延迟</a:t>
            </a:r>
          </a:p>
          <a:p>
            <a:pPr algn="ctr"/>
            <a:endParaRPr lang="zh-CN" altLang="en-US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 Black" panose="020B0A02040204020203" pitchFamily="34" charset="0"/>
            </a:endParaRPr>
          </a:p>
        </p:txBody>
      </p:sp>
      <p:grpSp>
        <p:nvGrpSpPr>
          <p:cNvPr id="114" name="组合 113"/>
          <p:cNvGrpSpPr/>
          <p:nvPr/>
        </p:nvGrpSpPr>
        <p:grpSpPr>
          <a:xfrm>
            <a:off x="2470200" y="1424940"/>
            <a:ext cx="7162800" cy="3389282"/>
            <a:chOff x="2470200" y="1424940"/>
            <a:chExt cx="7162800" cy="3389282"/>
          </a:xfrm>
        </p:grpSpPr>
        <p:sp>
          <p:nvSpPr>
            <p:cNvPr id="4" name="Rectangle 2"/>
            <p:cNvSpPr>
              <a:spLocks noChangeArrowheads="1"/>
            </p:cNvSpPr>
            <p:nvPr/>
          </p:nvSpPr>
          <p:spPr bwMode="auto">
            <a:xfrm>
              <a:off x="2470200" y="2244839"/>
              <a:ext cx="7162800" cy="1916778"/>
            </a:xfrm>
            <a:prstGeom prst="rect">
              <a:avLst/>
            </a:prstGeom>
            <a:solidFill>
              <a:srgbClr val="99FFCC"/>
            </a:solidFill>
            <a:ln w="19050">
              <a:solidFill>
                <a:schemeClr val="accent2"/>
              </a:solidFill>
              <a:miter lim="800000"/>
              <a:headEnd/>
              <a:tailEnd/>
            </a:ln>
            <a:effectLst>
              <a:outerShdw blurRad="50800" dist="635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>
              <a:lvl1pPr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1pPr>
              <a:lvl2pPr marL="742950" indent="-285750"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2pPr>
              <a:lvl3pPr marL="1143000" indent="-228600"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3pPr>
              <a:lvl4pPr marL="1600200" indent="-228600"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4pPr>
              <a:lvl5pPr marL="2057400" indent="-228600"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9pPr>
            </a:lstStyle>
            <a:p>
              <a:pPr eaLnBrk="1" hangingPunct="1"/>
              <a:endParaRPr lang="zh-CN" altLang="en-US" sz="3600" dirty="0">
                <a:latin typeface="Segoe UI Black" panose="020B0A02040204020203" pitchFamily="34" charset="0"/>
                <a:ea typeface="微软雅黑" panose="020B0503020204020204" pitchFamily="34" charset="-122"/>
                <a:cs typeface="Segoe UI Black" panose="020B0A02040204020203" pitchFamily="34" charset="0"/>
              </a:endParaRPr>
            </a:p>
          </p:txBody>
        </p:sp>
        <p:sp>
          <p:nvSpPr>
            <p:cNvPr id="53" name="Rectangle 138"/>
            <p:cNvSpPr>
              <a:spLocks noChangeArrowheads="1"/>
            </p:cNvSpPr>
            <p:nvPr/>
          </p:nvSpPr>
          <p:spPr bwMode="auto">
            <a:xfrm>
              <a:off x="2908425" y="1424940"/>
              <a:ext cx="1308075" cy="381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marL="469900" indent="-4699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l" eaLnBrk="1" hangingPunct="1">
                <a:buFont typeface="Wingdings" panose="05000000000000000000" pitchFamily="2" charset="2"/>
                <a:buNone/>
              </a:pPr>
              <a:r>
                <a:rPr lang="en-US" altLang="zh-CN" sz="2400" b="1" dirty="0">
                  <a:solidFill>
                    <a:schemeClr val="accent2"/>
                  </a:solidFill>
                  <a:latin typeface="Courier New" panose="02070309020205020404" pitchFamily="49" charset="0"/>
                  <a:ea typeface="Segoe UI Black" panose="020B0A02040204020203" pitchFamily="34" charset="0"/>
                  <a:cs typeface="Courier New" panose="02070309020205020404" pitchFamily="49" charset="0"/>
                </a:rPr>
                <a:t>G</a:t>
              </a:r>
              <a:r>
                <a:rPr lang="en-US" altLang="zh-CN" sz="2400" b="1" baseline="-25000" dirty="0">
                  <a:solidFill>
                    <a:schemeClr val="accent2"/>
                  </a:solidFill>
                  <a:latin typeface="Courier New" panose="02070309020205020404" pitchFamily="49" charset="0"/>
                  <a:ea typeface="Segoe UI Black" panose="020B0A02040204020203" pitchFamily="34" charset="0"/>
                  <a:cs typeface="Courier New" panose="02070309020205020404" pitchFamily="49" charset="0"/>
                </a:rPr>
                <a:t>4    </a:t>
              </a:r>
              <a:r>
                <a:rPr lang="en-US" altLang="zh-CN" sz="2400" b="1" dirty="0">
                  <a:solidFill>
                    <a:schemeClr val="accent2"/>
                  </a:solidFill>
                  <a:latin typeface="Courier New" panose="02070309020205020404" pitchFamily="49" charset="0"/>
                  <a:ea typeface="Segoe UI Black" panose="020B0A02040204020203" pitchFamily="34" charset="0"/>
                  <a:cs typeface="Courier New" panose="02070309020205020404" pitchFamily="49" charset="0"/>
                </a:rPr>
                <a:t>P</a:t>
              </a:r>
              <a:r>
                <a:rPr lang="en-US" altLang="zh-CN" sz="2400" b="1" baseline="-25000" dirty="0">
                  <a:solidFill>
                    <a:schemeClr val="accent2"/>
                  </a:solidFill>
                  <a:latin typeface="Courier New" panose="02070309020205020404" pitchFamily="49" charset="0"/>
                  <a:ea typeface="Segoe UI Black" panose="020B0A02040204020203" pitchFamily="34" charset="0"/>
                  <a:cs typeface="Courier New" panose="02070309020205020404" pitchFamily="49" charset="0"/>
                </a:rPr>
                <a:t>4</a:t>
              </a:r>
            </a:p>
          </p:txBody>
        </p:sp>
        <p:grpSp>
          <p:nvGrpSpPr>
            <p:cNvPr id="3" name="组合 2"/>
            <p:cNvGrpSpPr/>
            <p:nvPr/>
          </p:nvGrpSpPr>
          <p:grpSpPr>
            <a:xfrm>
              <a:off x="2823260" y="1882140"/>
              <a:ext cx="1424940" cy="2898918"/>
              <a:chOff x="2823260" y="1882140"/>
              <a:chExt cx="1424940" cy="2898918"/>
            </a:xfrm>
          </p:grpSpPr>
          <p:sp>
            <p:nvSpPr>
              <p:cNvPr id="51" name="Rectangle 136"/>
              <p:cNvSpPr>
                <a:spLocks noChangeArrowheads="1"/>
              </p:cNvSpPr>
              <p:nvPr/>
            </p:nvSpPr>
            <p:spPr bwMode="auto">
              <a:xfrm>
                <a:off x="2823260" y="4400058"/>
                <a:ext cx="1219200" cy="381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marL="469900" indent="-4699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algn="l" eaLnBrk="1" hangingPunct="1">
                  <a:buFont typeface="Wingdings" panose="05000000000000000000" pitchFamily="2" charset="2"/>
                  <a:buNone/>
                </a:pPr>
                <a:r>
                  <a:rPr lang="en-US" altLang="zh-CN" sz="2400" b="1" dirty="0">
                    <a:latin typeface="Courier New" panose="02070309020205020404" pitchFamily="49" charset="0"/>
                    <a:ea typeface="Segoe UI Black" panose="020B0A02040204020203" pitchFamily="34" charset="0"/>
                    <a:cs typeface="Courier New" panose="02070309020205020404" pitchFamily="49" charset="0"/>
                  </a:rPr>
                  <a:t>X</a:t>
                </a:r>
                <a:r>
                  <a:rPr lang="en-US" altLang="zh-CN" sz="2400" b="1" baseline="-25000" dirty="0">
                    <a:latin typeface="Courier New" panose="02070309020205020404" pitchFamily="49" charset="0"/>
                    <a:ea typeface="Segoe UI Black" panose="020B0A02040204020203" pitchFamily="34" charset="0"/>
                    <a:cs typeface="Courier New" panose="02070309020205020404" pitchFamily="49" charset="0"/>
                  </a:rPr>
                  <a:t>4</a:t>
                </a:r>
                <a:r>
                  <a:rPr lang="en-US" altLang="zh-CN" sz="2400" b="1" dirty="0">
                    <a:latin typeface="Courier New" panose="02070309020205020404" pitchFamily="49" charset="0"/>
                    <a:ea typeface="Segoe UI Black" panose="020B0A02040204020203" pitchFamily="34" charset="0"/>
                    <a:cs typeface="Courier New" panose="02070309020205020404" pitchFamily="49" charset="0"/>
                  </a:rPr>
                  <a:t>Y</a:t>
                </a:r>
                <a:r>
                  <a:rPr lang="en-US" altLang="zh-CN" sz="2400" b="1" baseline="-25000" dirty="0">
                    <a:latin typeface="Courier New" panose="02070309020205020404" pitchFamily="49" charset="0"/>
                    <a:ea typeface="Segoe UI Black" panose="020B0A02040204020203" pitchFamily="34" charset="0"/>
                    <a:cs typeface="Courier New" panose="02070309020205020404" pitchFamily="49" charset="0"/>
                  </a:rPr>
                  <a:t>4</a:t>
                </a:r>
                <a:endParaRPr lang="en-US" altLang="zh-CN" sz="2400" b="1" baseline="-25000" dirty="0">
                  <a:solidFill>
                    <a:schemeClr val="folHlink"/>
                  </a:solidFill>
                  <a:latin typeface="Courier New" panose="02070309020205020404" pitchFamily="49" charset="0"/>
                  <a:ea typeface="Segoe UI Black" panose="020B0A02040204020203" pitchFamily="34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55" name="Rectangle 140"/>
              <p:cNvSpPr>
                <a:spLocks noChangeArrowheads="1"/>
              </p:cNvSpPr>
              <p:nvPr/>
            </p:nvSpPr>
            <p:spPr bwMode="auto">
              <a:xfrm>
                <a:off x="2876600" y="2789064"/>
                <a:ext cx="609600" cy="381000"/>
              </a:xfrm>
              <a:prstGeom prst="rect">
                <a:avLst/>
              </a:prstGeom>
              <a:solidFill>
                <a:srgbClr val="FFCC00"/>
              </a:solidFill>
              <a:ln w="19050">
                <a:solidFill>
                  <a:schemeClr val="accent2"/>
                </a:solidFill>
                <a:miter lim="800000"/>
                <a:headEnd/>
                <a:tailEnd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wrap="none" anchor="ctr" anchorCtr="0"/>
              <a:lstStyle>
                <a:lvl1pPr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algn="ctr" eaLnBrk="1" hangingPunct="1">
                  <a:buFont typeface="Wingdings" panose="05000000000000000000" pitchFamily="2" charset="2"/>
                  <a:buNone/>
                </a:pPr>
                <a:r>
                  <a:rPr lang="en-US" altLang="zh-CN" sz="2000" dirty="0"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&amp;</a:t>
                </a:r>
              </a:p>
            </p:txBody>
          </p:sp>
          <p:sp>
            <p:nvSpPr>
              <p:cNvPr id="56" name="Line 141"/>
              <p:cNvSpPr>
                <a:spLocks noChangeShapeType="1"/>
              </p:cNvSpPr>
              <p:nvPr/>
            </p:nvSpPr>
            <p:spPr bwMode="auto">
              <a:xfrm>
                <a:off x="3029000" y="3170064"/>
                <a:ext cx="0" cy="1262063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l"/>
                <a:endParaRPr lang="zh-CN" altLang="en-US" sz="2800">
                  <a:latin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  <p:sp>
            <p:nvSpPr>
              <p:cNvPr id="57" name="Line 142"/>
              <p:cNvSpPr>
                <a:spLocks noChangeShapeType="1"/>
              </p:cNvSpPr>
              <p:nvPr/>
            </p:nvSpPr>
            <p:spPr bwMode="auto">
              <a:xfrm>
                <a:off x="3333800" y="3170064"/>
                <a:ext cx="0" cy="1262063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l"/>
                <a:endParaRPr lang="zh-CN" altLang="en-US" sz="2800">
                  <a:latin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  <p:sp>
            <p:nvSpPr>
              <p:cNvPr id="58" name="Line 143"/>
              <p:cNvSpPr>
                <a:spLocks noChangeShapeType="1"/>
              </p:cNvSpPr>
              <p:nvPr/>
            </p:nvSpPr>
            <p:spPr bwMode="auto">
              <a:xfrm>
                <a:off x="3029000" y="3474864"/>
                <a:ext cx="762000" cy="0"/>
              </a:xfrm>
              <a:prstGeom prst="line">
                <a:avLst/>
              </a:prstGeom>
              <a:noFill/>
              <a:ln w="19050" cap="sq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l"/>
                <a:endParaRPr lang="zh-CN" altLang="en-US" sz="2800">
                  <a:latin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  <p:sp>
            <p:nvSpPr>
              <p:cNvPr id="59" name="Line 144"/>
              <p:cNvSpPr>
                <a:spLocks noChangeShapeType="1"/>
              </p:cNvSpPr>
              <p:nvPr/>
            </p:nvSpPr>
            <p:spPr bwMode="auto">
              <a:xfrm>
                <a:off x="3332897" y="3703464"/>
                <a:ext cx="762000" cy="0"/>
              </a:xfrm>
              <a:prstGeom prst="line">
                <a:avLst/>
              </a:prstGeom>
              <a:noFill/>
              <a:ln w="19050" cap="sq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l"/>
                <a:endParaRPr lang="zh-CN" altLang="en-US" sz="2800">
                  <a:latin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  <p:sp>
            <p:nvSpPr>
              <p:cNvPr id="60" name="Line 145"/>
              <p:cNvSpPr>
                <a:spLocks noChangeShapeType="1"/>
              </p:cNvSpPr>
              <p:nvPr/>
            </p:nvSpPr>
            <p:spPr bwMode="auto">
              <a:xfrm>
                <a:off x="3791000" y="3170064"/>
                <a:ext cx="0" cy="304800"/>
              </a:xfrm>
              <a:prstGeom prst="line">
                <a:avLst/>
              </a:prstGeom>
              <a:noFill/>
              <a:ln w="19050" cap="sq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l"/>
                <a:endParaRPr lang="zh-CN" altLang="en-US" sz="2800">
                  <a:latin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  <p:sp>
            <p:nvSpPr>
              <p:cNvPr id="61" name="Line 146"/>
              <p:cNvSpPr>
                <a:spLocks noChangeShapeType="1"/>
              </p:cNvSpPr>
              <p:nvPr/>
            </p:nvSpPr>
            <p:spPr bwMode="auto">
              <a:xfrm>
                <a:off x="4095800" y="3170064"/>
                <a:ext cx="0" cy="533400"/>
              </a:xfrm>
              <a:prstGeom prst="line">
                <a:avLst/>
              </a:prstGeom>
              <a:noFill/>
              <a:ln w="19050" cap="sq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l"/>
                <a:endParaRPr lang="zh-CN" altLang="en-US" sz="2800">
                  <a:latin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  <p:sp>
            <p:nvSpPr>
              <p:cNvPr id="62" name="Line 147"/>
              <p:cNvSpPr>
                <a:spLocks noChangeShapeType="1"/>
              </p:cNvSpPr>
              <p:nvPr/>
            </p:nvSpPr>
            <p:spPr bwMode="auto">
              <a:xfrm flipV="1">
                <a:off x="3181400" y="1882140"/>
                <a:ext cx="0" cy="90692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 w="lg" len="lg"/>
                <a:tailEnd type="stealth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l"/>
                <a:endParaRPr lang="zh-CN" altLang="en-US" sz="2800">
                  <a:latin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  <p:sp>
            <p:nvSpPr>
              <p:cNvPr id="64" name="Oval 149"/>
              <p:cNvSpPr>
                <a:spLocks noChangeArrowheads="1"/>
              </p:cNvSpPr>
              <p:nvPr/>
            </p:nvSpPr>
            <p:spPr bwMode="auto">
              <a:xfrm>
                <a:off x="3303639" y="3672983"/>
                <a:ext cx="67416" cy="66675"/>
              </a:xfrm>
              <a:prstGeom prst="ellipse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algn="l" eaLnBrk="1" hangingPunct="1">
                  <a:lnSpc>
                    <a:spcPct val="80000"/>
                  </a:lnSpc>
                  <a:buClr>
                    <a:schemeClr val="hlink"/>
                  </a:buClr>
                  <a:buSzPct val="65000"/>
                  <a:buFont typeface="Wingdings" panose="05000000000000000000" pitchFamily="2" charset="2"/>
                  <a:buNone/>
                </a:pPr>
                <a:endParaRPr lang="zh-CN" altLang="en-US" sz="3600" dirty="0">
                  <a:solidFill>
                    <a:srgbClr val="FF3300"/>
                  </a:solidFill>
                  <a:latin typeface="Segoe UI Black" panose="020B0A02040204020203" pitchFamily="34" charset="0"/>
                  <a:ea typeface="微软雅黑" panose="020B0503020204020204" pitchFamily="34" charset="-122"/>
                  <a:cs typeface="Segoe UI Black" panose="020B0A02040204020203" pitchFamily="34" charset="0"/>
                </a:endParaRPr>
              </a:p>
            </p:txBody>
          </p:sp>
          <p:sp>
            <p:nvSpPr>
              <p:cNvPr id="66" name="Oval 149"/>
              <p:cNvSpPr>
                <a:spLocks noChangeArrowheads="1"/>
              </p:cNvSpPr>
              <p:nvPr/>
            </p:nvSpPr>
            <p:spPr bwMode="auto">
              <a:xfrm>
                <a:off x="2998839" y="3444383"/>
                <a:ext cx="67416" cy="66675"/>
              </a:xfrm>
              <a:prstGeom prst="ellipse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algn="l" eaLnBrk="1" hangingPunct="1">
                  <a:lnSpc>
                    <a:spcPct val="80000"/>
                  </a:lnSpc>
                  <a:buClr>
                    <a:schemeClr val="hlink"/>
                  </a:buClr>
                  <a:buSzPct val="65000"/>
                  <a:buFont typeface="Wingdings" panose="05000000000000000000" pitchFamily="2" charset="2"/>
                  <a:buNone/>
                </a:pPr>
                <a:endParaRPr lang="zh-CN" altLang="en-US" sz="3600" dirty="0">
                  <a:solidFill>
                    <a:srgbClr val="FF3300"/>
                  </a:solidFill>
                  <a:latin typeface="Segoe UI Black" panose="020B0A02040204020203" pitchFamily="34" charset="0"/>
                  <a:ea typeface="微软雅黑" panose="020B0503020204020204" pitchFamily="34" charset="-122"/>
                  <a:cs typeface="Segoe UI Black" panose="020B0A02040204020203" pitchFamily="34" charset="0"/>
                </a:endParaRPr>
              </a:p>
            </p:txBody>
          </p:sp>
          <p:sp>
            <p:nvSpPr>
              <p:cNvPr id="54" name="Rectangle 139"/>
              <p:cNvSpPr>
                <a:spLocks noChangeArrowheads="1"/>
              </p:cNvSpPr>
              <p:nvPr/>
            </p:nvSpPr>
            <p:spPr bwMode="auto">
              <a:xfrm>
                <a:off x="3638600" y="2789064"/>
                <a:ext cx="609600" cy="381000"/>
              </a:xfrm>
              <a:prstGeom prst="rect">
                <a:avLst/>
              </a:prstGeom>
              <a:solidFill>
                <a:srgbClr val="FFCC00"/>
              </a:solidFill>
              <a:ln w="19050">
                <a:solidFill>
                  <a:schemeClr val="accent2"/>
                </a:solidFill>
                <a:miter lim="800000"/>
                <a:headEnd/>
                <a:tailEnd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wrap="none" anchor="ctr" anchorCtr="0"/>
              <a:lstStyle>
                <a:lvl1pPr algn="ctr">
                  <a:lnSpc>
                    <a:spcPct val="80000"/>
                  </a:lnSpc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1pPr>
                <a:lvl2pPr marL="742950" indent="-285750" algn="ctr">
                  <a:lnSpc>
                    <a:spcPct val="80000"/>
                  </a:lnSpc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2pPr>
                <a:lvl3pPr marL="1143000" indent="-228600" algn="ctr">
                  <a:lnSpc>
                    <a:spcPct val="80000"/>
                  </a:lnSpc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3pPr>
                <a:lvl4pPr marL="1600200" indent="-228600" algn="ctr">
                  <a:lnSpc>
                    <a:spcPct val="80000"/>
                  </a:lnSpc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4pPr>
                <a:lvl5pPr marL="2057400" indent="-228600" algn="ctr">
                  <a:lnSpc>
                    <a:spcPct val="80000"/>
                  </a:lnSpc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eaLnBrk="1" hangingPunct="1">
                  <a:lnSpc>
                    <a:spcPct val="120000"/>
                  </a:lnSpc>
                  <a:buClr>
                    <a:schemeClr val="accent2"/>
                  </a:buClr>
                  <a:buSzTx/>
                </a:pPr>
                <a:r>
                  <a:rPr lang="en-US" altLang="zh-CN" sz="2000" b="0" u="none" dirty="0">
                    <a:solidFill>
                      <a:schemeClr val="tx1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=1</a:t>
                </a:r>
              </a:p>
            </p:txBody>
          </p:sp>
          <p:sp>
            <p:nvSpPr>
              <p:cNvPr id="67" name="Line 147"/>
              <p:cNvSpPr>
                <a:spLocks noChangeShapeType="1"/>
              </p:cNvSpPr>
              <p:nvPr/>
            </p:nvSpPr>
            <p:spPr bwMode="auto">
              <a:xfrm flipV="1">
                <a:off x="3928160" y="1882140"/>
                <a:ext cx="0" cy="90692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 w="lg" len="lg"/>
                <a:tailEnd type="stealth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l"/>
                <a:endParaRPr lang="zh-CN" altLang="en-US" sz="2800">
                  <a:latin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</p:grpSp>
        <p:grpSp>
          <p:nvGrpSpPr>
            <p:cNvPr id="68" name="组合 67"/>
            <p:cNvGrpSpPr/>
            <p:nvPr/>
          </p:nvGrpSpPr>
          <p:grpSpPr>
            <a:xfrm>
              <a:off x="4499659" y="1915304"/>
              <a:ext cx="1424940" cy="2898918"/>
              <a:chOff x="2823260" y="1882140"/>
              <a:chExt cx="1424940" cy="2898918"/>
            </a:xfrm>
          </p:grpSpPr>
          <p:sp>
            <p:nvSpPr>
              <p:cNvPr id="69" name="Rectangle 136"/>
              <p:cNvSpPr>
                <a:spLocks noChangeArrowheads="1"/>
              </p:cNvSpPr>
              <p:nvPr/>
            </p:nvSpPr>
            <p:spPr bwMode="auto">
              <a:xfrm>
                <a:off x="2823260" y="4400058"/>
                <a:ext cx="1219200" cy="381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marL="469900" indent="-4699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algn="l" eaLnBrk="1" hangingPunct="1">
                  <a:buFont typeface="Wingdings" panose="05000000000000000000" pitchFamily="2" charset="2"/>
                  <a:buNone/>
                </a:pPr>
                <a:r>
                  <a:rPr lang="en-US" altLang="zh-CN" sz="2400" b="1" dirty="0">
                    <a:latin typeface="Courier New" panose="02070309020205020404" pitchFamily="49" charset="0"/>
                    <a:ea typeface="Segoe UI Black" panose="020B0A02040204020203" pitchFamily="34" charset="0"/>
                    <a:cs typeface="Courier New" panose="02070309020205020404" pitchFamily="49" charset="0"/>
                  </a:rPr>
                  <a:t>X</a:t>
                </a:r>
                <a:r>
                  <a:rPr lang="en-US" altLang="zh-CN" sz="2400" b="1" baseline="-25000" dirty="0">
                    <a:latin typeface="Courier New" panose="02070309020205020404" pitchFamily="49" charset="0"/>
                    <a:ea typeface="Segoe UI Black" panose="020B0A02040204020203" pitchFamily="34" charset="0"/>
                    <a:cs typeface="Courier New" panose="02070309020205020404" pitchFamily="49" charset="0"/>
                  </a:rPr>
                  <a:t>3</a:t>
                </a:r>
                <a:r>
                  <a:rPr lang="en-US" altLang="zh-CN" sz="2400" b="1" dirty="0">
                    <a:latin typeface="Courier New" panose="02070309020205020404" pitchFamily="49" charset="0"/>
                    <a:ea typeface="Segoe UI Black" panose="020B0A02040204020203" pitchFamily="34" charset="0"/>
                    <a:cs typeface="Courier New" panose="02070309020205020404" pitchFamily="49" charset="0"/>
                  </a:rPr>
                  <a:t>Y</a:t>
                </a:r>
                <a:r>
                  <a:rPr lang="en-US" altLang="zh-CN" sz="2400" b="1" baseline="-25000" dirty="0">
                    <a:latin typeface="Courier New" panose="02070309020205020404" pitchFamily="49" charset="0"/>
                    <a:ea typeface="Segoe UI Black" panose="020B0A02040204020203" pitchFamily="34" charset="0"/>
                    <a:cs typeface="Courier New" panose="02070309020205020404" pitchFamily="49" charset="0"/>
                  </a:rPr>
                  <a:t>3</a:t>
                </a:r>
                <a:endParaRPr lang="en-US" altLang="zh-CN" sz="2400" b="1" baseline="-25000" dirty="0">
                  <a:solidFill>
                    <a:schemeClr val="folHlink"/>
                  </a:solidFill>
                  <a:latin typeface="Courier New" panose="02070309020205020404" pitchFamily="49" charset="0"/>
                  <a:ea typeface="Segoe UI Black" panose="020B0A02040204020203" pitchFamily="34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70" name="Rectangle 140"/>
              <p:cNvSpPr>
                <a:spLocks noChangeArrowheads="1"/>
              </p:cNvSpPr>
              <p:nvPr/>
            </p:nvSpPr>
            <p:spPr bwMode="auto">
              <a:xfrm>
                <a:off x="2876600" y="2789064"/>
                <a:ext cx="609600" cy="381000"/>
              </a:xfrm>
              <a:prstGeom prst="rect">
                <a:avLst/>
              </a:prstGeom>
              <a:solidFill>
                <a:srgbClr val="FFCC00"/>
              </a:solidFill>
              <a:ln w="19050">
                <a:solidFill>
                  <a:schemeClr val="accent2"/>
                </a:solidFill>
                <a:miter lim="800000"/>
                <a:headEnd/>
                <a:tailEnd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wrap="none" anchor="ctr" anchorCtr="0"/>
              <a:lstStyle>
                <a:lvl1pPr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algn="ctr" eaLnBrk="1" hangingPunct="1">
                  <a:buFont typeface="Wingdings" panose="05000000000000000000" pitchFamily="2" charset="2"/>
                  <a:buNone/>
                </a:pPr>
                <a:r>
                  <a:rPr lang="en-US" altLang="zh-CN" sz="2000" dirty="0"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&amp;</a:t>
                </a:r>
              </a:p>
            </p:txBody>
          </p:sp>
          <p:sp>
            <p:nvSpPr>
              <p:cNvPr id="71" name="Line 141"/>
              <p:cNvSpPr>
                <a:spLocks noChangeShapeType="1"/>
              </p:cNvSpPr>
              <p:nvPr/>
            </p:nvSpPr>
            <p:spPr bwMode="auto">
              <a:xfrm>
                <a:off x="3029000" y="3170064"/>
                <a:ext cx="0" cy="1262063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l"/>
                <a:endParaRPr lang="zh-CN" altLang="en-US" sz="2800">
                  <a:latin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  <p:sp>
            <p:nvSpPr>
              <p:cNvPr id="72" name="Line 142"/>
              <p:cNvSpPr>
                <a:spLocks noChangeShapeType="1"/>
              </p:cNvSpPr>
              <p:nvPr/>
            </p:nvSpPr>
            <p:spPr bwMode="auto">
              <a:xfrm>
                <a:off x="3333800" y="3170064"/>
                <a:ext cx="0" cy="1262063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l"/>
                <a:endParaRPr lang="zh-CN" altLang="en-US" sz="2800">
                  <a:latin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  <p:sp>
            <p:nvSpPr>
              <p:cNvPr id="73" name="Line 143"/>
              <p:cNvSpPr>
                <a:spLocks noChangeShapeType="1"/>
              </p:cNvSpPr>
              <p:nvPr/>
            </p:nvSpPr>
            <p:spPr bwMode="auto">
              <a:xfrm>
                <a:off x="3029000" y="3474864"/>
                <a:ext cx="762000" cy="0"/>
              </a:xfrm>
              <a:prstGeom prst="line">
                <a:avLst/>
              </a:prstGeom>
              <a:noFill/>
              <a:ln w="19050" cap="sq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l"/>
                <a:endParaRPr lang="zh-CN" altLang="en-US" sz="2800">
                  <a:latin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  <p:sp>
            <p:nvSpPr>
              <p:cNvPr id="74" name="Line 144"/>
              <p:cNvSpPr>
                <a:spLocks noChangeShapeType="1"/>
              </p:cNvSpPr>
              <p:nvPr/>
            </p:nvSpPr>
            <p:spPr bwMode="auto">
              <a:xfrm>
                <a:off x="3332897" y="3703464"/>
                <a:ext cx="762000" cy="0"/>
              </a:xfrm>
              <a:prstGeom prst="line">
                <a:avLst/>
              </a:prstGeom>
              <a:noFill/>
              <a:ln w="19050" cap="sq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l"/>
                <a:endParaRPr lang="zh-CN" altLang="en-US" sz="2800">
                  <a:latin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  <p:sp>
            <p:nvSpPr>
              <p:cNvPr id="75" name="Line 145"/>
              <p:cNvSpPr>
                <a:spLocks noChangeShapeType="1"/>
              </p:cNvSpPr>
              <p:nvPr/>
            </p:nvSpPr>
            <p:spPr bwMode="auto">
              <a:xfrm>
                <a:off x="3791000" y="3170064"/>
                <a:ext cx="0" cy="304800"/>
              </a:xfrm>
              <a:prstGeom prst="line">
                <a:avLst/>
              </a:prstGeom>
              <a:noFill/>
              <a:ln w="19050" cap="sq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l"/>
                <a:endParaRPr lang="zh-CN" altLang="en-US" sz="2800">
                  <a:latin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  <p:sp>
            <p:nvSpPr>
              <p:cNvPr id="76" name="Line 146"/>
              <p:cNvSpPr>
                <a:spLocks noChangeShapeType="1"/>
              </p:cNvSpPr>
              <p:nvPr/>
            </p:nvSpPr>
            <p:spPr bwMode="auto">
              <a:xfrm>
                <a:off x="4095800" y="3170064"/>
                <a:ext cx="0" cy="533400"/>
              </a:xfrm>
              <a:prstGeom prst="line">
                <a:avLst/>
              </a:prstGeom>
              <a:noFill/>
              <a:ln w="19050" cap="sq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l"/>
                <a:endParaRPr lang="zh-CN" altLang="en-US" sz="2800">
                  <a:latin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  <p:sp>
            <p:nvSpPr>
              <p:cNvPr id="77" name="Line 147"/>
              <p:cNvSpPr>
                <a:spLocks noChangeShapeType="1"/>
              </p:cNvSpPr>
              <p:nvPr/>
            </p:nvSpPr>
            <p:spPr bwMode="auto">
              <a:xfrm flipV="1">
                <a:off x="3181400" y="1882140"/>
                <a:ext cx="0" cy="90692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 w="lg" len="lg"/>
                <a:tailEnd type="stealth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l"/>
                <a:endParaRPr lang="zh-CN" altLang="en-US" sz="2800">
                  <a:latin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  <p:sp>
            <p:nvSpPr>
              <p:cNvPr id="78" name="Oval 149"/>
              <p:cNvSpPr>
                <a:spLocks noChangeArrowheads="1"/>
              </p:cNvSpPr>
              <p:nvPr/>
            </p:nvSpPr>
            <p:spPr bwMode="auto">
              <a:xfrm>
                <a:off x="3303639" y="3672983"/>
                <a:ext cx="67416" cy="66675"/>
              </a:xfrm>
              <a:prstGeom prst="ellipse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algn="l" eaLnBrk="1" hangingPunct="1">
                  <a:lnSpc>
                    <a:spcPct val="80000"/>
                  </a:lnSpc>
                  <a:buClr>
                    <a:schemeClr val="hlink"/>
                  </a:buClr>
                  <a:buSzPct val="65000"/>
                  <a:buFont typeface="Wingdings" panose="05000000000000000000" pitchFamily="2" charset="2"/>
                  <a:buNone/>
                </a:pPr>
                <a:endParaRPr lang="zh-CN" altLang="en-US" sz="3600" dirty="0">
                  <a:solidFill>
                    <a:srgbClr val="FF3300"/>
                  </a:solidFill>
                  <a:latin typeface="Segoe UI Black" panose="020B0A02040204020203" pitchFamily="34" charset="0"/>
                  <a:ea typeface="微软雅黑" panose="020B0503020204020204" pitchFamily="34" charset="-122"/>
                  <a:cs typeface="Segoe UI Black" panose="020B0A02040204020203" pitchFamily="34" charset="0"/>
                </a:endParaRPr>
              </a:p>
            </p:txBody>
          </p:sp>
          <p:sp>
            <p:nvSpPr>
              <p:cNvPr id="79" name="Oval 149"/>
              <p:cNvSpPr>
                <a:spLocks noChangeArrowheads="1"/>
              </p:cNvSpPr>
              <p:nvPr/>
            </p:nvSpPr>
            <p:spPr bwMode="auto">
              <a:xfrm>
                <a:off x="2998839" y="3444383"/>
                <a:ext cx="67416" cy="66675"/>
              </a:xfrm>
              <a:prstGeom prst="ellipse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algn="l" eaLnBrk="1" hangingPunct="1">
                  <a:lnSpc>
                    <a:spcPct val="80000"/>
                  </a:lnSpc>
                  <a:buClr>
                    <a:schemeClr val="hlink"/>
                  </a:buClr>
                  <a:buSzPct val="65000"/>
                  <a:buFont typeface="Wingdings" panose="05000000000000000000" pitchFamily="2" charset="2"/>
                  <a:buNone/>
                </a:pPr>
                <a:endParaRPr lang="zh-CN" altLang="en-US" sz="3600" dirty="0">
                  <a:solidFill>
                    <a:srgbClr val="FF3300"/>
                  </a:solidFill>
                  <a:latin typeface="Segoe UI Black" panose="020B0A02040204020203" pitchFamily="34" charset="0"/>
                  <a:ea typeface="微软雅黑" panose="020B0503020204020204" pitchFamily="34" charset="-122"/>
                  <a:cs typeface="Segoe UI Black" panose="020B0A02040204020203" pitchFamily="34" charset="0"/>
                </a:endParaRPr>
              </a:p>
            </p:txBody>
          </p:sp>
          <p:sp>
            <p:nvSpPr>
              <p:cNvPr id="80" name="Rectangle 139"/>
              <p:cNvSpPr>
                <a:spLocks noChangeArrowheads="1"/>
              </p:cNvSpPr>
              <p:nvPr/>
            </p:nvSpPr>
            <p:spPr bwMode="auto">
              <a:xfrm>
                <a:off x="3638600" y="2789064"/>
                <a:ext cx="609600" cy="381000"/>
              </a:xfrm>
              <a:prstGeom prst="rect">
                <a:avLst/>
              </a:prstGeom>
              <a:solidFill>
                <a:srgbClr val="FFCC00"/>
              </a:solidFill>
              <a:ln w="19050">
                <a:solidFill>
                  <a:schemeClr val="accent2"/>
                </a:solidFill>
                <a:miter lim="800000"/>
                <a:headEnd/>
                <a:tailEnd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wrap="none" anchor="ctr" anchorCtr="0"/>
              <a:lstStyle>
                <a:lvl1pPr algn="ctr">
                  <a:lnSpc>
                    <a:spcPct val="80000"/>
                  </a:lnSpc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1pPr>
                <a:lvl2pPr marL="742950" indent="-285750" algn="ctr">
                  <a:lnSpc>
                    <a:spcPct val="80000"/>
                  </a:lnSpc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2pPr>
                <a:lvl3pPr marL="1143000" indent="-228600" algn="ctr">
                  <a:lnSpc>
                    <a:spcPct val="80000"/>
                  </a:lnSpc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3pPr>
                <a:lvl4pPr marL="1600200" indent="-228600" algn="ctr">
                  <a:lnSpc>
                    <a:spcPct val="80000"/>
                  </a:lnSpc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4pPr>
                <a:lvl5pPr marL="2057400" indent="-228600" algn="ctr">
                  <a:lnSpc>
                    <a:spcPct val="80000"/>
                  </a:lnSpc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eaLnBrk="1" hangingPunct="1">
                  <a:lnSpc>
                    <a:spcPct val="120000"/>
                  </a:lnSpc>
                  <a:buClr>
                    <a:schemeClr val="accent2"/>
                  </a:buClr>
                  <a:buSzTx/>
                </a:pPr>
                <a:r>
                  <a:rPr lang="en-US" altLang="zh-CN" sz="2000" b="0" u="none" dirty="0">
                    <a:solidFill>
                      <a:schemeClr val="tx1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=1</a:t>
                </a:r>
              </a:p>
            </p:txBody>
          </p:sp>
          <p:sp>
            <p:nvSpPr>
              <p:cNvPr id="81" name="Line 147"/>
              <p:cNvSpPr>
                <a:spLocks noChangeShapeType="1"/>
              </p:cNvSpPr>
              <p:nvPr/>
            </p:nvSpPr>
            <p:spPr bwMode="auto">
              <a:xfrm flipV="1">
                <a:off x="3928160" y="1882140"/>
                <a:ext cx="0" cy="90692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 w="lg" len="lg"/>
                <a:tailEnd type="stealth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l"/>
                <a:endParaRPr lang="zh-CN" altLang="en-US" sz="2800">
                  <a:latin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</p:grpSp>
        <p:grpSp>
          <p:nvGrpSpPr>
            <p:cNvPr id="82" name="组合 81"/>
            <p:cNvGrpSpPr/>
            <p:nvPr/>
          </p:nvGrpSpPr>
          <p:grpSpPr>
            <a:xfrm>
              <a:off x="6176057" y="1906169"/>
              <a:ext cx="1424940" cy="2898918"/>
              <a:chOff x="2823260" y="1882140"/>
              <a:chExt cx="1424940" cy="2898918"/>
            </a:xfrm>
          </p:grpSpPr>
          <p:sp>
            <p:nvSpPr>
              <p:cNvPr id="83" name="Rectangle 136"/>
              <p:cNvSpPr>
                <a:spLocks noChangeArrowheads="1"/>
              </p:cNvSpPr>
              <p:nvPr/>
            </p:nvSpPr>
            <p:spPr bwMode="auto">
              <a:xfrm>
                <a:off x="2823260" y="4400058"/>
                <a:ext cx="1219200" cy="381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marL="469900" indent="-4699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algn="l" eaLnBrk="1" hangingPunct="1">
                  <a:buFont typeface="Wingdings" panose="05000000000000000000" pitchFamily="2" charset="2"/>
                  <a:buNone/>
                </a:pPr>
                <a:r>
                  <a:rPr lang="en-US" altLang="zh-CN" sz="2400" b="1" dirty="0">
                    <a:latin typeface="Courier New" panose="02070309020205020404" pitchFamily="49" charset="0"/>
                    <a:ea typeface="Segoe UI Black" panose="020B0A02040204020203" pitchFamily="34" charset="0"/>
                    <a:cs typeface="Courier New" panose="02070309020205020404" pitchFamily="49" charset="0"/>
                  </a:rPr>
                  <a:t>X</a:t>
                </a:r>
                <a:r>
                  <a:rPr lang="en-US" altLang="zh-CN" sz="2400" b="1" baseline="-25000" dirty="0">
                    <a:latin typeface="Courier New" panose="02070309020205020404" pitchFamily="49" charset="0"/>
                    <a:ea typeface="Segoe UI Black" panose="020B0A02040204020203" pitchFamily="34" charset="0"/>
                    <a:cs typeface="Courier New" panose="02070309020205020404" pitchFamily="49" charset="0"/>
                  </a:rPr>
                  <a:t>2</a:t>
                </a:r>
                <a:r>
                  <a:rPr lang="en-US" altLang="zh-CN" sz="2400" b="1" dirty="0">
                    <a:latin typeface="Courier New" panose="02070309020205020404" pitchFamily="49" charset="0"/>
                    <a:ea typeface="Segoe UI Black" panose="020B0A02040204020203" pitchFamily="34" charset="0"/>
                    <a:cs typeface="Courier New" panose="02070309020205020404" pitchFamily="49" charset="0"/>
                  </a:rPr>
                  <a:t>Y</a:t>
                </a:r>
                <a:r>
                  <a:rPr lang="en-US" altLang="zh-CN" sz="2400" b="1" baseline="-25000" dirty="0">
                    <a:latin typeface="Courier New" panose="02070309020205020404" pitchFamily="49" charset="0"/>
                    <a:ea typeface="Segoe UI Black" panose="020B0A02040204020203" pitchFamily="34" charset="0"/>
                    <a:cs typeface="Courier New" panose="02070309020205020404" pitchFamily="49" charset="0"/>
                  </a:rPr>
                  <a:t>2</a:t>
                </a:r>
                <a:endParaRPr lang="en-US" altLang="zh-CN" sz="2400" b="1" baseline="-25000" dirty="0">
                  <a:solidFill>
                    <a:schemeClr val="folHlink"/>
                  </a:solidFill>
                  <a:latin typeface="Courier New" panose="02070309020205020404" pitchFamily="49" charset="0"/>
                  <a:ea typeface="Segoe UI Black" panose="020B0A02040204020203" pitchFamily="34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84" name="Rectangle 140"/>
              <p:cNvSpPr>
                <a:spLocks noChangeArrowheads="1"/>
              </p:cNvSpPr>
              <p:nvPr/>
            </p:nvSpPr>
            <p:spPr bwMode="auto">
              <a:xfrm>
                <a:off x="2876600" y="2789064"/>
                <a:ext cx="609600" cy="381000"/>
              </a:xfrm>
              <a:prstGeom prst="rect">
                <a:avLst/>
              </a:prstGeom>
              <a:solidFill>
                <a:srgbClr val="FFCC00"/>
              </a:solidFill>
              <a:ln w="19050">
                <a:solidFill>
                  <a:schemeClr val="accent2"/>
                </a:solidFill>
                <a:miter lim="800000"/>
                <a:headEnd/>
                <a:tailEnd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wrap="none" anchor="ctr" anchorCtr="0"/>
              <a:lstStyle>
                <a:lvl1pPr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algn="ctr" eaLnBrk="1" hangingPunct="1">
                  <a:buFont typeface="Wingdings" panose="05000000000000000000" pitchFamily="2" charset="2"/>
                  <a:buNone/>
                </a:pPr>
                <a:r>
                  <a:rPr lang="en-US" altLang="zh-CN" sz="2000" dirty="0"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&amp;</a:t>
                </a:r>
              </a:p>
            </p:txBody>
          </p:sp>
          <p:sp>
            <p:nvSpPr>
              <p:cNvPr id="85" name="Line 141"/>
              <p:cNvSpPr>
                <a:spLocks noChangeShapeType="1"/>
              </p:cNvSpPr>
              <p:nvPr/>
            </p:nvSpPr>
            <p:spPr bwMode="auto">
              <a:xfrm>
                <a:off x="3029000" y="3170064"/>
                <a:ext cx="0" cy="1262063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l"/>
                <a:endParaRPr lang="zh-CN" altLang="en-US" sz="2800">
                  <a:latin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  <p:sp>
            <p:nvSpPr>
              <p:cNvPr id="86" name="Line 142"/>
              <p:cNvSpPr>
                <a:spLocks noChangeShapeType="1"/>
              </p:cNvSpPr>
              <p:nvPr/>
            </p:nvSpPr>
            <p:spPr bwMode="auto">
              <a:xfrm>
                <a:off x="3333800" y="3170064"/>
                <a:ext cx="0" cy="1262063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l"/>
                <a:endParaRPr lang="zh-CN" altLang="en-US" sz="2800">
                  <a:latin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  <p:sp>
            <p:nvSpPr>
              <p:cNvPr id="87" name="Line 143"/>
              <p:cNvSpPr>
                <a:spLocks noChangeShapeType="1"/>
              </p:cNvSpPr>
              <p:nvPr/>
            </p:nvSpPr>
            <p:spPr bwMode="auto">
              <a:xfrm>
                <a:off x="3029000" y="3474864"/>
                <a:ext cx="762000" cy="0"/>
              </a:xfrm>
              <a:prstGeom prst="line">
                <a:avLst/>
              </a:prstGeom>
              <a:noFill/>
              <a:ln w="19050" cap="sq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l"/>
                <a:endParaRPr lang="zh-CN" altLang="en-US" sz="2800">
                  <a:latin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  <p:sp>
            <p:nvSpPr>
              <p:cNvPr id="88" name="Line 144"/>
              <p:cNvSpPr>
                <a:spLocks noChangeShapeType="1"/>
              </p:cNvSpPr>
              <p:nvPr/>
            </p:nvSpPr>
            <p:spPr bwMode="auto">
              <a:xfrm>
                <a:off x="3332897" y="3703464"/>
                <a:ext cx="762000" cy="0"/>
              </a:xfrm>
              <a:prstGeom prst="line">
                <a:avLst/>
              </a:prstGeom>
              <a:noFill/>
              <a:ln w="19050" cap="sq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l"/>
                <a:endParaRPr lang="zh-CN" altLang="en-US" sz="2800">
                  <a:latin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  <p:sp>
            <p:nvSpPr>
              <p:cNvPr id="89" name="Line 145"/>
              <p:cNvSpPr>
                <a:spLocks noChangeShapeType="1"/>
              </p:cNvSpPr>
              <p:nvPr/>
            </p:nvSpPr>
            <p:spPr bwMode="auto">
              <a:xfrm>
                <a:off x="3791000" y="3170064"/>
                <a:ext cx="0" cy="304800"/>
              </a:xfrm>
              <a:prstGeom prst="line">
                <a:avLst/>
              </a:prstGeom>
              <a:noFill/>
              <a:ln w="19050" cap="sq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l"/>
                <a:endParaRPr lang="zh-CN" altLang="en-US" sz="2800">
                  <a:latin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  <p:sp>
            <p:nvSpPr>
              <p:cNvPr id="90" name="Line 146"/>
              <p:cNvSpPr>
                <a:spLocks noChangeShapeType="1"/>
              </p:cNvSpPr>
              <p:nvPr/>
            </p:nvSpPr>
            <p:spPr bwMode="auto">
              <a:xfrm>
                <a:off x="4095800" y="3170064"/>
                <a:ext cx="0" cy="533400"/>
              </a:xfrm>
              <a:prstGeom prst="line">
                <a:avLst/>
              </a:prstGeom>
              <a:noFill/>
              <a:ln w="19050" cap="sq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l"/>
                <a:endParaRPr lang="zh-CN" altLang="en-US" sz="2800">
                  <a:latin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  <p:sp>
            <p:nvSpPr>
              <p:cNvPr id="91" name="Line 147"/>
              <p:cNvSpPr>
                <a:spLocks noChangeShapeType="1"/>
              </p:cNvSpPr>
              <p:nvPr/>
            </p:nvSpPr>
            <p:spPr bwMode="auto">
              <a:xfrm flipV="1">
                <a:off x="3181400" y="1882140"/>
                <a:ext cx="0" cy="90692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 w="lg" len="lg"/>
                <a:tailEnd type="stealth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l"/>
                <a:endParaRPr lang="zh-CN" altLang="en-US" sz="2800">
                  <a:latin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  <p:sp>
            <p:nvSpPr>
              <p:cNvPr id="92" name="Oval 149"/>
              <p:cNvSpPr>
                <a:spLocks noChangeArrowheads="1"/>
              </p:cNvSpPr>
              <p:nvPr/>
            </p:nvSpPr>
            <p:spPr bwMode="auto">
              <a:xfrm>
                <a:off x="3303639" y="3672983"/>
                <a:ext cx="67416" cy="66675"/>
              </a:xfrm>
              <a:prstGeom prst="ellipse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algn="l" eaLnBrk="1" hangingPunct="1">
                  <a:lnSpc>
                    <a:spcPct val="80000"/>
                  </a:lnSpc>
                  <a:buClr>
                    <a:schemeClr val="hlink"/>
                  </a:buClr>
                  <a:buSzPct val="65000"/>
                  <a:buFont typeface="Wingdings" panose="05000000000000000000" pitchFamily="2" charset="2"/>
                  <a:buNone/>
                </a:pPr>
                <a:endParaRPr lang="zh-CN" altLang="en-US" sz="3600" dirty="0">
                  <a:solidFill>
                    <a:srgbClr val="FF3300"/>
                  </a:solidFill>
                  <a:latin typeface="Segoe UI Black" panose="020B0A02040204020203" pitchFamily="34" charset="0"/>
                  <a:ea typeface="微软雅黑" panose="020B0503020204020204" pitchFamily="34" charset="-122"/>
                  <a:cs typeface="Segoe UI Black" panose="020B0A02040204020203" pitchFamily="34" charset="0"/>
                </a:endParaRPr>
              </a:p>
            </p:txBody>
          </p:sp>
          <p:sp>
            <p:nvSpPr>
              <p:cNvPr id="93" name="Oval 149"/>
              <p:cNvSpPr>
                <a:spLocks noChangeArrowheads="1"/>
              </p:cNvSpPr>
              <p:nvPr/>
            </p:nvSpPr>
            <p:spPr bwMode="auto">
              <a:xfrm>
                <a:off x="2998839" y="3444383"/>
                <a:ext cx="67416" cy="66675"/>
              </a:xfrm>
              <a:prstGeom prst="ellipse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algn="l" eaLnBrk="1" hangingPunct="1">
                  <a:lnSpc>
                    <a:spcPct val="80000"/>
                  </a:lnSpc>
                  <a:buClr>
                    <a:schemeClr val="hlink"/>
                  </a:buClr>
                  <a:buSzPct val="65000"/>
                  <a:buFont typeface="Wingdings" panose="05000000000000000000" pitchFamily="2" charset="2"/>
                  <a:buNone/>
                </a:pPr>
                <a:endParaRPr lang="zh-CN" altLang="en-US" sz="3600" dirty="0">
                  <a:solidFill>
                    <a:srgbClr val="FF3300"/>
                  </a:solidFill>
                  <a:latin typeface="Segoe UI Black" panose="020B0A02040204020203" pitchFamily="34" charset="0"/>
                  <a:ea typeface="微软雅黑" panose="020B0503020204020204" pitchFamily="34" charset="-122"/>
                  <a:cs typeface="Segoe UI Black" panose="020B0A02040204020203" pitchFamily="34" charset="0"/>
                </a:endParaRPr>
              </a:p>
            </p:txBody>
          </p:sp>
          <p:sp>
            <p:nvSpPr>
              <p:cNvPr id="94" name="Rectangle 139"/>
              <p:cNvSpPr>
                <a:spLocks noChangeArrowheads="1"/>
              </p:cNvSpPr>
              <p:nvPr/>
            </p:nvSpPr>
            <p:spPr bwMode="auto">
              <a:xfrm>
                <a:off x="3638600" y="2789064"/>
                <a:ext cx="609600" cy="381000"/>
              </a:xfrm>
              <a:prstGeom prst="rect">
                <a:avLst/>
              </a:prstGeom>
              <a:solidFill>
                <a:srgbClr val="FFCC00"/>
              </a:solidFill>
              <a:ln w="19050">
                <a:solidFill>
                  <a:schemeClr val="accent2"/>
                </a:solidFill>
                <a:miter lim="800000"/>
                <a:headEnd/>
                <a:tailEnd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wrap="none" anchor="ctr" anchorCtr="0"/>
              <a:lstStyle>
                <a:lvl1pPr algn="ctr">
                  <a:lnSpc>
                    <a:spcPct val="80000"/>
                  </a:lnSpc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1pPr>
                <a:lvl2pPr marL="742950" indent="-285750" algn="ctr">
                  <a:lnSpc>
                    <a:spcPct val="80000"/>
                  </a:lnSpc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2pPr>
                <a:lvl3pPr marL="1143000" indent="-228600" algn="ctr">
                  <a:lnSpc>
                    <a:spcPct val="80000"/>
                  </a:lnSpc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3pPr>
                <a:lvl4pPr marL="1600200" indent="-228600" algn="ctr">
                  <a:lnSpc>
                    <a:spcPct val="80000"/>
                  </a:lnSpc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4pPr>
                <a:lvl5pPr marL="2057400" indent="-228600" algn="ctr">
                  <a:lnSpc>
                    <a:spcPct val="80000"/>
                  </a:lnSpc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eaLnBrk="1" hangingPunct="1">
                  <a:lnSpc>
                    <a:spcPct val="120000"/>
                  </a:lnSpc>
                  <a:buClr>
                    <a:schemeClr val="accent2"/>
                  </a:buClr>
                  <a:buSzTx/>
                </a:pPr>
                <a:r>
                  <a:rPr lang="en-US" altLang="zh-CN" sz="2000" b="0" u="none" dirty="0">
                    <a:solidFill>
                      <a:schemeClr val="tx1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=1</a:t>
                </a:r>
              </a:p>
            </p:txBody>
          </p:sp>
          <p:sp>
            <p:nvSpPr>
              <p:cNvPr id="95" name="Line 147"/>
              <p:cNvSpPr>
                <a:spLocks noChangeShapeType="1"/>
              </p:cNvSpPr>
              <p:nvPr/>
            </p:nvSpPr>
            <p:spPr bwMode="auto">
              <a:xfrm flipV="1">
                <a:off x="3928160" y="1882140"/>
                <a:ext cx="0" cy="90692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 w="lg" len="lg"/>
                <a:tailEnd type="stealth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l"/>
                <a:endParaRPr lang="zh-CN" altLang="en-US" sz="2800">
                  <a:latin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</p:grpSp>
        <p:grpSp>
          <p:nvGrpSpPr>
            <p:cNvPr id="96" name="组合 95"/>
            <p:cNvGrpSpPr/>
            <p:nvPr/>
          </p:nvGrpSpPr>
          <p:grpSpPr>
            <a:xfrm>
              <a:off x="7852455" y="1909734"/>
              <a:ext cx="1424940" cy="2898918"/>
              <a:chOff x="2823260" y="1882140"/>
              <a:chExt cx="1424940" cy="2898918"/>
            </a:xfrm>
          </p:grpSpPr>
          <p:sp>
            <p:nvSpPr>
              <p:cNvPr id="97" name="Rectangle 136"/>
              <p:cNvSpPr>
                <a:spLocks noChangeArrowheads="1"/>
              </p:cNvSpPr>
              <p:nvPr/>
            </p:nvSpPr>
            <p:spPr bwMode="auto">
              <a:xfrm>
                <a:off x="2823260" y="4400058"/>
                <a:ext cx="1219200" cy="381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marL="469900" indent="-4699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algn="l" eaLnBrk="1" hangingPunct="1">
                  <a:buFont typeface="Wingdings" panose="05000000000000000000" pitchFamily="2" charset="2"/>
                  <a:buNone/>
                </a:pPr>
                <a:r>
                  <a:rPr lang="en-US" altLang="zh-CN" sz="2400" b="1" dirty="0">
                    <a:latin typeface="Courier New" panose="02070309020205020404" pitchFamily="49" charset="0"/>
                    <a:ea typeface="Segoe UI Black" panose="020B0A02040204020203" pitchFamily="34" charset="0"/>
                    <a:cs typeface="Courier New" panose="02070309020205020404" pitchFamily="49" charset="0"/>
                  </a:rPr>
                  <a:t>X</a:t>
                </a:r>
                <a:r>
                  <a:rPr lang="en-US" altLang="zh-CN" sz="2400" b="1" baseline="-25000" dirty="0">
                    <a:latin typeface="Courier New" panose="02070309020205020404" pitchFamily="49" charset="0"/>
                    <a:ea typeface="Segoe UI Black" panose="020B0A02040204020203" pitchFamily="34" charset="0"/>
                    <a:cs typeface="Courier New" panose="02070309020205020404" pitchFamily="49" charset="0"/>
                  </a:rPr>
                  <a:t>1</a:t>
                </a:r>
                <a:r>
                  <a:rPr lang="en-US" altLang="zh-CN" sz="2400" b="1" dirty="0">
                    <a:latin typeface="Courier New" panose="02070309020205020404" pitchFamily="49" charset="0"/>
                    <a:ea typeface="Segoe UI Black" panose="020B0A02040204020203" pitchFamily="34" charset="0"/>
                    <a:cs typeface="Courier New" panose="02070309020205020404" pitchFamily="49" charset="0"/>
                  </a:rPr>
                  <a:t>Y</a:t>
                </a:r>
                <a:r>
                  <a:rPr lang="en-US" altLang="zh-CN" sz="2400" b="1" baseline="-25000" dirty="0">
                    <a:latin typeface="Courier New" panose="02070309020205020404" pitchFamily="49" charset="0"/>
                    <a:ea typeface="Segoe UI Black" panose="020B0A02040204020203" pitchFamily="34" charset="0"/>
                    <a:cs typeface="Courier New" panose="02070309020205020404" pitchFamily="49" charset="0"/>
                  </a:rPr>
                  <a:t>1</a:t>
                </a:r>
                <a:endParaRPr lang="en-US" altLang="zh-CN" sz="2400" b="1" baseline="-25000" dirty="0">
                  <a:solidFill>
                    <a:schemeClr val="folHlink"/>
                  </a:solidFill>
                  <a:latin typeface="Courier New" panose="02070309020205020404" pitchFamily="49" charset="0"/>
                  <a:ea typeface="Segoe UI Black" panose="020B0A02040204020203" pitchFamily="34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98" name="Rectangle 140"/>
              <p:cNvSpPr>
                <a:spLocks noChangeArrowheads="1"/>
              </p:cNvSpPr>
              <p:nvPr/>
            </p:nvSpPr>
            <p:spPr bwMode="auto">
              <a:xfrm>
                <a:off x="2876600" y="2789064"/>
                <a:ext cx="609600" cy="381000"/>
              </a:xfrm>
              <a:prstGeom prst="rect">
                <a:avLst/>
              </a:prstGeom>
              <a:solidFill>
                <a:srgbClr val="FFCC00"/>
              </a:solidFill>
              <a:ln w="19050">
                <a:solidFill>
                  <a:schemeClr val="accent2"/>
                </a:solidFill>
                <a:miter lim="800000"/>
                <a:headEnd/>
                <a:tailEnd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wrap="none" anchor="ctr" anchorCtr="0"/>
              <a:lstStyle>
                <a:lvl1pPr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algn="ctr" eaLnBrk="1" hangingPunct="1">
                  <a:buFont typeface="Wingdings" panose="05000000000000000000" pitchFamily="2" charset="2"/>
                  <a:buNone/>
                </a:pPr>
                <a:r>
                  <a:rPr lang="en-US" altLang="zh-CN" sz="2000" dirty="0"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&amp;</a:t>
                </a:r>
              </a:p>
            </p:txBody>
          </p:sp>
          <p:sp>
            <p:nvSpPr>
              <p:cNvPr id="99" name="Line 141"/>
              <p:cNvSpPr>
                <a:spLocks noChangeShapeType="1"/>
              </p:cNvSpPr>
              <p:nvPr/>
            </p:nvSpPr>
            <p:spPr bwMode="auto">
              <a:xfrm>
                <a:off x="3029000" y="3170064"/>
                <a:ext cx="0" cy="1262063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l"/>
                <a:endParaRPr lang="zh-CN" altLang="en-US" sz="2800">
                  <a:latin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  <p:sp>
            <p:nvSpPr>
              <p:cNvPr id="100" name="Line 142"/>
              <p:cNvSpPr>
                <a:spLocks noChangeShapeType="1"/>
              </p:cNvSpPr>
              <p:nvPr/>
            </p:nvSpPr>
            <p:spPr bwMode="auto">
              <a:xfrm>
                <a:off x="3333800" y="3170064"/>
                <a:ext cx="0" cy="1262063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l"/>
                <a:endParaRPr lang="zh-CN" altLang="en-US" sz="2800">
                  <a:latin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  <p:sp>
            <p:nvSpPr>
              <p:cNvPr id="101" name="Line 143"/>
              <p:cNvSpPr>
                <a:spLocks noChangeShapeType="1"/>
              </p:cNvSpPr>
              <p:nvPr/>
            </p:nvSpPr>
            <p:spPr bwMode="auto">
              <a:xfrm>
                <a:off x="3029000" y="3474864"/>
                <a:ext cx="762000" cy="0"/>
              </a:xfrm>
              <a:prstGeom prst="line">
                <a:avLst/>
              </a:prstGeom>
              <a:noFill/>
              <a:ln w="19050" cap="sq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l"/>
                <a:endParaRPr lang="zh-CN" altLang="en-US" sz="2800">
                  <a:latin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  <p:sp>
            <p:nvSpPr>
              <p:cNvPr id="102" name="Line 144"/>
              <p:cNvSpPr>
                <a:spLocks noChangeShapeType="1"/>
              </p:cNvSpPr>
              <p:nvPr/>
            </p:nvSpPr>
            <p:spPr bwMode="auto">
              <a:xfrm>
                <a:off x="3332897" y="3703464"/>
                <a:ext cx="762000" cy="0"/>
              </a:xfrm>
              <a:prstGeom prst="line">
                <a:avLst/>
              </a:prstGeom>
              <a:noFill/>
              <a:ln w="19050" cap="sq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l"/>
                <a:endParaRPr lang="zh-CN" altLang="en-US" sz="2800">
                  <a:latin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  <p:sp>
            <p:nvSpPr>
              <p:cNvPr id="103" name="Line 145"/>
              <p:cNvSpPr>
                <a:spLocks noChangeShapeType="1"/>
              </p:cNvSpPr>
              <p:nvPr/>
            </p:nvSpPr>
            <p:spPr bwMode="auto">
              <a:xfrm>
                <a:off x="3791000" y="3170064"/>
                <a:ext cx="0" cy="304800"/>
              </a:xfrm>
              <a:prstGeom prst="line">
                <a:avLst/>
              </a:prstGeom>
              <a:noFill/>
              <a:ln w="19050" cap="sq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l"/>
                <a:endParaRPr lang="zh-CN" altLang="en-US" sz="2800">
                  <a:latin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  <p:sp>
            <p:nvSpPr>
              <p:cNvPr id="104" name="Line 146"/>
              <p:cNvSpPr>
                <a:spLocks noChangeShapeType="1"/>
              </p:cNvSpPr>
              <p:nvPr/>
            </p:nvSpPr>
            <p:spPr bwMode="auto">
              <a:xfrm>
                <a:off x="4095800" y="3170064"/>
                <a:ext cx="0" cy="533400"/>
              </a:xfrm>
              <a:prstGeom prst="line">
                <a:avLst/>
              </a:prstGeom>
              <a:noFill/>
              <a:ln w="19050" cap="sq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l"/>
                <a:endParaRPr lang="zh-CN" altLang="en-US" sz="2800">
                  <a:latin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  <p:sp>
            <p:nvSpPr>
              <p:cNvPr id="105" name="Line 147"/>
              <p:cNvSpPr>
                <a:spLocks noChangeShapeType="1"/>
              </p:cNvSpPr>
              <p:nvPr/>
            </p:nvSpPr>
            <p:spPr bwMode="auto">
              <a:xfrm flipV="1">
                <a:off x="3181400" y="1882140"/>
                <a:ext cx="0" cy="90692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 w="lg" len="lg"/>
                <a:tailEnd type="stealth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l"/>
                <a:endParaRPr lang="zh-CN" altLang="en-US" sz="2800">
                  <a:latin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  <p:sp>
            <p:nvSpPr>
              <p:cNvPr id="106" name="Oval 149"/>
              <p:cNvSpPr>
                <a:spLocks noChangeArrowheads="1"/>
              </p:cNvSpPr>
              <p:nvPr/>
            </p:nvSpPr>
            <p:spPr bwMode="auto">
              <a:xfrm>
                <a:off x="3303639" y="3672983"/>
                <a:ext cx="67416" cy="66675"/>
              </a:xfrm>
              <a:prstGeom prst="ellipse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algn="l" eaLnBrk="1" hangingPunct="1">
                  <a:lnSpc>
                    <a:spcPct val="80000"/>
                  </a:lnSpc>
                  <a:buClr>
                    <a:schemeClr val="hlink"/>
                  </a:buClr>
                  <a:buSzPct val="65000"/>
                  <a:buFont typeface="Wingdings" panose="05000000000000000000" pitchFamily="2" charset="2"/>
                  <a:buNone/>
                </a:pPr>
                <a:endParaRPr lang="zh-CN" altLang="en-US" sz="3600" dirty="0">
                  <a:solidFill>
                    <a:srgbClr val="FF3300"/>
                  </a:solidFill>
                  <a:latin typeface="Segoe UI Black" panose="020B0A02040204020203" pitchFamily="34" charset="0"/>
                  <a:ea typeface="微软雅黑" panose="020B0503020204020204" pitchFamily="34" charset="-122"/>
                  <a:cs typeface="Segoe UI Black" panose="020B0A02040204020203" pitchFamily="34" charset="0"/>
                </a:endParaRPr>
              </a:p>
            </p:txBody>
          </p:sp>
          <p:sp>
            <p:nvSpPr>
              <p:cNvPr id="107" name="Oval 149"/>
              <p:cNvSpPr>
                <a:spLocks noChangeArrowheads="1"/>
              </p:cNvSpPr>
              <p:nvPr/>
            </p:nvSpPr>
            <p:spPr bwMode="auto">
              <a:xfrm>
                <a:off x="2998839" y="3444383"/>
                <a:ext cx="67416" cy="66675"/>
              </a:xfrm>
              <a:prstGeom prst="ellipse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algn="l" eaLnBrk="1" hangingPunct="1">
                  <a:lnSpc>
                    <a:spcPct val="80000"/>
                  </a:lnSpc>
                  <a:buClr>
                    <a:schemeClr val="hlink"/>
                  </a:buClr>
                  <a:buSzPct val="65000"/>
                  <a:buFont typeface="Wingdings" panose="05000000000000000000" pitchFamily="2" charset="2"/>
                  <a:buNone/>
                </a:pPr>
                <a:endParaRPr lang="zh-CN" altLang="en-US" sz="3600" dirty="0">
                  <a:solidFill>
                    <a:srgbClr val="FF3300"/>
                  </a:solidFill>
                  <a:latin typeface="Segoe UI Black" panose="020B0A02040204020203" pitchFamily="34" charset="0"/>
                  <a:ea typeface="微软雅黑" panose="020B0503020204020204" pitchFamily="34" charset="-122"/>
                  <a:cs typeface="Segoe UI Black" panose="020B0A02040204020203" pitchFamily="34" charset="0"/>
                </a:endParaRPr>
              </a:p>
            </p:txBody>
          </p:sp>
          <p:sp>
            <p:nvSpPr>
              <p:cNvPr id="108" name="Rectangle 139"/>
              <p:cNvSpPr>
                <a:spLocks noChangeArrowheads="1"/>
              </p:cNvSpPr>
              <p:nvPr/>
            </p:nvSpPr>
            <p:spPr bwMode="auto">
              <a:xfrm>
                <a:off x="3638600" y="2789064"/>
                <a:ext cx="609600" cy="381000"/>
              </a:xfrm>
              <a:prstGeom prst="rect">
                <a:avLst/>
              </a:prstGeom>
              <a:solidFill>
                <a:srgbClr val="FFCC00"/>
              </a:solidFill>
              <a:ln w="19050">
                <a:solidFill>
                  <a:schemeClr val="accent2"/>
                </a:solidFill>
                <a:miter lim="800000"/>
                <a:headEnd/>
                <a:tailEnd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wrap="none" anchor="ctr" anchorCtr="0"/>
              <a:lstStyle>
                <a:lvl1pPr algn="ctr">
                  <a:lnSpc>
                    <a:spcPct val="80000"/>
                  </a:lnSpc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1pPr>
                <a:lvl2pPr marL="742950" indent="-285750" algn="ctr">
                  <a:lnSpc>
                    <a:spcPct val="80000"/>
                  </a:lnSpc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2pPr>
                <a:lvl3pPr marL="1143000" indent="-228600" algn="ctr">
                  <a:lnSpc>
                    <a:spcPct val="80000"/>
                  </a:lnSpc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3pPr>
                <a:lvl4pPr marL="1600200" indent="-228600" algn="ctr">
                  <a:lnSpc>
                    <a:spcPct val="80000"/>
                  </a:lnSpc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4pPr>
                <a:lvl5pPr marL="2057400" indent="-228600" algn="ctr">
                  <a:lnSpc>
                    <a:spcPct val="80000"/>
                  </a:lnSpc>
                  <a:spcBef>
                    <a:spcPct val="20000"/>
                  </a:spcBef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eaLnBrk="1" hangingPunct="1">
                  <a:lnSpc>
                    <a:spcPct val="120000"/>
                  </a:lnSpc>
                  <a:buClr>
                    <a:schemeClr val="accent2"/>
                  </a:buClr>
                  <a:buSzTx/>
                </a:pPr>
                <a:r>
                  <a:rPr lang="en-US" altLang="zh-CN" sz="2000" b="0" u="none" dirty="0">
                    <a:solidFill>
                      <a:schemeClr val="tx1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=1</a:t>
                </a:r>
              </a:p>
            </p:txBody>
          </p:sp>
          <p:sp>
            <p:nvSpPr>
              <p:cNvPr id="109" name="Line 147"/>
              <p:cNvSpPr>
                <a:spLocks noChangeShapeType="1"/>
              </p:cNvSpPr>
              <p:nvPr/>
            </p:nvSpPr>
            <p:spPr bwMode="auto">
              <a:xfrm flipV="1">
                <a:off x="3928160" y="1882140"/>
                <a:ext cx="0" cy="90692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 w="lg" len="lg"/>
                <a:tailEnd type="stealth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l"/>
                <a:endParaRPr lang="zh-CN" altLang="en-US" sz="2800">
                  <a:latin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</p:grpSp>
        <p:sp>
          <p:nvSpPr>
            <p:cNvPr id="111" name="Rectangle 138"/>
            <p:cNvSpPr>
              <a:spLocks noChangeArrowheads="1"/>
            </p:cNvSpPr>
            <p:nvPr/>
          </p:nvSpPr>
          <p:spPr bwMode="auto">
            <a:xfrm>
              <a:off x="4574664" y="1424940"/>
              <a:ext cx="1308075" cy="381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marL="469900" indent="-4699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l" eaLnBrk="1" hangingPunct="1">
                <a:buFont typeface="Wingdings" panose="05000000000000000000" pitchFamily="2" charset="2"/>
                <a:buNone/>
              </a:pPr>
              <a:r>
                <a:rPr lang="en-US" altLang="zh-CN" sz="2400" b="1" dirty="0">
                  <a:solidFill>
                    <a:schemeClr val="accent2"/>
                  </a:solidFill>
                  <a:latin typeface="Courier New" panose="02070309020205020404" pitchFamily="49" charset="0"/>
                  <a:ea typeface="Segoe UI Black" panose="020B0A02040204020203" pitchFamily="34" charset="0"/>
                  <a:cs typeface="Courier New" panose="02070309020205020404" pitchFamily="49" charset="0"/>
                </a:rPr>
                <a:t>G</a:t>
              </a:r>
              <a:r>
                <a:rPr lang="en-US" altLang="zh-CN" sz="2400" b="1" baseline="-25000" dirty="0">
                  <a:solidFill>
                    <a:schemeClr val="accent2"/>
                  </a:solidFill>
                  <a:latin typeface="Courier New" panose="02070309020205020404" pitchFamily="49" charset="0"/>
                  <a:ea typeface="Segoe UI Black" panose="020B0A02040204020203" pitchFamily="34" charset="0"/>
                  <a:cs typeface="Courier New" panose="02070309020205020404" pitchFamily="49" charset="0"/>
                </a:rPr>
                <a:t>3    </a:t>
              </a:r>
              <a:r>
                <a:rPr lang="en-US" altLang="zh-CN" sz="2400" b="1" dirty="0">
                  <a:solidFill>
                    <a:schemeClr val="accent2"/>
                  </a:solidFill>
                  <a:latin typeface="Courier New" panose="02070309020205020404" pitchFamily="49" charset="0"/>
                  <a:ea typeface="Segoe UI Black" panose="020B0A02040204020203" pitchFamily="34" charset="0"/>
                  <a:cs typeface="Courier New" panose="02070309020205020404" pitchFamily="49" charset="0"/>
                </a:rPr>
                <a:t>P</a:t>
              </a:r>
              <a:r>
                <a:rPr lang="en-US" altLang="zh-CN" sz="2400" b="1" baseline="-25000" dirty="0">
                  <a:solidFill>
                    <a:schemeClr val="accent2"/>
                  </a:solidFill>
                  <a:latin typeface="Courier New" panose="02070309020205020404" pitchFamily="49" charset="0"/>
                  <a:ea typeface="Segoe UI Black" panose="020B0A02040204020203" pitchFamily="34" charset="0"/>
                  <a:cs typeface="Courier New" panose="02070309020205020404" pitchFamily="49" charset="0"/>
                </a:rPr>
                <a:t>3</a:t>
              </a:r>
            </a:p>
          </p:txBody>
        </p:sp>
        <p:sp>
          <p:nvSpPr>
            <p:cNvPr id="112" name="Rectangle 138"/>
            <p:cNvSpPr>
              <a:spLocks noChangeArrowheads="1"/>
            </p:cNvSpPr>
            <p:nvPr/>
          </p:nvSpPr>
          <p:spPr bwMode="auto">
            <a:xfrm>
              <a:off x="6252281" y="1424940"/>
              <a:ext cx="1308075" cy="381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marL="469900" indent="-4699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l" eaLnBrk="1" hangingPunct="1">
                <a:buFont typeface="Wingdings" panose="05000000000000000000" pitchFamily="2" charset="2"/>
                <a:buNone/>
              </a:pPr>
              <a:r>
                <a:rPr lang="en-US" altLang="zh-CN" sz="2400" b="1" dirty="0">
                  <a:solidFill>
                    <a:schemeClr val="accent2"/>
                  </a:solidFill>
                  <a:latin typeface="Courier New" panose="02070309020205020404" pitchFamily="49" charset="0"/>
                  <a:ea typeface="Segoe UI Black" panose="020B0A02040204020203" pitchFamily="34" charset="0"/>
                  <a:cs typeface="Courier New" panose="02070309020205020404" pitchFamily="49" charset="0"/>
                </a:rPr>
                <a:t>G</a:t>
              </a:r>
              <a:r>
                <a:rPr lang="en-US" altLang="zh-CN" sz="2400" b="1" baseline="-25000" dirty="0">
                  <a:solidFill>
                    <a:schemeClr val="accent2"/>
                  </a:solidFill>
                  <a:latin typeface="Courier New" panose="02070309020205020404" pitchFamily="49" charset="0"/>
                  <a:ea typeface="Segoe UI Black" panose="020B0A02040204020203" pitchFamily="34" charset="0"/>
                  <a:cs typeface="Courier New" panose="02070309020205020404" pitchFamily="49" charset="0"/>
                </a:rPr>
                <a:t>2    </a:t>
              </a:r>
              <a:r>
                <a:rPr lang="en-US" altLang="zh-CN" sz="2400" b="1" dirty="0">
                  <a:solidFill>
                    <a:schemeClr val="accent2"/>
                  </a:solidFill>
                  <a:latin typeface="Courier New" panose="02070309020205020404" pitchFamily="49" charset="0"/>
                  <a:ea typeface="Segoe UI Black" panose="020B0A02040204020203" pitchFamily="34" charset="0"/>
                  <a:cs typeface="Courier New" panose="02070309020205020404" pitchFamily="49" charset="0"/>
                </a:rPr>
                <a:t>P</a:t>
              </a:r>
              <a:r>
                <a:rPr lang="en-US" altLang="zh-CN" sz="2400" b="1" baseline="-25000" dirty="0">
                  <a:solidFill>
                    <a:schemeClr val="accent2"/>
                  </a:solidFill>
                  <a:latin typeface="Courier New" panose="02070309020205020404" pitchFamily="49" charset="0"/>
                  <a:ea typeface="Segoe UI Black" panose="020B0A02040204020203" pitchFamily="34" charset="0"/>
                  <a:cs typeface="Courier New" panose="02070309020205020404" pitchFamily="49" charset="0"/>
                </a:rPr>
                <a:t>2</a:t>
              </a:r>
            </a:p>
          </p:txBody>
        </p:sp>
        <p:sp>
          <p:nvSpPr>
            <p:cNvPr id="113" name="Rectangle 138"/>
            <p:cNvSpPr>
              <a:spLocks noChangeArrowheads="1"/>
            </p:cNvSpPr>
            <p:nvPr/>
          </p:nvSpPr>
          <p:spPr bwMode="auto">
            <a:xfrm>
              <a:off x="7931220" y="1424940"/>
              <a:ext cx="1308075" cy="381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marL="469900" indent="-4699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l" eaLnBrk="1" hangingPunct="1">
                <a:buFont typeface="Wingdings" panose="05000000000000000000" pitchFamily="2" charset="2"/>
                <a:buNone/>
              </a:pPr>
              <a:r>
                <a:rPr lang="en-US" altLang="zh-CN" sz="2400" b="1" dirty="0">
                  <a:solidFill>
                    <a:schemeClr val="accent2"/>
                  </a:solidFill>
                  <a:latin typeface="Courier New" panose="02070309020205020404" pitchFamily="49" charset="0"/>
                  <a:ea typeface="Segoe UI Black" panose="020B0A02040204020203" pitchFamily="34" charset="0"/>
                  <a:cs typeface="Courier New" panose="02070309020205020404" pitchFamily="49" charset="0"/>
                </a:rPr>
                <a:t>G</a:t>
              </a:r>
              <a:r>
                <a:rPr lang="en-US" altLang="zh-CN" sz="2400" b="1" baseline="-25000" dirty="0">
                  <a:solidFill>
                    <a:schemeClr val="accent2"/>
                  </a:solidFill>
                  <a:latin typeface="Courier New" panose="02070309020205020404" pitchFamily="49" charset="0"/>
                  <a:ea typeface="Segoe UI Black" panose="020B0A02040204020203" pitchFamily="34" charset="0"/>
                  <a:cs typeface="Courier New" panose="02070309020205020404" pitchFamily="49" charset="0"/>
                </a:rPr>
                <a:t>1    </a:t>
              </a:r>
              <a:r>
                <a:rPr lang="en-US" altLang="zh-CN" sz="2400" b="1" dirty="0">
                  <a:solidFill>
                    <a:schemeClr val="accent2"/>
                  </a:solidFill>
                  <a:latin typeface="Courier New" panose="02070309020205020404" pitchFamily="49" charset="0"/>
                  <a:ea typeface="Segoe UI Black" panose="020B0A02040204020203" pitchFamily="34" charset="0"/>
                  <a:cs typeface="Courier New" panose="02070309020205020404" pitchFamily="49" charset="0"/>
                </a:rPr>
                <a:t>P</a:t>
              </a:r>
              <a:r>
                <a:rPr lang="en-US" altLang="zh-CN" sz="2400" b="1" baseline="-25000" dirty="0">
                  <a:solidFill>
                    <a:schemeClr val="accent2"/>
                  </a:solidFill>
                  <a:latin typeface="Courier New" panose="02070309020205020404" pitchFamily="49" charset="0"/>
                  <a:ea typeface="Segoe UI Black" panose="020B0A02040204020203" pitchFamily="34" charset="0"/>
                  <a:cs typeface="Courier New" panose="02070309020205020404" pitchFamily="49" charset="0"/>
                </a:rP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39647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先行进位电路</a:t>
            </a:r>
            <a:r>
              <a:rPr lang="en-US" altLang="zh-CN" dirty="0"/>
              <a:t>carry lookahead</a:t>
            </a:r>
            <a:endParaRPr lang="zh-CN" altLang="en-US" dirty="0"/>
          </a:p>
        </p:txBody>
      </p:sp>
      <p:sp>
        <p:nvSpPr>
          <p:cNvPr id="4" name="Rectangle 260"/>
          <p:cNvSpPr>
            <a:spLocks noChangeArrowheads="1"/>
          </p:cNvSpPr>
          <p:nvPr/>
        </p:nvSpPr>
        <p:spPr bwMode="auto">
          <a:xfrm>
            <a:off x="1943712" y="1900447"/>
            <a:ext cx="7940988" cy="303626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 cap="sq">
            <a:solidFill>
              <a:schemeClr val="tx1"/>
            </a:solidFill>
            <a:prstDash val="solid"/>
            <a:miter lim="800000"/>
            <a:headEnd/>
            <a:tailEnd/>
          </a:ln>
          <a:effectLst>
            <a:outerShdw blurRad="165100" dist="76200" dir="5400000" algn="t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>
            <a:lvl1pPr algn="ctr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1pPr>
            <a:lvl2pPr marL="742950" indent="-285750" algn="ctr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marL="1143000" indent="-228600" algn="ctr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marL="1600200" indent="-228600" algn="ctr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marL="2057400" indent="-228600" algn="ctr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pPr eaLnBrk="1" hangingPunct="1"/>
            <a:endParaRPr lang="zh-CN" altLang="en-US" sz="1800" dirty="0">
              <a:latin typeface="Segoe UI Black" panose="020B0A02040204020203" pitchFamily="34" charset="0"/>
              <a:ea typeface="微软雅黑" panose="020B0503020204020204" pitchFamily="34" charset="-122"/>
              <a:cs typeface="Segoe UI Black" panose="020B0A02040204020203" pitchFamily="34" charset="0"/>
            </a:endParaRPr>
          </a:p>
        </p:txBody>
      </p:sp>
      <p:sp>
        <p:nvSpPr>
          <p:cNvPr id="5" name="Rectangle 7"/>
          <p:cNvSpPr>
            <a:spLocks noChangeArrowheads="1"/>
          </p:cNvSpPr>
          <p:nvPr/>
        </p:nvSpPr>
        <p:spPr bwMode="auto">
          <a:xfrm>
            <a:off x="9983789" y="3894138"/>
            <a:ext cx="1366837" cy="144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69900" indent="-4699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lnSpc>
                <a:spcPct val="120000"/>
              </a:lnSpc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1900" dirty="0">
                <a:solidFill>
                  <a:srgbClr val="008000"/>
                </a:solidFill>
                <a:ea typeface="微软雅黑" panose="020B0503020204020204" pitchFamily="34" charset="-122"/>
              </a:rPr>
              <a:t>c</a:t>
            </a:r>
            <a:r>
              <a:rPr lang="en-US" altLang="zh-CN" sz="1900" baseline="-25000" dirty="0">
                <a:solidFill>
                  <a:srgbClr val="008000"/>
                </a:solidFill>
                <a:ea typeface="微软雅黑" panose="020B0503020204020204" pitchFamily="34" charset="-122"/>
              </a:rPr>
              <a:t>0</a:t>
            </a:r>
            <a:r>
              <a:rPr lang="en-US" altLang="zh-CN" sz="1700" baseline="-25000" dirty="0">
                <a:ea typeface="微软雅黑" panose="020B0503020204020204" pitchFamily="34" charset="-122"/>
              </a:rPr>
              <a:t> </a:t>
            </a:r>
            <a:endParaRPr lang="en-US" altLang="zh-CN" sz="1700" baseline="-25000" dirty="0">
              <a:solidFill>
                <a:schemeClr val="folHlink"/>
              </a:solidFill>
              <a:ea typeface="微软雅黑" panose="020B0503020204020204" pitchFamily="34" charset="-122"/>
            </a:endParaRPr>
          </a:p>
        </p:txBody>
      </p:sp>
      <p:sp>
        <p:nvSpPr>
          <p:cNvPr id="6" name="Line 41"/>
          <p:cNvSpPr>
            <a:spLocks noChangeShapeType="1"/>
          </p:cNvSpPr>
          <p:nvPr/>
        </p:nvSpPr>
        <p:spPr bwMode="auto">
          <a:xfrm flipH="1">
            <a:off x="7590606" y="3320632"/>
            <a:ext cx="0" cy="1828800"/>
          </a:xfrm>
          <a:prstGeom prst="line">
            <a:avLst/>
          </a:prstGeom>
          <a:noFill/>
          <a:ln w="19050" cap="sq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ctr"/>
            <a:endParaRPr lang="zh-CN" altLang="en-US"/>
          </a:p>
        </p:txBody>
      </p:sp>
      <p:sp>
        <p:nvSpPr>
          <p:cNvPr id="7" name="Line 50"/>
          <p:cNvSpPr>
            <a:spLocks noChangeShapeType="1"/>
          </p:cNvSpPr>
          <p:nvPr/>
        </p:nvSpPr>
        <p:spPr bwMode="auto">
          <a:xfrm>
            <a:off x="7743006" y="3320632"/>
            <a:ext cx="0" cy="381000"/>
          </a:xfrm>
          <a:prstGeom prst="line">
            <a:avLst/>
          </a:prstGeom>
          <a:noFill/>
          <a:ln w="19050" cap="sq">
            <a:solidFill>
              <a:srgbClr val="FF6600"/>
            </a:solidFill>
            <a:miter lim="800000"/>
            <a:headEnd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ctr"/>
            <a:endParaRPr lang="zh-CN" altLang="en-US"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9" name="Line 85"/>
          <p:cNvSpPr>
            <a:spLocks noChangeShapeType="1"/>
          </p:cNvSpPr>
          <p:nvPr/>
        </p:nvSpPr>
        <p:spPr bwMode="auto">
          <a:xfrm flipV="1">
            <a:off x="9343206" y="3320632"/>
            <a:ext cx="0" cy="1828800"/>
          </a:xfrm>
          <a:prstGeom prst="line">
            <a:avLst/>
          </a:prstGeom>
          <a:noFill/>
          <a:ln w="19050" cap="sq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ctr"/>
            <a:endParaRPr lang="zh-CN" altLang="en-US"/>
          </a:p>
        </p:txBody>
      </p:sp>
      <p:grpSp>
        <p:nvGrpSpPr>
          <p:cNvPr id="13" name="Group 14"/>
          <p:cNvGrpSpPr>
            <a:grpSpLocks/>
          </p:cNvGrpSpPr>
          <p:nvPr/>
        </p:nvGrpSpPr>
        <p:grpSpPr bwMode="auto">
          <a:xfrm>
            <a:off x="6447606" y="2482432"/>
            <a:ext cx="1308100" cy="2667000"/>
            <a:chOff x="0" y="0"/>
            <a:chExt cx="824" cy="1680"/>
          </a:xfrm>
        </p:grpSpPr>
        <p:sp>
          <p:nvSpPr>
            <p:cNvPr id="14" name="Line 108"/>
            <p:cNvSpPr>
              <a:spLocks noChangeShapeType="1"/>
            </p:cNvSpPr>
            <p:nvPr/>
          </p:nvSpPr>
          <p:spPr bwMode="auto">
            <a:xfrm>
              <a:off x="584" y="0"/>
              <a:ext cx="0" cy="96"/>
            </a:xfrm>
            <a:prstGeom prst="line">
              <a:avLst/>
            </a:prstGeom>
            <a:noFill/>
            <a:ln w="19050" cap="sq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/>
              <a:endParaRPr lang="zh-CN" altLang="en-US"/>
            </a:p>
          </p:txBody>
        </p:sp>
        <p:sp>
          <p:nvSpPr>
            <p:cNvPr id="15" name="Line 104"/>
            <p:cNvSpPr>
              <a:spLocks noChangeShapeType="1"/>
            </p:cNvSpPr>
            <p:nvPr/>
          </p:nvSpPr>
          <p:spPr bwMode="auto">
            <a:xfrm>
              <a:off x="480" y="0"/>
              <a:ext cx="0" cy="336"/>
            </a:xfrm>
            <a:prstGeom prst="line">
              <a:avLst/>
            </a:prstGeom>
            <a:noFill/>
            <a:ln w="19050" cap="sq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/>
              <a:endParaRPr lang="zh-CN" altLang="en-US"/>
            </a:p>
          </p:txBody>
        </p:sp>
        <p:grpSp>
          <p:nvGrpSpPr>
            <p:cNvPr id="16" name="Group 17"/>
            <p:cNvGrpSpPr>
              <a:grpSpLocks/>
            </p:cNvGrpSpPr>
            <p:nvPr/>
          </p:nvGrpSpPr>
          <p:grpSpPr bwMode="auto">
            <a:xfrm>
              <a:off x="0" y="0"/>
              <a:ext cx="384" cy="1680"/>
              <a:chOff x="0" y="0"/>
              <a:chExt cx="384" cy="1680"/>
            </a:xfrm>
          </p:grpSpPr>
          <p:sp>
            <p:nvSpPr>
              <p:cNvPr id="19" name="Line 109"/>
              <p:cNvSpPr>
                <a:spLocks noChangeShapeType="1"/>
              </p:cNvSpPr>
              <p:nvPr/>
            </p:nvSpPr>
            <p:spPr bwMode="auto">
              <a:xfrm>
                <a:off x="384" y="0"/>
                <a:ext cx="0" cy="96"/>
              </a:xfrm>
              <a:prstGeom prst="line">
                <a:avLst/>
              </a:prstGeom>
              <a:noFill/>
              <a:ln w="19050" cap="sq">
                <a:solidFill>
                  <a:srgbClr val="0000CC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Line 110"/>
              <p:cNvSpPr>
                <a:spLocks noChangeShapeType="1"/>
              </p:cNvSpPr>
              <p:nvPr/>
            </p:nvSpPr>
            <p:spPr bwMode="auto">
              <a:xfrm>
                <a:off x="0" y="96"/>
                <a:ext cx="384" cy="0"/>
              </a:xfrm>
              <a:prstGeom prst="line">
                <a:avLst/>
              </a:prstGeom>
              <a:noFill/>
              <a:ln w="19050" cap="sq">
                <a:solidFill>
                  <a:srgbClr val="0000CC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Line 111"/>
              <p:cNvSpPr>
                <a:spLocks noChangeShapeType="1"/>
              </p:cNvSpPr>
              <p:nvPr/>
            </p:nvSpPr>
            <p:spPr bwMode="auto">
              <a:xfrm>
                <a:off x="0" y="96"/>
                <a:ext cx="0" cy="1584"/>
              </a:xfrm>
              <a:prstGeom prst="line">
                <a:avLst/>
              </a:prstGeom>
              <a:noFill/>
              <a:ln w="19050" cap="sq">
                <a:solidFill>
                  <a:srgbClr val="0000CC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7" name="Line 112"/>
            <p:cNvSpPr>
              <a:spLocks noChangeShapeType="1"/>
            </p:cNvSpPr>
            <p:nvPr/>
          </p:nvSpPr>
          <p:spPr bwMode="auto">
            <a:xfrm>
              <a:off x="584" y="96"/>
              <a:ext cx="240" cy="0"/>
            </a:xfrm>
            <a:prstGeom prst="line">
              <a:avLst/>
            </a:prstGeom>
            <a:noFill/>
            <a:ln w="19050" cap="sq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/>
              <a:endParaRPr lang="zh-CN" altLang="en-US"/>
            </a:p>
          </p:txBody>
        </p:sp>
        <p:sp>
          <p:nvSpPr>
            <p:cNvPr id="18" name="Line 113"/>
            <p:cNvSpPr>
              <a:spLocks noChangeShapeType="1"/>
            </p:cNvSpPr>
            <p:nvPr/>
          </p:nvSpPr>
          <p:spPr bwMode="auto">
            <a:xfrm>
              <a:off x="824" y="96"/>
              <a:ext cx="0" cy="240"/>
            </a:xfrm>
            <a:prstGeom prst="line">
              <a:avLst/>
            </a:prstGeom>
            <a:noFill/>
            <a:ln w="19050" cap="sq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/>
              <a:endParaRPr lang="zh-CN" altLang="en-US"/>
            </a:p>
          </p:txBody>
        </p:sp>
      </p:grpSp>
      <p:sp>
        <p:nvSpPr>
          <p:cNvPr id="22" name="Line 128"/>
          <p:cNvSpPr>
            <a:spLocks noChangeShapeType="1"/>
          </p:cNvSpPr>
          <p:nvPr/>
        </p:nvSpPr>
        <p:spPr bwMode="auto">
          <a:xfrm flipH="1">
            <a:off x="4314006" y="3549232"/>
            <a:ext cx="5791200" cy="0"/>
          </a:xfrm>
          <a:prstGeom prst="line">
            <a:avLst/>
          </a:prstGeom>
          <a:noFill/>
          <a:ln w="19050" cap="sq">
            <a:solidFill>
              <a:srgbClr val="008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ctr"/>
            <a:endParaRPr lang="zh-CN" altLang="en-US"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23" name="Line 130"/>
          <p:cNvSpPr>
            <a:spLocks noChangeShapeType="1"/>
          </p:cNvSpPr>
          <p:nvPr/>
        </p:nvSpPr>
        <p:spPr bwMode="auto">
          <a:xfrm>
            <a:off x="9648006" y="3320632"/>
            <a:ext cx="0" cy="228600"/>
          </a:xfrm>
          <a:prstGeom prst="line">
            <a:avLst/>
          </a:prstGeom>
          <a:noFill/>
          <a:ln w="19050" cap="sq">
            <a:solidFill>
              <a:srgbClr val="008000"/>
            </a:solidFill>
            <a:miter lim="800000"/>
            <a:headEnd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ctr"/>
            <a:endParaRPr lang="zh-CN" altLang="en-US"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24" name="Line 134"/>
          <p:cNvSpPr>
            <a:spLocks noChangeShapeType="1"/>
          </p:cNvSpPr>
          <p:nvPr/>
        </p:nvSpPr>
        <p:spPr bwMode="auto">
          <a:xfrm>
            <a:off x="7887469" y="3320632"/>
            <a:ext cx="0" cy="228600"/>
          </a:xfrm>
          <a:prstGeom prst="line">
            <a:avLst/>
          </a:prstGeom>
          <a:noFill/>
          <a:ln w="19050" cap="sq">
            <a:solidFill>
              <a:srgbClr val="008000"/>
            </a:solidFill>
            <a:miter lim="800000"/>
            <a:headEnd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ctr"/>
            <a:endParaRPr lang="zh-CN" altLang="en-US"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25" name="Line 137"/>
          <p:cNvSpPr>
            <a:spLocks noChangeShapeType="1"/>
          </p:cNvSpPr>
          <p:nvPr/>
        </p:nvSpPr>
        <p:spPr bwMode="auto">
          <a:xfrm>
            <a:off x="6079306" y="3320632"/>
            <a:ext cx="0" cy="228600"/>
          </a:xfrm>
          <a:prstGeom prst="line">
            <a:avLst/>
          </a:prstGeom>
          <a:noFill/>
          <a:ln w="19050" cap="sq">
            <a:solidFill>
              <a:srgbClr val="008000"/>
            </a:solidFill>
            <a:miter lim="800000"/>
            <a:headEnd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ctr"/>
            <a:endParaRPr lang="zh-CN" altLang="en-US"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26" name="Line 141"/>
          <p:cNvSpPr>
            <a:spLocks noChangeShapeType="1"/>
          </p:cNvSpPr>
          <p:nvPr/>
        </p:nvSpPr>
        <p:spPr bwMode="auto">
          <a:xfrm>
            <a:off x="4237806" y="3701632"/>
            <a:ext cx="5105400" cy="0"/>
          </a:xfrm>
          <a:prstGeom prst="line">
            <a:avLst/>
          </a:prstGeom>
          <a:noFill/>
          <a:ln w="19050" cap="sq">
            <a:solidFill>
              <a:srgbClr val="FF6600"/>
            </a:solidFill>
            <a:miter lim="800000"/>
            <a:headEnd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ctr"/>
            <a:endParaRPr lang="zh-CN" altLang="en-US"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27" name="Line 143"/>
          <p:cNvSpPr>
            <a:spLocks noChangeShapeType="1"/>
          </p:cNvSpPr>
          <p:nvPr/>
        </p:nvSpPr>
        <p:spPr bwMode="auto">
          <a:xfrm>
            <a:off x="5977706" y="3320632"/>
            <a:ext cx="0" cy="381000"/>
          </a:xfrm>
          <a:prstGeom prst="line">
            <a:avLst/>
          </a:prstGeom>
          <a:noFill/>
          <a:ln w="19050" cap="sq">
            <a:solidFill>
              <a:srgbClr val="FF6600"/>
            </a:solidFill>
            <a:miter lim="800000"/>
            <a:headEnd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ctr"/>
            <a:endParaRPr lang="zh-CN" altLang="en-US"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28" name="Line 148"/>
          <p:cNvSpPr>
            <a:spLocks noChangeShapeType="1"/>
          </p:cNvSpPr>
          <p:nvPr/>
        </p:nvSpPr>
        <p:spPr bwMode="auto">
          <a:xfrm>
            <a:off x="3780606" y="3854032"/>
            <a:ext cx="4495800" cy="0"/>
          </a:xfrm>
          <a:prstGeom prst="line">
            <a:avLst/>
          </a:prstGeom>
          <a:noFill/>
          <a:ln w="19050" cap="sq">
            <a:solidFill>
              <a:srgbClr val="0000CC"/>
            </a:solidFill>
            <a:miter lim="800000"/>
            <a:headEnd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ctr"/>
            <a:endParaRPr lang="zh-CN" altLang="en-US"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29" name="Line 114"/>
          <p:cNvSpPr>
            <a:spLocks noChangeShapeType="1"/>
          </p:cNvSpPr>
          <p:nvPr/>
        </p:nvSpPr>
        <p:spPr bwMode="auto">
          <a:xfrm>
            <a:off x="7362006" y="3320632"/>
            <a:ext cx="0" cy="533400"/>
          </a:xfrm>
          <a:prstGeom prst="line">
            <a:avLst/>
          </a:prstGeom>
          <a:noFill/>
          <a:ln w="19050" cap="sq">
            <a:solidFill>
              <a:srgbClr val="0000CC"/>
            </a:solidFill>
            <a:miter lim="800000"/>
            <a:headEnd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ctr"/>
            <a:endParaRPr lang="zh-CN" altLang="en-US"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30" name="Line 160"/>
          <p:cNvSpPr>
            <a:spLocks noChangeShapeType="1"/>
          </p:cNvSpPr>
          <p:nvPr/>
        </p:nvSpPr>
        <p:spPr bwMode="auto">
          <a:xfrm>
            <a:off x="3704406" y="4006432"/>
            <a:ext cx="3886200" cy="0"/>
          </a:xfrm>
          <a:prstGeom prst="line">
            <a:avLst/>
          </a:prstGeom>
          <a:noFill/>
          <a:ln w="19050" cap="sq">
            <a:solidFill>
              <a:srgbClr val="FF6600"/>
            </a:solidFill>
            <a:miter lim="800000"/>
            <a:headEnd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ctr"/>
            <a:endParaRPr lang="zh-CN" altLang="en-US"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31" name="Line 90"/>
          <p:cNvSpPr>
            <a:spLocks noChangeShapeType="1"/>
          </p:cNvSpPr>
          <p:nvPr/>
        </p:nvSpPr>
        <p:spPr bwMode="auto">
          <a:xfrm>
            <a:off x="7057206" y="3320632"/>
            <a:ext cx="0" cy="685800"/>
          </a:xfrm>
          <a:prstGeom prst="line">
            <a:avLst/>
          </a:prstGeom>
          <a:noFill/>
          <a:ln w="19050" cap="sq">
            <a:solidFill>
              <a:srgbClr val="FF6600"/>
            </a:solidFill>
            <a:miter lim="800000"/>
            <a:headEnd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ctr"/>
            <a:endParaRPr lang="zh-CN" altLang="en-US"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32" name="Line 166"/>
          <p:cNvSpPr>
            <a:spLocks noChangeShapeType="1"/>
          </p:cNvSpPr>
          <p:nvPr/>
        </p:nvSpPr>
        <p:spPr bwMode="auto">
          <a:xfrm>
            <a:off x="5868169" y="3320632"/>
            <a:ext cx="0" cy="685800"/>
          </a:xfrm>
          <a:prstGeom prst="line">
            <a:avLst/>
          </a:prstGeom>
          <a:noFill/>
          <a:ln w="19050" cap="sq">
            <a:solidFill>
              <a:srgbClr val="FF6600"/>
            </a:solidFill>
            <a:miter lim="800000"/>
            <a:headEnd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ctr"/>
            <a:endParaRPr lang="zh-CN" altLang="en-US"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33" name="Line 169"/>
          <p:cNvSpPr>
            <a:spLocks noChangeShapeType="1"/>
          </p:cNvSpPr>
          <p:nvPr/>
        </p:nvSpPr>
        <p:spPr bwMode="auto">
          <a:xfrm>
            <a:off x="5749106" y="3320632"/>
            <a:ext cx="0" cy="1828800"/>
          </a:xfrm>
          <a:prstGeom prst="line">
            <a:avLst/>
          </a:prstGeom>
          <a:noFill/>
          <a:ln w="19050" cap="sq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ctr"/>
            <a:endParaRPr lang="zh-CN" altLang="en-US"/>
          </a:p>
        </p:txBody>
      </p:sp>
      <p:grpSp>
        <p:nvGrpSpPr>
          <p:cNvPr id="34" name="Group 35"/>
          <p:cNvGrpSpPr>
            <a:grpSpLocks/>
          </p:cNvGrpSpPr>
          <p:nvPr/>
        </p:nvGrpSpPr>
        <p:grpSpPr bwMode="auto">
          <a:xfrm>
            <a:off x="4542606" y="2482432"/>
            <a:ext cx="1371600" cy="2667000"/>
            <a:chOff x="0" y="0"/>
            <a:chExt cx="864" cy="1680"/>
          </a:xfrm>
        </p:grpSpPr>
        <p:sp>
          <p:nvSpPr>
            <p:cNvPr id="35" name="Line 173"/>
            <p:cNvSpPr>
              <a:spLocks noChangeShapeType="1"/>
            </p:cNvSpPr>
            <p:nvPr/>
          </p:nvSpPr>
          <p:spPr bwMode="auto">
            <a:xfrm>
              <a:off x="192" y="192"/>
              <a:ext cx="0" cy="144"/>
            </a:xfrm>
            <a:prstGeom prst="line">
              <a:avLst/>
            </a:prstGeom>
            <a:noFill/>
            <a:ln w="19050" cap="sq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/>
              <a:endParaRPr lang="zh-CN" altLang="en-US"/>
            </a:p>
          </p:txBody>
        </p:sp>
        <p:grpSp>
          <p:nvGrpSpPr>
            <p:cNvPr id="36" name="Group 37"/>
            <p:cNvGrpSpPr>
              <a:grpSpLocks/>
            </p:cNvGrpSpPr>
            <p:nvPr/>
          </p:nvGrpSpPr>
          <p:grpSpPr bwMode="auto">
            <a:xfrm>
              <a:off x="0" y="0"/>
              <a:ext cx="864" cy="1680"/>
              <a:chOff x="0" y="0"/>
              <a:chExt cx="864" cy="1680"/>
            </a:xfrm>
          </p:grpSpPr>
          <p:sp>
            <p:nvSpPr>
              <p:cNvPr id="37" name="Line 170"/>
              <p:cNvSpPr>
                <a:spLocks noChangeShapeType="1"/>
              </p:cNvSpPr>
              <p:nvPr/>
            </p:nvSpPr>
            <p:spPr bwMode="auto">
              <a:xfrm>
                <a:off x="432" y="0"/>
                <a:ext cx="0" cy="96"/>
              </a:xfrm>
              <a:prstGeom prst="line">
                <a:avLst/>
              </a:prstGeom>
              <a:noFill/>
              <a:ln w="19050" cap="sq">
                <a:solidFill>
                  <a:srgbClr val="0000CC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" name="Line 171"/>
              <p:cNvSpPr>
                <a:spLocks noChangeShapeType="1"/>
              </p:cNvSpPr>
              <p:nvPr/>
            </p:nvSpPr>
            <p:spPr bwMode="auto">
              <a:xfrm>
                <a:off x="0" y="96"/>
                <a:ext cx="432" cy="0"/>
              </a:xfrm>
              <a:prstGeom prst="line">
                <a:avLst/>
              </a:prstGeom>
              <a:noFill/>
              <a:ln w="19050" cap="sq">
                <a:solidFill>
                  <a:srgbClr val="0000CC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" name="Line 172"/>
              <p:cNvSpPr>
                <a:spLocks noChangeShapeType="1"/>
              </p:cNvSpPr>
              <p:nvPr/>
            </p:nvSpPr>
            <p:spPr bwMode="auto">
              <a:xfrm>
                <a:off x="0" y="96"/>
                <a:ext cx="0" cy="1584"/>
              </a:xfrm>
              <a:prstGeom prst="line">
                <a:avLst/>
              </a:prstGeom>
              <a:noFill/>
              <a:ln w="19050" cap="sq">
                <a:solidFill>
                  <a:srgbClr val="0000CC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" name="Line 174"/>
              <p:cNvSpPr>
                <a:spLocks noChangeShapeType="1"/>
              </p:cNvSpPr>
              <p:nvPr/>
            </p:nvSpPr>
            <p:spPr bwMode="auto">
              <a:xfrm>
                <a:off x="192" y="192"/>
                <a:ext cx="288" cy="0"/>
              </a:xfrm>
              <a:prstGeom prst="line">
                <a:avLst/>
              </a:prstGeom>
              <a:noFill/>
              <a:ln w="19050" cap="sq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/>
                <a:endParaRPr lang="zh-CN" altLang="en-US"/>
              </a:p>
            </p:txBody>
          </p:sp>
          <p:sp>
            <p:nvSpPr>
              <p:cNvPr id="41" name="Line 175"/>
              <p:cNvSpPr>
                <a:spLocks noChangeShapeType="1"/>
              </p:cNvSpPr>
              <p:nvPr/>
            </p:nvSpPr>
            <p:spPr bwMode="auto">
              <a:xfrm flipV="1">
                <a:off x="480" y="0"/>
                <a:ext cx="0" cy="192"/>
              </a:xfrm>
              <a:prstGeom prst="line">
                <a:avLst/>
              </a:prstGeom>
              <a:noFill/>
              <a:ln w="19050" cap="sq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/>
                <a:endParaRPr lang="zh-CN" altLang="en-US"/>
              </a:p>
            </p:txBody>
          </p:sp>
          <p:sp>
            <p:nvSpPr>
              <p:cNvPr id="42" name="Line 176"/>
              <p:cNvSpPr>
                <a:spLocks noChangeShapeType="1"/>
              </p:cNvSpPr>
              <p:nvPr/>
            </p:nvSpPr>
            <p:spPr bwMode="auto">
              <a:xfrm>
                <a:off x="528" y="0"/>
                <a:ext cx="0" cy="336"/>
              </a:xfrm>
              <a:prstGeom prst="line">
                <a:avLst/>
              </a:prstGeom>
              <a:noFill/>
              <a:ln w="19050" cap="sq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" name="Line 177"/>
              <p:cNvSpPr>
                <a:spLocks noChangeShapeType="1"/>
              </p:cNvSpPr>
              <p:nvPr/>
            </p:nvSpPr>
            <p:spPr bwMode="auto">
              <a:xfrm>
                <a:off x="624" y="96"/>
                <a:ext cx="240" cy="0"/>
              </a:xfrm>
              <a:prstGeom prst="line">
                <a:avLst/>
              </a:prstGeom>
              <a:noFill/>
              <a:ln w="19050" cap="sq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" name="Line 178"/>
              <p:cNvSpPr>
                <a:spLocks noChangeShapeType="1"/>
              </p:cNvSpPr>
              <p:nvPr/>
            </p:nvSpPr>
            <p:spPr bwMode="auto">
              <a:xfrm flipV="1">
                <a:off x="624" y="0"/>
                <a:ext cx="0" cy="96"/>
              </a:xfrm>
              <a:prstGeom prst="line">
                <a:avLst/>
              </a:prstGeom>
              <a:noFill/>
              <a:ln w="19050" cap="sq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" name="Line 179"/>
              <p:cNvSpPr>
                <a:spLocks noChangeShapeType="1"/>
              </p:cNvSpPr>
              <p:nvPr/>
            </p:nvSpPr>
            <p:spPr bwMode="auto">
              <a:xfrm>
                <a:off x="864" y="96"/>
                <a:ext cx="0" cy="240"/>
              </a:xfrm>
              <a:prstGeom prst="line">
                <a:avLst/>
              </a:prstGeom>
              <a:noFill/>
              <a:ln w="19050" cap="sq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46" name="Group 47"/>
          <p:cNvGrpSpPr>
            <a:grpSpLocks/>
          </p:cNvGrpSpPr>
          <p:nvPr/>
        </p:nvGrpSpPr>
        <p:grpSpPr bwMode="auto">
          <a:xfrm>
            <a:off x="9114606" y="2482432"/>
            <a:ext cx="381000" cy="533400"/>
            <a:chOff x="0" y="0"/>
            <a:chExt cx="240" cy="336"/>
          </a:xfrm>
        </p:grpSpPr>
        <p:sp>
          <p:nvSpPr>
            <p:cNvPr id="47" name="Line 183"/>
            <p:cNvSpPr>
              <a:spLocks noChangeShapeType="1"/>
            </p:cNvSpPr>
            <p:nvPr/>
          </p:nvSpPr>
          <p:spPr bwMode="auto">
            <a:xfrm>
              <a:off x="0" y="0"/>
              <a:ext cx="0" cy="96"/>
            </a:xfrm>
            <a:prstGeom prst="line">
              <a:avLst/>
            </a:prstGeom>
            <a:noFill/>
            <a:ln w="19050" cap="sq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/>
              <a:endParaRPr lang="zh-CN" altLang="en-US"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48" name="Line 184"/>
            <p:cNvSpPr>
              <a:spLocks noChangeShapeType="1"/>
            </p:cNvSpPr>
            <p:nvPr/>
          </p:nvSpPr>
          <p:spPr bwMode="auto">
            <a:xfrm>
              <a:off x="0" y="96"/>
              <a:ext cx="240" cy="0"/>
            </a:xfrm>
            <a:prstGeom prst="line">
              <a:avLst/>
            </a:prstGeom>
            <a:noFill/>
            <a:ln w="19050" cap="sq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/>
              <a:endParaRPr lang="zh-CN" altLang="en-US"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49" name="Line 185"/>
            <p:cNvSpPr>
              <a:spLocks noChangeShapeType="1"/>
            </p:cNvSpPr>
            <p:nvPr/>
          </p:nvSpPr>
          <p:spPr bwMode="auto">
            <a:xfrm>
              <a:off x="240" y="96"/>
              <a:ext cx="0" cy="240"/>
            </a:xfrm>
            <a:prstGeom prst="line">
              <a:avLst/>
            </a:prstGeom>
            <a:noFill/>
            <a:ln w="19050" cap="sq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/>
              <a:endParaRPr lang="zh-CN" altLang="en-US"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</p:grpSp>
      <p:grpSp>
        <p:nvGrpSpPr>
          <p:cNvPr id="50" name="Group 51"/>
          <p:cNvGrpSpPr>
            <a:grpSpLocks/>
          </p:cNvGrpSpPr>
          <p:nvPr/>
        </p:nvGrpSpPr>
        <p:grpSpPr bwMode="auto">
          <a:xfrm>
            <a:off x="8276406" y="2482432"/>
            <a:ext cx="533400" cy="2667000"/>
            <a:chOff x="0" y="0"/>
            <a:chExt cx="336" cy="1680"/>
          </a:xfrm>
        </p:grpSpPr>
        <p:sp>
          <p:nvSpPr>
            <p:cNvPr id="51" name="Line 186"/>
            <p:cNvSpPr>
              <a:spLocks noChangeShapeType="1"/>
            </p:cNvSpPr>
            <p:nvPr/>
          </p:nvSpPr>
          <p:spPr bwMode="auto">
            <a:xfrm>
              <a:off x="336" y="0"/>
              <a:ext cx="0" cy="96"/>
            </a:xfrm>
            <a:prstGeom prst="line">
              <a:avLst/>
            </a:prstGeom>
            <a:noFill/>
            <a:ln w="19050" cap="sq">
              <a:solidFill>
                <a:srgbClr val="0000CC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/>
              <a:endParaRPr lang="zh-CN" altLang="en-US"/>
            </a:p>
          </p:txBody>
        </p:sp>
        <p:sp>
          <p:nvSpPr>
            <p:cNvPr id="52" name="Line 187"/>
            <p:cNvSpPr>
              <a:spLocks noChangeShapeType="1"/>
            </p:cNvSpPr>
            <p:nvPr/>
          </p:nvSpPr>
          <p:spPr bwMode="auto">
            <a:xfrm>
              <a:off x="0" y="96"/>
              <a:ext cx="336" cy="0"/>
            </a:xfrm>
            <a:prstGeom prst="line">
              <a:avLst/>
            </a:prstGeom>
            <a:noFill/>
            <a:ln w="19050" cap="sq">
              <a:solidFill>
                <a:srgbClr val="0000CC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/>
              <a:endParaRPr lang="zh-CN" altLang="en-US"/>
            </a:p>
          </p:txBody>
        </p:sp>
        <p:sp>
          <p:nvSpPr>
            <p:cNvPr id="53" name="Line 188"/>
            <p:cNvSpPr>
              <a:spLocks noChangeShapeType="1"/>
            </p:cNvSpPr>
            <p:nvPr/>
          </p:nvSpPr>
          <p:spPr bwMode="auto">
            <a:xfrm>
              <a:off x="0" y="96"/>
              <a:ext cx="0" cy="1584"/>
            </a:xfrm>
            <a:prstGeom prst="line">
              <a:avLst/>
            </a:prstGeom>
            <a:noFill/>
            <a:ln w="19050" cap="sq">
              <a:solidFill>
                <a:srgbClr val="0000CC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/>
              <a:endParaRPr lang="zh-CN" altLang="en-US"/>
            </a:p>
          </p:txBody>
        </p:sp>
      </p:grpSp>
      <p:grpSp>
        <p:nvGrpSpPr>
          <p:cNvPr id="54" name="Group 55"/>
          <p:cNvGrpSpPr>
            <a:grpSpLocks/>
          </p:cNvGrpSpPr>
          <p:nvPr/>
        </p:nvGrpSpPr>
        <p:grpSpPr bwMode="auto">
          <a:xfrm>
            <a:off x="1937519" y="5143082"/>
            <a:ext cx="7699376" cy="460375"/>
            <a:chOff x="-105" y="92"/>
            <a:chExt cx="4850" cy="290"/>
          </a:xfrm>
        </p:grpSpPr>
        <p:sp>
          <p:nvSpPr>
            <p:cNvPr id="55" name="Rectangle 73"/>
            <p:cNvSpPr>
              <a:spLocks noChangeArrowheads="1"/>
            </p:cNvSpPr>
            <p:nvPr/>
          </p:nvSpPr>
          <p:spPr bwMode="auto">
            <a:xfrm>
              <a:off x="-105" y="92"/>
              <a:ext cx="1456" cy="2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marL="469900" indent="-4699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l" eaLnBrk="1" hangingPunct="1">
                <a:buFont typeface="Wingdings" panose="05000000000000000000" pitchFamily="2" charset="2"/>
                <a:buNone/>
              </a:pPr>
              <a:r>
                <a:rPr lang="en-US" altLang="zh-CN" sz="1700" dirty="0">
                  <a:solidFill>
                    <a:srgbClr val="0000CC"/>
                  </a:solidFill>
                  <a:ea typeface="微软雅黑" panose="020B0503020204020204" pitchFamily="34" charset="-122"/>
                </a:rPr>
                <a:t>  G</a:t>
              </a:r>
              <a:r>
                <a:rPr lang="en-US" altLang="zh-CN" sz="1700" baseline="-25000" dirty="0">
                  <a:solidFill>
                    <a:srgbClr val="0000CC"/>
                  </a:solidFill>
                  <a:ea typeface="微软雅黑" panose="020B0503020204020204" pitchFamily="34" charset="-122"/>
                </a:rPr>
                <a:t>4</a:t>
              </a:r>
              <a:r>
                <a:rPr lang="en-US" altLang="zh-CN" sz="1700" baseline="-25000" dirty="0">
                  <a:ea typeface="微软雅黑" panose="020B0503020204020204" pitchFamily="34" charset="-122"/>
                </a:rPr>
                <a:t>                             </a:t>
              </a:r>
              <a:r>
                <a:rPr lang="en-US" altLang="zh-CN" sz="1700" dirty="0">
                  <a:solidFill>
                    <a:schemeClr val="accent2"/>
                  </a:solidFill>
                  <a:ea typeface="微软雅黑" panose="020B0503020204020204" pitchFamily="34" charset="-122"/>
                </a:rPr>
                <a:t>P</a:t>
              </a:r>
              <a:r>
                <a:rPr lang="en-US" altLang="zh-CN" sz="1700" baseline="-25000" dirty="0">
                  <a:solidFill>
                    <a:schemeClr val="accent2"/>
                  </a:solidFill>
                  <a:ea typeface="微软雅黑" panose="020B0503020204020204" pitchFamily="34" charset="-122"/>
                </a:rPr>
                <a:t>4</a:t>
              </a:r>
            </a:p>
          </p:txBody>
        </p:sp>
        <p:sp>
          <p:nvSpPr>
            <p:cNvPr id="56" name="Rectangle 74"/>
            <p:cNvSpPr>
              <a:spLocks noChangeArrowheads="1"/>
            </p:cNvSpPr>
            <p:nvPr/>
          </p:nvSpPr>
          <p:spPr bwMode="auto">
            <a:xfrm>
              <a:off x="1338" y="92"/>
              <a:ext cx="111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marL="469900" indent="-4699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l" eaLnBrk="1" hangingPunct="1">
                <a:buFont typeface="Wingdings" panose="05000000000000000000" pitchFamily="2" charset="2"/>
                <a:buNone/>
              </a:pPr>
              <a:r>
                <a:rPr lang="en-US" altLang="zh-CN" sz="1700" dirty="0">
                  <a:solidFill>
                    <a:srgbClr val="0000CC"/>
                  </a:solidFill>
                  <a:ea typeface="微软雅黑" panose="020B0503020204020204" pitchFamily="34" charset="-122"/>
                </a:rPr>
                <a:t>  G</a:t>
              </a:r>
              <a:r>
                <a:rPr lang="en-US" altLang="zh-CN" sz="1700" baseline="-25000" dirty="0">
                  <a:solidFill>
                    <a:srgbClr val="0000CC"/>
                  </a:solidFill>
                  <a:ea typeface="微软雅黑" panose="020B0503020204020204" pitchFamily="34" charset="-122"/>
                </a:rPr>
                <a:t>3</a:t>
              </a:r>
              <a:r>
                <a:rPr lang="en-US" altLang="zh-CN" sz="1700" baseline="-25000" dirty="0">
                  <a:ea typeface="微软雅黑" panose="020B0503020204020204" pitchFamily="34" charset="-122"/>
                </a:rPr>
                <a:t>                  </a:t>
              </a:r>
              <a:r>
                <a:rPr lang="en-US" altLang="zh-CN" sz="1700" dirty="0">
                  <a:solidFill>
                    <a:schemeClr val="accent2"/>
                  </a:solidFill>
                  <a:ea typeface="微软雅黑" panose="020B0503020204020204" pitchFamily="34" charset="-122"/>
                </a:rPr>
                <a:t>P</a:t>
              </a:r>
              <a:r>
                <a:rPr lang="en-US" altLang="zh-CN" sz="1700" baseline="-25000" dirty="0">
                  <a:solidFill>
                    <a:schemeClr val="accent2"/>
                  </a:solidFill>
                  <a:ea typeface="微软雅黑" panose="020B0503020204020204" pitchFamily="34" charset="-122"/>
                </a:rPr>
                <a:t>3</a:t>
              </a:r>
            </a:p>
          </p:txBody>
        </p:sp>
        <p:sp>
          <p:nvSpPr>
            <p:cNvPr id="57" name="Rectangle 75"/>
            <p:cNvSpPr>
              <a:spLocks noChangeArrowheads="1"/>
            </p:cNvSpPr>
            <p:nvPr/>
          </p:nvSpPr>
          <p:spPr bwMode="auto">
            <a:xfrm>
              <a:off x="2541" y="92"/>
              <a:ext cx="1120" cy="2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marL="469900" indent="-4699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l" eaLnBrk="1" hangingPunct="1">
                <a:buFont typeface="Wingdings" panose="05000000000000000000" pitchFamily="2" charset="2"/>
                <a:buNone/>
              </a:pPr>
              <a:r>
                <a:rPr lang="en-US" altLang="zh-CN" sz="1700" dirty="0">
                  <a:solidFill>
                    <a:srgbClr val="0000CC"/>
                  </a:solidFill>
                  <a:ea typeface="微软雅黑" panose="020B0503020204020204" pitchFamily="34" charset="-122"/>
                </a:rPr>
                <a:t>  G</a:t>
              </a:r>
              <a:r>
                <a:rPr lang="en-US" altLang="zh-CN" sz="1700" baseline="-25000" dirty="0">
                  <a:solidFill>
                    <a:srgbClr val="0000CC"/>
                  </a:solidFill>
                  <a:ea typeface="微软雅黑" panose="020B0503020204020204" pitchFamily="34" charset="-122"/>
                </a:rPr>
                <a:t>2 </a:t>
              </a:r>
              <a:r>
                <a:rPr lang="en-US" altLang="zh-CN" sz="1700" baseline="-25000" dirty="0">
                  <a:ea typeface="微软雅黑" panose="020B0503020204020204" pitchFamily="34" charset="-122"/>
                </a:rPr>
                <a:t>                </a:t>
              </a:r>
              <a:r>
                <a:rPr lang="en-US" altLang="zh-CN" sz="1700" dirty="0">
                  <a:solidFill>
                    <a:schemeClr val="accent2"/>
                  </a:solidFill>
                  <a:ea typeface="微软雅黑" panose="020B0503020204020204" pitchFamily="34" charset="-122"/>
                </a:rPr>
                <a:t>P</a:t>
              </a:r>
              <a:r>
                <a:rPr lang="en-US" altLang="zh-CN" sz="1700" baseline="-25000" dirty="0">
                  <a:solidFill>
                    <a:schemeClr val="accent2"/>
                  </a:solidFill>
                  <a:ea typeface="微软雅黑" panose="020B0503020204020204" pitchFamily="34" charset="-122"/>
                </a:rPr>
                <a:t>2</a:t>
              </a:r>
            </a:p>
          </p:txBody>
        </p:sp>
        <p:sp>
          <p:nvSpPr>
            <p:cNvPr id="58" name="Rectangle 76"/>
            <p:cNvSpPr>
              <a:spLocks noChangeArrowheads="1"/>
            </p:cNvSpPr>
            <p:nvPr/>
          </p:nvSpPr>
          <p:spPr bwMode="auto">
            <a:xfrm>
              <a:off x="3783" y="94"/>
              <a:ext cx="96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marL="469900" indent="-4699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l" eaLnBrk="1" hangingPunct="1">
                <a:buFont typeface="Wingdings" panose="05000000000000000000" pitchFamily="2" charset="2"/>
                <a:buNone/>
              </a:pPr>
              <a:r>
                <a:rPr lang="en-US" altLang="zh-CN" sz="1700" dirty="0">
                  <a:solidFill>
                    <a:srgbClr val="0000CC"/>
                  </a:solidFill>
                  <a:ea typeface="微软雅黑" panose="020B0503020204020204" pitchFamily="34" charset="-122"/>
                </a:rPr>
                <a:t>G</a:t>
              </a:r>
              <a:r>
                <a:rPr lang="en-US" altLang="zh-CN" sz="1700" baseline="-25000" dirty="0">
                  <a:solidFill>
                    <a:srgbClr val="0000CC"/>
                  </a:solidFill>
                  <a:ea typeface="微软雅黑" panose="020B0503020204020204" pitchFamily="34" charset="-122"/>
                </a:rPr>
                <a:t>1</a:t>
              </a:r>
              <a:r>
                <a:rPr lang="en-US" altLang="zh-CN" sz="1700" baseline="-25000" dirty="0">
                  <a:ea typeface="微软雅黑" panose="020B0503020204020204" pitchFamily="34" charset="-122"/>
                </a:rPr>
                <a:t>                </a:t>
              </a:r>
              <a:r>
                <a:rPr lang="en-US" altLang="zh-CN" sz="1700" dirty="0">
                  <a:solidFill>
                    <a:schemeClr val="accent2"/>
                  </a:solidFill>
                  <a:ea typeface="微软雅黑" panose="020B0503020204020204" pitchFamily="34" charset="-122"/>
                </a:rPr>
                <a:t>P</a:t>
              </a:r>
              <a:r>
                <a:rPr lang="en-US" altLang="zh-CN" sz="1700" baseline="-25000" dirty="0">
                  <a:solidFill>
                    <a:schemeClr val="accent2"/>
                  </a:solidFill>
                  <a:ea typeface="微软雅黑" panose="020B0503020204020204" pitchFamily="34" charset="-122"/>
                </a:rPr>
                <a:t>1</a:t>
              </a:r>
            </a:p>
          </p:txBody>
        </p:sp>
      </p:grpSp>
      <p:sp>
        <p:nvSpPr>
          <p:cNvPr id="59" name="Line 190"/>
          <p:cNvSpPr>
            <a:spLocks noChangeShapeType="1"/>
          </p:cNvSpPr>
          <p:nvPr/>
        </p:nvSpPr>
        <p:spPr bwMode="auto">
          <a:xfrm>
            <a:off x="3094806" y="4311232"/>
            <a:ext cx="2667000" cy="0"/>
          </a:xfrm>
          <a:prstGeom prst="line">
            <a:avLst/>
          </a:prstGeom>
          <a:noFill/>
          <a:ln w="19050" cap="sq">
            <a:solidFill>
              <a:srgbClr val="FF6600"/>
            </a:solidFill>
            <a:miter lim="800000"/>
            <a:headEnd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ctr"/>
            <a:endParaRPr lang="zh-CN" altLang="en-US"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grpSp>
        <p:nvGrpSpPr>
          <p:cNvPr id="60" name="Group 61"/>
          <p:cNvGrpSpPr>
            <a:grpSpLocks/>
          </p:cNvGrpSpPr>
          <p:nvPr/>
        </p:nvGrpSpPr>
        <p:grpSpPr bwMode="auto">
          <a:xfrm>
            <a:off x="5228406" y="3320632"/>
            <a:ext cx="304800" cy="990600"/>
            <a:chOff x="0" y="0"/>
            <a:chExt cx="192" cy="624"/>
          </a:xfrm>
        </p:grpSpPr>
        <p:sp>
          <p:nvSpPr>
            <p:cNvPr id="61" name="Line 154"/>
            <p:cNvSpPr>
              <a:spLocks noChangeShapeType="1"/>
            </p:cNvSpPr>
            <p:nvPr/>
          </p:nvSpPr>
          <p:spPr bwMode="auto">
            <a:xfrm>
              <a:off x="192" y="0"/>
              <a:ext cx="0" cy="336"/>
            </a:xfrm>
            <a:prstGeom prst="line">
              <a:avLst/>
            </a:prstGeom>
            <a:noFill/>
            <a:ln w="19050" cap="sq">
              <a:solidFill>
                <a:srgbClr val="0000CC"/>
              </a:solidFill>
              <a:miter lim="800000"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/>
              <a:endParaRPr lang="zh-CN" altLang="en-US"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62" name="Line 164"/>
            <p:cNvSpPr>
              <a:spLocks noChangeShapeType="1"/>
            </p:cNvSpPr>
            <p:nvPr/>
          </p:nvSpPr>
          <p:spPr bwMode="auto">
            <a:xfrm>
              <a:off x="101" y="0"/>
              <a:ext cx="0" cy="432"/>
            </a:xfrm>
            <a:prstGeom prst="line">
              <a:avLst/>
            </a:prstGeom>
            <a:noFill/>
            <a:ln w="19050" cap="sq">
              <a:solidFill>
                <a:srgbClr val="FF6600"/>
              </a:solidFill>
              <a:miter lim="800000"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/>
              <a:endParaRPr lang="zh-CN" altLang="en-US"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63" name="Line 191"/>
            <p:cNvSpPr>
              <a:spLocks noChangeShapeType="1"/>
            </p:cNvSpPr>
            <p:nvPr/>
          </p:nvSpPr>
          <p:spPr bwMode="auto">
            <a:xfrm>
              <a:off x="0" y="0"/>
              <a:ext cx="0" cy="624"/>
            </a:xfrm>
            <a:prstGeom prst="line">
              <a:avLst/>
            </a:prstGeom>
            <a:noFill/>
            <a:ln w="19050" cap="sq">
              <a:solidFill>
                <a:srgbClr val="FF6600"/>
              </a:solidFill>
              <a:miter lim="800000"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/>
              <a:endParaRPr lang="zh-CN" altLang="en-US"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</p:grpSp>
      <p:sp>
        <p:nvSpPr>
          <p:cNvPr id="64" name="Line 194"/>
          <p:cNvSpPr>
            <a:spLocks noChangeShapeType="1"/>
          </p:cNvSpPr>
          <p:nvPr/>
        </p:nvSpPr>
        <p:spPr bwMode="auto">
          <a:xfrm>
            <a:off x="3247206" y="4158832"/>
            <a:ext cx="3200400" cy="0"/>
          </a:xfrm>
          <a:prstGeom prst="line">
            <a:avLst/>
          </a:prstGeom>
          <a:noFill/>
          <a:ln w="19050" cap="sq">
            <a:solidFill>
              <a:srgbClr val="0000CC"/>
            </a:solidFill>
            <a:miter lim="800000"/>
            <a:headEnd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ctr"/>
            <a:endParaRPr lang="zh-CN" altLang="en-US"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grpSp>
        <p:nvGrpSpPr>
          <p:cNvPr id="65" name="Group 66"/>
          <p:cNvGrpSpPr>
            <a:grpSpLocks/>
          </p:cNvGrpSpPr>
          <p:nvPr/>
        </p:nvGrpSpPr>
        <p:grpSpPr bwMode="auto">
          <a:xfrm>
            <a:off x="4720406" y="3320632"/>
            <a:ext cx="241300" cy="990600"/>
            <a:chOff x="0" y="0"/>
            <a:chExt cx="152" cy="624"/>
          </a:xfrm>
        </p:grpSpPr>
        <p:sp>
          <p:nvSpPr>
            <p:cNvPr id="66" name="Line 192"/>
            <p:cNvSpPr>
              <a:spLocks noChangeShapeType="1"/>
            </p:cNvSpPr>
            <p:nvPr/>
          </p:nvSpPr>
          <p:spPr bwMode="auto">
            <a:xfrm>
              <a:off x="152" y="0"/>
              <a:ext cx="0" cy="528"/>
            </a:xfrm>
            <a:prstGeom prst="line">
              <a:avLst/>
            </a:prstGeom>
            <a:noFill/>
            <a:ln w="19050" cap="sq">
              <a:solidFill>
                <a:srgbClr val="0000CC"/>
              </a:solidFill>
              <a:miter lim="800000"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/>
              <a:endParaRPr lang="zh-CN" altLang="en-US"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67" name="Line 195"/>
            <p:cNvSpPr>
              <a:spLocks noChangeShapeType="1"/>
            </p:cNvSpPr>
            <p:nvPr/>
          </p:nvSpPr>
          <p:spPr bwMode="auto">
            <a:xfrm>
              <a:off x="0" y="0"/>
              <a:ext cx="0" cy="624"/>
            </a:xfrm>
            <a:prstGeom prst="line">
              <a:avLst/>
            </a:prstGeom>
            <a:noFill/>
            <a:ln w="19050" cap="sq">
              <a:solidFill>
                <a:srgbClr val="FF6600"/>
              </a:solidFill>
              <a:miter lim="800000"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/>
              <a:endParaRPr lang="zh-CN" altLang="en-US"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</p:grpSp>
      <p:sp>
        <p:nvSpPr>
          <p:cNvPr id="68" name="Line 196"/>
          <p:cNvSpPr>
            <a:spLocks noChangeShapeType="1"/>
          </p:cNvSpPr>
          <p:nvPr/>
        </p:nvSpPr>
        <p:spPr bwMode="auto">
          <a:xfrm>
            <a:off x="2409006" y="4616032"/>
            <a:ext cx="1600200" cy="0"/>
          </a:xfrm>
          <a:prstGeom prst="line">
            <a:avLst/>
          </a:prstGeom>
          <a:noFill/>
          <a:ln w="19050" cap="sq">
            <a:solidFill>
              <a:srgbClr val="FF6600"/>
            </a:solidFill>
            <a:miter lim="800000"/>
            <a:headEnd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l"/>
            <a:endParaRPr lang="zh-CN" altLang="en-US"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69" name="Line 197"/>
          <p:cNvSpPr>
            <a:spLocks noChangeShapeType="1"/>
          </p:cNvSpPr>
          <p:nvPr/>
        </p:nvSpPr>
        <p:spPr bwMode="auto">
          <a:xfrm>
            <a:off x="2713806" y="4463632"/>
            <a:ext cx="1828800" cy="0"/>
          </a:xfrm>
          <a:prstGeom prst="line">
            <a:avLst/>
          </a:prstGeom>
          <a:noFill/>
          <a:ln w="19050" cap="sq">
            <a:solidFill>
              <a:srgbClr val="0000CC"/>
            </a:solidFill>
            <a:miter lim="800000"/>
            <a:headEnd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ctr"/>
            <a:endParaRPr lang="zh-CN" altLang="en-US"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grpSp>
        <p:nvGrpSpPr>
          <p:cNvPr id="70" name="Group 71"/>
          <p:cNvGrpSpPr>
            <a:grpSpLocks/>
          </p:cNvGrpSpPr>
          <p:nvPr/>
        </p:nvGrpSpPr>
        <p:grpSpPr bwMode="auto">
          <a:xfrm>
            <a:off x="4009206" y="3320632"/>
            <a:ext cx="304800" cy="1828800"/>
            <a:chOff x="0" y="0"/>
            <a:chExt cx="192" cy="1152"/>
          </a:xfrm>
        </p:grpSpPr>
        <p:sp>
          <p:nvSpPr>
            <p:cNvPr id="71" name="Line 140"/>
            <p:cNvSpPr>
              <a:spLocks noChangeShapeType="1"/>
            </p:cNvSpPr>
            <p:nvPr/>
          </p:nvSpPr>
          <p:spPr bwMode="auto">
            <a:xfrm>
              <a:off x="192" y="0"/>
              <a:ext cx="0" cy="144"/>
            </a:xfrm>
            <a:prstGeom prst="line">
              <a:avLst/>
            </a:prstGeom>
            <a:noFill/>
            <a:ln w="19050" cap="sq">
              <a:solidFill>
                <a:srgbClr val="008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/>
              <a:endParaRPr lang="zh-CN" altLang="en-US"/>
            </a:p>
          </p:txBody>
        </p:sp>
        <p:sp>
          <p:nvSpPr>
            <p:cNvPr id="72" name="Line 145"/>
            <p:cNvSpPr>
              <a:spLocks noChangeShapeType="1"/>
            </p:cNvSpPr>
            <p:nvPr/>
          </p:nvSpPr>
          <p:spPr bwMode="auto">
            <a:xfrm>
              <a:off x="144" y="0"/>
              <a:ext cx="0" cy="240"/>
            </a:xfrm>
            <a:prstGeom prst="line">
              <a:avLst/>
            </a:prstGeom>
            <a:noFill/>
            <a:ln w="19050" cap="sq">
              <a:solidFill>
                <a:srgbClr val="FF66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/>
              <a:endParaRPr lang="zh-CN" altLang="en-US"/>
            </a:p>
          </p:txBody>
        </p:sp>
        <p:sp>
          <p:nvSpPr>
            <p:cNvPr id="73" name="Line 198"/>
            <p:cNvSpPr>
              <a:spLocks noChangeShapeType="1"/>
            </p:cNvSpPr>
            <p:nvPr/>
          </p:nvSpPr>
          <p:spPr bwMode="auto">
            <a:xfrm>
              <a:off x="0" y="0"/>
              <a:ext cx="0" cy="1152"/>
            </a:xfrm>
            <a:prstGeom prst="line">
              <a:avLst/>
            </a:prstGeom>
            <a:noFill/>
            <a:ln w="19050" cap="sq">
              <a:solidFill>
                <a:srgbClr val="FF66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/>
              <a:endParaRPr lang="zh-CN" altLang="en-US"/>
            </a:p>
          </p:txBody>
        </p:sp>
        <p:sp>
          <p:nvSpPr>
            <p:cNvPr id="74" name="Line 199"/>
            <p:cNvSpPr>
              <a:spLocks noChangeShapeType="1"/>
            </p:cNvSpPr>
            <p:nvPr/>
          </p:nvSpPr>
          <p:spPr bwMode="auto">
            <a:xfrm>
              <a:off x="48" y="0"/>
              <a:ext cx="0" cy="624"/>
            </a:xfrm>
            <a:prstGeom prst="line">
              <a:avLst/>
            </a:prstGeom>
            <a:noFill/>
            <a:ln w="19050" cap="sq">
              <a:solidFill>
                <a:srgbClr val="FF6600"/>
              </a:solidFill>
              <a:miter lim="800000"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/>
              <a:endParaRPr lang="zh-CN" altLang="en-US"/>
            </a:p>
          </p:txBody>
        </p:sp>
        <p:sp>
          <p:nvSpPr>
            <p:cNvPr id="75" name="Line 200"/>
            <p:cNvSpPr>
              <a:spLocks noChangeShapeType="1"/>
            </p:cNvSpPr>
            <p:nvPr/>
          </p:nvSpPr>
          <p:spPr bwMode="auto">
            <a:xfrm>
              <a:off x="96" y="0"/>
              <a:ext cx="0" cy="432"/>
            </a:xfrm>
            <a:prstGeom prst="line">
              <a:avLst/>
            </a:prstGeom>
            <a:noFill/>
            <a:ln w="19050" cap="sq">
              <a:solidFill>
                <a:srgbClr val="FF6600"/>
              </a:solidFill>
              <a:miter lim="800000"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/>
              <a:endParaRPr lang="zh-CN" altLang="en-US"/>
            </a:p>
          </p:txBody>
        </p:sp>
      </p:grpSp>
      <p:grpSp>
        <p:nvGrpSpPr>
          <p:cNvPr id="76" name="Group 77"/>
          <p:cNvGrpSpPr>
            <a:grpSpLocks/>
          </p:cNvGrpSpPr>
          <p:nvPr/>
        </p:nvGrpSpPr>
        <p:grpSpPr bwMode="auto">
          <a:xfrm>
            <a:off x="3475806" y="3320632"/>
            <a:ext cx="304800" cy="1295400"/>
            <a:chOff x="0" y="0"/>
            <a:chExt cx="192" cy="816"/>
          </a:xfrm>
        </p:grpSpPr>
        <p:sp>
          <p:nvSpPr>
            <p:cNvPr id="77" name="Line 157"/>
            <p:cNvSpPr>
              <a:spLocks noChangeShapeType="1"/>
            </p:cNvSpPr>
            <p:nvPr/>
          </p:nvSpPr>
          <p:spPr bwMode="auto">
            <a:xfrm>
              <a:off x="192" y="0"/>
              <a:ext cx="0" cy="336"/>
            </a:xfrm>
            <a:prstGeom prst="line">
              <a:avLst/>
            </a:prstGeom>
            <a:noFill/>
            <a:ln w="19050" cap="sq">
              <a:solidFill>
                <a:srgbClr val="0000CC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/>
              <a:endParaRPr lang="zh-CN" altLang="en-US"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78" name="Line 202"/>
            <p:cNvSpPr>
              <a:spLocks noChangeShapeType="1"/>
            </p:cNvSpPr>
            <p:nvPr/>
          </p:nvSpPr>
          <p:spPr bwMode="auto">
            <a:xfrm>
              <a:off x="0" y="0"/>
              <a:ext cx="0" cy="816"/>
            </a:xfrm>
            <a:prstGeom prst="line">
              <a:avLst/>
            </a:prstGeom>
            <a:noFill/>
            <a:ln w="19050" cap="sq">
              <a:solidFill>
                <a:srgbClr val="FF6600"/>
              </a:solidFill>
              <a:miter lim="800000"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/>
              <a:endParaRPr lang="zh-CN" altLang="en-US"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79" name="Line 203"/>
            <p:cNvSpPr>
              <a:spLocks noChangeShapeType="1"/>
            </p:cNvSpPr>
            <p:nvPr/>
          </p:nvSpPr>
          <p:spPr bwMode="auto">
            <a:xfrm>
              <a:off x="48" y="0"/>
              <a:ext cx="0" cy="624"/>
            </a:xfrm>
            <a:prstGeom prst="line">
              <a:avLst/>
            </a:prstGeom>
            <a:noFill/>
            <a:ln w="19050" cap="sq">
              <a:solidFill>
                <a:srgbClr val="FF6600"/>
              </a:solidFill>
              <a:miter lim="800000"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/>
              <a:endParaRPr lang="zh-CN" altLang="en-US"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80" name="Line 204"/>
            <p:cNvSpPr>
              <a:spLocks noChangeShapeType="1"/>
            </p:cNvSpPr>
            <p:nvPr/>
          </p:nvSpPr>
          <p:spPr bwMode="auto">
            <a:xfrm>
              <a:off x="144" y="0"/>
              <a:ext cx="0" cy="432"/>
            </a:xfrm>
            <a:prstGeom prst="line">
              <a:avLst/>
            </a:prstGeom>
            <a:noFill/>
            <a:ln w="19050" cap="sq">
              <a:solidFill>
                <a:srgbClr val="FF66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/>
              <a:endParaRPr lang="zh-CN" altLang="en-US"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</p:grpSp>
      <p:grpSp>
        <p:nvGrpSpPr>
          <p:cNvPr id="81" name="Group 82"/>
          <p:cNvGrpSpPr>
            <a:grpSpLocks/>
          </p:cNvGrpSpPr>
          <p:nvPr/>
        </p:nvGrpSpPr>
        <p:grpSpPr bwMode="auto">
          <a:xfrm>
            <a:off x="2942406" y="3320632"/>
            <a:ext cx="304800" cy="1295400"/>
            <a:chOff x="0" y="0"/>
            <a:chExt cx="192" cy="816"/>
          </a:xfrm>
        </p:grpSpPr>
        <p:sp>
          <p:nvSpPr>
            <p:cNvPr id="82" name="Line 206"/>
            <p:cNvSpPr>
              <a:spLocks noChangeShapeType="1"/>
            </p:cNvSpPr>
            <p:nvPr/>
          </p:nvSpPr>
          <p:spPr bwMode="auto">
            <a:xfrm>
              <a:off x="96" y="0"/>
              <a:ext cx="0" cy="624"/>
            </a:xfrm>
            <a:prstGeom prst="line">
              <a:avLst/>
            </a:prstGeom>
            <a:noFill/>
            <a:ln w="19050" cap="sq">
              <a:solidFill>
                <a:srgbClr val="FF66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/>
              <a:endParaRPr lang="zh-CN" altLang="en-US"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83" name="Line 208"/>
            <p:cNvSpPr>
              <a:spLocks noChangeShapeType="1"/>
            </p:cNvSpPr>
            <p:nvPr/>
          </p:nvSpPr>
          <p:spPr bwMode="auto">
            <a:xfrm>
              <a:off x="192" y="0"/>
              <a:ext cx="0" cy="528"/>
            </a:xfrm>
            <a:prstGeom prst="line">
              <a:avLst/>
            </a:prstGeom>
            <a:noFill/>
            <a:ln w="19050" cap="sq">
              <a:solidFill>
                <a:srgbClr val="0000F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/>
              <a:endParaRPr lang="zh-CN" altLang="en-US"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84" name="Line 210"/>
            <p:cNvSpPr>
              <a:spLocks noChangeShapeType="1"/>
            </p:cNvSpPr>
            <p:nvPr/>
          </p:nvSpPr>
          <p:spPr bwMode="auto">
            <a:xfrm>
              <a:off x="0" y="0"/>
              <a:ext cx="0" cy="816"/>
            </a:xfrm>
            <a:prstGeom prst="line">
              <a:avLst/>
            </a:prstGeom>
            <a:noFill/>
            <a:ln w="19050" cap="sq">
              <a:solidFill>
                <a:srgbClr val="FF6600"/>
              </a:solidFill>
              <a:miter lim="800000"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/>
              <a:endParaRPr lang="zh-CN" altLang="en-US"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</p:grpSp>
      <p:grpSp>
        <p:nvGrpSpPr>
          <p:cNvPr id="85" name="Group 86"/>
          <p:cNvGrpSpPr>
            <a:grpSpLocks/>
          </p:cNvGrpSpPr>
          <p:nvPr/>
        </p:nvGrpSpPr>
        <p:grpSpPr bwMode="auto">
          <a:xfrm>
            <a:off x="2409006" y="3320632"/>
            <a:ext cx="304800" cy="1295400"/>
            <a:chOff x="0" y="0"/>
            <a:chExt cx="192" cy="816"/>
          </a:xfrm>
        </p:grpSpPr>
        <p:sp>
          <p:nvSpPr>
            <p:cNvPr id="86" name="Line 211"/>
            <p:cNvSpPr>
              <a:spLocks noChangeShapeType="1"/>
            </p:cNvSpPr>
            <p:nvPr/>
          </p:nvSpPr>
          <p:spPr bwMode="auto">
            <a:xfrm>
              <a:off x="0" y="0"/>
              <a:ext cx="0" cy="816"/>
            </a:xfrm>
            <a:prstGeom prst="line">
              <a:avLst/>
            </a:prstGeom>
            <a:noFill/>
            <a:ln w="19050" cap="sq">
              <a:solidFill>
                <a:srgbClr val="FF66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/>
              <a:endParaRPr lang="zh-CN" altLang="en-US"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87" name="Line 213"/>
            <p:cNvSpPr>
              <a:spLocks noChangeShapeType="1"/>
            </p:cNvSpPr>
            <p:nvPr/>
          </p:nvSpPr>
          <p:spPr bwMode="auto">
            <a:xfrm>
              <a:off x="192" y="0"/>
              <a:ext cx="0" cy="720"/>
            </a:xfrm>
            <a:prstGeom prst="line">
              <a:avLst/>
            </a:prstGeom>
            <a:noFill/>
            <a:ln w="19050" cap="sq">
              <a:solidFill>
                <a:srgbClr val="0000CC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/>
              <a:endParaRPr lang="zh-CN" altLang="en-US"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</p:grpSp>
      <p:grpSp>
        <p:nvGrpSpPr>
          <p:cNvPr id="88" name="Group 89"/>
          <p:cNvGrpSpPr>
            <a:grpSpLocks/>
          </p:cNvGrpSpPr>
          <p:nvPr/>
        </p:nvGrpSpPr>
        <p:grpSpPr bwMode="auto">
          <a:xfrm>
            <a:off x="2256606" y="2482432"/>
            <a:ext cx="1905000" cy="2667000"/>
            <a:chOff x="0" y="0"/>
            <a:chExt cx="1200" cy="1680"/>
          </a:xfrm>
        </p:grpSpPr>
        <p:sp>
          <p:nvSpPr>
            <p:cNvPr id="89" name="Line 214"/>
            <p:cNvSpPr>
              <a:spLocks noChangeShapeType="1"/>
            </p:cNvSpPr>
            <p:nvPr/>
          </p:nvSpPr>
          <p:spPr bwMode="auto">
            <a:xfrm>
              <a:off x="672" y="0"/>
              <a:ext cx="0" cy="48"/>
            </a:xfrm>
            <a:prstGeom prst="line">
              <a:avLst/>
            </a:prstGeom>
            <a:noFill/>
            <a:ln w="19050" cap="sq">
              <a:solidFill>
                <a:srgbClr val="0000CC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/>
              <a:endParaRPr lang="zh-CN" altLang="en-US"/>
            </a:p>
          </p:txBody>
        </p:sp>
        <p:sp>
          <p:nvSpPr>
            <p:cNvPr id="90" name="Line 215"/>
            <p:cNvSpPr>
              <a:spLocks noChangeShapeType="1"/>
            </p:cNvSpPr>
            <p:nvPr/>
          </p:nvSpPr>
          <p:spPr bwMode="auto">
            <a:xfrm>
              <a:off x="0" y="48"/>
              <a:ext cx="672" cy="0"/>
            </a:xfrm>
            <a:prstGeom prst="line">
              <a:avLst/>
            </a:prstGeom>
            <a:noFill/>
            <a:ln w="19050" cap="sq">
              <a:solidFill>
                <a:srgbClr val="0000CC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/>
              <a:endParaRPr lang="zh-CN" altLang="en-US"/>
            </a:p>
          </p:txBody>
        </p:sp>
        <p:sp>
          <p:nvSpPr>
            <p:cNvPr id="91" name="Line 216"/>
            <p:cNvSpPr>
              <a:spLocks noChangeShapeType="1"/>
            </p:cNvSpPr>
            <p:nvPr/>
          </p:nvSpPr>
          <p:spPr bwMode="auto">
            <a:xfrm>
              <a:off x="0" y="48"/>
              <a:ext cx="0" cy="1632"/>
            </a:xfrm>
            <a:prstGeom prst="line">
              <a:avLst/>
            </a:prstGeom>
            <a:noFill/>
            <a:ln w="19050" cap="sq">
              <a:solidFill>
                <a:srgbClr val="0000CC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/>
              <a:endParaRPr lang="zh-CN" altLang="en-US"/>
            </a:p>
          </p:txBody>
        </p:sp>
        <p:sp>
          <p:nvSpPr>
            <p:cNvPr id="92" name="Line 217"/>
            <p:cNvSpPr>
              <a:spLocks noChangeShapeType="1"/>
            </p:cNvSpPr>
            <p:nvPr/>
          </p:nvSpPr>
          <p:spPr bwMode="auto">
            <a:xfrm flipH="1">
              <a:off x="192" y="96"/>
              <a:ext cx="0" cy="240"/>
            </a:xfrm>
            <a:prstGeom prst="line">
              <a:avLst/>
            </a:prstGeom>
            <a:noFill/>
            <a:ln w="19050" cap="sq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/>
              <a:endParaRPr lang="zh-CN" altLang="en-US"/>
            </a:p>
          </p:txBody>
        </p:sp>
        <p:sp>
          <p:nvSpPr>
            <p:cNvPr id="93" name="Line 218"/>
            <p:cNvSpPr>
              <a:spLocks noChangeShapeType="1"/>
            </p:cNvSpPr>
            <p:nvPr/>
          </p:nvSpPr>
          <p:spPr bwMode="auto">
            <a:xfrm>
              <a:off x="192" y="96"/>
              <a:ext cx="528" cy="0"/>
            </a:xfrm>
            <a:prstGeom prst="line">
              <a:avLst/>
            </a:prstGeom>
            <a:noFill/>
            <a:ln w="19050" cap="sq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/>
              <a:endParaRPr lang="zh-CN" altLang="en-US"/>
            </a:p>
          </p:txBody>
        </p:sp>
        <p:sp>
          <p:nvSpPr>
            <p:cNvPr id="94" name="Line 219"/>
            <p:cNvSpPr>
              <a:spLocks noChangeShapeType="1"/>
            </p:cNvSpPr>
            <p:nvPr/>
          </p:nvSpPr>
          <p:spPr bwMode="auto">
            <a:xfrm flipV="1">
              <a:off x="720" y="0"/>
              <a:ext cx="0" cy="96"/>
            </a:xfrm>
            <a:prstGeom prst="line">
              <a:avLst/>
            </a:prstGeom>
            <a:noFill/>
            <a:ln w="19050" cap="sq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/>
              <a:endParaRPr lang="zh-CN" altLang="en-US"/>
            </a:p>
          </p:txBody>
        </p:sp>
        <p:sp>
          <p:nvSpPr>
            <p:cNvPr id="95" name="Line 220"/>
            <p:cNvSpPr>
              <a:spLocks noChangeShapeType="1"/>
            </p:cNvSpPr>
            <p:nvPr/>
          </p:nvSpPr>
          <p:spPr bwMode="auto">
            <a:xfrm>
              <a:off x="528" y="192"/>
              <a:ext cx="0" cy="144"/>
            </a:xfrm>
            <a:prstGeom prst="line">
              <a:avLst/>
            </a:prstGeom>
            <a:noFill/>
            <a:ln w="19050" cap="sq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/>
              <a:endParaRPr lang="zh-CN" altLang="en-US"/>
            </a:p>
          </p:txBody>
        </p:sp>
        <p:sp>
          <p:nvSpPr>
            <p:cNvPr id="96" name="Line 221"/>
            <p:cNvSpPr>
              <a:spLocks noChangeShapeType="1"/>
            </p:cNvSpPr>
            <p:nvPr/>
          </p:nvSpPr>
          <p:spPr bwMode="auto">
            <a:xfrm>
              <a:off x="528" y="192"/>
              <a:ext cx="240" cy="0"/>
            </a:xfrm>
            <a:prstGeom prst="line">
              <a:avLst/>
            </a:prstGeom>
            <a:noFill/>
            <a:ln w="19050" cap="sq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/>
              <a:endParaRPr lang="zh-CN" altLang="en-US"/>
            </a:p>
          </p:txBody>
        </p:sp>
        <p:sp>
          <p:nvSpPr>
            <p:cNvPr id="97" name="Line 222"/>
            <p:cNvSpPr>
              <a:spLocks noChangeShapeType="1"/>
            </p:cNvSpPr>
            <p:nvPr/>
          </p:nvSpPr>
          <p:spPr bwMode="auto">
            <a:xfrm flipV="1">
              <a:off x="768" y="0"/>
              <a:ext cx="0" cy="192"/>
            </a:xfrm>
            <a:prstGeom prst="line">
              <a:avLst/>
            </a:prstGeom>
            <a:noFill/>
            <a:ln w="19050" cap="sq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/>
              <a:endParaRPr lang="zh-CN" altLang="en-US"/>
            </a:p>
          </p:txBody>
        </p:sp>
        <p:sp>
          <p:nvSpPr>
            <p:cNvPr id="98" name="Line 223"/>
            <p:cNvSpPr>
              <a:spLocks noChangeShapeType="1"/>
            </p:cNvSpPr>
            <p:nvPr/>
          </p:nvSpPr>
          <p:spPr bwMode="auto">
            <a:xfrm>
              <a:off x="864" y="192"/>
              <a:ext cx="0" cy="144"/>
            </a:xfrm>
            <a:prstGeom prst="line">
              <a:avLst/>
            </a:prstGeom>
            <a:noFill/>
            <a:ln w="19050" cap="sq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/>
              <a:endParaRPr lang="zh-CN" altLang="en-US"/>
            </a:p>
          </p:txBody>
        </p:sp>
        <p:sp>
          <p:nvSpPr>
            <p:cNvPr id="99" name="Line 224"/>
            <p:cNvSpPr>
              <a:spLocks noChangeShapeType="1"/>
            </p:cNvSpPr>
            <p:nvPr/>
          </p:nvSpPr>
          <p:spPr bwMode="auto">
            <a:xfrm>
              <a:off x="816" y="192"/>
              <a:ext cx="48" cy="0"/>
            </a:xfrm>
            <a:prstGeom prst="line">
              <a:avLst/>
            </a:prstGeom>
            <a:noFill/>
            <a:ln w="19050" cap="sq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/>
              <a:endParaRPr lang="zh-CN" altLang="en-US"/>
            </a:p>
          </p:txBody>
        </p:sp>
        <p:sp>
          <p:nvSpPr>
            <p:cNvPr id="100" name="Line 225"/>
            <p:cNvSpPr>
              <a:spLocks noChangeShapeType="1"/>
            </p:cNvSpPr>
            <p:nvPr/>
          </p:nvSpPr>
          <p:spPr bwMode="auto">
            <a:xfrm flipV="1">
              <a:off x="816" y="0"/>
              <a:ext cx="0" cy="192"/>
            </a:xfrm>
            <a:prstGeom prst="line">
              <a:avLst/>
            </a:prstGeom>
            <a:noFill/>
            <a:ln w="19050" cap="sq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/>
              <a:endParaRPr lang="zh-CN" altLang="en-US"/>
            </a:p>
          </p:txBody>
        </p:sp>
        <p:sp>
          <p:nvSpPr>
            <p:cNvPr id="101" name="Line 226"/>
            <p:cNvSpPr>
              <a:spLocks noChangeShapeType="1"/>
            </p:cNvSpPr>
            <p:nvPr/>
          </p:nvSpPr>
          <p:spPr bwMode="auto">
            <a:xfrm>
              <a:off x="1200" y="96"/>
              <a:ext cx="0" cy="240"/>
            </a:xfrm>
            <a:prstGeom prst="line">
              <a:avLst/>
            </a:prstGeom>
            <a:noFill/>
            <a:ln w="19050" cap="sq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/>
              <a:endParaRPr lang="zh-CN" altLang="en-US"/>
            </a:p>
          </p:txBody>
        </p:sp>
        <p:sp>
          <p:nvSpPr>
            <p:cNvPr id="102" name="Line 227"/>
            <p:cNvSpPr>
              <a:spLocks noChangeShapeType="1"/>
            </p:cNvSpPr>
            <p:nvPr/>
          </p:nvSpPr>
          <p:spPr bwMode="auto">
            <a:xfrm>
              <a:off x="864" y="96"/>
              <a:ext cx="336" cy="0"/>
            </a:xfrm>
            <a:prstGeom prst="line">
              <a:avLst/>
            </a:prstGeom>
            <a:noFill/>
            <a:ln w="19050" cap="sq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/>
              <a:endParaRPr lang="zh-CN" altLang="en-US"/>
            </a:p>
          </p:txBody>
        </p:sp>
        <p:sp>
          <p:nvSpPr>
            <p:cNvPr id="103" name="Line 228"/>
            <p:cNvSpPr>
              <a:spLocks noChangeShapeType="1"/>
            </p:cNvSpPr>
            <p:nvPr/>
          </p:nvSpPr>
          <p:spPr bwMode="auto">
            <a:xfrm flipV="1">
              <a:off x="864" y="0"/>
              <a:ext cx="0" cy="96"/>
            </a:xfrm>
            <a:prstGeom prst="line">
              <a:avLst/>
            </a:prstGeom>
            <a:noFill/>
            <a:ln w="19050" cap="sq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/>
              <a:endParaRPr lang="zh-CN" altLang="en-US"/>
            </a:p>
          </p:txBody>
        </p:sp>
      </p:grpSp>
      <p:grpSp>
        <p:nvGrpSpPr>
          <p:cNvPr id="104" name="Group 105"/>
          <p:cNvGrpSpPr>
            <a:grpSpLocks/>
          </p:cNvGrpSpPr>
          <p:nvPr/>
        </p:nvGrpSpPr>
        <p:grpSpPr bwMode="auto">
          <a:xfrm>
            <a:off x="3151957" y="1260057"/>
            <a:ext cx="646113" cy="917576"/>
            <a:chOff x="-204" y="-146"/>
            <a:chExt cx="407" cy="578"/>
          </a:xfrm>
        </p:grpSpPr>
        <p:sp>
          <p:nvSpPr>
            <p:cNvPr id="105" name="Line 230"/>
            <p:cNvSpPr>
              <a:spLocks noChangeShapeType="1"/>
            </p:cNvSpPr>
            <p:nvPr/>
          </p:nvSpPr>
          <p:spPr bwMode="auto">
            <a:xfrm>
              <a:off x="0" y="96"/>
              <a:ext cx="0" cy="33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/>
              <a:endParaRPr lang="zh-CN" altLang="en-US"/>
            </a:p>
          </p:txBody>
        </p:sp>
        <p:sp>
          <p:nvSpPr>
            <p:cNvPr id="106" name="Rectangle 231"/>
            <p:cNvSpPr>
              <a:spLocks noChangeArrowheads="1"/>
            </p:cNvSpPr>
            <p:nvPr/>
          </p:nvSpPr>
          <p:spPr bwMode="auto">
            <a:xfrm>
              <a:off x="-204" y="-146"/>
              <a:ext cx="407" cy="2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marL="469900" indent="-4699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ctr" eaLnBrk="1" hangingPunct="1">
                <a:buFont typeface="Wingdings" panose="05000000000000000000" pitchFamily="2" charset="2"/>
                <a:buNone/>
              </a:pPr>
              <a:r>
                <a:rPr lang="en-US" altLang="zh-CN" sz="1900" dirty="0">
                  <a:solidFill>
                    <a:srgbClr val="008000"/>
                  </a:solidFill>
                  <a:ea typeface="微软雅黑" panose="020B0503020204020204" pitchFamily="34" charset="-122"/>
                </a:rPr>
                <a:t>C</a:t>
              </a:r>
              <a:r>
                <a:rPr lang="en-US" altLang="zh-CN" sz="1900" baseline="-25000" dirty="0">
                  <a:solidFill>
                    <a:srgbClr val="008000"/>
                  </a:solidFill>
                  <a:ea typeface="微软雅黑" panose="020B0503020204020204" pitchFamily="34" charset="-122"/>
                </a:rPr>
                <a:t>4</a:t>
              </a:r>
              <a:r>
                <a:rPr lang="en-US" altLang="zh-CN" sz="1700" baseline="-25000" dirty="0">
                  <a:solidFill>
                    <a:srgbClr val="008000"/>
                  </a:solidFill>
                  <a:ea typeface="微软雅黑" panose="020B0503020204020204" pitchFamily="34" charset="-122"/>
                </a:rPr>
                <a:t> </a:t>
              </a:r>
            </a:p>
          </p:txBody>
        </p:sp>
      </p:grpSp>
      <p:grpSp>
        <p:nvGrpSpPr>
          <p:cNvPr id="107" name="Group 108"/>
          <p:cNvGrpSpPr>
            <a:grpSpLocks/>
          </p:cNvGrpSpPr>
          <p:nvPr/>
        </p:nvGrpSpPr>
        <p:grpSpPr bwMode="auto">
          <a:xfrm>
            <a:off x="5088706" y="1247357"/>
            <a:ext cx="646113" cy="930276"/>
            <a:chOff x="-184" y="-154"/>
            <a:chExt cx="407" cy="586"/>
          </a:xfrm>
        </p:grpSpPr>
        <p:sp>
          <p:nvSpPr>
            <p:cNvPr id="108" name="Rectangle 182"/>
            <p:cNvSpPr>
              <a:spLocks noChangeArrowheads="1"/>
            </p:cNvSpPr>
            <p:nvPr/>
          </p:nvSpPr>
          <p:spPr bwMode="auto">
            <a:xfrm>
              <a:off x="-184" y="-154"/>
              <a:ext cx="407" cy="1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marL="469900" indent="-4699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ctr" eaLnBrk="1" hangingPunct="1">
                <a:buFont typeface="Wingdings" panose="05000000000000000000" pitchFamily="2" charset="2"/>
                <a:buNone/>
              </a:pPr>
              <a:r>
                <a:rPr lang="en-US" altLang="zh-CN" sz="1900" dirty="0">
                  <a:solidFill>
                    <a:srgbClr val="008000"/>
                  </a:solidFill>
                  <a:ea typeface="微软雅黑" panose="020B0503020204020204" pitchFamily="34" charset="-122"/>
                </a:rPr>
                <a:t>C</a:t>
              </a:r>
              <a:r>
                <a:rPr lang="en-US" altLang="zh-CN" sz="1900" baseline="-25000" dirty="0">
                  <a:solidFill>
                    <a:srgbClr val="008000"/>
                  </a:solidFill>
                  <a:ea typeface="微软雅黑" panose="020B0503020204020204" pitchFamily="34" charset="-122"/>
                </a:rPr>
                <a:t>3</a:t>
              </a:r>
              <a:endParaRPr lang="en-US" altLang="zh-CN" sz="1700" baseline="-25000" dirty="0">
                <a:solidFill>
                  <a:srgbClr val="008000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09" name="Line 233"/>
            <p:cNvSpPr>
              <a:spLocks noChangeShapeType="1"/>
            </p:cNvSpPr>
            <p:nvPr/>
          </p:nvSpPr>
          <p:spPr bwMode="auto">
            <a:xfrm>
              <a:off x="0" y="96"/>
              <a:ext cx="0" cy="33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/>
              <a:endParaRPr lang="zh-CN" altLang="en-US"/>
            </a:p>
          </p:txBody>
        </p:sp>
      </p:grpSp>
      <p:grpSp>
        <p:nvGrpSpPr>
          <p:cNvPr id="110" name="Group 111"/>
          <p:cNvGrpSpPr>
            <a:grpSpLocks/>
          </p:cNvGrpSpPr>
          <p:nvPr/>
        </p:nvGrpSpPr>
        <p:grpSpPr bwMode="auto">
          <a:xfrm>
            <a:off x="6898456" y="1231482"/>
            <a:ext cx="646113" cy="946151"/>
            <a:chOff x="-196" y="-164"/>
            <a:chExt cx="407" cy="596"/>
          </a:xfrm>
        </p:grpSpPr>
        <p:sp>
          <p:nvSpPr>
            <p:cNvPr id="111" name="Rectangle 54"/>
            <p:cNvSpPr>
              <a:spLocks noChangeArrowheads="1"/>
            </p:cNvSpPr>
            <p:nvPr/>
          </p:nvSpPr>
          <p:spPr bwMode="auto">
            <a:xfrm>
              <a:off x="-196" y="-164"/>
              <a:ext cx="407" cy="1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marL="469900" indent="-4699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ctr" eaLnBrk="1" hangingPunct="1">
                <a:buFont typeface="Wingdings" panose="05000000000000000000" pitchFamily="2" charset="2"/>
                <a:buNone/>
              </a:pPr>
              <a:r>
                <a:rPr lang="en-US" altLang="zh-CN" sz="1900" dirty="0">
                  <a:solidFill>
                    <a:srgbClr val="008000"/>
                  </a:solidFill>
                  <a:ea typeface="微软雅黑" panose="020B0503020204020204" pitchFamily="34" charset="-122"/>
                </a:rPr>
                <a:t>C</a:t>
              </a:r>
              <a:r>
                <a:rPr lang="en-US" altLang="zh-CN" sz="1900" baseline="-25000" dirty="0">
                  <a:solidFill>
                    <a:srgbClr val="008000"/>
                  </a:solidFill>
                  <a:ea typeface="微软雅黑" panose="020B0503020204020204" pitchFamily="34" charset="-122"/>
                </a:rPr>
                <a:t>2</a:t>
              </a:r>
              <a:r>
                <a:rPr lang="en-US" altLang="zh-CN" sz="1700" baseline="-25000" dirty="0">
                  <a:solidFill>
                    <a:srgbClr val="008000"/>
                  </a:solidFill>
                  <a:ea typeface="微软雅黑" panose="020B0503020204020204" pitchFamily="34" charset="-122"/>
                </a:rPr>
                <a:t> </a:t>
              </a:r>
            </a:p>
          </p:txBody>
        </p:sp>
        <p:sp>
          <p:nvSpPr>
            <p:cNvPr id="112" name="Line 235"/>
            <p:cNvSpPr>
              <a:spLocks noChangeShapeType="1"/>
            </p:cNvSpPr>
            <p:nvPr/>
          </p:nvSpPr>
          <p:spPr bwMode="auto">
            <a:xfrm>
              <a:off x="0" y="96"/>
              <a:ext cx="0" cy="33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/>
              <a:endParaRPr lang="zh-CN" altLang="en-US"/>
            </a:p>
          </p:txBody>
        </p:sp>
      </p:grpSp>
      <p:grpSp>
        <p:nvGrpSpPr>
          <p:cNvPr id="113" name="Group 114"/>
          <p:cNvGrpSpPr>
            <a:grpSpLocks/>
          </p:cNvGrpSpPr>
          <p:nvPr/>
        </p:nvGrpSpPr>
        <p:grpSpPr bwMode="auto">
          <a:xfrm>
            <a:off x="8638357" y="1233070"/>
            <a:ext cx="646112" cy="944563"/>
            <a:chOff x="-175" y="-163"/>
            <a:chExt cx="407" cy="595"/>
          </a:xfrm>
        </p:grpSpPr>
        <p:sp>
          <p:nvSpPr>
            <p:cNvPr id="114" name="Rectangle 18"/>
            <p:cNvSpPr>
              <a:spLocks noChangeArrowheads="1"/>
            </p:cNvSpPr>
            <p:nvPr/>
          </p:nvSpPr>
          <p:spPr bwMode="auto">
            <a:xfrm>
              <a:off x="-175" y="-163"/>
              <a:ext cx="407" cy="1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marL="469900" indent="-4699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ctr" eaLnBrk="1" hangingPunct="1">
                <a:buFont typeface="Wingdings" panose="05000000000000000000" pitchFamily="2" charset="2"/>
                <a:buNone/>
              </a:pPr>
              <a:r>
                <a:rPr lang="en-US" altLang="zh-CN" sz="1900" dirty="0">
                  <a:solidFill>
                    <a:srgbClr val="008000"/>
                  </a:solidFill>
                  <a:ea typeface="微软雅黑" panose="020B0503020204020204" pitchFamily="34" charset="-122"/>
                </a:rPr>
                <a:t>C</a:t>
              </a:r>
              <a:r>
                <a:rPr lang="en-US" altLang="zh-CN" sz="1900" baseline="-25000" dirty="0">
                  <a:solidFill>
                    <a:srgbClr val="008000"/>
                  </a:solidFill>
                  <a:ea typeface="微软雅黑" panose="020B0503020204020204" pitchFamily="34" charset="-122"/>
                </a:rPr>
                <a:t>1</a:t>
              </a:r>
              <a:r>
                <a:rPr lang="en-US" altLang="zh-CN" sz="1700" baseline="-25000" dirty="0">
                  <a:solidFill>
                    <a:srgbClr val="008000"/>
                  </a:solidFill>
                  <a:ea typeface="微软雅黑" panose="020B0503020204020204" pitchFamily="34" charset="-122"/>
                </a:rPr>
                <a:t> </a:t>
              </a:r>
            </a:p>
          </p:txBody>
        </p:sp>
        <p:sp>
          <p:nvSpPr>
            <p:cNvPr id="115" name="Line 236"/>
            <p:cNvSpPr>
              <a:spLocks noChangeShapeType="1"/>
            </p:cNvSpPr>
            <p:nvPr/>
          </p:nvSpPr>
          <p:spPr bwMode="auto">
            <a:xfrm>
              <a:off x="29" y="96"/>
              <a:ext cx="0" cy="33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/>
              <a:endParaRPr lang="zh-CN" altLang="en-US"/>
            </a:p>
          </p:txBody>
        </p:sp>
      </p:grpSp>
      <p:sp>
        <p:nvSpPr>
          <p:cNvPr id="116" name="Rectangle 102"/>
          <p:cNvSpPr>
            <a:spLocks noChangeArrowheads="1"/>
          </p:cNvSpPr>
          <p:nvPr/>
        </p:nvSpPr>
        <p:spPr bwMode="auto">
          <a:xfrm>
            <a:off x="8733606" y="2177632"/>
            <a:ext cx="457200" cy="304800"/>
          </a:xfrm>
          <a:prstGeom prst="rect">
            <a:avLst/>
          </a:prstGeom>
          <a:solidFill>
            <a:srgbClr val="99FFCC"/>
          </a:solidFill>
          <a:ln w="19050" cap="sq">
            <a:solidFill>
              <a:schemeClr val="accent2"/>
            </a:solidFill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anchor="ctr" anchorCtr="1"/>
          <a:lstStyle>
            <a:lvl1pPr algn="ctr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1pPr>
            <a:lvl2pPr marL="742950" indent="-285750" algn="ctr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marL="1143000" indent="-228600" algn="ctr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marL="1600200" indent="-228600" algn="ctr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marL="2057400" indent="-228600" algn="ctr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buClr>
                <a:schemeClr val="accent2"/>
              </a:buClr>
              <a:buSzTx/>
            </a:pPr>
            <a:r>
              <a:rPr lang="en-US" altLang="zh-CN" sz="1800" b="0" u="none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≥1</a:t>
            </a:r>
          </a:p>
        </p:txBody>
      </p:sp>
      <p:sp>
        <p:nvSpPr>
          <p:cNvPr id="117" name="Rectangle 103"/>
          <p:cNvSpPr>
            <a:spLocks noChangeArrowheads="1"/>
          </p:cNvSpPr>
          <p:nvPr/>
        </p:nvSpPr>
        <p:spPr bwMode="auto">
          <a:xfrm>
            <a:off x="6981006" y="2177632"/>
            <a:ext cx="457200" cy="304800"/>
          </a:xfrm>
          <a:prstGeom prst="rect">
            <a:avLst/>
          </a:prstGeom>
          <a:solidFill>
            <a:srgbClr val="99FFCC"/>
          </a:solidFill>
          <a:ln w="19050" cap="sq">
            <a:solidFill>
              <a:schemeClr val="accent2"/>
            </a:solidFill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anchor="ctr" anchorCtr="1"/>
          <a:lstStyle>
            <a:lvl1pPr algn="ctr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1pPr>
            <a:lvl2pPr marL="742950" indent="-285750" algn="ctr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marL="1143000" indent="-228600" algn="ctr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marL="1600200" indent="-228600" algn="ctr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marL="2057400" indent="-228600" algn="ctr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buClr>
                <a:schemeClr val="accent2"/>
              </a:buClr>
              <a:buSzTx/>
            </a:pPr>
            <a:r>
              <a:rPr lang="en-US" altLang="zh-CN" sz="1800" b="0" u="none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≥1</a:t>
            </a:r>
          </a:p>
        </p:txBody>
      </p:sp>
      <p:grpSp>
        <p:nvGrpSpPr>
          <p:cNvPr id="118" name="Group 119"/>
          <p:cNvGrpSpPr>
            <a:grpSpLocks/>
          </p:cNvGrpSpPr>
          <p:nvPr/>
        </p:nvGrpSpPr>
        <p:grpSpPr bwMode="auto">
          <a:xfrm>
            <a:off x="4618806" y="2177632"/>
            <a:ext cx="1524000" cy="1143000"/>
            <a:chOff x="0" y="0"/>
            <a:chExt cx="960" cy="720"/>
          </a:xfrm>
        </p:grpSpPr>
        <p:sp>
          <p:nvSpPr>
            <p:cNvPr id="119" name="Rectangle 91"/>
            <p:cNvSpPr>
              <a:spLocks noChangeArrowheads="1"/>
            </p:cNvSpPr>
            <p:nvPr/>
          </p:nvSpPr>
          <p:spPr bwMode="auto">
            <a:xfrm>
              <a:off x="672" y="528"/>
              <a:ext cx="288" cy="192"/>
            </a:xfrm>
            <a:prstGeom prst="rect">
              <a:avLst/>
            </a:prstGeom>
            <a:solidFill>
              <a:srgbClr val="FFCC00"/>
            </a:solidFill>
            <a:ln w="19050" cap="sq">
              <a:solidFill>
                <a:schemeClr val="accent2"/>
              </a:solidFill>
              <a:miter lim="800000"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ctr" eaLnBrk="1" hangingPunct="1">
                <a:buFont typeface="Wingdings" panose="05000000000000000000" pitchFamily="2" charset="2"/>
                <a:buNone/>
              </a:pPr>
              <a:r>
                <a:rPr lang="en-US" altLang="zh-CN" sz="1800" dirty="0"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&amp;</a:t>
              </a:r>
            </a:p>
          </p:txBody>
        </p:sp>
        <p:sp>
          <p:nvSpPr>
            <p:cNvPr id="120" name="Rectangle 92"/>
            <p:cNvSpPr>
              <a:spLocks noChangeArrowheads="1"/>
            </p:cNvSpPr>
            <p:nvPr/>
          </p:nvSpPr>
          <p:spPr bwMode="auto">
            <a:xfrm>
              <a:off x="336" y="528"/>
              <a:ext cx="288" cy="192"/>
            </a:xfrm>
            <a:prstGeom prst="rect">
              <a:avLst/>
            </a:prstGeom>
            <a:solidFill>
              <a:srgbClr val="FFCC00"/>
            </a:solidFill>
            <a:ln w="19050" cap="sq">
              <a:solidFill>
                <a:schemeClr val="accent2"/>
              </a:solidFill>
              <a:miter lim="800000"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ctr" eaLnBrk="1" hangingPunct="1">
                <a:buFont typeface="Wingdings" panose="05000000000000000000" pitchFamily="2" charset="2"/>
                <a:buNone/>
              </a:pPr>
              <a:r>
                <a:rPr lang="en-US" altLang="zh-CN" sz="1800" dirty="0"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&amp;</a:t>
              </a:r>
            </a:p>
          </p:txBody>
        </p:sp>
        <p:sp>
          <p:nvSpPr>
            <p:cNvPr id="121" name="Rectangle 93"/>
            <p:cNvSpPr>
              <a:spLocks noChangeArrowheads="1"/>
            </p:cNvSpPr>
            <p:nvPr/>
          </p:nvSpPr>
          <p:spPr bwMode="auto">
            <a:xfrm>
              <a:off x="0" y="528"/>
              <a:ext cx="288" cy="192"/>
            </a:xfrm>
            <a:prstGeom prst="rect">
              <a:avLst/>
            </a:prstGeom>
            <a:solidFill>
              <a:srgbClr val="FFCC00"/>
            </a:solidFill>
            <a:ln w="19050" cap="sq">
              <a:solidFill>
                <a:schemeClr val="accent2"/>
              </a:solidFill>
              <a:miter lim="800000"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ctr" eaLnBrk="1" hangingPunct="1">
                <a:buFont typeface="Wingdings" panose="05000000000000000000" pitchFamily="2" charset="2"/>
                <a:buNone/>
              </a:pPr>
              <a:r>
                <a:rPr lang="en-US" altLang="zh-CN" sz="1800" dirty="0"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&amp;</a:t>
              </a:r>
            </a:p>
          </p:txBody>
        </p:sp>
        <p:sp>
          <p:nvSpPr>
            <p:cNvPr id="122" name="Rectangle 126"/>
            <p:cNvSpPr>
              <a:spLocks noChangeArrowheads="1"/>
            </p:cNvSpPr>
            <p:nvPr/>
          </p:nvSpPr>
          <p:spPr bwMode="auto">
            <a:xfrm>
              <a:off x="336" y="0"/>
              <a:ext cx="288" cy="192"/>
            </a:xfrm>
            <a:prstGeom prst="rect">
              <a:avLst/>
            </a:prstGeom>
            <a:solidFill>
              <a:srgbClr val="99FFCC"/>
            </a:solidFill>
            <a:ln w="19050" cap="sq">
              <a:solidFill>
                <a:schemeClr val="accent2"/>
              </a:solidFill>
              <a:miter lim="800000"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 anchor="ctr" anchorCtr="1"/>
            <a:lstStyle>
              <a:lvl1pPr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1pPr>
              <a:lvl2pPr marL="742950" indent="-285750"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2pPr>
              <a:lvl3pPr marL="1143000" indent="-228600"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3pPr>
              <a:lvl4pPr marL="1600200" indent="-228600"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4pPr>
              <a:lvl5pPr marL="2057400" indent="-228600"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9pPr>
            </a:lstStyle>
            <a:p>
              <a:pPr eaLnBrk="1" hangingPunct="1">
                <a:lnSpc>
                  <a:spcPct val="120000"/>
                </a:lnSpc>
                <a:buClr>
                  <a:schemeClr val="accent2"/>
                </a:buClr>
                <a:buSzTx/>
              </a:pPr>
              <a:r>
                <a:rPr lang="en-US" altLang="zh-CN" sz="1800" b="0" u="none" dirty="0">
                  <a:solidFill>
                    <a:schemeClr val="tx1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≥1</a:t>
              </a:r>
            </a:p>
          </p:txBody>
        </p:sp>
      </p:grpSp>
      <p:grpSp>
        <p:nvGrpSpPr>
          <p:cNvPr id="123" name="Group 124"/>
          <p:cNvGrpSpPr>
            <a:grpSpLocks/>
          </p:cNvGrpSpPr>
          <p:nvPr/>
        </p:nvGrpSpPr>
        <p:grpSpPr bwMode="auto">
          <a:xfrm>
            <a:off x="2332806" y="2177632"/>
            <a:ext cx="2057400" cy="1143000"/>
            <a:chOff x="0" y="0"/>
            <a:chExt cx="1296" cy="720"/>
          </a:xfrm>
        </p:grpSpPr>
        <p:sp>
          <p:nvSpPr>
            <p:cNvPr id="124" name="Rectangle 95"/>
            <p:cNvSpPr>
              <a:spLocks noChangeArrowheads="1"/>
            </p:cNvSpPr>
            <p:nvPr/>
          </p:nvSpPr>
          <p:spPr bwMode="auto">
            <a:xfrm>
              <a:off x="1008" y="528"/>
              <a:ext cx="288" cy="192"/>
            </a:xfrm>
            <a:prstGeom prst="rect">
              <a:avLst/>
            </a:prstGeom>
            <a:solidFill>
              <a:srgbClr val="FFCC00"/>
            </a:solidFill>
            <a:ln w="19050" cap="sq">
              <a:solidFill>
                <a:schemeClr val="accent2"/>
              </a:solidFill>
              <a:miter lim="800000"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ctr" eaLnBrk="1" hangingPunct="1">
                <a:buFont typeface="Wingdings" panose="05000000000000000000" pitchFamily="2" charset="2"/>
                <a:buNone/>
              </a:pPr>
              <a:r>
                <a:rPr lang="en-US" altLang="zh-CN" sz="1800" dirty="0"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&amp;</a:t>
              </a:r>
            </a:p>
          </p:txBody>
        </p:sp>
        <p:sp>
          <p:nvSpPr>
            <p:cNvPr id="125" name="Rectangle 96"/>
            <p:cNvSpPr>
              <a:spLocks noChangeArrowheads="1"/>
            </p:cNvSpPr>
            <p:nvPr/>
          </p:nvSpPr>
          <p:spPr bwMode="auto">
            <a:xfrm>
              <a:off x="672" y="528"/>
              <a:ext cx="288" cy="192"/>
            </a:xfrm>
            <a:prstGeom prst="rect">
              <a:avLst/>
            </a:prstGeom>
            <a:solidFill>
              <a:srgbClr val="FFCC00"/>
            </a:solidFill>
            <a:ln w="19050" cap="sq">
              <a:solidFill>
                <a:schemeClr val="accent2"/>
              </a:solidFill>
              <a:miter lim="800000"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ctr" eaLnBrk="1" hangingPunct="1">
                <a:buFont typeface="Wingdings" panose="05000000000000000000" pitchFamily="2" charset="2"/>
                <a:buNone/>
              </a:pPr>
              <a:r>
                <a:rPr lang="en-US" altLang="zh-CN" sz="1800" dirty="0"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&amp;</a:t>
              </a:r>
            </a:p>
          </p:txBody>
        </p:sp>
        <p:sp>
          <p:nvSpPr>
            <p:cNvPr id="126" name="Rectangle 97"/>
            <p:cNvSpPr>
              <a:spLocks noChangeArrowheads="1"/>
            </p:cNvSpPr>
            <p:nvPr/>
          </p:nvSpPr>
          <p:spPr bwMode="auto">
            <a:xfrm>
              <a:off x="336" y="528"/>
              <a:ext cx="288" cy="192"/>
            </a:xfrm>
            <a:prstGeom prst="rect">
              <a:avLst/>
            </a:prstGeom>
            <a:solidFill>
              <a:srgbClr val="FFCC00"/>
            </a:solidFill>
            <a:ln w="19050" cap="sq">
              <a:solidFill>
                <a:schemeClr val="accent2"/>
              </a:solidFill>
              <a:miter lim="800000"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ctr" eaLnBrk="1" hangingPunct="1">
                <a:buFont typeface="Wingdings" panose="05000000000000000000" pitchFamily="2" charset="2"/>
                <a:buNone/>
              </a:pPr>
              <a:r>
                <a:rPr lang="en-US" altLang="zh-CN" sz="1800" dirty="0"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&amp;</a:t>
              </a:r>
            </a:p>
          </p:txBody>
        </p:sp>
        <p:sp>
          <p:nvSpPr>
            <p:cNvPr id="127" name="Rectangle 101"/>
            <p:cNvSpPr>
              <a:spLocks noChangeArrowheads="1"/>
            </p:cNvSpPr>
            <p:nvPr/>
          </p:nvSpPr>
          <p:spPr bwMode="auto">
            <a:xfrm>
              <a:off x="0" y="528"/>
              <a:ext cx="288" cy="192"/>
            </a:xfrm>
            <a:prstGeom prst="rect">
              <a:avLst/>
            </a:prstGeom>
            <a:solidFill>
              <a:srgbClr val="FFCC00"/>
            </a:solidFill>
            <a:ln w="19050" cap="sq">
              <a:solidFill>
                <a:schemeClr val="accent2"/>
              </a:solidFill>
              <a:miter lim="800000"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ctr" eaLnBrk="1" hangingPunct="1">
                <a:buFont typeface="Wingdings" panose="05000000000000000000" pitchFamily="2" charset="2"/>
                <a:buNone/>
              </a:pPr>
              <a:r>
                <a:rPr lang="en-US" altLang="zh-CN" sz="1800" dirty="0"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&amp;</a:t>
              </a:r>
            </a:p>
          </p:txBody>
        </p:sp>
        <p:sp>
          <p:nvSpPr>
            <p:cNvPr id="128" name="Rectangle 127"/>
            <p:cNvSpPr>
              <a:spLocks noChangeArrowheads="1"/>
            </p:cNvSpPr>
            <p:nvPr/>
          </p:nvSpPr>
          <p:spPr bwMode="auto">
            <a:xfrm>
              <a:off x="576" y="0"/>
              <a:ext cx="288" cy="192"/>
            </a:xfrm>
            <a:prstGeom prst="rect">
              <a:avLst/>
            </a:prstGeom>
            <a:solidFill>
              <a:srgbClr val="99FFCC"/>
            </a:solidFill>
            <a:ln w="19050" cap="sq">
              <a:solidFill>
                <a:schemeClr val="accent2"/>
              </a:solidFill>
              <a:miter lim="800000"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 anchor="ctr" anchorCtr="1"/>
            <a:lstStyle>
              <a:lvl1pPr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1pPr>
              <a:lvl2pPr marL="742950" indent="-285750"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2pPr>
              <a:lvl3pPr marL="1143000" indent="-228600"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3pPr>
              <a:lvl4pPr marL="1600200" indent="-228600"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4pPr>
              <a:lvl5pPr marL="2057400" indent="-228600"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9pPr>
            </a:lstStyle>
            <a:p>
              <a:pPr eaLnBrk="1" hangingPunct="1">
                <a:lnSpc>
                  <a:spcPct val="120000"/>
                </a:lnSpc>
                <a:buClr>
                  <a:schemeClr val="accent2"/>
                </a:buClr>
                <a:buSzTx/>
              </a:pPr>
              <a:r>
                <a:rPr lang="en-US" altLang="zh-CN" sz="1800" b="0" u="none" dirty="0">
                  <a:solidFill>
                    <a:schemeClr val="tx1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≥1</a:t>
              </a:r>
            </a:p>
          </p:txBody>
        </p:sp>
      </p:grpSp>
      <p:sp>
        <p:nvSpPr>
          <p:cNvPr id="129" name="内容占位符 2"/>
          <p:cNvSpPr txBox="1">
            <a:spLocks/>
          </p:cNvSpPr>
          <p:nvPr/>
        </p:nvSpPr>
        <p:spPr>
          <a:xfrm>
            <a:off x="4471384" y="5851106"/>
            <a:ext cx="3249232" cy="493653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lang="zh-CN" altLang="en-US" sz="2000" dirty="0" smtClean="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lang="zh-CN" altLang="en-US" sz="2000" dirty="0" smtClean="0">
                <a:solidFill>
                  <a:schemeClr val="tx1"/>
                </a:solidFill>
                <a:latin typeface="+mn-ea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ctr">
              <a:buNone/>
            </a:pPr>
            <a:r>
              <a:rPr lang="en-US" altLang="zh-CN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Black" panose="020B0A02040204020203" pitchFamily="34" charset="0"/>
              </a:rPr>
              <a:t>2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Black" panose="020B0A02040204020203" pitchFamily="34" charset="0"/>
              </a:rPr>
              <a:t>级门电路延迟</a:t>
            </a:r>
          </a:p>
          <a:p>
            <a:pPr algn="ctr"/>
            <a:endParaRPr lang="zh-CN" altLang="en-US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 Black" panose="020B0A02040204020203" pitchFamily="34" charset="0"/>
            </a:endParaRPr>
          </a:p>
        </p:txBody>
      </p:sp>
      <p:sp>
        <p:nvSpPr>
          <p:cNvPr id="8" name="Rectangle 84"/>
          <p:cNvSpPr>
            <a:spLocks noChangeArrowheads="1"/>
          </p:cNvSpPr>
          <p:nvPr/>
        </p:nvSpPr>
        <p:spPr bwMode="auto">
          <a:xfrm>
            <a:off x="9267006" y="3015832"/>
            <a:ext cx="457200" cy="304800"/>
          </a:xfrm>
          <a:prstGeom prst="rect">
            <a:avLst/>
          </a:prstGeom>
          <a:solidFill>
            <a:srgbClr val="FFCC00"/>
          </a:solidFill>
          <a:ln w="19050" cap="sq">
            <a:solidFill>
              <a:schemeClr val="accent2"/>
            </a:solidFill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lnSpc>
                <a:spcPct val="120000"/>
              </a:lnSpc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algn="ctr" eaLnBrk="1" hangingPunct="1">
              <a:buFont typeface="Wingdings" panose="05000000000000000000" pitchFamily="2" charset="2"/>
              <a:buNone/>
            </a:pPr>
            <a:r>
              <a:rPr lang="en-US" altLang="zh-CN" sz="1800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&amp;</a:t>
            </a:r>
          </a:p>
        </p:txBody>
      </p:sp>
      <p:grpSp>
        <p:nvGrpSpPr>
          <p:cNvPr id="10" name="Group 11"/>
          <p:cNvGrpSpPr>
            <a:grpSpLocks/>
          </p:cNvGrpSpPr>
          <p:nvPr/>
        </p:nvGrpSpPr>
        <p:grpSpPr bwMode="auto">
          <a:xfrm>
            <a:off x="6981006" y="3015832"/>
            <a:ext cx="990600" cy="304800"/>
            <a:chOff x="0" y="0"/>
            <a:chExt cx="624" cy="192"/>
          </a:xfrm>
        </p:grpSpPr>
        <p:sp>
          <p:nvSpPr>
            <p:cNvPr id="11" name="Rectangle 87"/>
            <p:cNvSpPr>
              <a:spLocks noChangeArrowheads="1"/>
            </p:cNvSpPr>
            <p:nvPr/>
          </p:nvSpPr>
          <p:spPr bwMode="auto">
            <a:xfrm>
              <a:off x="336" y="0"/>
              <a:ext cx="288" cy="192"/>
            </a:xfrm>
            <a:prstGeom prst="rect">
              <a:avLst/>
            </a:prstGeom>
            <a:solidFill>
              <a:srgbClr val="FFCC00"/>
            </a:solidFill>
            <a:ln w="19050" cap="sq">
              <a:solidFill>
                <a:schemeClr val="accent2"/>
              </a:solidFill>
              <a:miter lim="800000"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ctr" eaLnBrk="1" hangingPunct="1">
                <a:buFont typeface="Wingdings" panose="05000000000000000000" pitchFamily="2" charset="2"/>
                <a:buNone/>
              </a:pPr>
              <a:r>
                <a:rPr lang="en-US" altLang="zh-CN" sz="1800" dirty="0"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&amp;</a:t>
              </a:r>
            </a:p>
          </p:txBody>
        </p:sp>
        <p:sp>
          <p:nvSpPr>
            <p:cNvPr id="12" name="Rectangle 88"/>
            <p:cNvSpPr>
              <a:spLocks noChangeArrowheads="1"/>
            </p:cNvSpPr>
            <p:nvPr/>
          </p:nvSpPr>
          <p:spPr bwMode="auto">
            <a:xfrm>
              <a:off x="0" y="0"/>
              <a:ext cx="288" cy="192"/>
            </a:xfrm>
            <a:prstGeom prst="rect">
              <a:avLst/>
            </a:prstGeom>
            <a:solidFill>
              <a:srgbClr val="FFCC00"/>
            </a:solidFill>
            <a:ln w="19050" cap="sq">
              <a:solidFill>
                <a:schemeClr val="accent2"/>
              </a:solidFill>
              <a:miter lim="800000"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ctr" eaLnBrk="1" hangingPunct="1">
                <a:buFont typeface="Wingdings" panose="05000000000000000000" pitchFamily="2" charset="2"/>
                <a:buNone/>
              </a:pPr>
              <a:r>
                <a:rPr lang="en-US" altLang="zh-CN" sz="1800" dirty="0"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&amp;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98157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repeatCount="3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2" repeatCount="3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1" repeatCount="3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1" repeatCount="3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2" repeatCount="3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1" repeatCount="3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2" repeatCount="3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1" repeatCount="3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4" repeatCount="3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22" presetClass="entr" presetSubtype="4" repeatCount="3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2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7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>
                      <p:stCondLst>
                        <p:cond delay="indefinite"/>
                      </p:stCondLst>
                      <p:childTnLst>
                        <p:par>
                          <p:cTn id="189" fill="hold">
                            <p:stCondLst>
                              <p:cond delay="0"/>
                            </p:stCondLst>
                            <p:childTnLst>
                              <p:par>
                                <p:cTn id="19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8" fill="hold">
                      <p:stCondLst>
                        <p:cond delay="indefinite"/>
                      </p:stCondLst>
                      <p:childTnLst>
                        <p:par>
                          <p:cTn id="199" fill="hold">
                            <p:stCondLst>
                              <p:cond delay="0"/>
                            </p:stCondLst>
                            <p:childTnLst>
                              <p:par>
                                <p:cTn id="20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8" fill="hold">
                      <p:stCondLst>
                        <p:cond delay="indefinite"/>
                      </p:stCondLst>
                      <p:childTnLst>
                        <p:par>
                          <p:cTn id="209" fill="hold">
                            <p:stCondLst>
                              <p:cond delay="0"/>
                            </p:stCondLst>
                            <p:childTnLst>
                              <p:par>
                                <p:cTn id="2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7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8" fill="hold">
                      <p:stCondLst>
                        <p:cond delay="indefinite"/>
                      </p:stCondLst>
                      <p:childTnLst>
                        <p:par>
                          <p:cTn id="219" fill="hold">
                            <p:stCondLst>
                              <p:cond delay="0"/>
                            </p:stCondLst>
                            <p:childTnLst>
                              <p:par>
                                <p:cTn id="2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2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utoUpdateAnimBg="0"/>
      <p:bldP spid="6" grpId="0" animBg="1"/>
      <p:bldP spid="7" grpId="0" animBg="1"/>
      <p:bldP spid="9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59" grpId="0" animBg="1"/>
      <p:bldP spid="64" grpId="0" animBg="1"/>
      <p:bldP spid="68" grpId="0" animBg="1"/>
      <p:bldP spid="69" grpId="0" animBg="1"/>
      <p:bldP spid="116" grpId="0" animBg="1" autoUpdateAnimBg="0"/>
      <p:bldP spid="117" grpId="0" animBg="1" autoUpdateAnimBg="0"/>
      <p:bldP spid="129" grpId="0"/>
      <p:bldP spid="8" grpId="0" animBg="1" autoUpdateAnimBg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快速加法器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800" b="1" spc="600" dirty="0">
                <a:solidFill>
                  <a:srgbClr val="800080"/>
                </a:solidFill>
                <a:latin typeface="Courier New" panose="02070309020205020404" pitchFamily="49" charset="0"/>
                <a:ea typeface="MS PGothic" panose="020B0600070205080204" pitchFamily="34" charset="-128"/>
                <a:cs typeface="Courier New" panose="02070309020205020404" pitchFamily="49" charset="0"/>
              </a:rPr>
              <a:t>S</a:t>
            </a:r>
            <a:r>
              <a:rPr lang="en-US" altLang="zh-CN" sz="2800" b="1" spc="600" baseline="-25000" dirty="0">
                <a:solidFill>
                  <a:srgbClr val="800080"/>
                </a:solidFill>
                <a:latin typeface="Courier New" panose="02070309020205020404" pitchFamily="49" charset="0"/>
                <a:ea typeface="MS PGothic" panose="020B0600070205080204" pitchFamily="34" charset="-128"/>
                <a:cs typeface="Courier New" panose="02070309020205020404" pitchFamily="49" charset="0"/>
              </a:rPr>
              <a:t>4 </a:t>
            </a:r>
            <a:r>
              <a:rPr lang="en-US" altLang="zh-CN" sz="2800" b="1" spc="600" dirty="0">
                <a:solidFill>
                  <a:srgbClr val="800080"/>
                </a:solidFill>
                <a:latin typeface="Courier New" panose="02070309020205020404" pitchFamily="49" charset="0"/>
                <a:ea typeface="MS PGothic" panose="020B0600070205080204" pitchFamily="34" charset="-128"/>
                <a:cs typeface="Courier New" panose="02070309020205020404" pitchFamily="49" charset="0"/>
              </a:rPr>
              <a:t>= </a:t>
            </a:r>
            <a:r>
              <a:rPr lang="en-US" altLang="zh-CN" sz="2800" b="1" spc="600" dirty="0">
                <a:solidFill>
                  <a:srgbClr val="C00000"/>
                </a:solidFill>
                <a:latin typeface="Courier New" panose="02070309020205020404" pitchFamily="49" charset="0"/>
                <a:ea typeface="MS PGothic" panose="020B0600070205080204" pitchFamily="34" charset="-128"/>
                <a:cs typeface="Courier New" panose="02070309020205020404" pitchFamily="49" charset="0"/>
              </a:rPr>
              <a:t>X</a:t>
            </a:r>
            <a:r>
              <a:rPr lang="en-US" altLang="zh-CN" sz="2800" b="1" spc="600" baseline="-25000" dirty="0">
                <a:solidFill>
                  <a:srgbClr val="C00000"/>
                </a:solidFill>
                <a:latin typeface="Courier New" panose="02070309020205020404" pitchFamily="49" charset="0"/>
                <a:ea typeface="MS PGothic" panose="020B0600070205080204" pitchFamily="34" charset="-128"/>
                <a:cs typeface="Courier New" panose="02070309020205020404" pitchFamily="49" charset="0"/>
              </a:rPr>
              <a:t>4</a:t>
            </a:r>
            <a:r>
              <a:rPr lang="en-US" altLang="zh-CN" sz="2800" b="1" spc="600" dirty="0">
                <a:solidFill>
                  <a:srgbClr val="C00000"/>
                </a:solidFill>
                <a:latin typeface="Courier New" panose="02070309020205020404" pitchFamily="49" charset="0"/>
                <a:ea typeface="MS PGothic" panose="020B0600070205080204" pitchFamily="34" charset="-128"/>
                <a:cs typeface="Courier New" panose="02070309020205020404" pitchFamily="49" charset="0"/>
              </a:rPr>
              <a:t>⊕Y</a:t>
            </a:r>
            <a:r>
              <a:rPr lang="en-US" altLang="zh-CN" sz="2800" b="1" spc="600" baseline="-25000" dirty="0">
                <a:solidFill>
                  <a:srgbClr val="C00000"/>
                </a:solidFill>
                <a:latin typeface="Courier New" panose="02070309020205020404" pitchFamily="49" charset="0"/>
                <a:ea typeface="MS PGothic" panose="020B0600070205080204" pitchFamily="34" charset="-128"/>
                <a:cs typeface="Courier New" panose="02070309020205020404" pitchFamily="49" charset="0"/>
              </a:rPr>
              <a:t>4</a:t>
            </a:r>
            <a:r>
              <a:rPr lang="en-US" altLang="zh-CN" sz="2800" b="1" spc="600" dirty="0">
                <a:latin typeface="Courier New" panose="02070309020205020404" pitchFamily="49" charset="0"/>
                <a:ea typeface="MS PGothic" panose="020B0600070205080204" pitchFamily="34" charset="-128"/>
                <a:cs typeface="Courier New" panose="02070309020205020404" pitchFamily="49" charset="0"/>
              </a:rPr>
              <a:t>⊕</a:t>
            </a:r>
            <a:r>
              <a:rPr lang="en-US" altLang="zh-CN" sz="2800" b="1" spc="600" dirty="0">
                <a:solidFill>
                  <a:srgbClr val="00B050"/>
                </a:solidFill>
                <a:latin typeface="Courier New" panose="02070309020205020404" pitchFamily="49" charset="0"/>
                <a:ea typeface="MS PGothic" panose="020B0600070205080204" pitchFamily="34" charset="-128"/>
                <a:cs typeface="Courier New" panose="02070309020205020404" pitchFamily="49" charset="0"/>
              </a:rPr>
              <a:t>C</a:t>
            </a:r>
            <a:r>
              <a:rPr lang="en-US" altLang="zh-CN" sz="2800" b="1" spc="600" baseline="-25000" dirty="0">
                <a:solidFill>
                  <a:srgbClr val="00B050"/>
                </a:solidFill>
                <a:latin typeface="Courier New" panose="02070309020205020404" pitchFamily="49" charset="0"/>
                <a:ea typeface="MS PGothic" panose="020B0600070205080204" pitchFamily="34" charset="-128"/>
                <a:cs typeface="Courier New" panose="02070309020205020404" pitchFamily="49" charset="0"/>
              </a:rPr>
              <a:t>3 </a:t>
            </a:r>
            <a:r>
              <a:rPr lang="en-US" altLang="zh-CN" sz="2800" b="1" spc="600" dirty="0">
                <a:solidFill>
                  <a:srgbClr val="800080"/>
                </a:solidFill>
                <a:latin typeface="Courier New" panose="02070309020205020404" pitchFamily="49" charset="0"/>
                <a:ea typeface="MS PGothic" panose="020B0600070205080204" pitchFamily="34" charset="-128"/>
                <a:cs typeface="Courier New" panose="02070309020205020404" pitchFamily="49" charset="0"/>
              </a:rPr>
              <a:t>= </a:t>
            </a:r>
            <a:r>
              <a:rPr lang="en-US" altLang="zh-CN" sz="2800" b="1" spc="600" dirty="0">
                <a:solidFill>
                  <a:srgbClr val="C00000"/>
                </a:solidFill>
                <a:latin typeface="Courier New" panose="02070309020205020404" pitchFamily="49" charset="0"/>
                <a:ea typeface="MS PGothic" panose="020B0600070205080204" pitchFamily="34" charset="-128"/>
                <a:cs typeface="Courier New" panose="02070309020205020404" pitchFamily="49" charset="0"/>
              </a:rPr>
              <a:t>P</a:t>
            </a:r>
            <a:r>
              <a:rPr lang="en-US" altLang="zh-CN" sz="2800" b="1" spc="600" baseline="-25000" dirty="0">
                <a:solidFill>
                  <a:srgbClr val="C00000"/>
                </a:solidFill>
                <a:latin typeface="Courier New" panose="02070309020205020404" pitchFamily="49" charset="0"/>
                <a:ea typeface="MS PGothic" panose="020B0600070205080204" pitchFamily="34" charset="-128"/>
                <a:cs typeface="Courier New" panose="02070309020205020404" pitchFamily="49" charset="0"/>
              </a:rPr>
              <a:t>4</a:t>
            </a:r>
            <a:r>
              <a:rPr lang="en-US" altLang="zh-CN" sz="2800" b="1" spc="600" dirty="0">
                <a:solidFill>
                  <a:srgbClr val="800080"/>
                </a:solidFill>
                <a:latin typeface="Courier New" panose="02070309020205020404" pitchFamily="49" charset="0"/>
                <a:ea typeface="MS PGothic" panose="020B0600070205080204" pitchFamily="34" charset="-128"/>
                <a:cs typeface="Courier New" panose="02070309020205020404" pitchFamily="49" charset="0"/>
              </a:rPr>
              <a:t>⊕</a:t>
            </a:r>
            <a:r>
              <a:rPr lang="en-US" altLang="zh-CN" sz="2800" b="1" spc="600" dirty="0">
                <a:solidFill>
                  <a:srgbClr val="00B050"/>
                </a:solidFill>
                <a:latin typeface="Courier New" panose="02070309020205020404" pitchFamily="49" charset="0"/>
                <a:ea typeface="MS PGothic" panose="020B0600070205080204" pitchFamily="34" charset="-128"/>
                <a:cs typeface="Courier New" panose="02070309020205020404" pitchFamily="49" charset="0"/>
              </a:rPr>
              <a:t>C</a:t>
            </a:r>
            <a:r>
              <a:rPr lang="en-US" altLang="zh-CN" sz="2800" b="1" spc="600" baseline="-25000" dirty="0">
                <a:solidFill>
                  <a:srgbClr val="00B050"/>
                </a:solidFill>
                <a:latin typeface="Courier New" panose="02070309020205020404" pitchFamily="49" charset="0"/>
                <a:ea typeface="MS PGothic" panose="020B0600070205080204" pitchFamily="34" charset="-128"/>
                <a:cs typeface="Courier New" panose="02070309020205020404" pitchFamily="49" charset="0"/>
              </a:rPr>
              <a:t>3</a:t>
            </a:r>
          </a:p>
          <a:p>
            <a:r>
              <a:rPr lang="en-US" altLang="zh-CN" sz="2800" b="1" spc="600" dirty="0">
                <a:solidFill>
                  <a:srgbClr val="800080"/>
                </a:solidFill>
                <a:latin typeface="Courier New" panose="02070309020205020404" pitchFamily="49" charset="0"/>
                <a:ea typeface="MS PGothic" panose="020B0600070205080204" pitchFamily="34" charset="-128"/>
                <a:cs typeface="Courier New" panose="02070309020205020404" pitchFamily="49" charset="0"/>
              </a:rPr>
              <a:t>S</a:t>
            </a:r>
            <a:r>
              <a:rPr lang="en-US" altLang="zh-CN" sz="2800" b="1" spc="600" baseline="-25000" dirty="0">
                <a:solidFill>
                  <a:srgbClr val="800080"/>
                </a:solidFill>
                <a:latin typeface="Courier New" panose="02070309020205020404" pitchFamily="49" charset="0"/>
                <a:ea typeface="MS PGothic" panose="020B0600070205080204" pitchFamily="34" charset="-128"/>
                <a:cs typeface="Courier New" panose="02070309020205020404" pitchFamily="49" charset="0"/>
              </a:rPr>
              <a:t>3 </a:t>
            </a:r>
            <a:r>
              <a:rPr lang="en-US" altLang="zh-CN" sz="2800" b="1" spc="600" dirty="0">
                <a:solidFill>
                  <a:srgbClr val="800080"/>
                </a:solidFill>
                <a:latin typeface="Courier New" panose="02070309020205020404" pitchFamily="49" charset="0"/>
                <a:ea typeface="MS PGothic" panose="020B0600070205080204" pitchFamily="34" charset="-128"/>
                <a:cs typeface="Courier New" panose="02070309020205020404" pitchFamily="49" charset="0"/>
              </a:rPr>
              <a:t>= </a:t>
            </a:r>
            <a:r>
              <a:rPr lang="en-US" altLang="zh-CN" sz="2800" b="1" spc="600" dirty="0">
                <a:solidFill>
                  <a:srgbClr val="C00000"/>
                </a:solidFill>
                <a:latin typeface="Courier New" panose="02070309020205020404" pitchFamily="49" charset="0"/>
                <a:ea typeface="MS PGothic" panose="020B0600070205080204" pitchFamily="34" charset="-128"/>
                <a:cs typeface="Courier New" panose="02070309020205020404" pitchFamily="49" charset="0"/>
              </a:rPr>
              <a:t>X</a:t>
            </a:r>
            <a:r>
              <a:rPr lang="en-US" altLang="zh-CN" sz="2800" b="1" spc="600" baseline="-25000" dirty="0">
                <a:solidFill>
                  <a:srgbClr val="C00000"/>
                </a:solidFill>
                <a:latin typeface="Courier New" panose="02070309020205020404" pitchFamily="49" charset="0"/>
                <a:ea typeface="MS PGothic" panose="020B0600070205080204" pitchFamily="34" charset="-128"/>
                <a:cs typeface="Courier New" panose="02070309020205020404" pitchFamily="49" charset="0"/>
              </a:rPr>
              <a:t>3</a:t>
            </a:r>
            <a:r>
              <a:rPr lang="en-US" altLang="zh-CN" sz="2800" b="1" spc="600" dirty="0">
                <a:solidFill>
                  <a:srgbClr val="C00000"/>
                </a:solidFill>
                <a:latin typeface="Courier New" panose="02070309020205020404" pitchFamily="49" charset="0"/>
                <a:ea typeface="MS PGothic" panose="020B0600070205080204" pitchFamily="34" charset="-128"/>
                <a:cs typeface="Courier New" panose="02070309020205020404" pitchFamily="49" charset="0"/>
              </a:rPr>
              <a:t>⊕Y</a:t>
            </a:r>
            <a:r>
              <a:rPr lang="en-US" altLang="zh-CN" sz="2800" b="1" spc="600" baseline="-25000" dirty="0">
                <a:solidFill>
                  <a:srgbClr val="C00000"/>
                </a:solidFill>
                <a:latin typeface="Courier New" panose="02070309020205020404" pitchFamily="49" charset="0"/>
                <a:ea typeface="MS PGothic" panose="020B0600070205080204" pitchFamily="34" charset="-128"/>
                <a:cs typeface="Courier New" panose="02070309020205020404" pitchFamily="49" charset="0"/>
              </a:rPr>
              <a:t>3</a:t>
            </a:r>
            <a:r>
              <a:rPr lang="en-US" altLang="zh-CN" sz="2800" b="1" spc="600" dirty="0">
                <a:latin typeface="Courier New" panose="02070309020205020404" pitchFamily="49" charset="0"/>
                <a:ea typeface="MS PGothic" panose="020B0600070205080204" pitchFamily="34" charset="-128"/>
                <a:cs typeface="Courier New" panose="02070309020205020404" pitchFamily="49" charset="0"/>
              </a:rPr>
              <a:t>⊕</a:t>
            </a:r>
            <a:r>
              <a:rPr lang="en-US" altLang="zh-CN" sz="2800" b="1" spc="600" dirty="0">
                <a:solidFill>
                  <a:srgbClr val="00B050"/>
                </a:solidFill>
                <a:latin typeface="Courier New" panose="02070309020205020404" pitchFamily="49" charset="0"/>
                <a:ea typeface="MS PGothic" panose="020B0600070205080204" pitchFamily="34" charset="-128"/>
                <a:cs typeface="Courier New" panose="02070309020205020404" pitchFamily="49" charset="0"/>
              </a:rPr>
              <a:t>C</a:t>
            </a:r>
            <a:r>
              <a:rPr lang="en-US" altLang="zh-CN" sz="2800" b="1" spc="600" baseline="-25000" dirty="0">
                <a:solidFill>
                  <a:srgbClr val="00B050"/>
                </a:solidFill>
                <a:latin typeface="Courier New" panose="02070309020205020404" pitchFamily="49" charset="0"/>
                <a:ea typeface="MS PGothic" panose="020B0600070205080204" pitchFamily="34" charset="-128"/>
                <a:cs typeface="Courier New" panose="02070309020205020404" pitchFamily="49" charset="0"/>
              </a:rPr>
              <a:t>2 </a:t>
            </a:r>
            <a:r>
              <a:rPr lang="en-US" altLang="zh-CN" sz="2800" b="1" spc="600" dirty="0">
                <a:solidFill>
                  <a:srgbClr val="800080"/>
                </a:solidFill>
                <a:latin typeface="Courier New" panose="02070309020205020404" pitchFamily="49" charset="0"/>
                <a:ea typeface="MS PGothic" panose="020B0600070205080204" pitchFamily="34" charset="-128"/>
                <a:cs typeface="Courier New" panose="02070309020205020404" pitchFamily="49" charset="0"/>
              </a:rPr>
              <a:t>= </a:t>
            </a:r>
            <a:r>
              <a:rPr lang="en-US" altLang="zh-CN" sz="2800" b="1" spc="600" dirty="0">
                <a:solidFill>
                  <a:srgbClr val="C00000"/>
                </a:solidFill>
                <a:latin typeface="Courier New" panose="02070309020205020404" pitchFamily="49" charset="0"/>
                <a:ea typeface="MS PGothic" panose="020B0600070205080204" pitchFamily="34" charset="-128"/>
                <a:cs typeface="Courier New" panose="02070309020205020404" pitchFamily="49" charset="0"/>
              </a:rPr>
              <a:t>P</a:t>
            </a:r>
            <a:r>
              <a:rPr lang="en-US" altLang="zh-CN" sz="2800" b="1" spc="600" baseline="-25000" dirty="0">
                <a:solidFill>
                  <a:srgbClr val="C00000"/>
                </a:solidFill>
                <a:latin typeface="Courier New" panose="02070309020205020404" pitchFamily="49" charset="0"/>
                <a:ea typeface="MS PGothic" panose="020B0600070205080204" pitchFamily="34" charset="-128"/>
                <a:cs typeface="Courier New" panose="02070309020205020404" pitchFamily="49" charset="0"/>
              </a:rPr>
              <a:t>3</a:t>
            </a:r>
            <a:r>
              <a:rPr lang="en-US" altLang="zh-CN" sz="2800" b="1" spc="600" dirty="0">
                <a:solidFill>
                  <a:srgbClr val="800080"/>
                </a:solidFill>
                <a:latin typeface="Courier New" panose="02070309020205020404" pitchFamily="49" charset="0"/>
                <a:ea typeface="MS PGothic" panose="020B0600070205080204" pitchFamily="34" charset="-128"/>
                <a:cs typeface="Courier New" panose="02070309020205020404" pitchFamily="49" charset="0"/>
              </a:rPr>
              <a:t>⊕</a:t>
            </a:r>
            <a:r>
              <a:rPr lang="en-US" altLang="zh-CN" sz="2800" b="1" spc="600" dirty="0">
                <a:solidFill>
                  <a:srgbClr val="00B050"/>
                </a:solidFill>
                <a:latin typeface="Courier New" panose="02070309020205020404" pitchFamily="49" charset="0"/>
                <a:ea typeface="MS PGothic" panose="020B0600070205080204" pitchFamily="34" charset="-128"/>
                <a:cs typeface="Courier New" panose="02070309020205020404" pitchFamily="49" charset="0"/>
              </a:rPr>
              <a:t>C</a:t>
            </a:r>
            <a:r>
              <a:rPr lang="en-US" altLang="zh-CN" sz="2800" b="1" spc="600" baseline="-25000" dirty="0">
                <a:solidFill>
                  <a:srgbClr val="00B050"/>
                </a:solidFill>
                <a:latin typeface="Courier New" panose="02070309020205020404" pitchFamily="49" charset="0"/>
                <a:ea typeface="MS PGothic" panose="020B0600070205080204" pitchFamily="34" charset="-128"/>
                <a:cs typeface="Courier New" panose="02070309020205020404" pitchFamily="49" charset="0"/>
              </a:rPr>
              <a:t>2</a:t>
            </a:r>
          </a:p>
          <a:p>
            <a:r>
              <a:rPr lang="en-US" altLang="zh-CN" sz="2800" b="1" spc="600" dirty="0">
                <a:solidFill>
                  <a:srgbClr val="800080"/>
                </a:solidFill>
                <a:latin typeface="Courier New" panose="02070309020205020404" pitchFamily="49" charset="0"/>
                <a:ea typeface="MS PGothic" panose="020B0600070205080204" pitchFamily="34" charset="-128"/>
                <a:cs typeface="Courier New" panose="02070309020205020404" pitchFamily="49" charset="0"/>
              </a:rPr>
              <a:t>S</a:t>
            </a:r>
            <a:r>
              <a:rPr lang="en-US" altLang="zh-CN" sz="2800" b="1" spc="600" baseline="-25000" dirty="0">
                <a:solidFill>
                  <a:srgbClr val="800080"/>
                </a:solidFill>
                <a:latin typeface="Courier New" panose="02070309020205020404" pitchFamily="49" charset="0"/>
                <a:ea typeface="MS PGothic" panose="020B0600070205080204" pitchFamily="34" charset="-128"/>
                <a:cs typeface="Courier New" panose="02070309020205020404" pitchFamily="49" charset="0"/>
              </a:rPr>
              <a:t>2 </a:t>
            </a:r>
            <a:r>
              <a:rPr lang="en-US" altLang="zh-CN" sz="2800" b="1" spc="600" dirty="0">
                <a:solidFill>
                  <a:srgbClr val="800080"/>
                </a:solidFill>
                <a:latin typeface="Courier New" panose="02070309020205020404" pitchFamily="49" charset="0"/>
                <a:ea typeface="MS PGothic" panose="020B0600070205080204" pitchFamily="34" charset="-128"/>
                <a:cs typeface="Courier New" panose="02070309020205020404" pitchFamily="49" charset="0"/>
              </a:rPr>
              <a:t>= </a:t>
            </a:r>
            <a:r>
              <a:rPr lang="en-US" altLang="zh-CN" sz="2800" b="1" spc="600" dirty="0">
                <a:solidFill>
                  <a:srgbClr val="C00000"/>
                </a:solidFill>
                <a:latin typeface="Courier New" panose="02070309020205020404" pitchFamily="49" charset="0"/>
                <a:ea typeface="MS PGothic" panose="020B0600070205080204" pitchFamily="34" charset="-128"/>
                <a:cs typeface="Courier New" panose="02070309020205020404" pitchFamily="49" charset="0"/>
              </a:rPr>
              <a:t>X</a:t>
            </a:r>
            <a:r>
              <a:rPr lang="en-US" altLang="zh-CN" sz="2800" b="1" spc="600" baseline="-25000" dirty="0">
                <a:solidFill>
                  <a:srgbClr val="C00000"/>
                </a:solidFill>
                <a:latin typeface="Courier New" panose="02070309020205020404" pitchFamily="49" charset="0"/>
                <a:ea typeface="MS PGothic" panose="020B0600070205080204" pitchFamily="34" charset="-128"/>
                <a:cs typeface="Courier New" panose="02070309020205020404" pitchFamily="49" charset="0"/>
              </a:rPr>
              <a:t>2</a:t>
            </a:r>
            <a:r>
              <a:rPr lang="en-US" altLang="zh-CN" sz="2800" b="1" spc="600" dirty="0">
                <a:solidFill>
                  <a:srgbClr val="C00000"/>
                </a:solidFill>
                <a:latin typeface="Courier New" panose="02070309020205020404" pitchFamily="49" charset="0"/>
                <a:ea typeface="MS PGothic" panose="020B0600070205080204" pitchFamily="34" charset="-128"/>
                <a:cs typeface="Courier New" panose="02070309020205020404" pitchFamily="49" charset="0"/>
              </a:rPr>
              <a:t>⊕Y</a:t>
            </a:r>
            <a:r>
              <a:rPr lang="en-US" altLang="zh-CN" sz="2800" b="1" spc="600" baseline="-25000" dirty="0">
                <a:solidFill>
                  <a:srgbClr val="C00000"/>
                </a:solidFill>
                <a:latin typeface="Courier New" panose="02070309020205020404" pitchFamily="49" charset="0"/>
                <a:ea typeface="MS PGothic" panose="020B0600070205080204" pitchFamily="34" charset="-128"/>
                <a:cs typeface="Courier New" panose="02070309020205020404" pitchFamily="49" charset="0"/>
              </a:rPr>
              <a:t>2</a:t>
            </a:r>
            <a:r>
              <a:rPr lang="en-US" altLang="zh-CN" sz="2800" b="1" spc="600" dirty="0">
                <a:latin typeface="Courier New" panose="02070309020205020404" pitchFamily="49" charset="0"/>
                <a:ea typeface="MS PGothic" panose="020B0600070205080204" pitchFamily="34" charset="-128"/>
                <a:cs typeface="Courier New" panose="02070309020205020404" pitchFamily="49" charset="0"/>
              </a:rPr>
              <a:t>⊕</a:t>
            </a:r>
            <a:r>
              <a:rPr lang="en-US" altLang="zh-CN" sz="2800" b="1" spc="600" dirty="0">
                <a:solidFill>
                  <a:srgbClr val="00B050"/>
                </a:solidFill>
                <a:latin typeface="Courier New" panose="02070309020205020404" pitchFamily="49" charset="0"/>
                <a:ea typeface="MS PGothic" panose="020B0600070205080204" pitchFamily="34" charset="-128"/>
                <a:cs typeface="Courier New" panose="02070309020205020404" pitchFamily="49" charset="0"/>
              </a:rPr>
              <a:t>C</a:t>
            </a:r>
            <a:r>
              <a:rPr lang="en-US" altLang="zh-CN" sz="2800" b="1" spc="600" baseline="-25000" dirty="0">
                <a:solidFill>
                  <a:srgbClr val="00B050"/>
                </a:solidFill>
                <a:latin typeface="Courier New" panose="02070309020205020404" pitchFamily="49" charset="0"/>
                <a:ea typeface="MS PGothic" panose="020B0600070205080204" pitchFamily="34" charset="-128"/>
                <a:cs typeface="Courier New" panose="02070309020205020404" pitchFamily="49" charset="0"/>
              </a:rPr>
              <a:t>1 </a:t>
            </a:r>
            <a:r>
              <a:rPr lang="en-US" altLang="zh-CN" sz="2800" b="1" spc="600" dirty="0">
                <a:solidFill>
                  <a:srgbClr val="800080"/>
                </a:solidFill>
                <a:latin typeface="Courier New" panose="02070309020205020404" pitchFamily="49" charset="0"/>
                <a:ea typeface="MS PGothic" panose="020B0600070205080204" pitchFamily="34" charset="-128"/>
                <a:cs typeface="Courier New" panose="02070309020205020404" pitchFamily="49" charset="0"/>
              </a:rPr>
              <a:t>= </a:t>
            </a:r>
            <a:r>
              <a:rPr lang="en-US" altLang="zh-CN" sz="2800" b="1" spc="600" dirty="0">
                <a:solidFill>
                  <a:srgbClr val="C00000"/>
                </a:solidFill>
                <a:latin typeface="Courier New" panose="02070309020205020404" pitchFamily="49" charset="0"/>
                <a:ea typeface="MS PGothic" panose="020B0600070205080204" pitchFamily="34" charset="-128"/>
                <a:cs typeface="Courier New" panose="02070309020205020404" pitchFamily="49" charset="0"/>
              </a:rPr>
              <a:t>P</a:t>
            </a:r>
            <a:r>
              <a:rPr lang="en-US" altLang="zh-CN" sz="2800" b="1" spc="600" baseline="-25000" dirty="0">
                <a:solidFill>
                  <a:srgbClr val="C00000"/>
                </a:solidFill>
                <a:latin typeface="Courier New" panose="02070309020205020404" pitchFamily="49" charset="0"/>
                <a:ea typeface="MS PGothic" panose="020B0600070205080204" pitchFamily="34" charset="-128"/>
                <a:cs typeface="Courier New" panose="02070309020205020404" pitchFamily="49" charset="0"/>
              </a:rPr>
              <a:t>2</a:t>
            </a:r>
            <a:r>
              <a:rPr lang="en-US" altLang="zh-CN" sz="2800" b="1" spc="600" dirty="0">
                <a:solidFill>
                  <a:srgbClr val="800080"/>
                </a:solidFill>
                <a:latin typeface="Courier New" panose="02070309020205020404" pitchFamily="49" charset="0"/>
                <a:ea typeface="MS PGothic" panose="020B0600070205080204" pitchFamily="34" charset="-128"/>
                <a:cs typeface="Courier New" panose="02070309020205020404" pitchFamily="49" charset="0"/>
              </a:rPr>
              <a:t>⊕</a:t>
            </a:r>
            <a:r>
              <a:rPr lang="en-US" altLang="zh-CN" sz="2800" b="1" spc="600" dirty="0">
                <a:solidFill>
                  <a:srgbClr val="00B050"/>
                </a:solidFill>
                <a:latin typeface="Courier New" panose="02070309020205020404" pitchFamily="49" charset="0"/>
                <a:ea typeface="MS PGothic" panose="020B0600070205080204" pitchFamily="34" charset="-128"/>
                <a:cs typeface="Courier New" panose="02070309020205020404" pitchFamily="49" charset="0"/>
              </a:rPr>
              <a:t>C</a:t>
            </a:r>
            <a:r>
              <a:rPr lang="en-US" altLang="zh-CN" sz="2800" b="1" spc="600" baseline="-25000" dirty="0">
                <a:solidFill>
                  <a:srgbClr val="00B050"/>
                </a:solidFill>
                <a:latin typeface="Courier New" panose="02070309020205020404" pitchFamily="49" charset="0"/>
                <a:ea typeface="MS PGothic" panose="020B0600070205080204" pitchFamily="34" charset="-128"/>
                <a:cs typeface="Courier New" panose="02070309020205020404" pitchFamily="49" charset="0"/>
              </a:rPr>
              <a:t>1</a:t>
            </a:r>
          </a:p>
          <a:p>
            <a:r>
              <a:rPr lang="en-US" altLang="zh-CN" sz="2800" b="1" spc="600" dirty="0">
                <a:solidFill>
                  <a:srgbClr val="800080"/>
                </a:solidFill>
                <a:latin typeface="Courier New" panose="02070309020205020404" pitchFamily="49" charset="0"/>
                <a:ea typeface="MS PGothic" panose="020B0600070205080204" pitchFamily="34" charset="-128"/>
                <a:cs typeface="Courier New" panose="02070309020205020404" pitchFamily="49" charset="0"/>
              </a:rPr>
              <a:t>S</a:t>
            </a:r>
            <a:r>
              <a:rPr lang="en-US" altLang="zh-CN" sz="2800" b="1" spc="600" baseline="-25000" dirty="0">
                <a:solidFill>
                  <a:srgbClr val="800080"/>
                </a:solidFill>
                <a:latin typeface="Courier New" panose="02070309020205020404" pitchFamily="49" charset="0"/>
                <a:ea typeface="MS PGothic" panose="020B0600070205080204" pitchFamily="34" charset="-128"/>
                <a:cs typeface="Courier New" panose="02070309020205020404" pitchFamily="49" charset="0"/>
              </a:rPr>
              <a:t>1 </a:t>
            </a:r>
            <a:r>
              <a:rPr lang="en-US" altLang="zh-CN" sz="2800" b="1" spc="600" dirty="0">
                <a:solidFill>
                  <a:srgbClr val="800080"/>
                </a:solidFill>
                <a:latin typeface="Courier New" panose="02070309020205020404" pitchFamily="49" charset="0"/>
                <a:ea typeface="MS PGothic" panose="020B0600070205080204" pitchFamily="34" charset="-128"/>
                <a:cs typeface="Courier New" panose="02070309020205020404" pitchFamily="49" charset="0"/>
              </a:rPr>
              <a:t>= </a:t>
            </a:r>
            <a:r>
              <a:rPr lang="en-US" altLang="zh-CN" sz="2800" b="1" spc="600" dirty="0">
                <a:solidFill>
                  <a:srgbClr val="C00000"/>
                </a:solidFill>
                <a:latin typeface="Courier New" panose="02070309020205020404" pitchFamily="49" charset="0"/>
                <a:ea typeface="MS PGothic" panose="020B0600070205080204" pitchFamily="34" charset="-128"/>
                <a:cs typeface="Courier New" panose="02070309020205020404" pitchFamily="49" charset="0"/>
              </a:rPr>
              <a:t>X</a:t>
            </a:r>
            <a:r>
              <a:rPr lang="en-US" altLang="zh-CN" sz="2800" b="1" spc="600" baseline="-25000" dirty="0">
                <a:solidFill>
                  <a:srgbClr val="C00000"/>
                </a:solidFill>
                <a:latin typeface="Courier New" panose="02070309020205020404" pitchFamily="49" charset="0"/>
                <a:ea typeface="MS PGothic" panose="020B0600070205080204" pitchFamily="34" charset="-128"/>
                <a:cs typeface="Courier New" panose="02070309020205020404" pitchFamily="49" charset="0"/>
              </a:rPr>
              <a:t>1</a:t>
            </a:r>
            <a:r>
              <a:rPr lang="en-US" altLang="zh-CN" sz="2800" b="1" spc="600" dirty="0">
                <a:solidFill>
                  <a:srgbClr val="C00000"/>
                </a:solidFill>
                <a:latin typeface="Courier New" panose="02070309020205020404" pitchFamily="49" charset="0"/>
                <a:ea typeface="MS PGothic" panose="020B0600070205080204" pitchFamily="34" charset="-128"/>
                <a:cs typeface="Courier New" panose="02070309020205020404" pitchFamily="49" charset="0"/>
              </a:rPr>
              <a:t>⊕Y</a:t>
            </a:r>
            <a:r>
              <a:rPr lang="en-US" altLang="zh-CN" sz="2800" b="1" spc="600" baseline="-25000" dirty="0">
                <a:solidFill>
                  <a:srgbClr val="C00000"/>
                </a:solidFill>
                <a:latin typeface="Courier New" panose="02070309020205020404" pitchFamily="49" charset="0"/>
                <a:ea typeface="MS PGothic" panose="020B0600070205080204" pitchFamily="34" charset="-128"/>
                <a:cs typeface="Courier New" panose="02070309020205020404" pitchFamily="49" charset="0"/>
              </a:rPr>
              <a:t>1</a:t>
            </a:r>
            <a:r>
              <a:rPr lang="en-US" altLang="zh-CN" sz="2800" b="1" spc="600" dirty="0">
                <a:latin typeface="Courier New" panose="02070309020205020404" pitchFamily="49" charset="0"/>
                <a:ea typeface="MS PGothic" panose="020B0600070205080204" pitchFamily="34" charset="-128"/>
                <a:cs typeface="Courier New" panose="02070309020205020404" pitchFamily="49" charset="0"/>
              </a:rPr>
              <a:t>⊕</a:t>
            </a:r>
            <a:r>
              <a:rPr lang="en-US" altLang="zh-CN" sz="2800" b="1" spc="600" dirty="0">
                <a:solidFill>
                  <a:srgbClr val="00B050"/>
                </a:solidFill>
                <a:latin typeface="Courier New" panose="02070309020205020404" pitchFamily="49" charset="0"/>
                <a:ea typeface="MS PGothic" panose="020B0600070205080204" pitchFamily="34" charset="-128"/>
                <a:cs typeface="Courier New" panose="02070309020205020404" pitchFamily="49" charset="0"/>
              </a:rPr>
              <a:t>C</a:t>
            </a:r>
            <a:r>
              <a:rPr lang="en-US" altLang="zh-CN" sz="2800" b="1" spc="600" baseline="-25000" dirty="0">
                <a:solidFill>
                  <a:srgbClr val="00B050"/>
                </a:solidFill>
                <a:latin typeface="Courier New" panose="02070309020205020404" pitchFamily="49" charset="0"/>
                <a:ea typeface="MS PGothic" panose="020B0600070205080204" pitchFamily="34" charset="-128"/>
                <a:cs typeface="Courier New" panose="02070309020205020404" pitchFamily="49" charset="0"/>
              </a:rPr>
              <a:t>0 </a:t>
            </a:r>
            <a:r>
              <a:rPr lang="en-US" altLang="zh-CN" sz="2800" b="1" spc="600" dirty="0">
                <a:solidFill>
                  <a:srgbClr val="800080"/>
                </a:solidFill>
                <a:latin typeface="Courier New" panose="02070309020205020404" pitchFamily="49" charset="0"/>
                <a:ea typeface="MS PGothic" panose="020B0600070205080204" pitchFamily="34" charset="-128"/>
                <a:cs typeface="Courier New" panose="02070309020205020404" pitchFamily="49" charset="0"/>
              </a:rPr>
              <a:t>= </a:t>
            </a:r>
            <a:r>
              <a:rPr lang="en-US" altLang="zh-CN" sz="2800" b="1" spc="600" dirty="0">
                <a:solidFill>
                  <a:srgbClr val="C00000"/>
                </a:solidFill>
                <a:latin typeface="Courier New" panose="02070309020205020404" pitchFamily="49" charset="0"/>
                <a:ea typeface="MS PGothic" panose="020B0600070205080204" pitchFamily="34" charset="-128"/>
                <a:cs typeface="Courier New" panose="02070309020205020404" pitchFamily="49" charset="0"/>
              </a:rPr>
              <a:t>P</a:t>
            </a:r>
            <a:r>
              <a:rPr lang="en-US" altLang="zh-CN" sz="2800" b="1" spc="600" baseline="-25000" dirty="0">
                <a:solidFill>
                  <a:srgbClr val="C00000"/>
                </a:solidFill>
                <a:latin typeface="Courier New" panose="02070309020205020404" pitchFamily="49" charset="0"/>
                <a:ea typeface="MS PGothic" panose="020B0600070205080204" pitchFamily="34" charset="-128"/>
                <a:cs typeface="Courier New" panose="02070309020205020404" pitchFamily="49" charset="0"/>
              </a:rPr>
              <a:t>1</a:t>
            </a:r>
            <a:r>
              <a:rPr lang="en-US" altLang="zh-CN" sz="2800" b="1" spc="600" dirty="0">
                <a:solidFill>
                  <a:srgbClr val="800080"/>
                </a:solidFill>
                <a:latin typeface="Courier New" panose="02070309020205020404" pitchFamily="49" charset="0"/>
                <a:ea typeface="MS PGothic" panose="020B0600070205080204" pitchFamily="34" charset="-128"/>
                <a:cs typeface="Courier New" panose="02070309020205020404" pitchFamily="49" charset="0"/>
              </a:rPr>
              <a:t>⊕</a:t>
            </a:r>
            <a:r>
              <a:rPr lang="en-US" altLang="zh-CN" sz="2800" b="1" spc="600" dirty="0">
                <a:solidFill>
                  <a:srgbClr val="00B050"/>
                </a:solidFill>
                <a:latin typeface="Courier New" panose="02070309020205020404" pitchFamily="49" charset="0"/>
                <a:ea typeface="MS PGothic" panose="020B0600070205080204" pitchFamily="34" charset="-128"/>
                <a:cs typeface="Courier New" panose="02070309020205020404" pitchFamily="49" charset="0"/>
              </a:rPr>
              <a:t>C</a:t>
            </a:r>
            <a:r>
              <a:rPr lang="en-US" altLang="zh-CN" sz="2800" b="1" spc="600" baseline="-25000" dirty="0">
                <a:solidFill>
                  <a:srgbClr val="00B050"/>
                </a:solidFill>
                <a:latin typeface="Courier New" panose="02070309020205020404" pitchFamily="49" charset="0"/>
                <a:ea typeface="MS PGothic" panose="020B0600070205080204" pitchFamily="34" charset="-128"/>
                <a:cs typeface="Courier New" panose="02070309020205020404" pitchFamily="49" charset="0"/>
              </a:rPr>
              <a:t>0</a:t>
            </a:r>
          </a:p>
          <a:p>
            <a:pPr marL="0" indent="0">
              <a:buNone/>
            </a:pPr>
            <a:endParaRPr lang="en-US" altLang="zh-CN" b="1" baseline="-25000" dirty="0">
              <a:solidFill>
                <a:srgbClr val="00B050"/>
              </a:solidFill>
              <a:latin typeface="Arial Rounded MT Bold" panose="020F0704030504030204" pitchFamily="34" charset="0"/>
              <a:ea typeface="MS PGothic" panose="020B0600070205080204" pitchFamily="34" charset="-128"/>
            </a:endParaRPr>
          </a:p>
          <a:p>
            <a:r>
              <a:rPr lang="zh-CN" altLang="en-US" dirty="0"/>
              <a:t>进位信号得到后，求和只需一级异或门即可完成</a:t>
            </a:r>
            <a:endParaRPr lang="zh-CN" altLang="en-US" b="1" baseline="-25000" dirty="0">
              <a:solidFill>
                <a:srgbClr val="800080"/>
              </a:solidFill>
              <a:latin typeface="Courier New" panose="02070309020205020404" pitchFamily="49" charset="0"/>
              <a:ea typeface="MS PGothic" panose="020B0600070205080204" pitchFamily="34" charset="-128"/>
            </a:endParaRPr>
          </a:p>
          <a:p>
            <a:endParaRPr lang="zh-CN" altLang="en-US" dirty="0"/>
          </a:p>
          <a:p>
            <a:endParaRPr lang="zh-CN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9999" y="851479"/>
            <a:ext cx="3110971" cy="40647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025848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03" descr="新闻纸"/>
          <p:cNvSpPr>
            <a:spLocks noChangeArrowheads="1"/>
          </p:cNvSpPr>
          <p:nvPr/>
        </p:nvSpPr>
        <p:spPr bwMode="auto">
          <a:xfrm>
            <a:off x="3189912" y="1574800"/>
            <a:ext cx="6017587" cy="348800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>
            <a:lvl1pPr algn="ctr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1pPr>
            <a:lvl2pPr marL="742950" indent="-285750" algn="ctr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marL="1143000" indent="-228600" algn="ctr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marL="1600200" indent="-228600" algn="ctr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marL="2057400" indent="-228600" algn="ctr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pPr algn="l" eaLnBrk="1" hangingPunct="1"/>
            <a:endParaRPr lang="zh-CN" altLang="en-US">
              <a:latin typeface="Segoe UI" panose="020B0502040204020203" pitchFamily="34" charset="0"/>
              <a:ea typeface="宋体" panose="02010600030101010101" pitchFamily="2" charset="-122"/>
              <a:cs typeface="Segoe UI" panose="020B0502040204020203" pitchFamily="34" charset="0"/>
            </a:endParaRPr>
          </a:p>
        </p:txBody>
      </p:sp>
      <p:grpSp>
        <p:nvGrpSpPr>
          <p:cNvPr id="85" name="Group 106"/>
          <p:cNvGrpSpPr>
            <a:grpSpLocks/>
          </p:cNvGrpSpPr>
          <p:nvPr/>
        </p:nvGrpSpPr>
        <p:grpSpPr bwMode="auto">
          <a:xfrm>
            <a:off x="2886794" y="2117227"/>
            <a:ext cx="1219200" cy="381000"/>
            <a:chOff x="0" y="0"/>
            <a:chExt cx="768" cy="240"/>
          </a:xfrm>
        </p:grpSpPr>
        <p:sp>
          <p:nvSpPr>
            <p:cNvPr id="87" name="Line 104"/>
            <p:cNvSpPr>
              <a:spLocks noChangeShapeType="1"/>
            </p:cNvSpPr>
            <p:nvPr/>
          </p:nvSpPr>
          <p:spPr bwMode="auto">
            <a:xfrm flipV="1">
              <a:off x="768" y="0"/>
              <a:ext cx="0" cy="240"/>
            </a:xfrm>
            <a:prstGeom prst="line">
              <a:avLst/>
            </a:prstGeom>
            <a:noFill/>
            <a:ln w="19050" cap="sq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l"/>
              <a:endParaRPr lang="zh-CN" altLang="en-US" b="1"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endParaRPr>
            </a:p>
          </p:txBody>
        </p:sp>
        <p:sp>
          <p:nvSpPr>
            <p:cNvPr id="88" name="Line 105"/>
            <p:cNvSpPr>
              <a:spLocks noChangeShapeType="1"/>
            </p:cNvSpPr>
            <p:nvPr/>
          </p:nvSpPr>
          <p:spPr bwMode="auto">
            <a:xfrm flipH="1">
              <a:off x="0" y="0"/>
              <a:ext cx="768" cy="0"/>
            </a:xfrm>
            <a:prstGeom prst="line">
              <a:avLst/>
            </a:prstGeom>
            <a:noFill/>
            <a:ln w="19050" cap="sq">
              <a:solidFill>
                <a:schemeClr val="tx1"/>
              </a:solidFill>
              <a:miter lim="800000"/>
              <a:headEnd w="lg" len="lg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l"/>
              <a:endParaRPr lang="zh-CN" altLang="en-US" b="1"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3985344" y="4618126"/>
            <a:ext cx="4267200" cy="679632"/>
            <a:chOff x="3985344" y="4590552"/>
            <a:chExt cx="4267200" cy="603250"/>
          </a:xfrm>
        </p:grpSpPr>
        <p:sp>
          <p:nvSpPr>
            <p:cNvPr id="47" name="Line 66"/>
            <p:cNvSpPr>
              <a:spLocks noChangeShapeType="1"/>
            </p:cNvSpPr>
            <p:nvPr/>
          </p:nvSpPr>
          <p:spPr bwMode="auto">
            <a:xfrm>
              <a:off x="3985344" y="4590552"/>
              <a:ext cx="0" cy="60325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stealth" w="lg" len="lg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l"/>
              <a:endParaRPr lang="zh-CN" altLang="en-US" b="1"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endParaRPr>
            </a:p>
          </p:txBody>
        </p:sp>
        <p:sp>
          <p:nvSpPr>
            <p:cNvPr id="48" name="Line 67"/>
            <p:cNvSpPr>
              <a:spLocks noChangeShapeType="1"/>
            </p:cNvSpPr>
            <p:nvPr/>
          </p:nvSpPr>
          <p:spPr bwMode="auto">
            <a:xfrm>
              <a:off x="4594944" y="4590552"/>
              <a:ext cx="0" cy="60325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stealth" w="lg" len="lg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l"/>
              <a:endParaRPr lang="zh-CN" altLang="en-US" b="1"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endParaRPr>
            </a:p>
          </p:txBody>
        </p:sp>
        <p:sp>
          <p:nvSpPr>
            <p:cNvPr id="49" name="Line 68"/>
            <p:cNvSpPr>
              <a:spLocks noChangeShapeType="1"/>
            </p:cNvSpPr>
            <p:nvPr/>
          </p:nvSpPr>
          <p:spPr bwMode="auto">
            <a:xfrm>
              <a:off x="5204544" y="4590552"/>
              <a:ext cx="0" cy="60325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stealth" w="lg" len="lg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l"/>
              <a:endParaRPr lang="zh-CN" altLang="en-US" b="1"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endParaRPr>
            </a:p>
          </p:txBody>
        </p:sp>
        <p:sp>
          <p:nvSpPr>
            <p:cNvPr id="50" name="Line 69"/>
            <p:cNvSpPr>
              <a:spLocks noChangeShapeType="1"/>
            </p:cNvSpPr>
            <p:nvPr/>
          </p:nvSpPr>
          <p:spPr bwMode="auto">
            <a:xfrm>
              <a:off x="5814144" y="4590552"/>
              <a:ext cx="0" cy="60325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stealth" w="lg" len="lg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l"/>
              <a:endParaRPr lang="zh-CN" altLang="en-US" b="1"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endParaRPr>
            </a:p>
          </p:txBody>
        </p:sp>
        <p:sp>
          <p:nvSpPr>
            <p:cNvPr id="51" name="Line 70"/>
            <p:cNvSpPr>
              <a:spLocks noChangeShapeType="1"/>
            </p:cNvSpPr>
            <p:nvPr/>
          </p:nvSpPr>
          <p:spPr bwMode="auto">
            <a:xfrm>
              <a:off x="6423744" y="4590552"/>
              <a:ext cx="0" cy="60325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stealth" w="lg" len="lg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l"/>
              <a:endParaRPr lang="zh-CN" altLang="en-US" b="1"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endParaRPr>
            </a:p>
          </p:txBody>
        </p:sp>
        <p:sp>
          <p:nvSpPr>
            <p:cNvPr id="52" name="Line 71"/>
            <p:cNvSpPr>
              <a:spLocks noChangeShapeType="1"/>
            </p:cNvSpPr>
            <p:nvPr/>
          </p:nvSpPr>
          <p:spPr bwMode="auto">
            <a:xfrm>
              <a:off x="7033344" y="4590552"/>
              <a:ext cx="0" cy="60325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stealth" w="lg" len="lg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l"/>
              <a:endParaRPr lang="zh-CN" altLang="en-US" b="1"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endParaRPr>
            </a:p>
          </p:txBody>
        </p:sp>
        <p:sp>
          <p:nvSpPr>
            <p:cNvPr id="53" name="Line 72"/>
            <p:cNvSpPr>
              <a:spLocks noChangeShapeType="1"/>
            </p:cNvSpPr>
            <p:nvPr/>
          </p:nvSpPr>
          <p:spPr bwMode="auto">
            <a:xfrm>
              <a:off x="7642944" y="4590552"/>
              <a:ext cx="0" cy="60325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stealth" w="lg" len="lg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l"/>
              <a:endParaRPr lang="zh-CN" altLang="en-US" b="1"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endParaRPr>
            </a:p>
          </p:txBody>
        </p:sp>
        <p:sp>
          <p:nvSpPr>
            <p:cNvPr id="54" name="Line 73"/>
            <p:cNvSpPr>
              <a:spLocks noChangeShapeType="1"/>
            </p:cNvSpPr>
            <p:nvPr/>
          </p:nvSpPr>
          <p:spPr bwMode="auto">
            <a:xfrm>
              <a:off x="8252544" y="4590552"/>
              <a:ext cx="0" cy="60325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stealth" w="lg" len="lg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l"/>
              <a:endParaRPr lang="zh-CN" altLang="en-US" b="1"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dirty="0"/>
              <a:t>四位快速加法器</a:t>
            </a:r>
            <a:r>
              <a:rPr lang="zh-CN" altLang="en-US" dirty="0"/>
              <a:t>（非两级，不支持两个加法器之间并行进位）</a:t>
            </a:r>
          </a:p>
        </p:txBody>
      </p:sp>
      <p:grpSp>
        <p:nvGrpSpPr>
          <p:cNvPr id="102" name="组合 101"/>
          <p:cNvGrpSpPr/>
          <p:nvPr/>
        </p:nvGrpSpPr>
        <p:grpSpPr>
          <a:xfrm>
            <a:off x="3985344" y="3326902"/>
            <a:ext cx="4267200" cy="459762"/>
            <a:chOff x="3985344" y="3041152"/>
            <a:chExt cx="4267200" cy="831850"/>
          </a:xfrm>
        </p:grpSpPr>
        <p:sp>
          <p:nvSpPr>
            <p:cNvPr id="24" name="Line 41"/>
            <p:cNvSpPr>
              <a:spLocks noChangeShapeType="1"/>
            </p:cNvSpPr>
            <p:nvPr/>
          </p:nvSpPr>
          <p:spPr bwMode="auto">
            <a:xfrm>
              <a:off x="3985344" y="3041152"/>
              <a:ext cx="0" cy="83185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stealth" w="lg" len="lg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l"/>
              <a:endParaRPr lang="zh-CN" altLang="en-US" b="1"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endParaRPr>
            </a:p>
          </p:txBody>
        </p:sp>
        <p:sp>
          <p:nvSpPr>
            <p:cNvPr id="25" name="Line 42"/>
            <p:cNvSpPr>
              <a:spLocks noChangeShapeType="1"/>
            </p:cNvSpPr>
            <p:nvPr/>
          </p:nvSpPr>
          <p:spPr bwMode="auto">
            <a:xfrm>
              <a:off x="4594944" y="3041152"/>
              <a:ext cx="0" cy="83185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stealth" w="lg" len="lg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l"/>
              <a:endParaRPr lang="zh-CN" altLang="en-US" b="1"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endParaRPr>
            </a:p>
          </p:txBody>
        </p:sp>
        <p:sp>
          <p:nvSpPr>
            <p:cNvPr id="26" name="Line 43"/>
            <p:cNvSpPr>
              <a:spLocks noChangeShapeType="1"/>
            </p:cNvSpPr>
            <p:nvPr/>
          </p:nvSpPr>
          <p:spPr bwMode="auto">
            <a:xfrm>
              <a:off x="5814144" y="3041152"/>
              <a:ext cx="0" cy="83185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stealth" w="lg" len="lg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l"/>
              <a:endParaRPr lang="zh-CN" altLang="en-US" b="1"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endParaRPr>
            </a:p>
          </p:txBody>
        </p:sp>
        <p:sp>
          <p:nvSpPr>
            <p:cNvPr id="27" name="Line 44"/>
            <p:cNvSpPr>
              <a:spLocks noChangeShapeType="1"/>
            </p:cNvSpPr>
            <p:nvPr/>
          </p:nvSpPr>
          <p:spPr bwMode="auto">
            <a:xfrm>
              <a:off x="6423744" y="3041152"/>
              <a:ext cx="0" cy="83185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stealth" w="lg" len="lg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l"/>
              <a:endParaRPr lang="zh-CN" altLang="en-US" b="1"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endParaRPr>
            </a:p>
          </p:txBody>
        </p:sp>
        <p:sp>
          <p:nvSpPr>
            <p:cNvPr id="28" name="Line 45"/>
            <p:cNvSpPr>
              <a:spLocks noChangeShapeType="1"/>
            </p:cNvSpPr>
            <p:nvPr/>
          </p:nvSpPr>
          <p:spPr bwMode="auto">
            <a:xfrm>
              <a:off x="7033344" y="3041152"/>
              <a:ext cx="0" cy="83185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stealth" w="lg" len="lg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l"/>
              <a:endParaRPr lang="zh-CN" altLang="en-US" b="1"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endParaRPr>
            </a:p>
          </p:txBody>
        </p:sp>
        <p:sp>
          <p:nvSpPr>
            <p:cNvPr id="29" name="Line 46"/>
            <p:cNvSpPr>
              <a:spLocks noChangeShapeType="1"/>
            </p:cNvSpPr>
            <p:nvPr/>
          </p:nvSpPr>
          <p:spPr bwMode="auto">
            <a:xfrm>
              <a:off x="7642944" y="3041152"/>
              <a:ext cx="0" cy="83185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stealth" w="lg" len="lg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l"/>
              <a:endParaRPr lang="zh-CN" altLang="en-US" b="1"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endParaRPr>
            </a:p>
          </p:txBody>
        </p:sp>
        <p:sp>
          <p:nvSpPr>
            <p:cNvPr id="30" name="Line 47"/>
            <p:cNvSpPr>
              <a:spLocks noChangeShapeType="1"/>
            </p:cNvSpPr>
            <p:nvPr/>
          </p:nvSpPr>
          <p:spPr bwMode="auto">
            <a:xfrm>
              <a:off x="8252544" y="3041152"/>
              <a:ext cx="0" cy="83185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stealth" w="lg" len="lg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l"/>
              <a:endParaRPr lang="zh-CN" altLang="en-US" b="1"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endParaRPr>
            </a:p>
          </p:txBody>
        </p:sp>
        <p:sp>
          <p:nvSpPr>
            <p:cNvPr id="31" name="Line 48"/>
            <p:cNvSpPr>
              <a:spLocks noChangeShapeType="1"/>
            </p:cNvSpPr>
            <p:nvPr/>
          </p:nvSpPr>
          <p:spPr bwMode="auto">
            <a:xfrm>
              <a:off x="5182319" y="3041152"/>
              <a:ext cx="0" cy="83185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stealth" w="lg" len="lg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l"/>
              <a:endParaRPr lang="zh-CN" altLang="en-US" b="1"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endParaRPr>
            </a:p>
          </p:txBody>
        </p:sp>
      </p:grpSp>
      <p:sp>
        <p:nvSpPr>
          <p:cNvPr id="33" name="Rectangle 51"/>
          <p:cNvSpPr>
            <a:spLocks noChangeArrowheads="1"/>
          </p:cNvSpPr>
          <p:nvPr/>
        </p:nvSpPr>
        <p:spPr bwMode="auto">
          <a:xfrm>
            <a:off x="3475757" y="3778177"/>
            <a:ext cx="5295900" cy="839950"/>
          </a:xfrm>
          <a:prstGeom prst="rect">
            <a:avLst/>
          </a:prstGeom>
          <a:solidFill>
            <a:srgbClr val="CCFF66"/>
          </a:solidFill>
          <a:ln w="25400">
            <a:solidFill>
              <a:schemeClr val="tx1"/>
            </a:solidFill>
            <a:miter lim="800000"/>
            <a:headEnd/>
            <a:tailEnd/>
          </a:ln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</p:spPr>
        <p:txBody>
          <a:bodyPr wrap="none" anchor="ctr" anchorCtr="1"/>
          <a:lstStyle>
            <a:lvl1pPr algn="ctr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1pPr>
            <a:lvl2pPr marL="742950" indent="-285750" algn="ctr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marL="1143000" indent="-228600" algn="ctr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marL="1600200" indent="-228600" algn="ctr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marL="2057400" indent="-228600" algn="ctr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pPr algn="l" eaLnBrk="1" hangingPunct="1">
              <a:lnSpc>
                <a:spcPct val="120000"/>
              </a:lnSpc>
              <a:buClr>
                <a:schemeClr val="accent2"/>
              </a:buClr>
              <a:buSzTx/>
            </a:pPr>
            <a:r>
              <a:rPr lang="zh-CN" altLang="en-US" sz="1800" u="none" spc="3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与门异或门电路（</a:t>
            </a:r>
            <a:r>
              <a:rPr lang="en-US" altLang="zh-CN" sz="1800" u="none" spc="3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1</a:t>
            </a:r>
            <a:r>
              <a:rPr lang="zh-CN" altLang="en-US" sz="1800" u="none" spc="3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级延迟）</a:t>
            </a:r>
          </a:p>
        </p:txBody>
      </p:sp>
      <p:sp>
        <p:nvSpPr>
          <p:cNvPr id="61" name="Rectangle 80"/>
          <p:cNvSpPr>
            <a:spLocks noChangeArrowheads="1"/>
          </p:cNvSpPr>
          <p:nvPr/>
        </p:nvSpPr>
        <p:spPr bwMode="auto">
          <a:xfrm>
            <a:off x="9523412" y="2721596"/>
            <a:ext cx="504825" cy="5573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69900" indent="-4699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lnSpc>
                <a:spcPct val="120000"/>
              </a:lnSpc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700" b="1" dirty="0">
                <a:solidFill>
                  <a:srgbClr val="0000FF"/>
                </a:solidFill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rPr>
              <a:t>C</a:t>
            </a:r>
            <a:r>
              <a:rPr lang="en-US" altLang="zh-CN" sz="1700" b="1" baseline="-25000" dirty="0">
                <a:solidFill>
                  <a:srgbClr val="0000FF"/>
                </a:solidFill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rPr>
              <a:t>0</a:t>
            </a:r>
          </a:p>
        </p:txBody>
      </p:sp>
      <p:sp>
        <p:nvSpPr>
          <p:cNvPr id="64" name="Rectangle 82"/>
          <p:cNvSpPr>
            <a:spLocks noChangeArrowheads="1"/>
          </p:cNvSpPr>
          <p:nvPr/>
        </p:nvSpPr>
        <p:spPr bwMode="auto">
          <a:xfrm>
            <a:off x="3467819" y="2481457"/>
            <a:ext cx="5295901" cy="842240"/>
          </a:xfrm>
          <a:prstGeom prst="rect">
            <a:avLst/>
          </a:prstGeom>
          <a:solidFill>
            <a:srgbClr val="99FFCC"/>
          </a:solidFill>
          <a:ln w="25400">
            <a:solidFill>
              <a:schemeClr val="tx1"/>
            </a:solidFill>
            <a:miter lim="800000"/>
            <a:headEnd/>
            <a:tailEnd/>
          </a:ln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>
            <a:lvl1pPr algn="ctr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1pPr>
            <a:lvl2pPr marL="742950" indent="-285750" algn="ctr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marL="1143000" indent="-228600" algn="ctr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marL="1600200" indent="-228600" algn="ctr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marL="2057400" indent="-228600" algn="ctr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buClr>
                <a:schemeClr val="accent2"/>
              </a:buClr>
              <a:buSzTx/>
            </a:pPr>
            <a:r>
              <a:rPr lang="zh-CN" altLang="en-US" sz="1800" u="none" spc="3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四位先行进位电路（</a:t>
            </a:r>
            <a:r>
              <a:rPr lang="en-US" altLang="zh-CN" sz="1800" u="none" spc="3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2</a:t>
            </a:r>
            <a:r>
              <a:rPr lang="zh-CN" altLang="en-US" sz="1800" u="none" spc="3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级延迟）</a:t>
            </a:r>
          </a:p>
        </p:txBody>
      </p:sp>
      <p:sp>
        <p:nvSpPr>
          <p:cNvPr id="65" name="Rectangle 83"/>
          <p:cNvSpPr>
            <a:spLocks noChangeArrowheads="1"/>
          </p:cNvSpPr>
          <p:nvPr/>
        </p:nvSpPr>
        <p:spPr bwMode="auto">
          <a:xfrm>
            <a:off x="3783732" y="3000294"/>
            <a:ext cx="1082675" cy="3012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69900" indent="-4699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lnSpc>
                <a:spcPct val="120000"/>
              </a:lnSpc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400" b="1" dirty="0"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rPr>
              <a:t>G</a:t>
            </a:r>
            <a:r>
              <a:rPr lang="en-US" altLang="zh-CN" sz="1400" b="1" baseline="-25000" dirty="0"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rPr>
              <a:t>4          </a:t>
            </a:r>
            <a:r>
              <a:rPr lang="zh-CN" altLang="en-US" sz="1400" b="1" baseline="-25000" dirty="0"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rPr>
              <a:t>　</a:t>
            </a:r>
            <a:r>
              <a:rPr lang="en-US" altLang="zh-CN" sz="1400" b="1" dirty="0"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rPr>
              <a:t>P</a:t>
            </a:r>
            <a:r>
              <a:rPr lang="en-US" altLang="zh-CN" sz="1400" b="1" baseline="-25000" dirty="0"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rPr>
              <a:t>4</a:t>
            </a:r>
          </a:p>
        </p:txBody>
      </p:sp>
      <p:sp>
        <p:nvSpPr>
          <p:cNvPr id="66" name="Rectangle 84"/>
          <p:cNvSpPr>
            <a:spLocks noChangeArrowheads="1"/>
          </p:cNvSpPr>
          <p:nvPr/>
        </p:nvSpPr>
        <p:spPr bwMode="auto">
          <a:xfrm>
            <a:off x="5140584" y="2973566"/>
            <a:ext cx="1054100" cy="3586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69900" indent="-4699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lnSpc>
                <a:spcPct val="120000"/>
              </a:lnSpc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400" b="1" dirty="0"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rPr>
              <a:t>G</a:t>
            </a:r>
            <a:r>
              <a:rPr lang="en-US" altLang="zh-CN" sz="1400" b="1" baseline="-25000" dirty="0"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rPr>
              <a:t>3           </a:t>
            </a:r>
            <a:r>
              <a:rPr lang="zh-CN" altLang="en-US" sz="1400" b="1" baseline="-25000" dirty="0"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rPr>
              <a:t>　</a:t>
            </a:r>
            <a:r>
              <a:rPr lang="en-US" altLang="zh-CN" sz="1400" b="1" dirty="0"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rPr>
              <a:t>P</a:t>
            </a:r>
            <a:r>
              <a:rPr lang="en-US" altLang="zh-CN" sz="1400" b="1" baseline="-25000" dirty="0"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rPr>
              <a:t>3</a:t>
            </a:r>
          </a:p>
        </p:txBody>
      </p:sp>
      <p:sp>
        <p:nvSpPr>
          <p:cNvPr id="67" name="Rectangle 85"/>
          <p:cNvSpPr>
            <a:spLocks noChangeArrowheads="1"/>
          </p:cNvSpPr>
          <p:nvPr/>
        </p:nvSpPr>
        <p:spPr bwMode="auto">
          <a:xfrm>
            <a:off x="6366135" y="2973566"/>
            <a:ext cx="1017588" cy="3360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69900" indent="-4699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lnSpc>
                <a:spcPct val="120000"/>
              </a:lnSpc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400" b="1" dirty="0"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rPr>
              <a:t>G</a:t>
            </a:r>
            <a:r>
              <a:rPr lang="en-US" altLang="zh-CN" sz="1400" b="1" baseline="-25000" dirty="0"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rPr>
              <a:t>2        </a:t>
            </a:r>
            <a:r>
              <a:rPr lang="zh-CN" altLang="en-US" sz="1400" b="1" baseline="-25000" dirty="0"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rPr>
              <a:t>　</a:t>
            </a:r>
            <a:r>
              <a:rPr lang="en-US" altLang="zh-CN" sz="1400" b="1" baseline="-25000" dirty="0"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rPr>
              <a:t>  </a:t>
            </a:r>
            <a:r>
              <a:rPr lang="en-US" altLang="zh-CN" sz="1400" b="1" dirty="0"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rPr>
              <a:t>P</a:t>
            </a:r>
            <a:r>
              <a:rPr lang="en-US" altLang="zh-CN" sz="1400" b="1" baseline="-25000" dirty="0"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rPr>
              <a:t>2</a:t>
            </a:r>
          </a:p>
        </p:txBody>
      </p:sp>
      <p:sp>
        <p:nvSpPr>
          <p:cNvPr id="68" name="Rectangle 86"/>
          <p:cNvSpPr>
            <a:spLocks noChangeArrowheads="1"/>
          </p:cNvSpPr>
          <p:nvPr/>
        </p:nvSpPr>
        <p:spPr bwMode="auto">
          <a:xfrm>
            <a:off x="7575810" y="2973566"/>
            <a:ext cx="1154113" cy="3360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69900" indent="-4699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lnSpc>
                <a:spcPct val="120000"/>
              </a:lnSpc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400" b="1" dirty="0"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rPr>
              <a:t> G</a:t>
            </a:r>
            <a:r>
              <a:rPr lang="en-US" altLang="zh-CN" sz="1400" b="1" baseline="-25000" dirty="0"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rPr>
              <a:t>1        </a:t>
            </a:r>
            <a:r>
              <a:rPr lang="zh-CN" altLang="en-US" sz="1400" b="1" baseline="-25000" dirty="0"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rPr>
              <a:t>　</a:t>
            </a:r>
            <a:r>
              <a:rPr lang="en-US" altLang="zh-CN" sz="1400" b="1" baseline="-25000" dirty="0"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rPr>
              <a:t>   </a:t>
            </a:r>
            <a:r>
              <a:rPr lang="en-US" altLang="zh-CN" sz="1400" b="1" dirty="0"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rPr>
              <a:t>P</a:t>
            </a:r>
            <a:r>
              <a:rPr lang="en-US" altLang="zh-CN" sz="1400" b="1" baseline="-25000" dirty="0"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rPr>
              <a:t>1</a:t>
            </a:r>
          </a:p>
        </p:txBody>
      </p:sp>
      <p:sp>
        <p:nvSpPr>
          <p:cNvPr id="69" name="Rectangle 87"/>
          <p:cNvSpPr>
            <a:spLocks noChangeArrowheads="1"/>
          </p:cNvSpPr>
          <p:nvPr/>
        </p:nvSpPr>
        <p:spPr bwMode="auto">
          <a:xfrm>
            <a:off x="3869358" y="2432271"/>
            <a:ext cx="4627563" cy="4918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69900" indent="-4699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lnSpc>
                <a:spcPct val="120000"/>
              </a:lnSpc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400" b="1" dirty="0"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rPr>
              <a:t>  C</a:t>
            </a:r>
            <a:r>
              <a:rPr lang="en-US" altLang="zh-CN" sz="1400" b="1" baseline="-25000" dirty="0"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rPr>
              <a:t>4                                </a:t>
            </a:r>
            <a:r>
              <a:rPr lang="en-US" altLang="zh-CN" sz="1400" b="1" dirty="0"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rPr>
              <a:t>C</a:t>
            </a:r>
            <a:r>
              <a:rPr lang="en-US" altLang="zh-CN" sz="1400" b="1" baseline="-25000" dirty="0"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rPr>
              <a:t>3                               </a:t>
            </a:r>
            <a:r>
              <a:rPr lang="en-US" altLang="zh-CN" sz="1400" b="1" dirty="0"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rPr>
              <a:t>C</a:t>
            </a:r>
            <a:r>
              <a:rPr lang="en-US" altLang="zh-CN" sz="1400" b="1" baseline="-25000" dirty="0"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rPr>
              <a:t>2                                </a:t>
            </a:r>
            <a:r>
              <a:rPr lang="en-US" altLang="zh-CN" sz="1400" b="1" dirty="0"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rPr>
              <a:t>C</a:t>
            </a:r>
            <a:r>
              <a:rPr lang="en-US" altLang="zh-CN" sz="1400" b="1" baseline="-25000" dirty="0"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rPr>
              <a:t>1 </a:t>
            </a:r>
          </a:p>
        </p:txBody>
      </p:sp>
      <p:sp>
        <p:nvSpPr>
          <p:cNvPr id="63" name="Line 88"/>
          <p:cNvSpPr>
            <a:spLocks noChangeShapeType="1"/>
          </p:cNvSpPr>
          <p:nvPr/>
        </p:nvSpPr>
        <p:spPr bwMode="auto">
          <a:xfrm>
            <a:off x="8785944" y="2922021"/>
            <a:ext cx="751755" cy="0"/>
          </a:xfrm>
          <a:prstGeom prst="line">
            <a:avLst/>
          </a:prstGeom>
          <a:noFill/>
          <a:ln w="19050" cap="sq">
            <a:solidFill>
              <a:schemeClr val="tx1"/>
            </a:solidFill>
            <a:miter lim="800000"/>
            <a:headEnd type="stealth" w="lg" len="lg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l"/>
            <a:endParaRPr lang="zh-CN" altLang="en-US" b="1">
              <a:latin typeface="Segoe UI" panose="020B0502040204020203" pitchFamily="34" charset="0"/>
              <a:ea typeface="宋体" panose="02010600030101010101" pitchFamily="2" charset="-122"/>
              <a:cs typeface="Segoe UI" panose="020B0502040204020203" pitchFamily="34" charset="0"/>
            </a:endParaRPr>
          </a:p>
        </p:txBody>
      </p:sp>
      <p:sp>
        <p:nvSpPr>
          <p:cNvPr id="71" name="Rectangle 90"/>
          <p:cNvSpPr>
            <a:spLocks noChangeArrowheads="1"/>
          </p:cNvSpPr>
          <p:nvPr/>
        </p:nvSpPr>
        <p:spPr bwMode="auto">
          <a:xfrm>
            <a:off x="3794844" y="5206503"/>
            <a:ext cx="1366838" cy="387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69900" indent="-4699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lnSpc>
                <a:spcPct val="120000"/>
              </a:lnSpc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700" b="1" dirty="0">
                <a:solidFill>
                  <a:srgbClr val="0000FF"/>
                </a:solidFill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rPr>
              <a:t>X</a:t>
            </a:r>
            <a:r>
              <a:rPr lang="en-US" altLang="zh-CN" sz="1700" b="1" baseline="-25000" dirty="0">
                <a:solidFill>
                  <a:srgbClr val="0000FF"/>
                </a:solidFill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rPr>
              <a:t>4          </a:t>
            </a:r>
            <a:r>
              <a:rPr lang="en-US" altLang="zh-CN" sz="1700" b="1" dirty="0">
                <a:solidFill>
                  <a:srgbClr val="0000FF"/>
                </a:solidFill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rPr>
              <a:t>Y</a:t>
            </a:r>
            <a:r>
              <a:rPr lang="en-US" altLang="zh-CN" sz="1700" b="1" baseline="-25000" dirty="0">
                <a:solidFill>
                  <a:srgbClr val="0000FF"/>
                </a:solidFill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rPr>
              <a:t>4</a:t>
            </a:r>
          </a:p>
        </p:txBody>
      </p:sp>
      <p:sp>
        <p:nvSpPr>
          <p:cNvPr id="72" name="Rectangle 91"/>
          <p:cNvSpPr>
            <a:spLocks noChangeArrowheads="1"/>
          </p:cNvSpPr>
          <p:nvPr/>
        </p:nvSpPr>
        <p:spPr bwMode="auto">
          <a:xfrm>
            <a:off x="5014044" y="5206503"/>
            <a:ext cx="1366838" cy="387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69900" indent="-4699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lnSpc>
                <a:spcPct val="120000"/>
              </a:lnSpc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700" b="1" dirty="0">
                <a:solidFill>
                  <a:srgbClr val="0000FF"/>
                </a:solidFill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rPr>
              <a:t>X</a:t>
            </a:r>
            <a:r>
              <a:rPr lang="en-US" altLang="zh-CN" sz="1700" b="1" baseline="-25000" dirty="0">
                <a:solidFill>
                  <a:srgbClr val="0000FF"/>
                </a:solidFill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rPr>
              <a:t>3          </a:t>
            </a:r>
            <a:r>
              <a:rPr lang="en-US" altLang="zh-CN" sz="1700" b="1" dirty="0">
                <a:solidFill>
                  <a:srgbClr val="0000FF"/>
                </a:solidFill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rPr>
              <a:t>Y</a:t>
            </a:r>
            <a:r>
              <a:rPr lang="en-US" altLang="zh-CN" sz="1700" b="1" baseline="-25000" dirty="0">
                <a:solidFill>
                  <a:srgbClr val="0000FF"/>
                </a:solidFill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rPr>
              <a:t>3</a:t>
            </a:r>
          </a:p>
        </p:txBody>
      </p:sp>
      <p:sp>
        <p:nvSpPr>
          <p:cNvPr id="73" name="Rectangle 92"/>
          <p:cNvSpPr>
            <a:spLocks noChangeArrowheads="1"/>
          </p:cNvSpPr>
          <p:nvPr/>
        </p:nvSpPr>
        <p:spPr bwMode="auto">
          <a:xfrm>
            <a:off x="6128469" y="5206503"/>
            <a:ext cx="1366838" cy="387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69900" indent="-4699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lnSpc>
                <a:spcPct val="120000"/>
              </a:lnSpc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700" b="1" dirty="0">
                <a:solidFill>
                  <a:srgbClr val="0000FF"/>
                </a:solidFill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rPr>
              <a:t>  X</a:t>
            </a:r>
            <a:r>
              <a:rPr lang="en-US" altLang="zh-CN" sz="1700" b="1" baseline="-25000" dirty="0">
                <a:solidFill>
                  <a:srgbClr val="0000FF"/>
                </a:solidFill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rPr>
              <a:t>2          </a:t>
            </a:r>
            <a:r>
              <a:rPr lang="en-US" altLang="zh-CN" sz="1700" b="1" dirty="0">
                <a:solidFill>
                  <a:srgbClr val="0000FF"/>
                </a:solidFill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rPr>
              <a:t>Y</a:t>
            </a:r>
            <a:r>
              <a:rPr lang="en-US" altLang="zh-CN" sz="1700" b="1" baseline="-25000" dirty="0">
                <a:solidFill>
                  <a:srgbClr val="0000FF"/>
                </a:solidFill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rPr>
              <a:t>2</a:t>
            </a:r>
          </a:p>
        </p:txBody>
      </p:sp>
      <p:sp>
        <p:nvSpPr>
          <p:cNvPr id="74" name="Rectangle 93"/>
          <p:cNvSpPr>
            <a:spLocks noChangeArrowheads="1"/>
          </p:cNvSpPr>
          <p:nvPr/>
        </p:nvSpPr>
        <p:spPr bwMode="auto">
          <a:xfrm>
            <a:off x="7481019" y="5206503"/>
            <a:ext cx="1366838" cy="387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69900" indent="-4699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lnSpc>
                <a:spcPct val="120000"/>
              </a:lnSpc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700" b="1" dirty="0">
                <a:solidFill>
                  <a:srgbClr val="0000FF"/>
                </a:solidFill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rPr>
              <a:t>X</a:t>
            </a:r>
            <a:r>
              <a:rPr lang="en-US" altLang="zh-CN" sz="1700" b="1" baseline="-25000" dirty="0">
                <a:solidFill>
                  <a:srgbClr val="0000FF"/>
                </a:solidFill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rPr>
              <a:t>1          </a:t>
            </a:r>
            <a:r>
              <a:rPr lang="en-US" altLang="zh-CN" sz="1700" b="1" dirty="0">
                <a:solidFill>
                  <a:srgbClr val="0000FF"/>
                </a:solidFill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rPr>
              <a:t>Y</a:t>
            </a:r>
            <a:r>
              <a:rPr lang="en-US" altLang="zh-CN" sz="1700" b="1" baseline="-25000" dirty="0">
                <a:solidFill>
                  <a:srgbClr val="0000FF"/>
                </a:solidFill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rPr>
              <a:t>1</a:t>
            </a:r>
          </a:p>
        </p:txBody>
      </p:sp>
      <p:grpSp>
        <p:nvGrpSpPr>
          <p:cNvPr id="133" name="组合 132"/>
          <p:cNvGrpSpPr/>
          <p:nvPr/>
        </p:nvGrpSpPr>
        <p:grpSpPr>
          <a:xfrm>
            <a:off x="4522898" y="850107"/>
            <a:ext cx="4162424" cy="381000"/>
            <a:chOff x="4522898" y="913607"/>
            <a:chExt cx="4162424" cy="381000"/>
          </a:xfrm>
        </p:grpSpPr>
        <p:sp>
          <p:nvSpPr>
            <p:cNvPr id="78" name="Rectangle 97"/>
            <p:cNvSpPr>
              <a:spLocks noChangeArrowheads="1"/>
            </p:cNvSpPr>
            <p:nvPr/>
          </p:nvSpPr>
          <p:spPr bwMode="auto">
            <a:xfrm>
              <a:off x="4522898" y="913607"/>
              <a:ext cx="533400" cy="381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marL="469900" indent="-4699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l" eaLnBrk="1" hangingPunct="1">
                <a:buFont typeface="Wingdings" panose="05000000000000000000" pitchFamily="2" charset="2"/>
                <a:buNone/>
              </a:pPr>
              <a:r>
                <a:rPr lang="en-US" altLang="zh-CN" sz="1900" b="1" dirty="0">
                  <a:solidFill>
                    <a:schemeClr val="accent2"/>
                  </a:solidFill>
                  <a:latin typeface="Segoe UI" panose="020B0502040204020203" pitchFamily="34" charset="0"/>
                  <a:ea typeface="宋体" panose="02010600030101010101" pitchFamily="2" charset="-122"/>
                  <a:cs typeface="Segoe UI" panose="020B0502040204020203" pitchFamily="34" charset="0"/>
                </a:rPr>
                <a:t>S</a:t>
              </a:r>
              <a:r>
                <a:rPr lang="en-US" altLang="zh-CN" sz="1900" b="1" baseline="-25000" dirty="0">
                  <a:solidFill>
                    <a:schemeClr val="accent2"/>
                  </a:solidFill>
                  <a:latin typeface="Segoe UI" panose="020B0502040204020203" pitchFamily="34" charset="0"/>
                  <a:ea typeface="宋体" panose="02010600030101010101" pitchFamily="2" charset="-122"/>
                  <a:cs typeface="Segoe UI" panose="020B0502040204020203" pitchFamily="34" charset="0"/>
                </a:rPr>
                <a:t>4</a:t>
              </a:r>
            </a:p>
          </p:txBody>
        </p:sp>
        <p:sp>
          <p:nvSpPr>
            <p:cNvPr id="79" name="Rectangle 98"/>
            <p:cNvSpPr>
              <a:spLocks noChangeArrowheads="1"/>
            </p:cNvSpPr>
            <p:nvPr/>
          </p:nvSpPr>
          <p:spPr bwMode="auto">
            <a:xfrm>
              <a:off x="5721460" y="913607"/>
              <a:ext cx="533400" cy="381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marL="469900" indent="-4699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l" eaLnBrk="1" hangingPunct="1">
                <a:buFont typeface="Wingdings" panose="05000000000000000000" pitchFamily="2" charset="2"/>
                <a:buNone/>
              </a:pPr>
              <a:r>
                <a:rPr lang="en-US" altLang="zh-CN" sz="1900" b="1" dirty="0">
                  <a:solidFill>
                    <a:schemeClr val="accent2"/>
                  </a:solidFill>
                  <a:latin typeface="Segoe UI" panose="020B0502040204020203" pitchFamily="34" charset="0"/>
                  <a:ea typeface="宋体" panose="02010600030101010101" pitchFamily="2" charset="-122"/>
                  <a:cs typeface="Segoe UI" panose="020B0502040204020203" pitchFamily="34" charset="0"/>
                </a:rPr>
                <a:t>S</a:t>
              </a:r>
              <a:r>
                <a:rPr lang="en-US" altLang="zh-CN" sz="1900" b="1" baseline="-25000" dirty="0">
                  <a:solidFill>
                    <a:schemeClr val="accent2"/>
                  </a:solidFill>
                  <a:latin typeface="Segoe UI" panose="020B0502040204020203" pitchFamily="34" charset="0"/>
                  <a:ea typeface="宋体" panose="02010600030101010101" pitchFamily="2" charset="-122"/>
                  <a:cs typeface="Segoe UI" panose="020B0502040204020203" pitchFamily="34" charset="0"/>
                </a:rPr>
                <a:t>3</a:t>
              </a:r>
            </a:p>
          </p:txBody>
        </p:sp>
        <p:sp>
          <p:nvSpPr>
            <p:cNvPr id="82" name="Rectangle 101"/>
            <p:cNvSpPr>
              <a:spLocks noChangeArrowheads="1"/>
            </p:cNvSpPr>
            <p:nvPr/>
          </p:nvSpPr>
          <p:spPr bwMode="auto">
            <a:xfrm>
              <a:off x="6949019" y="913607"/>
              <a:ext cx="533400" cy="381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marL="469900" indent="-4699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l" eaLnBrk="1" hangingPunct="1">
                <a:buFont typeface="Wingdings" panose="05000000000000000000" pitchFamily="2" charset="2"/>
                <a:buNone/>
              </a:pPr>
              <a:r>
                <a:rPr lang="en-US" altLang="zh-CN" sz="1900" b="1" dirty="0">
                  <a:solidFill>
                    <a:schemeClr val="accent2"/>
                  </a:solidFill>
                  <a:latin typeface="Segoe UI" panose="020B0502040204020203" pitchFamily="34" charset="0"/>
                  <a:ea typeface="宋体" panose="02010600030101010101" pitchFamily="2" charset="-122"/>
                  <a:cs typeface="Segoe UI" panose="020B0502040204020203" pitchFamily="34" charset="0"/>
                </a:rPr>
                <a:t>S</a:t>
              </a:r>
              <a:r>
                <a:rPr lang="en-US" altLang="zh-CN" sz="1900" b="1" baseline="-25000" dirty="0">
                  <a:solidFill>
                    <a:schemeClr val="accent2"/>
                  </a:solidFill>
                  <a:latin typeface="Segoe UI" panose="020B0502040204020203" pitchFamily="34" charset="0"/>
                  <a:ea typeface="宋体" panose="02010600030101010101" pitchFamily="2" charset="-122"/>
                  <a:cs typeface="Segoe UI" panose="020B0502040204020203" pitchFamily="34" charset="0"/>
                </a:rPr>
                <a:t>2</a:t>
              </a:r>
            </a:p>
          </p:txBody>
        </p:sp>
        <p:sp>
          <p:nvSpPr>
            <p:cNvPr id="83" name="Rectangle 102"/>
            <p:cNvSpPr>
              <a:spLocks noChangeArrowheads="1"/>
            </p:cNvSpPr>
            <p:nvPr/>
          </p:nvSpPr>
          <p:spPr bwMode="auto">
            <a:xfrm>
              <a:off x="8151922" y="913607"/>
              <a:ext cx="533400" cy="381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marL="469900" indent="-4699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l" eaLnBrk="1" hangingPunct="1">
                <a:buFont typeface="Wingdings" panose="05000000000000000000" pitchFamily="2" charset="2"/>
                <a:buNone/>
              </a:pPr>
              <a:r>
                <a:rPr lang="en-US" altLang="zh-CN" sz="1900" b="1" dirty="0">
                  <a:solidFill>
                    <a:schemeClr val="accent2"/>
                  </a:solidFill>
                  <a:latin typeface="Segoe UI" panose="020B0502040204020203" pitchFamily="34" charset="0"/>
                  <a:ea typeface="宋体" panose="02010600030101010101" pitchFamily="2" charset="-122"/>
                  <a:cs typeface="Segoe UI" panose="020B0502040204020203" pitchFamily="34" charset="0"/>
                </a:rPr>
                <a:t>S</a:t>
              </a:r>
              <a:r>
                <a:rPr lang="en-US" altLang="zh-CN" sz="1900" b="1" baseline="-25000" dirty="0">
                  <a:solidFill>
                    <a:schemeClr val="accent2"/>
                  </a:solidFill>
                  <a:latin typeface="Segoe UI" panose="020B0502040204020203" pitchFamily="34" charset="0"/>
                  <a:ea typeface="宋体" panose="02010600030101010101" pitchFamily="2" charset="-122"/>
                  <a:cs typeface="Segoe UI" panose="020B0502040204020203" pitchFamily="34" charset="0"/>
                </a:rPr>
                <a:t>1</a:t>
              </a:r>
            </a:p>
          </p:txBody>
        </p:sp>
      </p:grpSp>
      <p:sp>
        <p:nvSpPr>
          <p:cNvPr id="86" name="Text Box 106"/>
          <p:cNvSpPr txBox="1">
            <a:spLocks noChangeArrowheads="1"/>
          </p:cNvSpPr>
          <p:nvPr/>
        </p:nvSpPr>
        <p:spPr bwMode="auto">
          <a:xfrm>
            <a:off x="2517672" y="1882277"/>
            <a:ext cx="457200" cy="42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lnSpc>
                <a:spcPct val="120000"/>
              </a:lnSpc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algn="l" eaLnBrk="1" hangingPunct="1">
              <a:spcBef>
                <a:spcPct val="50000"/>
              </a:spcBef>
              <a:buFont typeface="Wingdings" panose="05000000000000000000" pitchFamily="2" charset="2"/>
              <a:buNone/>
            </a:pPr>
            <a:r>
              <a:rPr lang="en-US" altLang="zh-CN" sz="1800" b="1" dirty="0">
                <a:solidFill>
                  <a:schemeClr val="accent2"/>
                </a:solidFill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rPr>
              <a:t>C</a:t>
            </a:r>
            <a:r>
              <a:rPr lang="en-US" altLang="zh-CN" sz="1800" b="1" baseline="-25000" dirty="0">
                <a:solidFill>
                  <a:schemeClr val="accent2"/>
                </a:solidFill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rPr>
              <a:t>4</a:t>
            </a:r>
          </a:p>
        </p:txBody>
      </p:sp>
      <p:sp>
        <p:nvSpPr>
          <p:cNvPr id="89" name="内容占位符 2"/>
          <p:cNvSpPr txBox="1">
            <a:spLocks/>
          </p:cNvSpPr>
          <p:nvPr/>
        </p:nvSpPr>
        <p:spPr>
          <a:xfrm>
            <a:off x="4594944" y="5920279"/>
            <a:ext cx="3249232" cy="493653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lang="zh-CN" altLang="en-US" sz="2000" dirty="0" smtClean="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lang="zh-CN" altLang="en-US" sz="2000" dirty="0" smtClean="0">
                <a:solidFill>
                  <a:schemeClr val="tx1"/>
                </a:solidFill>
                <a:latin typeface="+mn-ea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ctr">
              <a:buNone/>
            </a:pPr>
            <a:r>
              <a:rPr lang="en-US" altLang="zh-CN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级门电路延迟</a:t>
            </a:r>
          </a:p>
        </p:txBody>
      </p:sp>
      <p:sp>
        <p:nvSpPr>
          <p:cNvPr id="94" name="Rectangle 83"/>
          <p:cNvSpPr>
            <a:spLocks noChangeArrowheads="1"/>
          </p:cNvSpPr>
          <p:nvPr/>
        </p:nvSpPr>
        <p:spPr bwMode="auto">
          <a:xfrm>
            <a:off x="3761507" y="4303615"/>
            <a:ext cx="1082675" cy="3012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69900" indent="-4699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lnSpc>
                <a:spcPct val="120000"/>
              </a:lnSpc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400" b="1" dirty="0"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rPr>
              <a:t>X</a:t>
            </a:r>
            <a:r>
              <a:rPr lang="en-US" altLang="zh-CN" sz="1400" b="1" baseline="-25000" dirty="0"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rPr>
              <a:t>4          </a:t>
            </a:r>
            <a:r>
              <a:rPr lang="zh-CN" altLang="en-US" sz="1400" b="1" baseline="-25000" dirty="0"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rPr>
              <a:t>　</a:t>
            </a:r>
            <a:r>
              <a:rPr lang="en-US" altLang="zh-CN" sz="1400" b="1" dirty="0"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rPr>
              <a:t>Y</a:t>
            </a:r>
            <a:r>
              <a:rPr lang="en-US" altLang="zh-CN" sz="1400" b="1" baseline="-25000" dirty="0"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rPr>
              <a:t>4</a:t>
            </a:r>
          </a:p>
        </p:txBody>
      </p:sp>
      <p:sp>
        <p:nvSpPr>
          <p:cNvPr id="95" name="Rectangle 84"/>
          <p:cNvSpPr>
            <a:spLocks noChangeArrowheads="1"/>
          </p:cNvSpPr>
          <p:nvPr/>
        </p:nvSpPr>
        <p:spPr bwMode="auto">
          <a:xfrm>
            <a:off x="4956894" y="4303615"/>
            <a:ext cx="1054100" cy="3586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69900" indent="-4699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lnSpc>
                <a:spcPct val="120000"/>
              </a:lnSpc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400" b="1" dirty="0"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rPr>
              <a:t>X</a:t>
            </a:r>
            <a:r>
              <a:rPr lang="en-US" altLang="zh-CN" sz="1400" b="1" baseline="-25000" dirty="0"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rPr>
              <a:t>3           </a:t>
            </a:r>
            <a:r>
              <a:rPr lang="zh-CN" altLang="en-US" sz="1400" b="1" baseline="-25000" dirty="0"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rPr>
              <a:t>　</a:t>
            </a:r>
            <a:r>
              <a:rPr lang="en-US" altLang="zh-CN" sz="1400" b="1" dirty="0"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rPr>
              <a:t>Y</a:t>
            </a:r>
            <a:r>
              <a:rPr lang="en-US" altLang="zh-CN" sz="1400" b="1" baseline="-25000" dirty="0"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rPr>
              <a:t>3</a:t>
            </a:r>
          </a:p>
        </p:txBody>
      </p:sp>
      <p:sp>
        <p:nvSpPr>
          <p:cNvPr id="96" name="Rectangle 85"/>
          <p:cNvSpPr>
            <a:spLocks noChangeArrowheads="1"/>
          </p:cNvSpPr>
          <p:nvPr/>
        </p:nvSpPr>
        <p:spPr bwMode="auto">
          <a:xfrm>
            <a:off x="6182445" y="4303615"/>
            <a:ext cx="1017588" cy="3360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69900" indent="-4699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lnSpc>
                <a:spcPct val="120000"/>
              </a:lnSpc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400" b="1" dirty="0"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rPr>
              <a:t>X</a:t>
            </a:r>
            <a:r>
              <a:rPr lang="en-US" altLang="zh-CN" sz="1400" b="1" baseline="-25000" dirty="0"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rPr>
              <a:t>2        </a:t>
            </a:r>
            <a:r>
              <a:rPr lang="zh-CN" altLang="en-US" sz="1400" b="1" baseline="-25000" dirty="0"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rPr>
              <a:t>　</a:t>
            </a:r>
            <a:r>
              <a:rPr lang="en-US" altLang="zh-CN" sz="1400" b="1" baseline="-25000" dirty="0"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rPr>
              <a:t>  </a:t>
            </a:r>
            <a:r>
              <a:rPr lang="en-US" altLang="zh-CN" sz="1400" b="1" dirty="0"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rPr>
              <a:t>Y</a:t>
            </a:r>
            <a:r>
              <a:rPr lang="en-US" altLang="zh-CN" sz="1400" b="1" baseline="-25000" dirty="0"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rPr>
              <a:t>2</a:t>
            </a:r>
          </a:p>
        </p:txBody>
      </p:sp>
      <p:sp>
        <p:nvSpPr>
          <p:cNvPr id="97" name="Rectangle 86"/>
          <p:cNvSpPr>
            <a:spLocks noChangeArrowheads="1"/>
          </p:cNvSpPr>
          <p:nvPr/>
        </p:nvSpPr>
        <p:spPr bwMode="auto">
          <a:xfrm>
            <a:off x="7392120" y="4303615"/>
            <a:ext cx="1154113" cy="3360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69900" indent="-4699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lnSpc>
                <a:spcPct val="120000"/>
              </a:lnSpc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400" b="1" dirty="0"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rPr>
              <a:t> X</a:t>
            </a:r>
            <a:r>
              <a:rPr lang="en-US" altLang="zh-CN" sz="1400" b="1" baseline="-25000" dirty="0"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rPr>
              <a:t>1        </a:t>
            </a:r>
            <a:r>
              <a:rPr lang="zh-CN" altLang="en-US" sz="1400" b="1" baseline="-25000" dirty="0"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rPr>
              <a:t>　</a:t>
            </a:r>
            <a:r>
              <a:rPr lang="en-US" altLang="zh-CN" sz="1400" b="1" baseline="-25000" dirty="0"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rPr>
              <a:t>   </a:t>
            </a:r>
            <a:r>
              <a:rPr lang="en-US" altLang="zh-CN" sz="1400" b="1" dirty="0"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rPr>
              <a:t>Y</a:t>
            </a:r>
            <a:r>
              <a:rPr lang="en-US" altLang="zh-CN" sz="1400" b="1" baseline="-25000" dirty="0"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rPr>
              <a:t>1</a:t>
            </a:r>
          </a:p>
        </p:txBody>
      </p:sp>
      <p:sp>
        <p:nvSpPr>
          <p:cNvPr id="98" name="Rectangle 83"/>
          <p:cNvSpPr>
            <a:spLocks noChangeArrowheads="1"/>
          </p:cNvSpPr>
          <p:nvPr/>
        </p:nvSpPr>
        <p:spPr bwMode="auto">
          <a:xfrm>
            <a:off x="3778100" y="3723230"/>
            <a:ext cx="1082675" cy="3012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69900" indent="-4699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lnSpc>
                <a:spcPct val="120000"/>
              </a:lnSpc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400" b="1" dirty="0"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rPr>
              <a:t>G</a:t>
            </a:r>
            <a:r>
              <a:rPr lang="en-US" altLang="zh-CN" sz="1400" b="1" baseline="-25000" dirty="0"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rPr>
              <a:t>4          </a:t>
            </a:r>
            <a:r>
              <a:rPr lang="zh-CN" altLang="en-US" sz="1400" b="1" baseline="-25000" dirty="0"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rPr>
              <a:t>　</a:t>
            </a:r>
            <a:r>
              <a:rPr lang="en-US" altLang="zh-CN" sz="1400" b="1" dirty="0"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rPr>
              <a:t>P</a:t>
            </a:r>
            <a:r>
              <a:rPr lang="en-US" altLang="zh-CN" sz="1400" b="1" baseline="-25000" dirty="0"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rPr>
              <a:t>4</a:t>
            </a:r>
          </a:p>
        </p:txBody>
      </p:sp>
      <p:sp>
        <p:nvSpPr>
          <p:cNvPr id="99" name="Rectangle 84"/>
          <p:cNvSpPr>
            <a:spLocks noChangeArrowheads="1"/>
          </p:cNvSpPr>
          <p:nvPr/>
        </p:nvSpPr>
        <p:spPr bwMode="auto">
          <a:xfrm>
            <a:off x="4973487" y="3723230"/>
            <a:ext cx="1054100" cy="3586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69900" indent="-4699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lnSpc>
                <a:spcPct val="120000"/>
              </a:lnSpc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400" b="1" dirty="0"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rPr>
              <a:t>G</a:t>
            </a:r>
            <a:r>
              <a:rPr lang="en-US" altLang="zh-CN" sz="1400" b="1" baseline="-25000" dirty="0"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rPr>
              <a:t>3           </a:t>
            </a:r>
            <a:r>
              <a:rPr lang="zh-CN" altLang="en-US" sz="1400" b="1" baseline="-25000" dirty="0"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rPr>
              <a:t>　</a:t>
            </a:r>
            <a:r>
              <a:rPr lang="en-US" altLang="zh-CN" sz="1400" b="1" dirty="0"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rPr>
              <a:t>P</a:t>
            </a:r>
            <a:r>
              <a:rPr lang="en-US" altLang="zh-CN" sz="1400" b="1" baseline="-25000" dirty="0"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rPr>
              <a:t>3</a:t>
            </a:r>
          </a:p>
        </p:txBody>
      </p:sp>
      <p:sp>
        <p:nvSpPr>
          <p:cNvPr id="100" name="Rectangle 85"/>
          <p:cNvSpPr>
            <a:spLocks noChangeArrowheads="1"/>
          </p:cNvSpPr>
          <p:nvPr/>
        </p:nvSpPr>
        <p:spPr bwMode="auto">
          <a:xfrm>
            <a:off x="6199038" y="3723230"/>
            <a:ext cx="1017588" cy="3360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69900" indent="-4699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lnSpc>
                <a:spcPct val="120000"/>
              </a:lnSpc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400" b="1" dirty="0"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rPr>
              <a:t>G</a:t>
            </a:r>
            <a:r>
              <a:rPr lang="en-US" altLang="zh-CN" sz="1400" b="1" baseline="-25000" dirty="0"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rPr>
              <a:t>2        </a:t>
            </a:r>
            <a:r>
              <a:rPr lang="zh-CN" altLang="en-US" sz="1400" b="1" baseline="-25000" dirty="0"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rPr>
              <a:t>　</a:t>
            </a:r>
            <a:r>
              <a:rPr lang="en-US" altLang="zh-CN" sz="1400" b="1" baseline="-25000" dirty="0"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rPr>
              <a:t>  </a:t>
            </a:r>
            <a:r>
              <a:rPr lang="en-US" altLang="zh-CN" sz="1400" b="1" dirty="0"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rPr>
              <a:t>P</a:t>
            </a:r>
            <a:r>
              <a:rPr lang="en-US" altLang="zh-CN" sz="1400" b="1" baseline="-25000" dirty="0"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rPr>
              <a:t>2</a:t>
            </a:r>
          </a:p>
        </p:txBody>
      </p:sp>
      <p:sp>
        <p:nvSpPr>
          <p:cNvPr id="101" name="Rectangle 86"/>
          <p:cNvSpPr>
            <a:spLocks noChangeArrowheads="1"/>
          </p:cNvSpPr>
          <p:nvPr/>
        </p:nvSpPr>
        <p:spPr bwMode="auto">
          <a:xfrm>
            <a:off x="7408713" y="3723230"/>
            <a:ext cx="1154113" cy="3360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69900" indent="-4699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lnSpc>
                <a:spcPct val="120000"/>
              </a:lnSpc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1400" b="1" dirty="0"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rPr>
              <a:t> G</a:t>
            </a:r>
            <a:r>
              <a:rPr lang="en-US" altLang="zh-CN" sz="1400" b="1" baseline="-25000" dirty="0"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rPr>
              <a:t>1        </a:t>
            </a:r>
            <a:r>
              <a:rPr lang="zh-CN" altLang="en-US" sz="1400" b="1" baseline="-25000" dirty="0"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rPr>
              <a:t>　</a:t>
            </a:r>
            <a:r>
              <a:rPr lang="en-US" altLang="zh-CN" sz="1400" b="1" baseline="-25000" dirty="0"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rPr>
              <a:t>   </a:t>
            </a:r>
            <a:r>
              <a:rPr lang="en-US" altLang="zh-CN" sz="1400" b="1" dirty="0"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rPr>
              <a:t>P</a:t>
            </a:r>
            <a:r>
              <a:rPr lang="en-US" altLang="zh-CN" sz="1400" b="1" baseline="-25000" dirty="0"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rPr>
              <a:t>1</a:t>
            </a:r>
          </a:p>
        </p:txBody>
      </p:sp>
      <p:grpSp>
        <p:nvGrpSpPr>
          <p:cNvPr id="104" name="组合 103"/>
          <p:cNvGrpSpPr/>
          <p:nvPr/>
        </p:nvGrpSpPr>
        <p:grpSpPr>
          <a:xfrm>
            <a:off x="4492067" y="1256507"/>
            <a:ext cx="871226" cy="1224517"/>
            <a:chOff x="4482542" y="1256507"/>
            <a:chExt cx="871226" cy="1224517"/>
          </a:xfrm>
        </p:grpSpPr>
        <p:grpSp>
          <p:nvGrpSpPr>
            <p:cNvPr id="8" name="Group 17"/>
            <p:cNvGrpSpPr>
              <a:grpSpLocks/>
            </p:cNvGrpSpPr>
            <p:nvPr/>
          </p:nvGrpSpPr>
          <p:grpSpPr bwMode="auto">
            <a:xfrm>
              <a:off x="4851658" y="2014299"/>
              <a:ext cx="502110" cy="457200"/>
              <a:chOff x="0" y="0"/>
              <a:chExt cx="432" cy="288"/>
            </a:xfrm>
          </p:grpSpPr>
          <p:sp>
            <p:nvSpPr>
              <p:cNvPr id="13" name="Line 16"/>
              <p:cNvSpPr>
                <a:spLocks noChangeShapeType="1"/>
              </p:cNvSpPr>
              <p:nvPr/>
            </p:nvSpPr>
            <p:spPr bwMode="auto">
              <a:xfrm flipV="1">
                <a:off x="432" y="144"/>
                <a:ext cx="0" cy="144"/>
              </a:xfrm>
              <a:prstGeom prst="line">
                <a:avLst/>
              </a:prstGeom>
              <a:noFill/>
              <a:ln w="19050" cap="sq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l"/>
                <a:endParaRPr lang="zh-CN" altLang="en-US" b="1">
                  <a:latin typeface="Segoe UI" panose="020B0502040204020203" pitchFamily="34" charset="0"/>
                  <a:ea typeface="宋体" panose="02010600030101010101" pitchFamily="2" charset="-122"/>
                  <a:cs typeface="Segoe UI" panose="020B0502040204020203" pitchFamily="34" charset="0"/>
                </a:endParaRPr>
              </a:p>
            </p:txBody>
          </p:sp>
          <p:sp>
            <p:nvSpPr>
              <p:cNvPr id="14" name="Line 17"/>
              <p:cNvSpPr>
                <a:spLocks noChangeShapeType="1"/>
              </p:cNvSpPr>
              <p:nvPr/>
            </p:nvSpPr>
            <p:spPr bwMode="auto">
              <a:xfrm>
                <a:off x="0" y="144"/>
                <a:ext cx="428" cy="0"/>
              </a:xfrm>
              <a:prstGeom prst="line">
                <a:avLst/>
              </a:prstGeom>
              <a:noFill/>
              <a:ln w="19050" cap="sq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l"/>
                <a:endParaRPr lang="zh-CN" altLang="en-US" b="1">
                  <a:latin typeface="Segoe UI" panose="020B0502040204020203" pitchFamily="34" charset="0"/>
                  <a:ea typeface="宋体" panose="02010600030101010101" pitchFamily="2" charset="-122"/>
                  <a:cs typeface="Segoe UI" panose="020B0502040204020203" pitchFamily="34" charset="0"/>
                </a:endParaRPr>
              </a:p>
            </p:txBody>
          </p:sp>
          <p:sp>
            <p:nvSpPr>
              <p:cNvPr id="15" name="Line 18"/>
              <p:cNvSpPr>
                <a:spLocks noChangeShapeType="1"/>
              </p:cNvSpPr>
              <p:nvPr/>
            </p:nvSpPr>
            <p:spPr bwMode="auto">
              <a:xfrm flipV="1">
                <a:off x="0" y="0"/>
                <a:ext cx="0" cy="144"/>
              </a:xfrm>
              <a:prstGeom prst="line">
                <a:avLst/>
              </a:prstGeom>
              <a:noFill/>
              <a:ln w="19050" cap="sq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l"/>
                <a:endParaRPr lang="zh-CN" altLang="en-US" b="1">
                  <a:latin typeface="Segoe UI" panose="020B0502040204020203" pitchFamily="34" charset="0"/>
                  <a:ea typeface="宋体" panose="02010600030101010101" pitchFamily="2" charset="-122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42" name="Rectangle 61"/>
            <p:cNvSpPr>
              <a:spLocks noChangeArrowheads="1"/>
            </p:cNvSpPr>
            <p:nvPr/>
          </p:nvSpPr>
          <p:spPr bwMode="auto">
            <a:xfrm>
              <a:off x="4482542" y="1709499"/>
              <a:ext cx="457200" cy="304800"/>
            </a:xfrm>
            <a:prstGeom prst="rect">
              <a:avLst/>
            </a:prstGeom>
            <a:solidFill>
              <a:srgbClr val="FFCC00"/>
            </a:solidFill>
            <a:ln w="19050">
              <a:solidFill>
                <a:schemeClr val="accent2"/>
              </a:solidFill>
              <a:miter lim="800000"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 anchor="ctr" anchorCtr="1"/>
            <a:lstStyle>
              <a:lvl1pPr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1pPr>
              <a:lvl2pPr marL="742950" indent="-285750"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2pPr>
              <a:lvl3pPr marL="1143000" indent="-228600"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3pPr>
              <a:lvl4pPr marL="1600200" indent="-228600"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4pPr>
              <a:lvl5pPr marL="2057400" indent="-228600"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9pPr>
            </a:lstStyle>
            <a:p>
              <a:pPr algn="l" eaLnBrk="1" hangingPunct="1">
                <a:lnSpc>
                  <a:spcPct val="120000"/>
                </a:lnSpc>
                <a:buClr>
                  <a:schemeClr val="accent2"/>
                </a:buClr>
                <a:buSzTx/>
              </a:pPr>
              <a:r>
                <a:rPr lang="en-US" altLang="zh-CN" sz="1600" u="none" dirty="0">
                  <a:solidFill>
                    <a:schemeClr val="tx1"/>
                  </a:solidFill>
                  <a:latin typeface="Segoe UI" panose="020B0502040204020203" pitchFamily="34" charset="0"/>
                  <a:ea typeface="宋体" panose="02010600030101010101" pitchFamily="2" charset="-122"/>
                  <a:cs typeface="Segoe UI" panose="020B0502040204020203" pitchFamily="34" charset="0"/>
                </a:rPr>
                <a:t>=1</a:t>
              </a:r>
            </a:p>
          </p:txBody>
        </p:sp>
        <p:sp>
          <p:nvSpPr>
            <p:cNvPr id="76" name="Line 95"/>
            <p:cNvSpPr>
              <a:spLocks noChangeShapeType="1"/>
            </p:cNvSpPr>
            <p:nvPr/>
          </p:nvSpPr>
          <p:spPr bwMode="auto">
            <a:xfrm>
              <a:off x="4708789" y="1256507"/>
              <a:ext cx="0" cy="45299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stealth" w="lg" len="lg"/>
              <a:tailEnd type="none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l"/>
              <a:endParaRPr lang="zh-CN" altLang="en-US" b="1"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endParaRPr>
            </a:p>
          </p:txBody>
        </p:sp>
        <p:sp>
          <p:nvSpPr>
            <p:cNvPr id="103" name="Line 42"/>
            <p:cNvSpPr>
              <a:spLocks noChangeShapeType="1"/>
            </p:cNvSpPr>
            <p:nvPr/>
          </p:nvSpPr>
          <p:spPr bwMode="auto">
            <a:xfrm>
              <a:off x="4589313" y="2023824"/>
              <a:ext cx="0" cy="4572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l"/>
              <a:endParaRPr lang="zh-CN" altLang="en-US" b="1"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endParaRPr>
            </a:p>
          </p:txBody>
        </p:sp>
      </p:grpSp>
      <p:grpSp>
        <p:nvGrpSpPr>
          <p:cNvPr id="105" name="组合 104"/>
          <p:cNvGrpSpPr/>
          <p:nvPr/>
        </p:nvGrpSpPr>
        <p:grpSpPr>
          <a:xfrm>
            <a:off x="5700163" y="1256507"/>
            <a:ext cx="871226" cy="1223314"/>
            <a:chOff x="4482542" y="1257710"/>
            <a:chExt cx="871226" cy="1223314"/>
          </a:xfrm>
        </p:grpSpPr>
        <p:grpSp>
          <p:nvGrpSpPr>
            <p:cNvPr id="106" name="Group 17"/>
            <p:cNvGrpSpPr>
              <a:grpSpLocks/>
            </p:cNvGrpSpPr>
            <p:nvPr/>
          </p:nvGrpSpPr>
          <p:grpSpPr bwMode="auto">
            <a:xfrm>
              <a:off x="4851658" y="2014299"/>
              <a:ext cx="502110" cy="457200"/>
              <a:chOff x="0" y="0"/>
              <a:chExt cx="432" cy="288"/>
            </a:xfrm>
          </p:grpSpPr>
          <p:sp>
            <p:nvSpPr>
              <p:cNvPr id="110" name="Line 16"/>
              <p:cNvSpPr>
                <a:spLocks noChangeShapeType="1"/>
              </p:cNvSpPr>
              <p:nvPr/>
            </p:nvSpPr>
            <p:spPr bwMode="auto">
              <a:xfrm flipV="1">
                <a:off x="432" y="144"/>
                <a:ext cx="0" cy="144"/>
              </a:xfrm>
              <a:prstGeom prst="line">
                <a:avLst/>
              </a:prstGeom>
              <a:noFill/>
              <a:ln w="19050" cap="sq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l"/>
                <a:endParaRPr lang="zh-CN" altLang="en-US" b="1">
                  <a:latin typeface="Segoe UI" panose="020B0502040204020203" pitchFamily="34" charset="0"/>
                  <a:ea typeface="宋体" panose="02010600030101010101" pitchFamily="2" charset="-122"/>
                  <a:cs typeface="Segoe UI" panose="020B0502040204020203" pitchFamily="34" charset="0"/>
                </a:endParaRPr>
              </a:p>
            </p:txBody>
          </p:sp>
          <p:sp>
            <p:nvSpPr>
              <p:cNvPr id="111" name="Line 17"/>
              <p:cNvSpPr>
                <a:spLocks noChangeShapeType="1"/>
              </p:cNvSpPr>
              <p:nvPr/>
            </p:nvSpPr>
            <p:spPr bwMode="auto">
              <a:xfrm>
                <a:off x="0" y="144"/>
                <a:ext cx="428" cy="0"/>
              </a:xfrm>
              <a:prstGeom prst="line">
                <a:avLst/>
              </a:prstGeom>
              <a:noFill/>
              <a:ln w="19050" cap="sq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l"/>
                <a:endParaRPr lang="zh-CN" altLang="en-US" b="1">
                  <a:latin typeface="Segoe UI" panose="020B0502040204020203" pitchFamily="34" charset="0"/>
                  <a:ea typeface="宋体" panose="02010600030101010101" pitchFamily="2" charset="-122"/>
                  <a:cs typeface="Segoe UI" panose="020B0502040204020203" pitchFamily="34" charset="0"/>
                </a:endParaRPr>
              </a:p>
            </p:txBody>
          </p:sp>
          <p:sp>
            <p:nvSpPr>
              <p:cNvPr id="112" name="Line 18"/>
              <p:cNvSpPr>
                <a:spLocks noChangeShapeType="1"/>
              </p:cNvSpPr>
              <p:nvPr/>
            </p:nvSpPr>
            <p:spPr bwMode="auto">
              <a:xfrm flipV="1">
                <a:off x="0" y="0"/>
                <a:ext cx="0" cy="144"/>
              </a:xfrm>
              <a:prstGeom prst="line">
                <a:avLst/>
              </a:prstGeom>
              <a:noFill/>
              <a:ln w="19050" cap="sq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l"/>
                <a:endParaRPr lang="zh-CN" altLang="en-US" b="1">
                  <a:latin typeface="Segoe UI" panose="020B0502040204020203" pitchFamily="34" charset="0"/>
                  <a:ea typeface="宋体" panose="02010600030101010101" pitchFamily="2" charset="-122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107" name="Rectangle 61"/>
            <p:cNvSpPr>
              <a:spLocks noChangeArrowheads="1"/>
            </p:cNvSpPr>
            <p:nvPr/>
          </p:nvSpPr>
          <p:spPr bwMode="auto">
            <a:xfrm>
              <a:off x="4482542" y="1709499"/>
              <a:ext cx="457200" cy="304800"/>
            </a:xfrm>
            <a:prstGeom prst="rect">
              <a:avLst/>
            </a:prstGeom>
            <a:solidFill>
              <a:srgbClr val="FFCC00"/>
            </a:solidFill>
            <a:ln w="19050">
              <a:solidFill>
                <a:schemeClr val="accent2"/>
              </a:solidFill>
              <a:miter lim="800000"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 anchor="ctr" anchorCtr="1"/>
            <a:lstStyle>
              <a:lvl1pPr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1pPr>
              <a:lvl2pPr marL="742950" indent="-285750"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2pPr>
              <a:lvl3pPr marL="1143000" indent="-228600"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3pPr>
              <a:lvl4pPr marL="1600200" indent="-228600"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4pPr>
              <a:lvl5pPr marL="2057400" indent="-228600"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9pPr>
            </a:lstStyle>
            <a:p>
              <a:pPr algn="l" eaLnBrk="1" hangingPunct="1">
                <a:lnSpc>
                  <a:spcPct val="120000"/>
                </a:lnSpc>
                <a:buClr>
                  <a:schemeClr val="accent2"/>
                </a:buClr>
                <a:buSzTx/>
              </a:pPr>
              <a:r>
                <a:rPr lang="en-US" altLang="zh-CN" sz="1600" u="none" dirty="0">
                  <a:solidFill>
                    <a:schemeClr val="tx1"/>
                  </a:solidFill>
                  <a:latin typeface="Segoe UI" panose="020B0502040204020203" pitchFamily="34" charset="0"/>
                  <a:ea typeface="宋体" panose="02010600030101010101" pitchFamily="2" charset="-122"/>
                  <a:cs typeface="Segoe UI" panose="020B0502040204020203" pitchFamily="34" charset="0"/>
                </a:rPr>
                <a:t>=1</a:t>
              </a:r>
            </a:p>
          </p:txBody>
        </p:sp>
        <p:sp>
          <p:nvSpPr>
            <p:cNvPr id="108" name="Line 95"/>
            <p:cNvSpPr>
              <a:spLocks noChangeShapeType="1"/>
            </p:cNvSpPr>
            <p:nvPr/>
          </p:nvSpPr>
          <p:spPr bwMode="auto">
            <a:xfrm>
              <a:off x="4708789" y="1257710"/>
              <a:ext cx="0" cy="451789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stealth" w="lg" len="lg"/>
              <a:tailEnd type="none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l"/>
              <a:endParaRPr lang="zh-CN" altLang="en-US" b="1"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endParaRPr>
            </a:p>
          </p:txBody>
        </p:sp>
        <p:sp>
          <p:nvSpPr>
            <p:cNvPr id="109" name="Line 42"/>
            <p:cNvSpPr>
              <a:spLocks noChangeShapeType="1"/>
            </p:cNvSpPr>
            <p:nvPr/>
          </p:nvSpPr>
          <p:spPr bwMode="auto">
            <a:xfrm>
              <a:off x="4589313" y="2023824"/>
              <a:ext cx="0" cy="4572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l"/>
              <a:endParaRPr lang="zh-CN" altLang="en-US" b="1"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endParaRPr>
            </a:p>
          </p:txBody>
        </p:sp>
      </p:grpSp>
      <p:grpSp>
        <p:nvGrpSpPr>
          <p:cNvPr id="113" name="组合 112"/>
          <p:cNvGrpSpPr/>
          <p:nvPr/>
        </p:nvGrpSpPr>
        <p:grpSpPr>
          <a:xfrm>
            <a:off x="6926952" y="1256507"/>
            <a:ext cx="871226" cy="1231700"/>
            <a:chOff x="4482542" y="1249324"/>
            <a:chExt cx="871226" cy="1231700"/>
          </a:xfrm>
        </p:grpSpPr>
        <p:grpSp>
          <p:nvGrpSpPr>
            <p:cNvPr id="114" name="Group 17"/>
            <p:cNvGrpSpPr>
              <a:grpSpLocks/>
            </p:cNvGrpSpPr>
            <p:nvPr/>
          </p:nvGrpSpPr>
          <p:grpSpPr bwMode="auto">
            <a:xfrm>
              <a:off x="4851658" y="2014299"/>
              <a:ext cx="502110" cy="457200"/>
              <a:chOff x="0" y="0"/>
              <a:chExt cx="432" cy="288"/>
            </a:xfrm>
          </p:grpSpPr>
          <p:sp>
            <p:nvSpPr>
              <p:cNvPr id="118" name="Line 16"/>
              <p:cNvSpPr>
                <a:spLocks noChangeShapeType="1"/>
              </p:cNvSpPr>
              <p:nvPr/>
            </p:nvSpPr>
            <p:spPr bwMode="auto">
              <a:xfrm flipV="1">
                <a:off x="432" y="144"/>
                <a:ext cx="0" cy="144"/>
              </a:xfrm>
              <a:prstGeom prst="line">
                <a:avLst/>
              </a:prstGeom>
              <a:noFill/>
              <a:ln w="19050" cap="sq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l"/>
                <a:endParaRPr lang="zh-CN" altLang="en-US" b="1">
                  <a:latin typeface="Segoe UI" panose="020B0502040204020203" pitchFamily="34" charset="0"/>
                  <a:ea typeface="宋体" panose="02010600030101010101" pitchFamily="2" charset="-122"/>
                  <a:cs typeface="Segoe UI" panose="020B0502040204020203" pitchFamily="34" charset="0"/>
                </a:endParaRPr>
              </a:p>
            </p:txBody>
          </p:sp>
          <p:sp>
            <p:nvSpPr>
              <p:cNvPr id="119" name="Line 17"/>
              <p:cNvSpPr>
                <a:spLocks noChangeShapeType="1"/>
              </p:cNvSpPr>
              <p:nvPr/>
            </p:nvSpPr>
            <p:spPr bwMode="auto">
              <a:xfrm>
                <a:off x="0" y="144"/>
                <a:ext cx="428" cy="0"/>
              </a:xfrm>
              <a:prstGeom prst="line">
                <a:avLst/>
              </a:prstGeom>
              <a:noFill/>
              <a:ln w="19050" cap="sq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l"/>
                <a:endParaRPr lang="zh-CN" altLang="en-US" b="1">
                  <a:latin typeface="Segoe UI" panose="020B0502040204020203" pitchFamily="34" charset="0"/>
                  <a:ea typeface="宋体" panose="02010600030101010101" pitchFamily="2" charset="-122"/>
                  <a:cs typeface="Segoe UI" panose="020B0502040204020203" pitchFamily="34" charset="0"/>
                </a:endParaRPr>
              </a:p>
            </p:txBody>
          </p:sp>
          <p:sp>
            <p:nvSpPr>
              <p:cNvPr id="120" name="Line 18"/>
              <p:cNvSpPr>
                <a:spLocks noChangeShapeType="1"/>
              </p:cNvSpPr>
              <p:nvPr/>
            </p:nvSpPr>
            <p:spPr bwMode="auto">
              <a:xfrm flipV="1">
                <a:off x="0" y="0"/>
                <a:ext cx="0" cy="144"/>
              </a:xfrm>
              <a:prstGeom prst="line">
                <a:avLst/>
              </a:prstGeom>
              <a:noFill/>
              <a:ln w="19050" cap="sq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l"/>
                <a:endParaRPr lang="zh-CN" altLang="en-US" b="1">
                  <a:latin typeface="Segoe UI" panose="020B0502040204020203" pitchFamily="34" charset="0"/>
                  <a:ea typeface="宋体" panose="02010600030101010101" pitchFamily="2" charset="-122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115" name="Rectangle 61"/>
            <p:cNvSpPr>
              <a:spLocks noChangeArrowheads="1"/>
            </p:cNvSpPr>
            <p:nvPr/>
          </p:nvSpPr>
          <p:spPr bwMode="auto">
            <a:xfrm>
              <a:off x="4482542" y="1709499"/>
              <a:ext cx="457200" cy="304800"/>
            </a:xfrm>
            <a:prstGeom prst="rect">
              <a:avLst/>
            </a:prstGeom>
            <a:solidFill>
              <a:srgbClr val="FFCC00"/>
            </a:solidFill>
            <a:ln w="19050">
              <a:solidFill>
                <a:schemeClr val="accent2"/>
              </a:solidFill>
              <a:miter lim="800000"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 anchor="ctr" anchorCtr="1"/>
            <a:lstStyle>
              <a:lvl1pPr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1pPr>
              <a:lvl2pPr marL="742950" indent="-285750"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2pPr>
              <a:lvl3pPr marL="1143000" indent="-228600"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3pPr>
              <a:lvl4pPr marL="1600200" indent="-228600"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4pPr>
              <a:lvl5pPr marL="2057400" indent="-228600"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9pPr>
            </a:lstStyle>
            <a:p>
              <a:pPr algn="l" eaLnBrk="1" hangingPunct="1">
                <a:lnSpc>
                  <a:spcPct val="120000"/>
                </a:lnSpc>
                <a:buClr>
                  <a:schemeClr val="accent2"/>
                </a:buClr>
                <a:buSzTx/>
              </a:pPr>
              <a:r>
                <a:rPr lang="en-US" altLang="zh-CN" sz="1600" u="none" dirty="0">
                  <a:solidFill>
                    <a:schemeClr val="tx1"/>
                  </a:solidFill>
                  <a:latin typeface="Segoe UI" panose="020B0502040204020203" pitchFamily="34" charset="0"/>
                  <a:ea typeface="宋体" panose="02010600030101010101" pitchFamily="2" charset="-122"/>
                  <a:cs typeface="Segoe UI" panose="020B0502040204020203" pitchFamily="34" charset="0"/>
                </a:rPr>
                <a:t>=1</a:t>
              </a:r>
            </a:p>
          </p:txBody>
        </p:sp>
        <p:sp>
          <p:nvSpPr>
            <p:cNvPr id="116" name="Line 95"/>
            <p:cNvSpPr>
              <a:spLocks noChangeShapeType="1"/>
            </p:cNvSpPr>
            <p:nvPr/>
          </p:nvSpPr>
          <p:spPr bwMode="auto">
            <a:xfrm>
              <a:off x="4708789" y="1249324"/>
              <a:ext cx="0" cy="46017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stealth" w="lg" len="lg"/>
              <a:tailEnd type="none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l"/>
              <a:endParaRPr lang="zh-CN" altLang="en-US" b="1"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endParaRPr>
            </a:p>
          </p:txBody>
        </p:sp>
        <p:sp>
          <p:nvSpPr>
            <p:cNvPr id="117" name="Line 42"/>
            <p:cNvSpPr>
              <a:spLocks noChangeShapeType="1"/>
            </p:cNvSpPr>
            <p:nvPr/>
          </p:nvSpPr>
          <p:spPr bwMode="auto">
            <a:xfrm>
              <a:off x="4589313" y="2023824"/>
              <a:ext cx="0" cy="4572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l"/>
              <a:endParaRPr lang="zh-CN" altLang="en-US" b="1"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endParaRPr>
            </a:p>
          </p:txBody>
        </p:sp>
      </p:grpSp>
      <p:grpSp>
        <p:nvGrpSpPr>
          <p:cNvPr id="121" name="组合 120"/>
          <p:cNvGrpSpPr/>
          <p:nvPr/>
        </p:nvGrpSpPr>
        <p:grpSpPr>
          <a:xfrm>
            <a:off x="8154838" y="1256507"/>
            <a:ext cx="871226" cy="1664888"/>
            <a:chOff x="4482542" y="1246349"/>
            <a:chExt cx="871226" cy="1664888"/>
          </a:xfrm>
        </p:grpSpPr>
        <p:grpSp>
          <p:nvGrpSpPr>
            <p:cNvPr id="122" name="Group 17"/>
            <p:cNvGrpSpPr>
              <a:grpSpLocks/>
            </p:cNvGrpSpPr>
            <p:nvPr/>
          </p:nvGrpSpPr>
          <p:grpSpPr bwMode="auto">
            <a:xfrm>
              <a:off x="4851658" y="2014299"/>
              <a:ext cx="502110" cy="896938"/>
              <a:chOff x="0" y="0"/>
              <a:chExt cx="432" cy="565"/>
            </a:xfrm>
          </p:grpSpPr>
          <p:sp>
            <p:nvSpPr>
              <p:cNvPr id="126" name="Line 16"/>
              <p:cNvSpPr>
                <a:spLocks noChangeShapeType="1"/>
              </p:cNvSpPr>
              <p:nvPr/>
            </p:nvSpPr>
            <p:spPr bwMode="auto">
              <a:xfrm flipV="1">
                <a:off x="432" y="144"/>
                <a:ext cx="0" cy="421"/>
              </a:xfrm>
              <a:prstGeom prst="line">
                <a:avLst/>
              </a:prstGeom>
              <a:noFill/>
              <a:ln w="19050" cap="sq">
                <a:solidFill>
                  <a:schemeClr val="tx1"/>
                </a:solidFill>
                <a:miter lim="800000"/>
                <a:headEnd type="oval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l"/>
                <a:endParaRPr lang="zh-CN" altLang="en-US" b="1">
                  <a:latin typeface="Segoe UI" panose="020B0502040204020203" pitchFamily="34" charset="0"/>
                  <a:ea typeface="宋体" panose="02010600030101010101" pitchFamily="2" charset="-122"/>
                  <a:cs typeface="Segoe UI" panose="020B0502040204020203" pitchFamily="34" charset="0"/>
                </a:endParaRPr>
              </a:p>
            </p:txBody>
          </p:sp>
          <p:sp>
            <p:nvSpPr>
              <p:cNvPr id="127" name="Line 17"/>
              <p:cNvSpPr>
                <a:spLocks noChangeShapeType="1"/>
              </p:cNvSpPr>
              <p:nvPr/>
            </p:nvSpPr>
            <p:spPr bwMode="auto">
              <a:xfrm>
                <a:off x="0" y="144"/>
                <a:ext cx="428" cy="0"/>
              </a:xfrm>
              <a:prstGeom prst="line">
                <a:avLst/>
              </a:prstGeom>
              <a:noFill/>
              <a:ln w="19050" cap="sq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l"/>
                <a:endParaRPr lang="zh-CN" altLang="en-US" b="1">
                  <a:latin typeface="Segoe UI" panose="020B0502040204020203" pitchFamily="34" charset="0"/>
                  <a:ea typeface="宋体" panose="02010600030101010101" pitchFamily="2" charset="-122"/>
                  <a:cs typeface="Segoe UI" panose="020B0502040204020203" pitchFamily="34" charset="0"/>
                </a:endParaRPr>
              </a:p>
            </p:txBody>
          </p:sp>
          <p:sp>
            <p:nvSpPr>
              <p:cNvPr id="128" name="Line 18"/>
              <p:cNvSpPr>
                <a:spLocks noChangeShapeType="1"/>
              </p:cNvSpPr>
              <p:nvPr/>
            </p:nvSpPr>
            <p:spPr bwMode="auto">
              <a:xfrm flipV="1">
                <a:off x="0" y="0"/>
                <a:ext cx="0" cy="144"/>
              </a:xfrm>
              <a:prstGeom prst="line">
                <a:avLst/>
              </a:prstGeom>
              <a:noFill/>
              <a:ln w="19050" cap="sq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l"/>
                <a:endParaRPr lang="zh-CN" altLang="en-US" b="1">
                  <a:latin typeface="Segoe UI" panose="020B0502040204020203" pitchFamily="34" charset="0"/>
                  <a:ea typeface="宋体" panose="02010600030101010101" pitchFamily="2" charset="-122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123" name="Rectangle 61"/>
            <p:cNvSpPr>
              <a:spLocks noChangeArrowheads="1"/>
            </p:cNvSpPr>
            <p:nvPr/>
          </p:nvSpPr>
          <p:spPr bwMode="auto">
            <a:xfrm>
              <a:off x="4482542" y="1709499"/>
              <a:ext cx="457200" cy="304800"/>
            </a:xfrm>
            <a:prstGeom prst="rect">
              <a:avLst/>
            </a:prstGeom>
            <a:solidFill>
              <a:srgbClr val="FFCC00"/>
            </a:solidFill>
            <a:ln w="19050">
              <a:solidFill>
                <a:schemeClr val="accent2"/>
              </a:solidFill>
              <a:miter lim="800000"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 anchor="ctr" anchorCtr="1"/>
            <a:lstStyle>
              <a:lvl1pPr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1pPr>
              <a:lvl2pPr marL="742950" indent="-285750"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2pPr>
              <a:lvl3pPr marL="1143000" indent="-228600"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3pPr>
              <a:lvl4pPr marL="1600200" indent="-228600"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4pPr>
              <a:lvl5pPr marL="2057400" indent="-228600"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9pPr>
            </a:lstStyle>
            <a:p>
              <a:pPr algn="l" eaLnBrk="1" hangingPunct="1">
                <a:lnSpc>
                  <a:spcPct val="120000"/>
                </a:lnSpc>
                <a:buClr>
                  <a:schemeClr val="accent2"/>
                </a:buClr>
                <a:buSzTx/>
              </a:pPr>
              <a:r>
                <a:rPr lang="en-US" altLang="zh-CN" sz="1600" u="none" dirty="0">
                  <a:solidFill>
                    <a:schemeClr val="tx1"/>
                  </a:solidFill>
                  <a:latin typeface="Segoe UI" panose="020B0502040204020203" pitchFamily="34" charset="0"/>
                  <a:ea typeface="宋体" panose="02010600030101010101" pitchFamily="2" charset="-122"/>
                  <a:cs typeface="Segoe UI" panose="020B0502040204020203" pitchFamily="34" charset="0"/>
                </a:rPr>
                <a:t>=1</a:t>
              </a:r>
            </a:p>
          </p:txBody>
        </p:sp>
        <p:sp>
          <p:nvSpPr>
            <p:cNvPr id="124" name="Line 95"/>
            <p:cNvSpPr>
              <a:spLocks noChangeShapeType="1"/>
            </p:cNvSpPr>
            <p:nvPr/>
          </p:nvSpPr>
          <p:spPr bwMode="auto">
            <a:xfrm>
              <a:off x="4708789" y="1246349"/>
              <a:ext cx="0" cy="46315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stealth" w="lg" len="lg"/>
              <a:tailEnd type="none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l"/>
              <a:endParaRPr lang="zh-CN" altLang="en-US" b="1"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endParaRPr>
            </a:p>
          </p:txBody>
        </p:sp>
        <p:sp>
          <p:nvSpPr>
            <p:cNvPr id="125" name="Line 42"/>
            <p:cNvSpPr>
              <a:spLocks noChangeShapeType="1"/>
            </p:cNvSpPr>
            <p:nvPr/>
          </p:nvSpPr>
          <p:spPr bwMode="auto">
            <a:xfrm>
              <a:off x="4589313" y="2023824"/>
              <a:ext cx="0" cy="4572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l"/>
              <a:endParaRPr lang="zh-CN" altLang="en-US" b="1"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67097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16</a:t>
            </a:r>
            <a:r>
              <a:rPr lang="zh-CN" altLang="en-US" dirty="0"/>
              <a:t>位加法器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773507" y="1221167"/>
            <a:ext cx="3912594" cy="2264667"/>
          </a:xfrm>
        </p:spPr>
        <p:txBody>
          <a:bodyPr>
            <a:normAutofit/>
          </a:bodyPr>
          <a:lstStyle/>
          <a:p>
            <a:pPr eaLnBrk="1" hangingPunct="1"/>
            <a:r>
              <a:rPr lang="zh-CN" altLang="en-US" dirty="0"/>
              <a:t>组内先行进位</a:t>
            </a:r>
          </a:p>
          <a:p>
            <a:pPr eaLnBrk="1" hangingPunct="1"/>
            <a:r>
              <a:rPr lang="zh-CN" altLang="en-US" dirty="0"/>
              <a:t>组间串行进位</a:t>
            </a:r>
          </a:p>
          <a:p>
            <a:pPr eaLnBrk="1" hangingPunct="1"/>
            <a:r>
              <a:rPr lang="zh-CN" altLang="en-US" dirty="0">
                <a:solidFill>
                  <a:schemeClr val="accent2"/>
                </a:solidFill>
              </a:rPr>
              <a:t>可否组间并行？</a:t>
            </a:r>
          </a:p>
          <a:p>
            <a:endParaRPr lang="zh-CN" altLang="en-US" dirty="0"/>
          </a:p>
        </p:txBody>
      </p:sp>
      <p:grpSp>
        <p:nvGrpSpPr>
          <p:cNvPr id="5" name="Group 3"/>
          <p:cNvGrpSpPr>
            <a:grpSpLocks/>
          </p:cNvGrpSpPr>
          <p:nvPr/>
        </p:nvGrpSpPr>
        <p:grpSpPr bwMode="auto">
          <a:xfrm>
            <a:off x="1702485" y="1639051"/>
            <a:ext cx="3384297" cy="1633058"/>
            <a:chOff x="0" y="0"/>
            <a:chExt cx="1890" cy="912"/>
          </a:xfrm>
        </p:grpSpPr>
        <p:sp>
          <p:nvSpPr>
            <p:cNvPr id="6" name="Line 84"/>
            <p:cNvSpPr>
              <a:spLocks noChangeShapeType="1"/>
            </p:cNvSpPr>
            <p:nvPr/>
          </p:nvSpPr>
          <p:spPr bwMode="auto">
            <a:xfrm>
              <a:off x="1084" y="0"/>
              <a:ext cx="0" cy="2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" name="Line 85"/>
            <p:cNvSpPr>
              <a:spLocks noChangeShapeType="1"/>
            </p:cNvSpPr>
            <p:nvPr/>
          </p:nvSpPr>
          <p:spPr bwMode="auto">
            <a:xfrm>
              <a:off x="504" y="0"/>
              <a:ext cx="0" cy="2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" name="Line 87"/>
            <p:cNvSpPr>
              <a:spLocks noChangeShapeType="1"/>
            </p:cNvSpPr>
            <p:nvPr/>
          </p:nvSpPr>
          <p:spPr bwMode="auto">
            <a:xfrm>
              <a:off x="794" y="0"/>
              <a:ext cx="0" cy="2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" name="Line 90"/>
            <p:cNvSpPr>
              <a:spLocks noChangeShapeType="1"/>
            </p:cNvSpPr>
            <p:nvPr/>
          </p:nvSpPr>
          <p:spPr bwMode="auto">
            <a:xfrm>
              <a:off x="1373" y="0"/>
              <a:ext cx="0" cy="2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" name="Rectangle 3"/>
            <p:cNvSpPr>
              <a:spLocks noChangeArrowheads="1"/>
            </p:cNvSpPr>
            <p:nvPr/>
          </p:nvSpPr>
          <p:spPr bwMode="auto">
            <a:xfrm>
              <a:off x="302" y="224"/>
              <a:ext cx="1233" cy="438"/>
            </a:xfrm>
            <a:prstGeom prst="rect">
              <a:avLst/>
            </a:prstGeom>
            <a:solidFill>
              <a:srgbClr val="CCFF99"/>
            </a:solidFill>
            <a:ln w="19050">
              <a:solidFill>
                <a:schemeClr val="accent2"/>
              </a:solidFill>
              <a:miter lim="800000"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anchor="ctr" anchorCtr="1"/>
            <a:lstStyle>
              <a:lvl1pPr marL="469900" indent="-469900"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1pPr>
              <a:lvl2pPr marL="742950" indent="-285750"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2pPr>
              <a:lvl3pPr marL="1143000" indent="-228600"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3pPr>
              <a:lvl4pPr marL="1600200" indent="-228600"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4pPr>
              <a:lvl5pPr marL="2057400" indent="-228600"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9pPr>
            </a:lstStyle>
            <a:p>
              <a:pPr algn="l" eaLnBrk="1" hangingPunct="1">
                <a:lnSpc>
                  <a:spcPct val="120000"/>
                </a:lnSpc>
                <a:buClr>
                  <a:schemeClr val="accent2"/>
                </a:buClr>
                <a:buSzTx/>
                <a:tabLst>
                  <a:tab pos="88900" algn="l"/>
                </a:tabLst>
              </a:pPr>
              <a:r>
                <a:rPr lang="en-US" altLang="zh-CN" sz="1900" u="none" dirty="0">
                  <a:solidFill>
                    <a:schemeClr val="tx1"/>
                  </a:solidFill>
                  <a:latin typeface="宋体" panose="02010600030101010101" pitchFamily="2" charset="-122"/>
                  <a:ea typeface="微软雅黑" panose="020B0503020204020204" pitchFamily="34" charset="-122"/>
                </a:rPr>
                <a:t>4</a:t>
              </a:r>
              <a:r>
                <a:rPr lang="zh-CN" altLang="en-US" sz="1900" u="none" dirty="0">
                  <a:solidFill>
                    <a:schemeClr val="tx1"/>
                  </a:solidFill>
                  <a:latin typeface="宋体" panose="02010600030101010101" pitchFamily="2" charset="-122"/>
                  <a:ea typeface="微软雅黑" panose="020B0503020204020204" pitchFamily="34" charset="-122"/>
                </a:rPr>
                <a:t>位快速加法器</a:t>
              </a:r>
              <a:endParaRPr lang="zh-CN" altLang="en-US" sz="1900" u="none" baseline="-25000" dirty="0">
                <a:solidFill>
                  <a:schemeClr val="folHlink"/>
                </a:solidFill>
                <a:latin typeface="Verdana" panose="020B0604030504040204" pitchFamily="34" charset="0"/>
                <a:ea typeface="微软雅黑" panose="020B0503020204020204" pitchFamily="34" charset="-122"/>
              </a:endParaRPr>
            </a:p>
          </p:txBody>
        </p:sp>
        <p:grpSp>
          <p:nvGrpSpPr>
            <p:cNvPr id="11" name="Group 9"/>
            <p:cNvGrpSpPr>
              <a:grpSpLocks/>
            </p:cNvGrpSpPr>
            <p:nvPr/>
          </p:nvGrpSpPr>
          <p:grpSpPr bwMode="auto">
            <a:xfrm>
              <a:off x="439" y="662"/>
              <a:ext cx="958" cy="250"/>
              <a:chOff x="0" y="0"/>
              <a:chExt cx="635" cy="272"/>
            </a:xfrm>
          </p:grpSpPr>
          <p:sp>
            <p:nvSpPr>
              <p:cNvPr id="16" name="Line 4"/>
              <p:cNvSpPr>
                <a:spLocks noChangeShapeType="1"/>
              </p:cNvSpPr>
              <p:nvPr/>
            </p:nvSpPr>
            <p:spPr bwMode="auto">
              <a:xfrm>
                <a:off x="363" y="0"/>
                <a:ext cx="0" cy="2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7" name="Line 5"/>
              <p:cNvSpPr>
                <a:spLocks noChangeShapeType="1"/>
              </p:cNvSpPr>
              <p:nvPr/>
            </p:nvSpPr>
            <p:spPr bwMode="auto">
              <a:xfrm>
                <a:off x="0" y="0"/>
                <a:ext cx="0" cy="2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" name="Line 6"/>
              <p:cNvSpPr>
                <a:spLocks noChangeShapeType="1"/>
              </p:cNvSpPr>
              <p:nvPr/>
            </p:nvSpPr>
            <p:spPr bwMode="auto">
              <a:xfrm>
                <a:off x="91" y="0"/>
                <a:ext cx="0" cy="2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9" name="Line 7"/>
              <p:cNvSpPr>
                <a:spLocks noChangeShapeType="1"/>
              </p:cNvSpPr>
              <p:nvPr/>
            </p:nvSpPr>
            <p:spPr bwMode="auto">
              <a:xfrm>
                <a:off x="181" y="0"/>
                <a:ext cx="0" cy="2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" name="Line 8"/>
              <p:cNvSpPr>
                <a:spLocks noChangeShapeType="1"/>
              </p:cNvSpPr>
              <p:nvPr/>
            </p:nvSpPr>
            <p:spPr bwMode="auto">
              <a:xfrm>
                <a:off x="272" y="0"/>
                <a:ext cx="0" cy="2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" name="Line 9"/>
              <p:cNvSpPr>
                <a:spLocks noChangeShapeType="1"/>
              </p:cNvSpPr>
              <p:nvPr/>
            </p:nvSpPr>
            <p:spPr bwMode="auto">
              <a:xfrm>
                <a:off x="453" y="0"/>
                <a:ext cx="0" cy="2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2" name="Line 10"/>
              <p:cNvSpPr>
                <a:spLocks noChangeShapeType="1"/>
              </p:cNvSpPr>
              <p:nvPr/>
            </p:nvSpPr>
            <p:spPr bwMode="auto">
              <a:xfrm>
                <a:off x="544" y="0"/>
                <a:ext cx="0" cy="2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" name="Line 11"/>
              <p:cNvSpPr>
                <a:spLocks noChangeShapeType="1"/>
              </p:cNvSpPr>
              <p:nvPr/>
            </p:nvSpPr>
            <p:spPr bwMode="auto">
              <a:xfrm>
                <a:off x="635" y="0"/>
                <a:ext cx="0" cy="2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12" name="Line 12"/>
            <p:cNvSpPr>
              <a:spLocks noChangeShapeType="1"/>
            </p:cNvSpPr>
            <p:nvPr/>
          </p:nvSpPr>
          <p:spPr bwMode="auto">
            <a:xfrm>
              <a:off x="1535" y="411"/>
              <a:ext cx="273" cy="0"/>
            </a:xfrm>
            <a:prstGeom prst="line">
              <a:avLst/>
            </a:prstGeom>
            <a:noFill/>
            <a:ln w="9525">
              <a:solidFill>
                <a:srgbClr val="00B05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" name="Rectangle 16"/>
            <p:cNvSpPr>
              <a:spLocks noChangeArrowheads="1"/>
            </p:cNvSpPr>
            <p:nvPr/>
          </p:nvSpPr>
          <p:spPr bwMode="auto">
            <a:xfrm>
              <a:off x="0" y="152"/>
              <a:ext cx="336" cy="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marL="469900" indent="-4699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eaLnBrk="1" hangingPunct="1">
                <a:buFont typeface="Wingdings" panose="05000000000000000000" pitchFamily="2" charset="2"/>
                <a:buNone/>
              </a:pPr>
              <a:r>
                <a:rPr lang="en-US" altLang="zh-CN" sz="2400" b="1" dirty="0"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C</a:t>
              </a:r>
              <a:r>
                <a:rPr lang="en-US" altLang="zh-CN" sz="2400" b="1" baseline="-25000" dirty="0"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4</a:t>
              </a:r>
            </a:p>
          </p:txBody>
        </p:sp>
        <p:sp>
          <p:nvSpPr>
            <p:cNvPr id="14" name="Line 17"/>
            <p:cNvSpPr>
              <a:spLocks noChangeShapeType="1"/>
            </p:cNvSpPr>
            <p:nvPr/>
          </p:nvSpPr>
          <p:spPr bwMode="auto">
            <a:xfrm>
              <a:off x="29" y="413"/>
              <a:ext cx="273" cy="0"/>
            </a:xfrm>
            <a:prstGeom prst="line">
              <a:avLst/>
            </a:prstGeom>
            <a:noFill/>
            <a:ln w="9525">
              <a:solidFill>
                <a:srgbClr val="00B05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" name="Rectangle 36"/>
            <p:cNvSpPr>
              <a:spLocks noChangeArrowheads="1"/>
            </p:cNvSpPr>
            <p:nvPr/>
          </p:nvSpPr>
          <p:spPr bwMode="auto">
            <a:xfrm>
              <a:off x="1536" y="144"/>
              <a:ext cx="354" cy="2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marL="469900" indent="-4699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eaLnBrk="1" hangingPunct="1">
                <a:buFont typeface="Wingdings" panose="05000000000000000000" pitchFamily="2" charset="2"/>
                <a:buNone/>
              </a:pPr>
              <a:r>
                <a:rPr lang="en-US" altLang="zh-CN" sz="2400" b="1" dirty="0"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C</a:t>
              </a:r>
              <a:r>
                <a:rPr lang="en-US" altLang="zh-CN" sz="2400" b="1" baseline="-25000" dirty="0"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0</a:t>
              </a:r>
            </a:p>
          </p:txBody>
        </p:sp>
      </p:grpSp>
      <p:grpSp>
        <p:nvGrpSpPr>
          <p:cNvPr id="24" name="Group 23"/>
          <p:cNvGrpSpPr>
            <a:grpSpLocks/>
          </p:cNvGrpSpPr>
          <p:nvPr/>
        </p:nvGrpSpPr>
        <p:grpSpPr bwMode="auto">
          <a:xfrm>
            <a:off x="1127609" y="4527551"/>
            <a:ext cx="2588309" cy="1130300"/>
            <a:chOff x="3" y="0"/>
            <a:chExt cx="1319" cy="576"/>
          </a:xfrm>
        </p:grpSpPr>
        <p:sp>
          <p:nvSpPr>
            <p:cNvPr id="25" name="Line 133"/>
            <p:cNvSpPr>
              <a:spLocks noChangeShapeType="1"/>
            </p:cNvSpPr>
            <p:nvPr/>
          </p:nvSpPr>
          <p:spPr bwMode="auto">
            <a:xfrm>
              <a:off x="1082" y="288"/>
              <a:ext cx="9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" name="Line 96"/>
            <p:cNvSpPr>
              <a:spLocks noChangeShapeType="1"/>
            </p:cNvSpPr>
            <p:nvPr/>
          </p:nvSpPr>
          <p:spPr bwMode="auto">
            <a:xfrm>
              <a:off x="793" y="0"/>
              <a:ext cx="0" cy="15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7" name="Line 97"/>
            <p:cNvSpPr>
              <a:spLocks noChangeShapeType="1"/>
            </p:cNvSpPr>
            <p:nvPr/>
          </p:nvSpPr>
          <p:spPr bwMode="auto">
            <a:xfrm>
              <a:off x="360" y="0"/>
              <a:ext cx="0" cy="15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" name="Line 98"/>
            <p:cNvSpPr>
              <a:spLocks noChangeShapeType="1"/>
            </p:cNvSpPr>
            <p:nvPr/>
          </p:nvSpPr>
          <p:spPr bwMode="auto">
            <a:xfrm>
              <a:off x="576" y="0"/>
              <a:ext cx="0" cy="15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" name="Line 99"/>
            <p:cNvSpPr>
              <a:spLocks noChangeShapeType="1"/>
            </p:cNvSpPr>
            <p:nvPr/>
          </p:nvSpPr>
          <p:spPr bwMode="auto">
            <a:xfrm>
              <a:off x="1008" y="0"/>
              <a:ext cx="0" cy="15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" name="Rectangle 100"/>
            <p:cNvSpPr>
              <a:spLocks noChangeArrowheads="1"/>
            </p:cNvSpPr>
            <p:nvPr/>
          </p:nvSpPr>
          <p:spPr bwMode="auto">
            <a:xfrm>
              <a:off x="266" y="141"/>
              <a:ext cx="831" cy="277"/>
            </a:xfrm>
            <a:prstGeom prst="rect">
              <a:avLst/>
            </a:prstGeom>
            <a:solidFill>
              <a:srgbClr val="CCFF99"/>
            </a:solidFill>
            <a:ln w="19050">
              <a:solidFill>
                <a:schemeClr val="accent2"/>
              </a:solidFill>
              <a:miter lim="800000"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anchor="ctr" anchorCtr="1"/>
            <a:lstStyle>
              <a:lvl1pPr marL="469900" indent="-469900"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1pPr>
              <a:lvl2pPr marL="742950" indent="-285750"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2pPr>
              <a:lvl3pPr marL="1143000" indent="-228600"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3pPr>
              <a:lvl4pPr marL="1600200" indent="-228600"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4pPr>
              <a:lvl5pPr marL="2057400" indent="-228600"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9pPr>
            </a:lstStyle>
            <a:p>
              <a:pPr algn="l" eaLnBrk="1" hangingPunct="1">
                <a:lnSpc>
                  <a:spcPct val="120000"/>
                </a:lnSpc>
                <a:buClr>
                  <a:schemeClr val="accent2"/>
                </a:buClr>
                <a:buSzTx/>
              </a:pPr>
              <a:r>
                <a:rPr lang="zh-CN" altLang="en-US" sz="1600" u="none" dirty="0">
                  <a:solidFill>
                    <a:schemeClr val="tx1"/>
                  </a:solidFill>
                  <a:latin typeface="宋体" panose="02010600030101010101" pitchFamily="2" charset="-122"/>
                  <a:ea typeface="微软雅黑" panose="020B0503020204020204" pitchFamily="34" charset="-122"/>
                </a:rPr>
                <a:t>快速加法器</a:t>
              </a:r>
              <a:endParaRPr lang="zh-CN" altLang="en-US" sz="1600" u="none" baseline="-25000" dirty="0"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</a:endParaRPr>
            </a:p>
          </p:txBody>
        </p:sp>
        <p:grpSp>
          <p:nvGrpSpPr>
            <p:cNvPr id="31" name="Group 30"/>
            <p:cNvGrpSpPr>
              <a:grpSpLocks/>
            </p:cNvGrpSpPr>
            <p:nvPr/>
          </p:nvGrpSpPr>
          <p:grpSpPr bwMode="auto">
            <a:xfrm>
              <a:off x="320" y="418"/>
              <a:ext cx="714" cy="158"/>
              <a:chOff x="0" y="0"/>
              <a:chExt cx="635" cy="272"/>
            </a:xfrm>
          </p:grpSpPr>
          <p:sp>
            <p:nvSpPr>
              <p:cNvPr id="35" name="Line 102"/>
              <p:cNvSpPr>
                <a:spLocks noChangeShapeType="1"/>
              </p:cNvSpPr>
              <p:nvPr/>
            </p:nvSpPr>
            <p:spPr bwMode="auto">
              <a:xfrm>
                <a:off x="363" y="0"/>
                <a:ext cx="0" cy="27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" name="Line 103"/>
              <p:cNvSpPr>
                <a:spLocks noChangeShapeType="1"/>
              </p:cNvSpPr>
              <p:nvPr/>
            </p:nvSpPr>
            <p:spPr bwMode="auto">
              <a:xfrm>
                <a:off x="0" y="0"/>
                <a:ext cx="0" cy="27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7" name="Line 104"/>
              <p:cNvSpPr>
                <a:spLocks noChangeShapeType="1"/>
              </p:cNvSpPr>
              <p:nvPr/>
            </p:nvSpPr>
            <p:spPr bwMode="auto">
              <a:xfrm>
                <a:off x="91" y="0"/>
                <a:ext cx="0" cy="27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" name="Line 105"/>
              <p:cNvSpPr>
                <a:spLocks noChangeShapeType="1"/>
              </p:cNvSpPr>
              <p:nvPr/>
            </p:nvSpPr>
            <p:spPr bwMode="auto">
              <a:xfrm>
                <a:off x="181" y="0"/>
                <a:ext cx="0" cy="27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9" name="Line 106"/>
              <p:cNvSpPr>
                <a:spLocks noChangeShapeType="1"/>
              </p:cNvSpPr>
              <p:nvPr/>
            </p:nvSpPr>
            <p:spPr bwMode="auto">
              <a:xfrm>
                <a:off x="272" y="0"/>
                <a:ext cx="0" cy="27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0" name="Line 107"/>
              <p:cNvSpPr>
                <a:spLocks noChangeShapeType="1"/>
              </p:cNvSpPr>
              <p:nvPr/>
            </p:nvSpPr>
            <p:spPr bwMode="auto">
              <a:xfrm>
                <a:off x="453" y="0"/>
                <a:ext cx="0" cy="27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1" name="Line 108"/>
              <p:cNvSpPr>
                <a:spLocks noChangeShapeType="1"/>
              </p:cNvSpPr>
              <p:nvPr/>
            </p:nvSpPr>
            <p:spPr bwMode="auto">
              <a:xfrm>
                <a:off x="544" y="0"/>
                <a:ext cx="0" cy="27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2" name="Line 109"/>
              <p:cNvSpPr>
                <a:spLocks noChangeShapeType="1"/>
              </p:cNvSpPr>
              <p:nvPr/>
            </p:nvSpPr>
            <p:spPr bwMode="auto">
              <a:xfrm>
                <a:off x="635" y="0"/>
                <a:ext cx="0" cy="27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32" name="Rectangle 111"/>
            <p:cNvSpPr>
              <a:spLocks noChangeArrowheads="1"/>
            </p:cNvSpPr>
            <p:nvPr/>
          </p:nvSpPr>
          <p:spPr bwMode="auto">
            <a:xfrm>
              <a:off x="3" y="71"/>
              <a:ext cx="314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marL="469900" indent="-4699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eaLnBrk="1" hangingPunct="1">
                <a:buFont typeface="Wingdings" panose="05000000000000000000" pitchFamily="2" charset="2"/>
                <a:buNone/>
              </a:pPr>
              <a:r>
                <a:rPr lang="en-US" altLang="zh-CN" sz="2000" b="1" dirty="0"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C</a:t>
              </a:r>
              <a:r>
                <a:rPr lang="en-US" altLang="zh-CN" sz="2000" b="1" baseline="-25000" dirty="0"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16</a:t>
              </a:r>
            </a:p>
          </p:txBody>
        </p:sp>
        <p:sp>
          <p:nvSpPr>
            <p:cNvPr id="33" name="Rectangle 113"/>
            <p:cNvSpPr>
              <a:spLocks noChangeArrowheads="1"/>
            </p:cNvSpPr>
            <p:nvPr/>
          </p:nvSpPr>
          <p:spPr bwMode="auto">
            <a:xfrm>
              <a:off x="1058" y="102"/>
              <a:ext cx="264" cy="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marL="469900" indent="-4699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eaLnBrk="1" hangingPunct="1">
                <a:buFont typeface="Wingdings" panose="05000000000000000000" pitchFamily="2" charset="2"/>
                <a:buNone/>
              </a:pPr>
              <a:endParaRPr lang="zh-CN" altLang="en-US" sz="1300" baseline="-25000" dirty="0">
                <a:solidFill>
                  <a:srgbClr val="0000FF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34" name="Line 134"/>
            <p:cNvSpPr>
              <a:spLocks noChangeShapeType="1"/>
            </p:cNvSpPr>
            <p:nvPr/>
          </p:nvSpPr>
          <p:spPr bwMode="auto">
            <a:xfrm>
              <a:off x="170" y="288"/>
              <a:ext cx="96" cy="0"/>
            </a:xfrm>
            <a:prstGeom prst="line">
              <a:avLst/>
            </a:prstGeom>
            <a:noFill/>
            <a:ln w="1270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62" name="Group 61"/>
          <p:cNvGrpSpPr>
            <a:grpSpLocks/>
          </p:cNvGrpSpPr>
          <p:nvPr/>
        </p:nvGrpSpPr>
        <p:grpSpPr bwMode="auto">
          <a:xfrm>
            <a:off x="6141354" y="4527551"/>
            <a:ext cx="2437208" cy="1130300"/>
            <a:chOff x="-23" y="0"/>
            <a:chExt cx="1242" cy="576"/>
          </a:xfrm>
        </p:grpSpPr>
        <p:sp>
          <p:nvSpPr>
            <p:cNvPr id="63" name="Line 231"/>
            <p:cNvSpPr>
              <a:spLocks noChangeShapeType="1"/>
            </p:cNvSpPr>
            <p:nvPr/>
          </p:nvSpPr>
          <p:spPr bwMode="auto">
            <a:xfrm>
              <a:off x="979" y="288"/>
              <a:ext cx="9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4" name="Line 232"/>
            <p:cNvSpPr>
              <a:spLocks noChangeShapeType="1"/>
            </p:cNvSpPr>
            <p:nvPr/>
          </p:nvSpPr>
          <p:spPr bwMode="auto">
            <a:xfrm>
              <a:off x="732" y="0"/>
              <a:ext cx="0" cy="15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5" name="Line 233"/>
            <p:cNvSpPr>
              <a:spLocks noChangeShapeType="1"/>
            </p:cNvSpPr>
            <p:nvPr/>
          </p:nvSpPr>
          <p:spPr bwMode="auto">
            <a:xfrm>
              <a:off x="299" y="0"/>
              <a:ext cx="0" cy="15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6" name="Line 234"/>
            <p:cNvSpPr>
              <a:spLocks noChangeShapeType="1"/>
            </p:cNvSpPr>
            <p:nvPr/>
          </p:nvSpPr>
          <p:spPr bwMode="auto">
            <a:xfrm>
              <a:off x="515" y="0"/>
              <a:ext cx="0" cy="15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7" name="Line 235"/>
            <p:cNvSpPr>
              <a:spLocks noChangeShapeType="1"/>
            </p:cNvSpPr>
            <p:nvPr/>
          </p:nvSpPr>
          <p:spPr bwMode="auto">
            <a:xfrm>
              <a:off x="947" y="0"/>
              <a:ext cx="0" cy="15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69" name="Group 68"/>
            <p:cNvGrpSpPr>
              <a:grpSpLocks/>
            </p:cNvGrpSpPr>
            <p:nvPr/>
          </p:nvGrpSpPr>
          <p:grpSpPr bwMode="auto">
            <a:xfrm>
              <a:off x="257" y="418"/>
              <a:ext cx="714" cy="158"/>
              <a:chOff x="0" y="0"/>
              <a:chExt cx="635" cy="272"/>
            </a:xfrm>
          </p:grpSpPr>
          <p:sp>
            <p:nvSpPr>
              <p:cNvPr id="73" name="Line 238"/>
              <p:cNvSpPr>
                <a:spLocks noChangeShapeType="1"/>
              </p:cNvSpPr>
              <p:nvPr/>
            </p:nvSpPr>
            <p:spPr bwMode="auto">
              <a:xfrm>
                <a:off x="363" y="0"/>
                <a:ext cx="0" cy="27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4" name="Line 239"/>
              <p:cNvSpPr>
                <a:spLocks noChangeShapeType="1"/>
              </p:cNvSpPr>
              <p:nvPr/>
            </p:nvSpPr>
            <p:spPr bwMode="auto">
              <a:xfrm>
                <a:off x="0" y="0"/>
                <a:ext cx="0" cy="27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" name="Line 240"/>
              <p:cNvSpPr>
                <a:spLocks noChangeShapeType="1"/>
              </p:cNvSpPr>
              <p:nvPr/>
            </p:nvSpPr>
            <p:spPr bwMode="auto">
              <a:xfrm>
                <a:off x="91" y="0"/>
                <a:ext cx="0" cy="27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6" name="Line 241"/>
              <p:cNvSpPr>
                <a:spLocks noChangeShapeType="1"/>
              </p:cNvSpPr>
              <p:nvPr/>
            </p:nvSpPr>
            <p:spPr bwMode="auto">
              <a:xfrm>
                <a:off x="181" y="0"/>
                <a:ext cx="0" cy="27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7" name="Line 242"/>
              <p:cNvSpPr>
                <a:spLocks noChangeShapeType="1"/>
              </p:cNvSpPr>
              <p:nvPr/>
            </p:nvSpPr>
            <p:spPr bwMode="auto">
              <a:xfrm>
                <a:off x="272" y="0"/>
                <a:ext cx="0" cy="27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8" name="Line 243"/>
              <p:cNvSpPr>
                <a:spLocks noChangeShapeType="1"/>
              </p:cNvSpPr>
              <p:nvPr/>
            </p:nvSpPr>
            <p:spPr bwMode="auto">
              <a:xfrm>
                <a:off x="453" y="0"/>
                <a:ext cx="0" cy="27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9" name="Line 244"/>
              <p:cNvSpPr>
                <a:spLocks noChangeShapeType="1"/>
              </p:cNvSpPr>
              <p:nvPr/>
            </p:nvSpPr>
            <p:spPr bwMode="auto">
              <a:xfrm>
                <a:off x="544" y="0"/>
                <a:ext cx="0" cy="27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0" name="Line 245"/>
              <p:cNvSpPr>
                <a:spLocks noChangeShapeType="1"/>
              </p:cNvSpPr>
              <p:nvPr/>
            </p:nvSpPr>
            <p:spPr bwMode="auto">
              <a:xfrm>
                <a:off x="635" y="0"/>
                <a:ext cx="0" cy="27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70" name="Rectangle 246"/>
            <p:cNvSpPr>
              <a:spLocks noChangeArrowheads="1"/>
            </p:cNvSpPr>
            <p:nvPr/>
          </p:nvSpPr>
          <p:spPr bwMode="auto">
            <a:xfrm>
              <a:off x="-23" y="71"/>
              <a:ext cx="251" cy="2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marL="469900" indent="-4699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eaLnBrk="1" hangingPunct="1">
                <a:buFont typeface="Wingdings" panose="05000000000000000000" pitchFamily="2" charset="2"/>
                <a:buNone/>
              </a:pPr>
              <a:r>
                <a:rPr lang="en-US" altLang="zh-CN" sz="2000" b="1" dirty="0"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C</a:t>
              </a:r>
              <a:r>
                <a:rPr lang="en-US" altLang="zh-CN" sz="2000" b="1" baseline="-25000" dirty="0"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8</a:t>
              </a:r>
            </a:p>
          </p:txBody>
        </p:sp>
        <p:sp>
          <p:nvSpPr>
            <p:cNvPr id="71" name="Rectangle 247"/>
            <p:cNvSpPr>
              <a:spLocks noChangeArrowheads="1"/>
            </p:cNvSpPr>
            <p:nvPr/>
          </p:nvSpPr>
          <p:spPr bwMode="auto">
            <a:xfrm>
              <a:off x="955" y="102"/>
              <a:ext cx="264" cy="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marL="469900" indent="-4699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eaLnBrk="1" hangingPunct="1">
                <a:buFont typeface="Wingdings" panose="05000000000000000000" pitchFamily="2" charset="2"/>
                <a:buNone/>
              </a:pPr>
              <a:endParaRPr lang="zh-CN" altLang="en-US" sz="1300" baseline="-25000" dirty="0">
                <a:solidFill>
                  <a:srgbClr val="0000FF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72" name="Line 248"/>
            <p:cNvSpPr>
              <a:spLocks noChangeShapeType="1"/>
            </p:cNvSpPr>
            <p:nvPr/>
          </p:nvSpPr>
          <p:spPr bwMode="auto">
            <a:xfrm>
              <a:off x="107" y="288"/>
              <a:ext cx="9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8" name="Rectangle 236"/>
            <p:cNvSpPr>
              <a:spLocks noChangeArrowheads="1"/>
            </p:cNvSpPr>
            <p:nvPr/>
          </p:nvSpPr>
          <p:spPr bwMode="auto">
            <a:xfrm>
              <a:off x="203" y="141"/>
              <a:ext cx="831" cy="277"/>
            </a:xfrm>
            <a:prstGeom prst="rect">
              <a:avLst/>
            </a:prstGeom>
            <a:solidFill>
              <a:srgbClr val="CCFF99"/>
            </a:solidFill>
            <a:ln w="19050">
              <a:solidFill>
                <a:schemeClr val="accent2"/>
              </a:solidFill>
              <a:miter lim="800000"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anchor="ctr" anchorCtr="1"/>
            <a:lstStyle>
              <a:lvl1pPr marL="469900" indent="-469900"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1pPr>
              <a:lvl2pPr marL="742950" indent="-285750"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2pPr>
              <a:lvl3pPr marL="1143000" indent="-228600"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3pPr>
              <a:lvl4pPr marL="1600200" indent="-228600"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4pPr>
              <a:lvl5pPr marL="2057400" indent="-228600"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9pPr>
            </a:lstStyle>
            <a:p>
              <a:pPr algn="l" eaLnBrk="1" hangingPunct="1">
                <a:lnSpc>
                  <a:spcPct val="120000"/>
                </a:lnSpc>
                <a:buClr>
                  <a:schemeClr val="accent2"/>
                </a:buClr>
                <a:buSzTx/>
              </a:pPr>
              <a:r>
                <a:rPr lang="en-US" altLang="zh-CN" sz="1300" b="0" u="none" dirty="0">
                  <a:solidFill>
                    <a:srgbClr val="0000FF"/>
                  </a:solidFill>
                  <a:latin typeface="宋体" panose="02010600030101010101" pitchFamily="2" charset="-122"/>
                  <a:ea typeface="微软雅黑" panose="020B0503020204020204" pitchFamily="34" charset="-122"/>
                </a:rPr>
                <a:t> </a:t>
              </a:r>
              <a:r>
                <a:rPr lang="zh-CN" altLang="en-US" sz="1600" u="none" dirty="0">
                  <a:solidFill>
                    <a:schemeClr val="tx1"/>
                  </a:solidFill>
                  <a:latin typeface="宋体" panose="02010600030101010101" pitchFamily="2" charset="-122"/>
                  <a:ea typeface="微软雅黑" panose="020B0503020204020204" pitchFamily="34" charset="-122"/>
                </a:rPr>
                <a:t>快速加法器</a:t>
              </a:r>
              <a:endParaRPr lang="zh-CN" altLang="en-US" sz="1600" u="none" baseline="-25000" dirty="0"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3" name="Group 42"/>
          <p:cNvGrpSpPr>
            <a:grpSpLocks/>
          </p:cNvGrpSpPr>
          <p:nvPr/>
        </p:nvGrpSpPr>
        <p:grpSpPr bwMode="auto">
          <a:xfrm>
            <a:off x="3586404" y="4527551"/>
            <a:ext cx="2600083" cy="1130300"/>
            <a:chOff x="-29" y="0"/>
            <a:chExt cx="1325" cy="576"/>
          </a:xfrm>
        </p:grpSpPr>
        <p:sp>
          <p:nvSpPr>
            <p:cNvPr id="44" name="Line 212"/>
            <p:cNvSpPr>
              <a:spLocks noChangeShapeType="1"/>
            </p:cNvSpPr>
            <p:nvPr/>
          </p:nvSpPr>
          <p:spPr bwMode="auto">
            <a:xfrm>
              <a:off x="1056" y="288"/>
              <a:ext cx="9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" name="Line 213"/>
            <p:cNvSpPr>
              <a:spLocks noChangeShapeType="1"/>
            </p:cNvSpPr>
            <p:nvPr/>
          </p:nvSpPr>
          <p:spPr bwMode="auto">
            <a:xfrm>
              <a:off x="780" y="0"/>
              <a:ext cx="0" cy="15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6" name="Line 214"/>
            <p:cNvSpPr>
              <a:spLocks noChangeShapeType="1"/>
            </p:cNvSpPr>
            <p:nvPr/>
          </p:nvSpPr>
          <p:spPr bwMode="auto">
            <a:xfrm>
              <a:off x="347" y="0"/>
              <a:ext cx="0" cy="15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" name="Line 215"/>
            <p:cNvSpPr>
              <a:spLocks noChangeShapeType="1"/>
            </p:cNvSpPr>
            <p:nvPr/>
          </p:nvSpPr>
          <p:spPr bwMode="auto">
            <a:xfrm>
              <a:off x="563" y="0"/>
              <a:ext cx="0" cy="15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" name="Line 216"/>
            <p:cNvSpPr>
              <a:spLocks noChangeShapeType="1"/>
            </p:cNvSpPr>
            <p:nvPr/>
          </p:nvSpPr>
          <p:spPr bwMode="auto">
            <a:xfrm>
              <a:off x="995" y="0"/>
              <a:ext cx="0" cy="15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9" name="Rectangle 217"/>
            <p:cNvSpPr>
              <a:spLocks noChangeArrowheads="1"/>
            </p:cNvSpPr>
            <p:nvPr/>
          </p:nvSpPr>
          <p:spPr bwMode="auto">
            <a:xfrm>
              <a:off x="240" y="141"/>
              <a:ext cx="831" cy="277"/>
            </a:xfrm>
            <a:prstGeom prst="rect">
              <a:avLst/>
            </a:prstGeom>
            <a:solidFill>
              <a:srgbClr val="CCFF99"/>
            </a:solidFill>
            <a:ln w="19050">
              <a:solidFill>
                <a:schemeClr val="accent2"/>
              </a:solidFill>
              <a:miter lim="800000"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anchor="ctr" anchorCtr="1"/>
            <a:lstStyle>
              <a:lvl1pPr marL="469900" indent="-469900"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1pPr>
              <a:lvl2pPr marL="742950" indent="-285750"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2pPr>
              <a:lvl3pPr marL="1143000" indent="-228600"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3pPr>
              <a:lvl4pPr marL="1600200" indent="-228600"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4pPr>
              <a:lvl5pPr marL="2057400" indent="-228600"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9pPr>
            </a:lstStyle>
            <a:p>
              <a:pPr algn="l" eaLnBrk="1" hangingPunct="1">
                <a:lnSpc>
                  <a:spcPct val="120000"/>
                </a:lnSpc>
                <a:buClr>
                  <a:schemeClr val="accent2"/>
                </a:buClr>
                <a:buSzTx/>
              </a:pPr>
              <a:r>
                <a:rPr lang="en-US" altLang="zh-CN" sz="1300" b="0" u="none" dirty="0">
                  <a:solidFill>
                    <a:srgbClr val="0000FF"/>
                  </a:solidFill>
                  <a:latin typeface="宋体" panose="02010600030101010101" pitchFamily="2" charset="-122"/>
                  <a:ea typeface="微软雅黑" panose="020B0503020204020204" pitchFamily="34" charset="-122"/>
                </a:rPr>
                <a:t> </a:t>
              </a:r>
              <a:r>
                <a:rPr lang="zh-CN" altLang="en-US" sz="1600" u="none" dirty="0">
                  <a:solidFill>
                    <a:schemeClr val="tx1"/>
                  </a:solidFill>
                  <a:latin typeface="宋体" panose="02010600030101010101" pitchFamily="2" charset="-122"/>
                  <a:ea typeface="微软雅黑" panose="020B0503020204020204" pitchFamily="34" charset="-122"/>
                </a:rPr>
                <a:t>快速加法器</a:t>
              </a:r>
              <a:endParaRPr lang="zh-CN" altLang="en-US" sz="1600" u="none" baseline="-25000" dirty="0"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</a:endParaRPr>
            </a:p>
          </p:txBody>
        </p:sp>
        <p:grpSp>
          <p:nvGrpSpPr>
            <p:cNvPr id="50" name="Group 49"/>
            <p:cNvGrpSpPr>
              <a:grpSpLocks/>
            </p:cNvGrpSpPr>
            <p:nvPr/>
          </p:nvGrpSpPr>
          <p:grpSpPr bwMode="auto">
            <a:xfrm>
              <a:off x="294" y="418"/>
              <a:ext cx="714" cy="158"/>
              <a:chOff x="0" y="0"/>
              <a:chExt cx="635" cy="272"/>
            </a:xfrm>
          </p:grpSpPr>
          <p:sp>
            <p:nvSpPr>
              <p:cNvPr id="54" name="Line 219"/>
              <p:cNvSpPr>
                <a:spLocks noChangeShapeType="1"/>
              </p:cNvSpPr>
              <p:nvPr/>
            </p:nvSpPr>
            <p:spPr bwMode="auto">
              <a:xfrm>
                <a:off x="363" y="0"/>
                <a:ext cx="0" cy="27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5" name="Line 220"/>
              <p:cNvSpPr>
                <a:spLocks noChangeShapeType="1"/>
              </p:cNvSpPr>
              <p:nvPr/>
            </p:nvSpPr>
            <p:spPr bwMode="auto">
              <a:xfrm>
                <a:off x="0" y="0"/>
                <a:ext cx="0" cy="27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6" name="Line 221"/>
              <p:cNvSpPr>
                <a:spLocks noChangeShapeType="1"/>
              </p:cNvSpPr>
              <p:nvPr/>
            </p:nvSpPr>
            <p:spPr bwMode="auto">
              <a:xfrm>
                <a:off x="91" y="0"/>
                <a:ext cx="0" cy="27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" name="Line 222"/>
              <p:cNvSpPr>
                <a:spLocks noChangeShapeType="1"/>
              </p:cNvSpPr>
              <p:nvPr/>
            </p:nvSpPr>
            <p:spPr bwMode="auto">
              <a:xfrm>
                <a:off x="181" y="0"/>
                <a:ext cx="0" cy="27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8" name="Line 223"/>
              <p:cNvSpPr>
                <a:spLocks noChangeShapeType="1"/>
              </p:cNvSpPr>
              <p:nvPr/>
            </p:nvSpPr>
            <p:spPr bwMode="auto">
              <a:xfrm>
                <a:off x="272" y="0"/>
                <a:ext cx="0" cy="27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9" name="Line 224"/>
              <p:cNvSpPr>
                <a:spLocks noChangeShapeType="1"/>
              </p:cNvSpPr>
              <p:nvPr/>
            </p:nvSpPr>
            <p:spPr bwMode="auto">
              <a:xfrm>
                <a:off x="453" y="0"/>
                <a:ext cx="0" cy="27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0" name="Line 225"/>
              <p:cNvSpPr>
                <a:spLocks noChangeShapeType="1"/>
              </p:cNvSpPr>
              <p:nvPr/>
            </p:nvSpPr>
            <p:spPr bwMode="auto">
              <a:xfrm>
                <a:off x="544" y="0"/>
                <a:ext cx="0" cy="27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1" name="Line 226"/>
              <p:cNvSpPr>
                <a:spLocks noChangeShapeType="1"/>
              </p:cNvSpPr>
              <p:nvPr/>
            </p:nvSpPr>
            <p:spPr bwMode="auto">
              <a:xfrm>
                <a:off x="635" y="0"/>
                <a:ext cx="0" cy="27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51" name="Rectangle 227"/>
            <p:cNvSpPr>
              <a:spLocks noChangeArrowheads="1"/>
            </p:cNvSpPr>
            <p:nvPr/>
          </p:nvSpPr>
          <p:spPr bwMode="auto">
            <a:xfrm>
              <a:off x="-29" y="54"/>
              <a:ext cx="347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marL="469900" indent="-4699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eaLnBrk="1" hangingPunct="1">
                <a:buFont typeface="Wingdings" panose="05000000000000000000" pitchFamily="2" charset="2"/>
                <a:buNone/>
              </a:pPr>
              <a:r>
                <a:rPr lang="en-US" altLang="zh-CN" sz="2000" b="1" dirty="0"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C</a:t>
              </a:r>
              <a:r>
                <a:rPr lang="en-US" altLang="zh-CN" sz="2000" b="1" baseline="-25000" dirty="0"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12</a:t>
              </a:r>
            </a:p>
          </p:txBody>
        </p:sp>
        <p:sp>
          <p:nvSpPr>
            <p:cNvPr id="52" name="Rectangle 228"/>
            <p:cNvSpPr>
              <a:spLocks noChangeArrowheads="1"/>
            </p:cNvSpPr>
            <p:nvPr/>
          </p:nvSpPr>
          <p:spPr bwMode="auto">
            <a:xfrm>
              <a:off x="1032" y="102"/>
              <a:ext cx="264" cy="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marL="469900" indent="-4699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eaLnBrk="1" hangingPunct="1">
                <a:buFont typeface="Wingdings" panose="05000000000000000000" pitchFamily="2" charset="2"/>
                <a:buNone/>
              </a:pPr>
              <a:endParaRPr lang="zh-CN" altLang="en-US" sz="1300" baseline="-25000" dirty="0">
                <a:solidFill>
                  <a:srgbClr val="0000FF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53" name="Line 229"/>
            <p:cNvSpPr>
              <a:spLocks noChangeShapeType="1"/>
            </p:cNvSpPr>
            <p:nvPr/>
          </p:nvSpPr>
          <p:spPr bwMode="auto">
            <a:xfrm>
              <a:off x="144" y="288"/>
              <a:ext cx="9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81" name="Group 80"/>
          <p:cNvGrpSpPr>
            <a:grpSpLocks/>
          </p:cNvGrpSpPr>
          <p:nvPr/>
        </p:nvGrpSpPr>
        <p:grpSpPr bwMode="auto">
          <a:xfrm>
            <a:off x="8615846" y="4527551"/>
            <a:ext cx="2631481" cy="1130300"/>
            <a:chOff x="-21" y="0"/>
            <a:chExt cx="1341" cy="576"/>
          </a:xfrm>
        </p:grpSpPr>
        <p:sp>
          <p:nvSpPr>
            <p:cNvPr id="82" name="Line 250"/>
            <p:cNvSpPr>
              <a:spLocks noChangeShapeType="1"/>
            </p:cNvSpPr>
            <p:nvPr/>
          </p:nvSpPr>
          <p:spPr bwMode="auto">
            <a:xfrm>
              <a:off x="1019" y="288"/>
              <a:ext cx="96" cy="0"/>
            </a:xfrm>
            <a:prstGeom prst="line">
              <a:avLst/>
            </a:prstGeom>
            <a:noFill/>
            <a:ln w="12700">
              <a:solidFill>
                <a:srgbClr val="00B05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3" name="Line 251"/>
            <p:cNvSpPr>
              <a:spLocks noChangeShapeType="1"/>
            </p:cNvSpPr>
            <p:nvPr/>
          </p:nvSpPr>
          <p:spPr bwMode="auto">
            <a:xfrm>
              <a:off x="745" y="0"/>
              <a:ext cx="0" cy="15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4" name="Line 252"/>
            <p:cNvSpPr>
              <a:spLocks noChangeShapeType="1"/>
            </p:cNvSpPr>
            <p:nvPr/>
          </p:nvSpPr>
          <p:spPr bwMode="auto">
            <a:xfrm>
              <a:off x="312" y="0"/>
              <a:ext cx="0" cy="15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5" name="Line 253"/>
            <p:cNvSpPr>
              <a:spLocks noChangeShapeType="1"/>
            </p:cNvSpPr>
            <p:nvPr/>
          </p:nvSpPr>
          <p:spPr bwMode="auto">
            <a:xfrm>
              <a:off x="528" y="0"/>
              <a:ext cx="0" cy="15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6" name="Line 254"/>
            <p:cNvSpPr>
              <a:spLocks noChangeShapeType="1"/>
            </p:cNvSpPr>
            <p:nvPr/>
          </p:nvSpPr>
          <p:spPr bwMode="auto">
            <a:xfrm>
              <a:off x="960" y="0"/>
              <a:ext cx="0" cy="15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7" name="Rectangle 255"/>
            <p:cNvSpPr>
              <a:spLocks noChangeArrowheads="1"/>
            </p:cNvSpPr>
            <p:nvPr/>
          </p:nvSpPr>
          <p:spPr bwMode="auto">
            <a:xfrm>
              <a:off x="203" y="141"/>
              <a:ext cx="831" cy="277"/>
            </a:xfrm>
            <a:prstGeom prst="rect">
              <a:avLst/>
            </a:prstGeom>
            <a:solidFill>
              <a:srgbClr val="CCFF99"/>
            </a:solidFill>
            <a:ln w="19050">
              <a:solidFill>
                <a:schemeClr val="accent2"/>
              </a:solidFill>
              <a:miter lim="800000"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anchor="ctr" anchorCtr="1"/>
            <a:lstStyle>
              <a:lvl1pPr marL="469900" indent="-469900"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1pPr>
              <a:lvl2pPr marL="742950" indent="-285750"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2pPr>
              <a:lvl3pPr marL="1143000" indent="-228600"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3pPr>
              <a:lvl4pPr marL="1600200" indent="-228600"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4pPr>
              <a:lvl5pPr marL="2057400" indent="-228600"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9pPr>
            </a:lstStyle>
            <a:p>
              <a:pPr algn="l" eaLnBrk="1" hangingPunct="1">
                <a:lnSpc>
                  <a:spcPct val="120000"/>
                </a:lnSpc>
                <a:buClr>
                  <a:schemeClr val="accent2"/>
                </a:buClr>
                <a:buSzTx/>
              </a:pPr>
              <a:r>
                <a:rPr lang="en-US" altLang="zh-CN" sz="1300" b="0" u="none" dirty="0">
                  <a:solidFill>
                    <a:srgbClr val="0000FF"/>
                  </a:solidFill>
                  <a:latin typeface="宋体" panose="02010600030101010101" pitchFamily="2" charset="-122"/>
                  <a:ea typeface="微软雅黑" panose="020B0503020204020204" pitchFamily="34" charset="-122"/>
                </a:rPr>
                <a:t> </a:t>
              </a:r>
              <a:r>
                <a:rPr lang="zh-CN" altLang="en-US" sz="1600" u="none" dirty="0">
                  <a:solidFill>
                    <a:schemeClr val="tx1"/>
                  </a:solidFill>
                  <a:latin typeface="宋体" panose="02010600030101010101" pitchFamily="2" charset="-122"/>
                  <a:ea typeface="微软雅黑" panose="020B0503020204020204" pitchFamily="34" charset="-122"/>
                </a:rPr>
                <a:t>快速加法器</a:t>
              </a:r>
              <a:endParaRPr lang="zh-CN" altLang="en-US" sz="1600" u="none" baseline="-25000" dirty="0"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</a:endParaRPr>
            </a:p>
          </p:txBody>
        </p:sp>
        <p:grpSp>
          <p:nvGrpSpPr>
            <p:cNvPr id="88" name="Group 87"/>
            <p:cNvGrpSpPr>
              <a:grpSpLocks/>
            </p:cNvGrpSpPr>
            <p:nvPr/>
          </p:nvGrpSpPr>
          <p:grpSpPr bwMode="auto">
            <a:xfrm>
              <a:off x="257" y="418"/>
              <a:ext cx="714" cy="158"/>
              <a:chOff x="0" y="0"/>
              <a:chExt cx="635" cy="272"/>
            </a:xfrm>
          </p:grpSpPr>
          <p:sp>
            <p:nvSpPr>
              <p:cNvPr id="92" name="Line 257"/>
              <p:cNvSpPr>
                <a:spLocks noChangeShapeType="1"/>
              </p:cNvSpPr>
              <p:nvPr/>
            </p:nvSpPr>
            <p:spPr bwMode="auto">
              <a:xfrm>
                <a:off x="363" y="0"/>
                <a:ext cx="0" cy="27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3" name="Line 258"/>
              <p:cNvSpPr>
                <a:spLocks noChangeShapeType="1"/>
              </p:cNvSpPr>
              <p:nvPr/>
            </p:nvSpPr>
            <p:spPr bwMode="auto">
              <a:xfrm>
                <a:off x="0" y="0"/>
                <a:ext cx="0" cy="27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4" name="Line 259"/>
              <p:cNvSpPr>
                <a:spLocks noChangeShapeType="1"/>
              </p:cNvSpPr>
              <p:nvPr/>
            </p:nvSpPr>
            <p:spPr bwMode="auto">
              <a:xfrm>
                <a:off x="91" y="0"/>
                <a:ext cx="0" cy="27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5" name="Line 260"/>
              <p:cNvSpPr>
                <a:spLocks noChangeShapeType="1"/>
              </p:cNvSpPr>
              <p:nvPr/>
            </p:nvSpPr>
            <p:spPr bwMode="auto">
              <a:xfrm>
                <a:off x="181" y="0"/>
                <a:ext cx="0" cy="27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6" name="Line 261"/>
              <p:cNvSpPr>
                <a:spLocks noChangeShapeType="1"/>
              </p:cNvSpPr>
              <p:nvPr/>
            </p:nvSpPr>
            <p:spPr bwMode="auto">
              <a:xfrm>
                <a:off x="272" y="0"/>
                <a:ext cx="0" cy="27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7" name="Line 262"/>
              <p:cNvSpPr>
                <a:spLocks noChangeShapeType="1"/>
              </p:cNvSpPr>
              <p:nvPr/>
            </p:nvSpPr>
            <p:spPr bwMode="auto">
              <a:xfrm>
                <a:off x="453" y="0"/>
                <a:ext cx="0" cy="27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8" name="Line 263"/>
              <p:cNvSpPr>
                <a:spLocks noChangeShapeType="1"/>
              </p:cNvSpPr>
              <p:nvPr/>
            </p:nvSpPr>
            <p:spPr bwMode="auto">
              <a:xfrm>
                <a:off x="544" y="0"/>
                <a:ext cx="0" cy="27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9" name="Line 264"/>
              <p:cNvSpPr>
                <a:spLocks noChangeShapeType="1"/>
              </p:cNvSpPr>
              <p:nvPr/>
            </p:nvSpPr>
            <p:spPr bwMode="auto">
              <a:xfrm>
                <a:off x="635" y="0"/>
                <a:ext cx="0" cy="27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89" name="Rectangle 265"/>
            <p:cNvSpPr>
              <a:spLocks noChangeArrowheads="1"/>
            </p:cNvSpPr>
            <p:nvPr/>
          </p:nvSpPr>
          <p:spPr bwMode="auto">
            <a:xfrm>
              <a:off x="-21" y="63"/>
              <a:ext cx="251" cy="1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marL="469900" indent="-4699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eaLnBrk="1" hangingPunct="1">
                <a:buFont typeface="Wingdings" panose="05000000000000000000" pitchFamily="2" charset="2"/>
                <a:buNone/>
              </a:pPr>
              <a:r>
                <a:rPr lang="en-US" altLang="zh-CN" sz="2000" b="1" dirty="0"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C</a:t>
              </a:r>
              <a:r>
                <a:rPr lang="en-US" altLang="zh-CN" sz="2000" b="1" baseline="-25000" dirty="0"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4</a:t>
              </a:r>
            </a:p>
          </p:txBody>
        </p:sp>
        <p:sp>
          <p:nvSpPr>
            <p:cNvPr id="90" name="Rectangle 266"/>
            <p:cNvSpPr>
              <a:spLocks noChangeArrowheads="1"/>
            </p:cNvSpPr>
            <p:nvPr/>
          </p:nvSpPr>
          <p:spPr bwMode="auto">
            <a:xfrm>
              <a:off x="1056" y="89"/>
              <a:ext cx="264" cy="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marL="469900" indent="-4699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eaLnBrk="1" hangingPunct="1">
                <a:buFont typeface="Wingdings" panose="05000000000000000000" pitchFamily="2" charset="2"/>
                <a:buNone/>
              </a:pPr>
              <a:r>
                <a:rPr lang="en-US" altLang="zh-CN" sz="2000" b="1" dirty="0"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C</a:t>
              </a:r>
              <a:r>
                <a:rPr lang="en-US" altLang="zh-CN" sz="2000" b="1" baseline="-25000" dirty="0"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0</a:t>
              </a:r>
            </a:p>
          </p:txBody>
        </p:sp>
        <p:sp>
          <p:nvSpPr>
            <p:cNvPr id="91" name="Line 267"/>
            <p:cNvSpPr>
              <a:spLocks noChangeShapeType="1"/>
            </p:cNvSpPr>
            <p:nvPr/>
          </p:nvSpPr>
          <p:spPr bwMode="auto">
            <a:xfrm>
              <a:off x="107" y="288"/>
              <a:ext cx="9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02" name="Line 271"/>
          <p:cNvSpPr>
            <a:spLocks noChangeShapeType="1"/>
          </p:cNvSpPr>
          <p:nvPr/>
        </p:nvSpPr>
        <p:spPr bwMode="auto">
          <a:xfrm>
            <a:off x="8215532" y="5092701"/>
            <a:ext cx="839875" cy="0"/>
          </a:xfrm>
          <a:prstGeom prst="line">
            <a:avLst/>
          </a:prstGeom>
          <a:noFill/>
          <a:ln w="31750">
            <a:solidFill>
              <a:srgbClr val="00B050"/>
            </a:solidFill>
            <a:round/>
            <a:headEnd type="arrow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5" name="Line 271"/>
          <p:cNvSpPr>
            <a:spLocks noChangeShapeType="1"/>
          </p:cNvSpPr>
          <p:nvPr/>
        </p:nvSpPr>
        <p:spPr bwMode="auto">
          <a:xfrm>
            <a:off x="5744964" y="5092701"/>
            <a:ext cx="839875" cy="0"/>
          </a:xfrm>
          <a:prstGeom prst="line">
            <a:avLst/>
          </a:prstGeom>
          <a:noFill/>
          <a:ln w="31750">
            <a:solidFill>
              <a:srgbClr val="00B050"/>
            </a:solidFill>
            <a:round/>
            <a:headEnd type="arrow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6" name="Line 271"/>
          <p:cNvSpPr>
            <a:spLocks noChangeShapeType="1"/>
          </p:cNvSpPr>
          <p:nvPr/>
        </p:nvSpPr>
        <p:spPr bwMode="auto">
          <a:xfrm>
            <a:off x="3274397" y="5092701"/>
            <a:ext cx="839874" cy="0"/>
          </a:xfrm>
          <a:prstGeom prst="line">
            <a:avLst/>
          </a:prstGeom>
          <a:noFill/>
          <a:ln w="31750">
            <a:solidFill>
              <a:srgbClr val="00B050"/>
            </a:solidFill>
            <a:round/>
            <a:headEnd type="arrow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9184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repeatCount="200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repeatCount="200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repeatCount="200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02" grpId="0" animBg="1"/>
      <p:bldP spid="125" grpId="0" animBg="1"/>
      <p:bldP spid="12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</a:t>
            </a:r>
            <a:r>
              <a:rPr lang="zh-CN" altLang="en-US" dirty="0"/>
              <a:t>语言中的运算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30000"/>
              </a:lnSpc>
            </a:pPr>
            <a:r>
              <a:rPr lang="zh-CN" altLang="en-US" dirty="0"/>
              <a:t>逻辑运算</a:t>
            </a:r>
            <a:endParaRPr lang="en-US" altLang="zh-CN" dirty="0"/>
          </a:p>
          <a:p>
            <a:pPr lvl="1">
              <a:lnSpc>
                <a:spcPct val="130000"/>
              </a:lnSpc>
            </a:pPr>
            <a:r>
              <a:rPr lang="zh-CN" altLang="en-US" dirty="0"/>
              <a:t>位运算           </a:t>
            </a:r>
            <a:r>
              <a:rPr lang="zh-CN" altLang="en-US" dirty="0">
                <a:solidFill>
                  <a:srgbClr val="0000FF"/>
                </a:solidFill>
                <a:ea typeface="黑体" panose="02010609060101010101" pitchFamily="49" charset="-122"/>
              </a:rPr>
              <a:t>“</a:t>
            </a:r>
            <a:r>
              <a:rPr lang="en-US" altLang="zh-CN" dirty="0">
                <a:solidFill>
                  <a:srgbClr val="0000FF"/>
                </a:solidFill>
              </a:rPr>
              <a:t>&amp;</a:t>
            </a:r>
            <a:r>
              <a:rPr lang="zh-CN" altLang="en-US" dirty="0">
                <a:solidFill>
                  <a:srgbClr val="0000FF"/>
                </a:solidFill>
                <a:ea typeface="黑体" panose="02010609060101010101" pitchFamily="49" charset="-122"/>
              </a:rPr>
              <a:t>” “</a:t>
            </a:r>
            <a:r>
              <a:rPr lang="en-US" altLang="zh-CN" dirty="0">
                <a:solidFill>
                  <a:srgbClr val="0000FF"/>
                </a:solidFill>
                <a:ea typeface="黑体" panose="02010609060101010101" pitchFamily="49" charset="-122"/>
              </a:rPr>
              <a:t>|</a:t>
            </a:r>
            <a:r>
              <a:rPr lang="zh-CN" altLang="en-US" dirty="0">
                <a:solidFill>
                  <a:srgbClr val="0000FF"/>
                </a:solidFill>
                <a:ea typeface="黑体" panose="02010609060101010101" pitchFamily="49" charset="-122"/>
              </a:rPr>
              <a:t>” “</a:t>
            </a:r>
            <a:r>
              <a:rPr lang="en-US" altLang="zh-CN" dirty="0">
                <a:solidFill>
                  <a:srgbClr val="0000FF"/>
                </a:solidFill>
              </a:rPr>
              <a:t>~</a:t>
            </a:r>
            <a:r>
              <a:rPr lang="zh-CN" altLang="en-US" dirty="0">
                <a:solidFill>
                  <a:srgbClr val="0000FF"/>
                </a:solidFill>
                <a:ea typeface="黑体" panose="02010609060101010101" pitchFamily="49" charset="-122"/>
              </a:rPr>
              <a:t>” “</a:t>
            </a:r>
            <a:r>
              <a:rPr lang="en-US" altLang="zh-CN" dirty="0">
                <a:solidFill>
                  <a:srgbClr val="0000FF"/>
                </a:solidFill>
              </a:rPr>
              <a:t>^</a:t>
            </a:r>
            <a:r>
              <a:rPr lang="zh-CN" altLang="en-US" dirty="0">
                <a:solidFill>
                  <a:srgbClr val="0000FF"/>
                </a:solidFill>
                <a:ea typeface="黑体" panose="02010609060101010101" pitchFamily="49" charset="-122"/>
              </a:rPr>
              <a:t>”</a:t>
            </a:r>
            <a:r>
              <a:rPr lang="zh-CN" altLang="en-US" dirty="0">
                <a:solidFill>
                  <a:srgbClr val="0000FF"/>
                </a:solidFill>
              </a:rPr>
              <a:t>      </a:t>
            </a:r>
            <a:r>
              <a:rPr lang="zh-CN" altLang="en-US" dirty="0"/>
              <a:t>   </a:t>
            </a:r>
          </a:p>
          <a:p>
            <a:pPr lvl="1">
              <a:lnSpc>
                <a:spcPct val="130000"/>
              </a:lnSpc>
            </a:pPr>
            <a:r>
              <a:rPr lang="zh-CN" altLang="en-US" dirty="0"/>
              <a:t>逻辑运算        </a:t>
            </a:r>
            <a:r>
              <a:rPr lang="zh-CN" altLang="en-US" dirty="0">
                <a:solidFill>
                  <a:srgbClr val="0000FF"/>
                </a:solidFill>
                <a:ea typeface="黑体" panose="02010609060101010101" pitchFamily="49" charset="-122"/>
              </a:rPr>
              <a:t>“</a:t>
            </a:r>
            <a:r>
              <a:rPr lang="en-US" altLang="zh-CN" dirty="0">
                <a:solidFill>
                  <a:srgbClr val="0000FF"/>
                </a:solidFill>
              </a:rPr>
              <a:t>&amp;&amp;</a:t>
            </a:r>
            <a:r>
              <a:rPr lang="zh-CN" altLang="en-US" dirty="0">
                <a:solidFill>
                  <a:srgbClr val="0000FF"/>
                </a:solidFill>
                <a:ea typeface="黑体" panose="02010609060101010101" pitchFamily="49" charset="-122"/>
              </a:rPr>
              <a:t>” “</a:t>
            </a:r>
            <a:r>
              <a:rPr lang="en-US" altLang="zh-CN" dirty="0">
                <a:solidFill>
                  <a:srgbClr val="0000FF"/>
                </a:solidFill>
                <a:ea typeface="黑体" panose="02010609060101010101" pitchFamily="49" charset="-122"/>
              </a:rPr>
              <a:t>||</a:t>
            </a:r>
            <a:r>
              <a:rPr lang="zh-CN" altLang="en-US" dirty="0">
                <a:solidFill>
                  <a:srgbClr val="0000FF"/>
                </a:solidFill>
                <a:ea typeface="黑体" panose="02010609060101010101" pitchFamily="49" charset="-122"/>
              </a:rPr>
              <a:t>” “</a:t>
            </a:r>
            <a:r>
              <a:rPr lang="en-US" altLang="zh-CN" dirty="0">
                <a:solidFill>
                  <a:srgbClr val="0000FF"/>
                </a:solidFill>
              </a:rPr>
              <a:t>!</a:t>
            </a:r>
            <a:r>
              <a:rPr lang="zh-CN" altLang="en-US" dirty="0">
                <a:solidFill>
                  <a:srgbClr val="0000FF"/>
                </a:solidFill>
                <a:ea typeface="黑体" panose="02010609060101010101" pitchFamily="49" charset="-122"/>
              </a:rPr>
              <a:t>” </a:t>
            </a:r>
            <a:r>
              <a:rPr lang="zh-CN" altLang="en-US" dirty="0">
                <a:solidFill>
                  <a:srgbClr val="0000FF"/>
                </a:solidFill>
              </a:rPr>
              <a:t>        </a:t>
            </a:r>
          </a:p>
          <a:p>
            <a:pPr lvl="1">
              <a:lnSpc>
                <a:spcPct val="130000"/>
              </a:lnSpc>
            </a:pPr>
            <a:r>
              <a:rPr lang="zh-CN" altLang="en-US" dirty="0"/>
              <a:t>移位运算        </a:t>
            </a:r>
            <a:r>
              <a:rPr lang="zh-CN" altLang="en-US" dirty="0">
                <a:solidFill>
                  <a:srgbClr val="0000FF"/>
                </a:solidFill>
                <a:ea typeface="黑体" panose="02010609060101010101" pitchFamily="49" charset="-122"/>
              </a:rPr>
              <a:t>“</a:t>
            </a:r>
            <a:r>
              <a:rPr lang="en-US" altLang="zh-CN" dirty="0">
                <a:solidFill>
                  <a:srgbClr val="0000FF"/>
                </a:solidFill>
              </a:rPr>
              <a:t>&lt;&lt;</a:t>
            </a:r>
            <a:r>
              <a:rPr lang="zh-CN" altLang="en-US" dirty="0">
                <a:solidFill>
                  <a:srgbClr val="0000FF"/>
                </a:solidFill>
                <a:ea typeface="黑体" panose="02010609060101010101" pitchFamily="49" charset="-122"/>
              </a:rPr>
              <a:t> ”</a:t>
            </a:r>
            <a:r>
              <a:rPr lang="zh-CN" altLang="en-US" dirty="0">
                <a:solidFill>
                  <a:srgbClr val="0000FF"/>
                </a:solidFill>
              </a:rPr>
              <a:t> </a:t>
            </a:r>
            <a:r>
              <a:rPr lang="zh-CN" altLang="en-US" dirty="0">
                <a:solidFill>
                  <a:srgbClr val="0000FF"/>
                </a:solidFill>
                <a:ea typeface="黑体" panose="02010609060101010101" pitchFamily="49" charset="-122"/>
              </a:rPr>
              <a:t>“</a:t>
            </a:r>
            <a:r>
              <a:rPr lang="en-US" altLang="zh-CN" dirty="0">
                <a:solidFill>
                  <a:srgbClr val="0000FF"/>
                </a:solidFill>
                <a:ea typeface="黑体" panose="02010609060101010101" pitchFamily="49" charset="-122"/>
              </a:rPr>
              <a:t>&gt;&gt;</a:t>
            </a:r>
            <a:r>
              <a:rPr lang="zh-CN" altLang="en-US" dirty="0">
                <a:solidFill>
                  <a:srgbClr val="0000FF"/>
                </a:solidFill>
                <a:ea typeface="黑体" panose="02010609060101010101" pitchFamily="49" charset="-122"/>
              </a:rPr>
              <a:t> ”</a:t>
            </a:r>
            <a:endParaRPr lang="zh-CN" altLang="en-US" dirty="0">
              <a:solidFill>
                <a:srgbClr val="0000FF"/>
              </a:solidFill>
            </a:endParaRPr>
          </a:p>
          <a:p>
            <a:pPr lvl="1">
              <a:lnSpc>
                <a:spcPct val="130000"/>
              </a:lnSpc>
            </a:pPr>
            <a:r>
              <a:rPr lang="zh-CN" altLang="en-US" dirty="0"/>
              <a:t>位扩展      位截断        </a:t>
            </a:r>
            <a:r>
              <a:rPr lang="zh-CN" altLang="en-US" dirty="0">
                <a:solidFill>
                  <a:srgbClr val="0000FF"/>
                </a:solidFill>
              </a:rPr>
              <a:t>用于</a:t>
            </a:r>
            <a:r>
              <a:rPr lang="zh-CN" altLang="en-US" dirty="0">
                <a:solidFill>
                  <a:srgbClr val="0000FF"/>
                </a:solidFill>
                <a:ea typeface="黑体" panose="02010609060101010101" pitchFamily="49" charset="-122"/>
              </a:rPr>
              <a:t>类型转换</a:t>
            </a:r>
          </a:p>
          <a:p>
            <a:pPr>
              <a:lnSpc>
                <a:spcPct val="130000"/>
              </a:lnSpc>
            </a:pPr>
            <a:r>
              <a:rPr lang="zh-CN" altLang="en-US" dirty="0"/>
              <a:t>算术运算</a:t>
            </a:r>
            <a:endParaRPr lang="en-US" altLang="zh-CN" dirty="0"/>
          </a:p>
          <a:p>
            <a:pPr lvl="1">
              <a:lnSpc>
                <a:spcPct val="130000"/>
              </a:lnSpc>
            </a:pPr>
            <a:r>
              <a:rPr lang="zh-CN" altLang="en-US" dirty="0"/>
              <a:t>无符号</a:t>
            </a:r>
            <a:r>
              <a:rPr lang="en-US" altLang="zh-CN" dirty="0"/>
              <a:t>/</a:t>
            </a:r>
            <a:r>
              <a:rPr lang="zh-CN" altLang="en-US" dirty="0"/>
              <a:t>符号整数的加减乘除运算 </a:t>
            </a:r>
          </a:p>
          <a:p>
            <a:pPr lvl="1">
              <a:lnSpc>
                <a:spcPct val="130000"/>
              </a:lnSpc>
            </a:pPr>
            <a:r>
              <a:rPr lang="zh-CN" altLang="en-US" dirty="0"/>
              <a:t>变量与常数间的乘除运算 </a:t>
            </a:r>
          </a:p>
          <a:p>
            <a:pPr lvl="1">
              <a:lnSpc>
                <a:spcPct val="130000"/>
              </a:lnSpc>
            </a:pPr>
            <a:r>
              <a:rPr lang="zh-CN" altLang="en-US" dirty="0"/>
              <a:t>浮点数加减乘除运算 </a:t>
            </a:r>
          </a:p>
          <a:p>
            <a:pPr>
              <a:lnSpc>
                <a:spcPct val="130000"/>
              </a:lnSpc>
            </a:pPr>
            <a:r>
              <a:rPr dirty="0"/>
              <a:t>如何用电路实现？   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49701628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成组进位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zh-CN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US" altLang="zh-CN" sz="2800" b="1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4 </a:t>
            </a:r>
            <a:r>
              <a:rPr lang="en-US" altLang="zh-CN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altLang="zh-CN" sz="2800" b="1" baseline="-25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2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</a:t>
            </a:r>
            <a:r>
              <a:rPr lang="en-US" altLang="zh-CN" sz="2800" b="1" baseline="-25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r>
              <a:rPr lang="en-US" altLang="zh-CN" sz="2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+P</a:t>
            </a:r>
            <a:r>
              <a:rPr lang="en-US" altLang="zh-CN" sz="2800" b="1" baseline="-25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r>
              <a:rPr lang="en-US" altLang="zh-CN" sz="2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</a:t>
            </a:r>
            <a:r>
              <a:rPr lang="en-US" altLang="zh-CN" sz="2800" b="1" baseline="-25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en-US" altLang="zh-CN" sz="2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+P</a:t>
            </a:r>
            <a:r>
              <a:rPr lang="en-US" altLang="zh-CN" sz="2800" b="1" baseline="-25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r>
              <a:rPr lang="en-US" altLang="zh-CN" sz="2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US" altLang="zh-CN" sz="2800" b="1" baseline="-25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en-US" altLang="zh-CN" sz="2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</a:t>
            </a:r>
            <a:r>
              <a:rPr lang="en-US" altLang="zh-CN" sz="2800" b="1" baseline="-25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altLang="zh-CN" sz="2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+P</a:t>
            </a:r>
            <a:r>
              <a:rPr lang="en-US" altLang="zh-CN" sz="2800" b="1" baseline="-25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r>
              <a:rPr lang="en-US" altLang="zh-CN" sz="2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US" altLang="zh-CN" sz="2800" b="1" baseline="-25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en-US" altLang="zh-CN" sz="2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US" altLang="zh-CN" sz="2800" b="1" baseline="-25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altLang="zh-CN" sz="2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</a:t>
            </a:r>
            <a:r>
              <a:rPr lang="en-US" altLang="zh-CN" sz="2800" b="1" baseline="-25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 </a:t>
            </a:r>
            <a:r>
              <a:rPr lang="en-US" altLang="zh-CN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+ </a:t>
            </a:r>
            <a:r>
              <a:rPr lang="en-US" altLang="zh-CN" sz="28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US" altLang="zh-CN" sz="2800" b="1" baseline="-250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r>
              <a:rPr lang="en-US" altLang="zh-CN" sz="28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US" altLang="zh-CN" sz="2800" b="1" baseline="-250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en-US" altLang="zh-CN" sz="28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US" altLang="zh-CN" sz="2800" b="1" baseline="-250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altLang="zh-CN" sz="28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US" altLang="zh-CN" sz="2800" b="1" baseline="-250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altLang="zh-CN" sz="2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US" altLang="zh-CN" sz="2800" b="1" baseline="-250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  <a:p>
            <a:pPr eaLnBrk="1" hangingPunct="1"/>
            <a:r>
              <a:rPr lang="en-US" altLang="zh-CN" sz="2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</a:t>
            </a:r>
            <a:r>
              <a:rPr lang="en-US" altLang="zh-CN" sz="2800" b="1" baseline="-25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 </a:t>
            </a:r>
            <a:r>
              <a:rPr lang="en-US" altLang="zh-CN" sz="2800" b="1" baseline="50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altLang="zh-CN" sz="2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altLang="zh-CN" sz="2800" b="1" baseline="-25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2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</a:t>
            </a:r>
            <a:r>
              <a:rPr lang="en-US" altLang="zh-CN" sz="2800" b="1" baseline="-25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r>
              <a:rPr lang="en-US" altLang="zh-CN" sz="2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+P</a:t>
            </a:r>
            <a:r>
              <a:rPr lang="en-US" altLang="zh-CN" sz="2800" b="1" baseline="-25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r>
              <a:rPr lang="en-US" altLang="zh-CN" sz="2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</a:t>
            </a:r>
            <a:r>
              <a:rPr lang="en-US" altLang="zh-CN" sz="2800" b="1" baseline="-25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en-US" altLang="zh-CN" sz="2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+P</a:t>
            </a:r>
            <a:r>
              <a:rPr lang="en-US" altLang="zh-CN" sz="2800" b="1" baseline="-25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r>
              <a:rPr lang="en-US" altLang="zh-CN" sz="2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US" altLang="zh-CN" sz="2800" b="1" baseline="-25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en-US" altLang="zh-CN" sz="2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</a:t>
            </a:r>
            <a:r>
              <a:rPr lang="en-US" altLang="zh-CN" sz="2800" b="1" baseline="-25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altLang="zh-CN" sz="2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+P</a:t>
            </a:r>
            <a:r>
              <a:rPr lang="en-US" altLang="zh-CN" sz="2800" b="1" baseline="-25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r>
              <a:rPr lang="en-US" altLang="zh-CN" sz="2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US" altLang="zh-CN" sz="2800" b="1" baseline="-25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en-US" altLang="zh-CN" sz="2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US" altLang="zh-CN" sz="2800" b="1" baseline="-25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altLang="zh-CN" sz="2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</a:t>
            </a:r>
            <a:r>
              <a:rPr lang="en-US" altLang="zh-CN" sz="2800" b="1" baseline="-25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  <a:p>
            <a:pPr lvl="1" eaLnBrk="1" hangingPunct="1"/>
            <a:r>
              <a:rPr lang="zh-CN" altLang="en-US" sz="2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成组进位生成函数</a:t>
            </a:r>
          </a:p>
          <a:p>
            <a:pPr eaLnBrk="1" hangingPunct="1"/>
            <a:r>
              <a:rPr lang="en-US" altLang="zh-CN" sz="28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US" altLang="zh-CN" sz="2800" b="1" baseline="-250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 </a:t>
            </a:r>
            <a:r>
              <a:rPr lang="en-US" altLang="zh-CN" sz="2800" b="1" baseline="500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altLang="zh-CN" sz="28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altLang="zh-CN" sz="2800" b="1" baseline="-250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28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US" altLang="zh-CN" sz="2800" b="1" baseline="-250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r>
              <a:rPr lang="en-US" altLang="zh-CN" sz="28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US" altLang="zh-CN" sz="2800" b="1" baseline="-250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en-US" altLang="zh-CN" sz="28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US" altLang="zh-CN" sz="2800" b="1" baseline="-250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altLang="zh-CN" sz="28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US" altLang="zh-CN" sz="2800" b="1" baseline="-250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  <a:p>
            <a:pPr lvl="1" eaLnBrk="1" hangingPunct="1"/>
            <a:r>
              <a:rPr lang="zh-CN" altLang="en-US" sz="2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成组进位传递函数</a:t>
            </a:r>
            <a:endParaRPr lang="zh-CN" altLang="en-US" sz="2400" b="1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/>
            <a:r>
              <a:rPr lang="en-US" altLang="zh-CN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US" altLang="zh-CN" sz="2800" b="1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4 </a:t>
            </a:r>
            <a:r>
              <a:rPr lang="en-US" altLang="zh-CN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altLang="zh-CN" sz="2800" b="1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2800" b="1" dirty="0">
                <a:solidFill>
                  <a:srgbClr val="000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</a:t>
            </a:r>
            <a:r>
              <a:rPr lang="en-US" altLang="zh-CN" sz="2800" b="1" baseline="-25000" dirty="0">
                <a:solidFill>
                  <a:srgbClr val="000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r>
              <a:rPr lang="en-US" altLang="zh-CN" sz="2800" b="1" baseline="50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 </a:t>
            </a:r>
            <a:r>
              <a:rPr lang="en-US" altLang="zh-CN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+ </a:t>
            </a:r>
            <a:r>
              <a:rPr lang="en-US" altLang="zh-CN" sz="28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US" altLang="zh-CN" sz="2800" b="1" baseline="-250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r>
              <a:rPr lang="en-US" altLang="zh-CN" sz="2800" b="1" baseline="500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altLang="zh-CN" sz="2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US" altLang="zh-CN" sz="2800" b="1" baseline="-250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altLang="zh-CN" sz="2800" b="1" baseline="-25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</a:p>
          <a:p>
            <a:pPr eaLnBrk="1" hangingPunct="1"/>
            <a:r>
              <a:rPr lang="en-US" altLang="zh-CN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US" altLang="zh-CN" sz="2800" b="1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1 </a:t>
            </a:r>
            <a:r>
              <a:rPr lang="en-US" altLang="zh-CN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altLang="zh-CN" sz="2800" b="1" baseline="-25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28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</a:t>
            </a:r>
            <a:r>
              <a:rPr lang="en-US" altLang="zh-CN" sz="2800" b="1" baseline="-25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  </a:t>
            </a:r>
            <a:r>
              <a:rPr lang="en-US" altLang="zh-CN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+ </a:t>
            </a:r>
            <a:r>
              <a:rPr lang="en-US" altLang="zh-CN" sz="28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US" altLang="zh-CN" sz="2800" b="1" baseline="-250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altLang="zh-CN" sz="2800" b="1" baseline="-25000" dirty="0">
                <a:solidFill>
                  <a:srgbClr val="FF33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2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US" altLang="zh-CN" sz="2800" b="1" baseline="-250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altLang="zh-CN" sz="2800" b="1" baseline="-25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zh-CN" altLang="en-US" sz="2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上下两式子形式一样？</a:t>
            </a:r>
          </a:p>
          <a:p>
            <a:endParaRPr lang="zh-CN" alt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505482" y="1097856"/>
            <a:ext cx="1471376" cy="533400"/>
          </a:xfrm>
          <a:prstGeom prst="rect">
            <a:avLst/>
          </a:prstGeom>
          <a:solidFill>
            <a:schemeClr val="accent2">
              <a:alpha val="16078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lnSpc>
                <a:spcPct val="120000"/>
              </a:lnSpc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algn="ctr" eaLnBrk="1" hangingPunct="1">
              <a:lnSpc>
                <a:spcPct val="80000"/>
              </a:lnSpc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endParaRPr lang="zh-CN" altLang="en-US" sz="2400" dirty="0">
              <a:solidFill>
                <a:srgbClr val="FF3300"/>
              </a:solidFill>
              <a:latin typeface="Arial Rounded MT Bold" panose="020F070403050403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704256" y="1082328"/>
            <a:ext cx="4320480" cy="533400"/>
          </a:xfrm>
          <a:prstGeom prst="rect">
            <a:avLst/>
          </a:prstGeom>
          <a:solidFill>
            <a:srgbClr val="0000FF">
              <a:alpha val="16078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lnSpc>
                <a:spcPct val="120000"/>
              </a:lnSpc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algn="ctr" eaLnBrk="1" hangingPunct="1">
              <a:lnSpc>
                <a:spcPct val="80000"/>
              </a:lnSpc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endParaRPr lang="zh-CN" altLang="en-US" sz="2400" dirty="0">
              <a:solidFill>
                <a:srgbClr val="FF3300"/>
              </a:solidFill>
              <a:latin typeface="Arial Rounded MT Bold" panose="020F070403050403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43832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5" presetClass="emph" presetSubtype="0" repeatCount="3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5" presetClass="emph" presetSubtype="0" repeatCount="3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 autoUpdateAnimBg="0"/>
      <p:bldP spid="5" grpId="1" animBg="1" autoUpdateAnimBg="0"/>
      <p:bldP spid="6" grpId="0" animBg="1" autoUpdateAnimBg="0"/>
      <p:bldP spid="6" grpId="1" animBg="1" autoUpdateAnimBg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成组进位生成函数  </a:t>
            </a:r>
            <a:r>
              <a:rPr lang="en-US" altLang="zh-CN" dirty="0"/>
              <a:t>&amp; </a:t>
            </a:r>
            <a:r>
              <a:rPr lang="zh-CN" altLang="en-US" dirty="0"/>
              <a:t>传递函数</a:t>
            </a:r>
          </a:p>
        </p:txBody>
      </p:sp>
      <p:sp>
        <p:nvSpPr>
          <p:cNvPr id="296" name="Rectangle 748"/>
          <p:cNvSpPr txBox="1">
            <a:spLocks noChangeArrowheads="1"/>
          </p:cNvSpPr>
          <p:nvPr/>
        </p:nvSpPr>
        <p:spPr>
          <a:xfrm>
            <a:off x="2433541" y="4643843"/>
            <a:ext cx="7590420" cy="193388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zh-CN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US" altLang="zh-CN" b="1" baseline="-250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 </a:t>
            </a:r>
            <a:r>
              <a:rPr lang="en-US" altLang="zh-CN" b="1" baseline="500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 </a:t>
            </a:r>
            <a:r>
              <a:rPr lang="en-US" altLang="zh-CN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altLang="zh-CN" b="1" baseline="-250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US" altLang="zh-CN" b="1" baseline="-250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r>
              <a:rPr lang="en-US" altLang="zh-CN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US" altLang="zh-CN" b="1" baseline="-250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en-US" altLang="zh-CN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US" altLang="zh-CN" b="1" baseline="-250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altLang="zh-CN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US" altLang="zh-CN" b="1" baseline="-250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    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zh-CN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</a:t>
            </a:r>
            <a:r>
              <a:rPr lang="en-US" altLang="zh-CN" b="1" baseline="-25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 </a:t>
            </a:r>
            <a:r>
              <a:rPr lang="en-US" altLang="zh-CN" b="1" baseline="50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 </a:t>
            </a:r>
            <a:r>
              <a:rPr lang="en-US" altLang="zh-CN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altLang="zh-CN" b="1" baseline="-25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</a:t>
            </a:r>
            <a:r>
              <a:rPr lang="en-US" altLang="zh-CN" b="1" baseline="-25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 </a:t>
            </a:r>
            <a:r>
              <a:rPr lang="en-US" altLang="zh-CN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 P</a:t>
            </a:r>
            <a:r>
              <a:rPr lang="en-US" altLang="zh-CN" b="1" baseline="-25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r>
              <a:rPr lang="en-US" altLang="zh-CN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</a:t>
            </a:r>
            <a:r>
              <a:rPr lang="en-US" altLang="zh-CN" b="1" baseline="-25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 </a:t>
            </a:r>
            <a:r>
              <a:rPr lang="en-US" altLang="zh-CN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 P</a:t>
            </a:r>
            <a:r>
              <a:rPr lang="en-US" altLang="zh-CN" b="1" baseline="-25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r>
              <a:rPr lang="en-US" altLang="zh-CN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US" altLang="zh-CN" b="1" baseline="-25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en-US" altLang="zh-CN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</a:t>
            </a:r>
            <a:r>
              <a:rPr lang="en-US" altLang="zh-CN" b="1" baseline="-25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 </a:t>
            </a:r>
            <a:r>
              <a:rPr lang="en-US" altLang="zh-CN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 P</a:t>
            </a:r>
            <a:r>
              <a:rPr lang="en-US" altLang="zh-CN" b="1" baseline="-25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r>
              <a:rPr lang="en-US" altLang="zh-CN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US" altLang="zh-CN" b="1" baseline="-25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en-US" altLang="zh-CN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US" altLang="zh-CN" b="1" baseline="-25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altLang="zh-CN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</a:t>
            </a:r>
            <a:r>
              <a:rPr lang="en-US" altLang="zh-CN" b="1" baseline="-25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US" altLang="zh-CN" b="1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4   </a:t>
            </a:r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altLang="zh-CN" b="1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b="1" dirty="0">
                <a:solidFill>
                  <a:srgbClr val="000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</a:t>
            </a:r>
            <a:r>
              <a:rPr lang="en-US" altLang="zh-CN" b="1" baseline="-25000" dirty="0">
                <a:solidFill>
                  <a:srgbClr val="000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r>
              <a:rPr lang="en-US" altLang="zh-CN" b="1" baseline="50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 </a:t>
            </a:r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+ </a:t>
            </a:r>
            <a:r>
              <a:rPr lang="en-US" altLang="zh-CN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US" altLang="zh-CN" b="1" baseline="-250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r>
              <a:rPr lang="en-US" altLang="zh-CN" b="1" baseline="500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altLang="zh-CN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US" altLang="zh-CN" b="1" baseline="-25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   </a:t>
            </a:r>
          </a:p>
        </p:txBody>
      </p:sp>
      <p:grpSp>
        <p:nvGrpSpPr>
          <p:cNvPr id="493" name="Group 3"/>
          <p:cNvGrpSpPr>
            <a:grpSpLocks/>
          </p:cNvGrpSpPr>
          <p:nvPr/>
        </p:nvGrpSpPr>
        <p:grpSpPr bwMode="auto">
          <a:xfrm>
            <a:off x="2128838" y="1648939"/>
            <a:ext cx="2949575" cy="3003550"/>
            <a:chOff x="-164" y="0"/>
            <a:chExt cx="1858" cy="1892"/>
          </a:xfrm>
        </p:grpSpPr>
        <p:sp>
          <p:nvSpPr>
            <p:cNvPr id="494" name="Text Box 4"/>
            <p:cNvSpPr txBox="1">
              <a:spLocks noChangeArrowheads="1"/>
            </p:cNvSpPr>
            <p:nvPr/>
          </p:nvSpPr>
          <p:spPr bwMode="auto">
            <a:xfrm>
              <a:off x="434" y="1517"/>
              <a:ext cx="185" cy="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1pPr>
              <a:lvl2pPr marL="742950" indent="-28575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2pPr>
              <a:lvl3pPr marL="11430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3pPr>
              <a:lvl4pPr marL="16002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4pPr>
              <a:lvl5pPr marL="20574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9pPr>
            </a:lstStyle>
            <a:p>
              <a:pPr algn="l" eaLnBrk="1" hangingPunct="1">
                <a:lnSpc>
                  <a:spcPct val="64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None/>
              </a:pPr>
              <a:r>
                <a:rPr lang="zh-CN" altLang="zh-CN" sz="1800" b="0" u="none">
                  <a:solidFill>
                    <a:schemeClr val="accent2"/>
                  </a:solidFill>
                  <a:latin typeface="Verdana" panose="020B0604030504040204" pitchFamily="34" charset="0"/>
                  <a:ea typeface="宋体" panose="02010600030101010101" pitchFamily="2" charset="-122"/>
                </a:rPr>
                <a:t>p</a:t>
              </a:r>
              <a:r>
                <a:rPr lang="zh-CN" altLang="zh-CN" sz="1800" b="0" u="none" baseline="-25000">
                  <a:solidFill>
                    <a:schemeClr val="accent2"/>
                  </a:solidFill>
                  <a:latin typeface="Verdana" panose="020B0604030504040204" pitchFamily="34" charset="0"/>
                  <a:ea typeface="宋体" panose="02010600030101010101" pitchFamily="2" charset="-122"/>
                </a:rPr>
                <a:t>4</a:t>
              </a:r>
            </a:p>
          </p:txBody>
        </p:sp>
        <p:grpSp>
          <p:nvGrpSpPr>
            <p:cNvPr id="495" name="Group 5"/>
            <p:cNvGrpSpPr>
              <a:grpSpLocks/>
            </p:cNvGrpSpPr>
            <p:nvPr/>
          </p:nvGrpSpPr>
          <p:grpSpPr bwMode="auto">
            <a:xfrm>
              <a:off x="-164" y="0"/>
              <a:ext cx="1858" cy="1892"/>
              <a:chOff x="-142" y="0"/>
              <a:chExt cx="1612" cy="1685"/>
            </a:xfrm>
          </p:grpSpPr>
          <p:sp>
            <p:nvSpPr>
              <p:cNvPr id="496" name="Text Box 6"/>
              <p:cNvSpPr txBox="1">
                <a:spLocks noChangeArrowheads="1"/>
              </p:cNvSpPr>
              <p:nvPr/>
            </p:nvSpPr>
            <p:spPr bwMode="auto">
              <a:xfrm>
                <a:off x="860" y="933"/>
                <a:ext cx="176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1pPr>
                <a:lvl2pPr marL="742950" indent="-28575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2pPr>
                <a:lvl3pPr marL="11430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3pPr>
                <a:lvl4pPr marL="16002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4pPr>
                <a:lvl5pPr marL="20574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algn="l" eaLnBrk="1" hangingPunct="1">
                  <a:lnSpc>
                    <a:spcPct val="64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None/>
                </a:pPr>
                <a:r>
                  <a:rPr lang="zh-CN" altLang="zh-CN" sz="1800" b="0" u="none">
                    <a:solidFill>
                      <a:schemeClr val="accent2"/>
                    </a:solidFill>
                    <a:latin typeface="Verdana" panose="020B0604030504040204" pitchFamily="34" charset="0"/>
                    <a:ea typeface="宋体" panose="02010600030101010101" pitchFamily="2" charset="-122"/>
                  </a:rPr>
                  <a:t>p</a:t>
                </a:r>
                <a:r>
                  <a:rPr lang="zh-CN" altLang="zh-CN" sz="1800" b="0" u="none" baseline="-25000">
                    <a:solidFill>
                      <a:schemeClr val="accent2"/>
                    </a:solidFill>
                    <a:latin typeface="Verdana" panose="020B0604030504040204" pitchFamily="34" charset="0"/>
                    <a:ea typeface="宋体" panose="02010600030101010101" pitchFamily="2" charset="-122"/>
                  </a:rPr>
                  <a:t>2</a:t>
                </a:r>
              </a:p>
            </p:txBody>
          </p:sp>
          <p:sp>
            <p:nvSpPr>
              <p:cNvPr id="497" name="Text Box 7"/>
              <p:cNvSpPr txBox="1">
                <a:spLocks noChangeArrowheads="1"/>
              </p:cNvSpPr>
              <p:nvPr/>
            </p:nvSpPr>
            <p:spPr bwMode="auto">
              <a:xfrm>
                <a:off x="1084" y="709"/>
                <a:ext cx="176" cy="1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1pPr>
                <a:lvl2pPr marL="742950" indent="-28575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2pPr>
                <a:lvl3pPr marL="11430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3pPr>
                <a:lvl4pPr marL="16002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4pPr>
                <a:lvl5pPr marL="20574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algn="l" eaLnBrk="1" hangingPunct="1">
                  <a:lnSpc>
                    <a:spcPct val="64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None/>
                </a:pPr>
                <a:r>
                  <a:rPr lang="zh-CN" altLang="zh-CN" sz="1800" b="0" u="none">
                    <a:solidFill>
                      <a:schemeClr val="accent2"/>
                    </a:solidFill>
                    <a:latin typeface="Verdana" panose="020B0604030504040204" pitchFamily="34" charset="0"/>
                    <a:ea typeface="宋体" panose="02010600030101010101" pitchFamily="2" charset="-122"/>
                  </a:rPr>
                  <a:t>p</a:t>
                </a:r>
                <a:r>
                  <a:rPr lang="zh-CN" altLang="zh-CN" sz="1800" b="0" u="none" baseline="-25000">
                    <a:solidFill>
                      <a:schemeClr val="accent2"/>
                    </a:solidFill>
                    <a:latin typeface="Verdana" panose="020B0604030504040204" pitchFamily="34" charset="0"/>
                    <a:ea typeface="宋体" panose="02010600030101010101" pitchFamily="2" charset="-122"/>
                  </a:rPr>
                  <a:t>1</a:t>
                </a:r>
              </a:p>
            </p:txBody>
          </p:sp>
          <p:sp>
            <p:nvSpPr>
              <p:cNvPr id="498" name="Text Box 8"/>
              <p:cNvSpPr txBox="1">
                <a:spLocks noChangeArrowheads="1"/>
              </p:cNvSpPr>
              <p:nvPr/>
            </p:nvSpPr>
            <p:spPr bwMode="auto">
              <a:xfrm>
                <a:off x="-142" y="1493"/>
                <a:ext cx="238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1pPr>
                <a:lvl2pPr marL="742950" indent="-28575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2pPr>
                <a:lvl3pPr marL="11430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3pPr>
                <a:lvl4pPr marL="16002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4pPr>
                <a:lvl5pPr marL="20574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algn="l" eaLnBrk="1" hangingPunct="1">
                  <a:lnSpc>
                    <a:spcPct val="64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None/>
                </a:pPr>
                <a:r>
                  <a:rPr lang="zh-CN" altLang="zh-CN" sz="1800" b="0" u="none" dirty="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rPr>
                  <a:t>P</a:t>
                </a:r>
                <a:r>
                  <a:rPr lang="zh-CN" altLang="zh-CN" sz="1800" b="0" u="none" baseline="50000" dirty="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rPr>
                  <a:t>*</a:t>
                </a:r>
              </a:p>
            </p:txBody>
          </p:sp>
          <p:sp>
            <p:nvSpPr>
              <p:cNvPr id="499" name="Text Box 9"/>
              <p:cNvSpPr txBox="1">
                <a:spLocks noChangeArrowheads="1"/>
              </p:cNvSpPr>
              <p:nvPr/>
            </p:nvSpPr>
            <p:spPr bwMode="auto">
              <a:xfrm>
                <a:off x="636" y="1149"/>
                <a:ext cx="160" cy="1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1pPr>
                <a:lvl2pPr marL="742950" indent="-28575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2pPr>
                <a:lvl3pPr marL="11430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3pPr>
                <a:lvl4pPr marL="16002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4pPr>
                <a:lvl5pPr marL="20574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algn="l" eaLnBrk="1" hangingPunct="1">
                  <a:lnSpc>
                    <a:spcPct val="64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None/>
                </a:pPr>
                <a:r>
                  <a:rPr lang="zh-CN" altLang="zh-CN" sz="1800" b="0" u="none">
                    <a:solidFill>
                      <a:schemeClr val="accent2"/>
                    </a:solidFill>
                    <a:latin typeface="Verdana" panose="020B0604030504040204" pitchFamily="34" charset="0"/>
                    <a:ea typeface="宋体" panose="02010600030101010101" pitchFamily="2" charset="-122"/>
                  </a:rPr>
                  <a:t>p</a:t>
                </a:r>
                <a:r>
                  <a:rPr lang="zh-CN" altLang="zh-CN" sz="1800" b="0" u="none" baseline="-25000">
                    <a:solidFill>
                      <a:schemeClr val="accent2"/>
                    </a:solidFill>
                    <a:latin typeface="Verdana" panose="020B0604030504040204" pitchFamily="34" charset="0"/>
                    <a:ea typeface="宋体" panose="02010600030101010101" pitchFamily="2" charset="-122"/>
                  </a:rPr>
                  <a:t>3</a:t>
                </a:r>
              </a:p>
            </p:txBody>
          </p:sp>
          <p:sp>
            <p:nvSpPr>
              <p:cNvPr id="500" name="未知"/>
              <p:cNvSpPr>
                <a:spLocks/>
              </p:cNvSpPr>
              <p:nvPr/>
            </p:nvSpPr>
            <p:spPr bwMode="auto">
              <a:xfrm>
                <a:off x="1306" y="0"/>
                <a:ext cx="92" cy="71"/>
              </a:xfrm>
              <a:custGeom>
                <a:avLst/>
                <a:gdLst>
                  <a:gd name="T0" fmla="*/ 0 w 231"/>
                  <a:gd name="T1" fmla="*/ 0 h 179"/>
                  <a:gd name="T2" fmla="*/ 0 w 231"/>
                  <a:gd name="T3" fmla="*/ 0 h 179"/>
                  <a:gd name="T4" fmla="*/ 0 w 231"/>
                  <a:gd name="T5" fmla="*/ 0 h 179"/>
                  <a:gd name="T6" fmla="*/ 0 w 231"/>
                  <a:gd name="T7" fmla="*/ 0 h 179"/>
                  <a:gd name="T8" fmla="*/ 0 w 231"/>
                  <a:gd name="T9" fmla="*/ 0 h 179"/>
                  <a:gd name="T10" fmla="*/ 0 w 231"/>
                  <a:gd name="T11" fmla="*/ 0 h 179"/>
                  <a:gd name="T12" fmla="*/ 0 w 231"/>
                  <a:gd name="T13" fmla="*/ 0 h 179"/>
                  <a:gd name="T14" fmla="*/ 0 w 231"/>
                  <a:gd name="T15" fmla="*/ 0 h 179"/>
                  <a:gd name="T16" fmla="*/ 0 w 231"/>
                  <a:gd name="T17" fmla="*/ 0 h 179"/>
                  <a:gd name="T18" fmla="*/ 0 w 231"/>
                  <a:gd name="T19" fmla="*/ 0 h 179"/>
                  <a:gd name="T20" fmla="*/ 0 w 231"/>
                  <a:gd name="T21" fmla="*/ 0 h 179"/>
                  <a:gd name="T22" fmla="*/ 0 w 231"/>
                  <a:gd name="T23" fmla="*/ 0 h 179"/>
                  <a:gd name="T24" fmla="*/ 0 w 231"/>
                  <a:gd name="T25" fmla="*/ 0 h 179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231" h="179">
                    <a:moveTo>
                      <a:pt x="0" y="73"/>
                    </a:moveTo>
                    <a:lnTo>
                      <a:pt x="27" y="51"/>
                    </a:lnTo>
                    <a:lnTo>
                      <a:pt x="34" y="46"/>
                    </a:lnTo>
                    <a:lnTo>
                      <a:pt x="88" y="9"/>
                    </a:lnTo>
                    <a:lnTo>
                      <a:pt x="120" y="0"/>
                    </a:lnTo>
                    <a:lnTo>
                      <a:pt x="128" y="0"/>
                    </a:lnTo>
                    <a:lnTo>
                      <a:pt x="184" y="46"/>
                    </a:lnTo>
                    <a:lnTo>
                      <a:pt x="213" y="102"/>
                    </a:lnTo>
                    <a:lnTo>
                      <a:pt x="230" y="161"/>
                    </a:lnTo>
                    <a:lnTo>
                      <a:pt x="231" y="168"/>
                    </a:lnTo>
                    <a:lnTo>
                      <a:pt x="230" y="173"/>
                    </a:lnTo>
                    <a:lnTo>
                      <a:pt x="229" y="177"/>
                    </a:lnTo>
                    <a:lnTo>
                      <a:pt x="227" y="179"/>
                    </a:lnTo>
                  </a:path>
                </a:pathLst>
              </a:custGeom>
              <a:noFill/>
              <a:ln w="1270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01" name="未知"/>
              <p:cNvSpPr>
                <a:spLocks/>
              </p:cNvSpPr>
              <p:nvPr/>
            </p:nvSpPr>
            <p:spPr bwMode="auto">
              <a:xfrm>
                <a:off x="1320" y="14"/>
                <a:ext cx="63" cy="54"/>
              </a:xfrm>
              <a:custGeom>
                <a:avLst/>
                <a:gdLst>
                  <a:gd name="T0" fmla="*/ 0 w 158"/>
                  <a:gd name="T1" fmla="*/ 0 h 136"/>
                  <a:gd name="T2" fmla="*/ 0 w 158"/>
                  <a:gd name="T3" fmla="*/ 0 h 136"/>
                  <a:gd name="T4" fmla="*/ 0 w 158"/>
                  <a:gd name="T5" fmla="*/ 0 h 136"/>
                  <a:gd name="T6" fmla="*/ 0 w 158"/>
                  <a:gd name="T7" fmla="*/ 0 h 136"/>
                  <a:gd name="T8" fmla="*/ 0 w 158"/>
                  <a:gd name="T9" fmla="*/ 0 h 136"/>
                  <a:gd name="T10" fmla="*/ 0 w 158"/>
                  <a:gd name="T11" fmla="*/ 0 h 136"/>
                  <a:gd name="T12" fmla="*/ 0 w 158"/>
                  <a:gd name="T13" fmla="*/ 0 h 136"/>
                  <a:gd name="T14" fmla="*/ 0 w 158"/>
                  <a:gd name="T15" fmla="*/ 0 h 136"/>
                  <a:gd name="T16" fmla="*/ 0 w 158"/>
                  <a:gd name="T17" fmla="*/ 0 h 136"/>
                  <a:gd name="T18" fmla="*/ 0 w 158"/>
                  <a:gd name="T19" fmla="*/ 0 h 136"/>
                  <a:gd name="T20" fmla="*/ 0 w 158"/>
                  <a:gd name="T21" fmla="*/ 0 h 136"/>
                  <a:gd name="T22" fmla="*/ 0 w 158"/>
                  <a:gd name="T23" fmla="*/ 0 h 1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158" h="136">
                    <a:moveTo>
                      <a:pt x="0" y="58"/>
                    </a:moveTo>
                    <a:lnTo>
                      <a:pt x="18" y="43"/>
                    </a:lnTo>
                    <a:lnTo>
                      <a:pt x="22" y="38"/>
                    </a:lnTo>
                    <a:lnTo>
                      <a:pt x="72" y="3"/>
                    </a:lnTo>
                    <a:lnTo>
                      <a:pt x="84" y="0"/>
                    </a:lnTo>
                    <a:lnTo>
                      <a:pt x="90" y="1"/>
                    </a:lnTo>
                    <a:lnTo>
                      <a:pt x="135" y="50"/>
                    </a:lnTo>
                    <a:lnTo>
                      <a:pt x="155" y="110"/>
                    </a:lnTo>
                    <a:lnTo>
                      <a:pt x="158" y="128"/>
                    </a:lnTo>
                    <a:lnTo>
                      <a:pt x="158" y="132"/>
                    </a:lnTo>
                    <a:lnTo>
                      <a:pt x="157" y="135"/>
                    </a:lnTo>
                    <a:lnTo>
                      <a:pt x="156" y="136"/>
                    </a:lnTo>
                  </a:path>
                </a:pathLst>
              </a:custGeom>
              <a:noFill/>
              <a:ln w="1270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02" name="未知"/>
              <p:cNvSpPr>
                <a:spLocks/>
              </p:cNvSpPr>
              <p:nvPr/>
            </p:nvSpPr>
            <p:spPr bwMode="auto">
              <a:xfrm>
                <a:off x="1212" y="11"/>
                <a:ext cx="258" cy="218"/>
              </a:xfrm>
              <a:custGeom>
                <a:avLst/>
                <a:gdLst>
                  <a:gd name="T0" fmla="*/ 0 w 645"/>
                  <a:gd name="T1" fmla="*/ 0 h 546"/>
                  <a:gd name="T2" fmla="*/ 0 w 645"/>
                  <a:gd name="T3" fmla="*/ 0 h 546"/>
                  <a:gd name="T4" fmla="*/ 0 w 645"/>
                  <a:gd name="T5" fmla="*/ 0 h 546"/>
                  <a:gd name="T6" fmla="*/ 0 w 645"/>
                  <a:gd name="T7" fmla="*/ 0 h 546"/>
                  <a:gd name="T8" fmla="*/ 0 w 645"/>
                  <a:gd name="T9" fmla="*/ 0 h 546"/>
                  <a:gd name="T10" fmla="*/ 0 w 645"/>
                  <a:gd name="T11" fmla="*/ 0 h 546"/>
                  <a:gd name="T12" fmla="*/ 0 w 645"/>
                  <a:gd name="T13" fmla="*/ 0 h 546"/>
                  <a:gd name="T14" fmla="*/ 0 w 645"/>
                  <a:gd name="T15" fmla="*/ 0 h 546"/>
                  <a:gd name="T16" fmla="*/ 0 w 645"/>
                  <a:gd name="T17" fmla="*/ 0 h 546"/>
                  <a:gd name="T18" fmla="*/ 0 w 645"/>
                  <a:gd name="T19" fmla="*/ 0 h 546"/>
                  <a:gd name="T20" fmla="*/ 0 w 645"/>
                  <a:gd name="T21" fmla="*/ 0 h 546"/>
                  <a:gd name="T22" fmla="*/ 0 w 645"/>
                  <a:gd name="T23" fmla="*/ 0 h 546"/>
                  <a:gd name="T24" fmla="*/ 0 w 645"/>
                  <a:gd name="T25" fmla="*/ 0 h 546"/>
                  <a:gd name="T26" fmla="*/ 0 w 645"/>
                  <a:gd name="T27" fmla="*/ 0 h 546"/>
                  <a:gd name="T28" fmla="*/ 0 w 645"/>
                  <a:gd name="T29" fmla="*/ 0 h 546"/>
                  <a:gd name="T30" fmla="*/ 0 w 645"/>
                  <a:gd name="T31" fmla="*/ 0 h 546"/>
                  <a:gd name="T32" fmla="*/ 0 w 645"/>
                  <a:gd name="T33" fmla="*/ 0 h 546"/>
                  <a:gd name="T34" fmla="*/ 0 w 645"/>
                  <a:gd name="T35" fmla="*/ 0 h 546"/>
                  <a:gd name="T36" fmla="*/ 0 w 645"/>
                  <a:gd name="T37" fmla="*/ 0 h 546"/>
                  <a:gd name="T38" fmla="*/ 0 w 645"/>
                  <a:gd name="T39" fmla="*/ 0 h 546"/>
                  <a:gd name="T40" fmla="*/ 0 w 645"/>
                  <a:gd name="T41" fmla="*/ 0 h 546"/>
                  <a:gd name="T42" fmla="*/ 0 w 645"/>
                  <a:gd name="T43" fmla="*/ 0 h 546"/>
                  <a:gd name="T44" fmla="*/ 0 w 645"/>
                  <a:gd name="T45" fmla="*/ 0 h 546"/>
                  <a:gd name="T46" fmla="*/ 0 w 645"/>
                  <a:gd name="T47" fmla="*/ 0 h 546"/>
                  <a:gd name="T48" fmla="*/ 0 w 645"/>
                  <a:gd name="T49" fmla="*/ 0 h 546"/>
                  <a:gd name="T50" fmla="*/ 0 w 645"/>
                  <a:gd name="T51" fmla="*/ 0 h 546"/>
                  <a:gd name="T52" fmla="*/ 0 w 645"/>
                  <a:gd name="T53" fmla="*/ 0 h 546"/>
                  <a:gd name="T54" fmla="*/ 0 w 645"/>
                  <a:gd name="T55" fmla="*/ 0 h 546"/>
                  <a:gd name="T56" fmla="*/ 0 w 645"/>
                  <a:gd name="T57" fmla="*/ 0 h 546"/>
                  <a:gd name="T58" fmla="*/ 0 w 645"/>
                  <a:gd name="T59" fmla="*/ 0 h 546"/>
                  <a:gd name="T60" fmla="*/ 0 w 645"/>
                  <a:gd name="T61" fmla="*/ 0 h 546"/>
                  <a:gd name="T62" fmla="*/ 0 w 645"/>
                  <a:gd name="T63" fmla="*/ 0 h 546"/>
                  <a:gd name="T64" fmla="*/ 0 w 645"/>
                  <a:gd name="T65" fmla="*/ 0 h 546"/>
                  <a:gd name="T66" fmla="*/ 0 w 645"/>
                  <a:gd name="T67" fmla="*/ 0 h 546"/>
                  <a:gd name="T68" fmla="*/ 0 w 645"/>
                  <a:gd name="T69" fmla="*/ 0 h 546"/>
                  <a:gd name="T70" fmla="*/ 0 w 645"/>
                  <a:gd name="T71" fmla="*/ 0 h 546"/>
                  <a:gd name="T72" fmla="*/ 0 w 645"/>
                  <a:gd name="T73" fmla="*/ 0 h 54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0" t="0" r="r" b="b"/>
                <a:pathLst>
                  <a:path w="645" h="546">
                    <a:moveTo>
                      <a:pt x="169" y="3"/>
                    </a:moveTo>
                    <a:lnTo>
                      <a:pt x="221" y="41"/>
                    </a:lnTo>
                    <a:lnTo>
                      <a:pt x="274" y="74"/>
                    </a:lnTo>
                    <a:lnTo>
                      <a:pt x="282" y="79"/>
                    </a:lnTo>
                    <a:lnTo>
                      <a:pt x="290" y="83"/>
                    </a:lnTo>
                    <a:lnTo>
                      <a:pt x="297" y="87"/>
                    </a:lnTo>
                    <a:lnTo>
                      <a:pt x="302" y="91"/>
                    </a:lnTo>
                    <a:lnTo>
                      <a:pt x="307" y="94"/>
                    </a:lnTo>
                    <a:lnTo>
                      <a:pt x="311" y="96"/>
                    </a:lnTo>
                    <a:lnTo>
                      <a:pt x="315" y="98"/>
                    </a:lnTo>
                    <a:lnTo>
                      <a:pt x="384" y="124"/>
                    </a:lnTo>
                    <a:lnTo>
                      <a:pt x="464" y="147"/>
                    </a:lnTo>
                    <a:lnTo>
                      <a:pt x="523" y="163"/>
                    </a:lnTo>
                    <a:lnTo>
                      <a:pt x="597" y="184"/>
                    </a:lnTo>
                    <a:lnTo>
                      <a:pt x="641" y="196"/>
                    </a:lnTo>
                    <a:lnTo>
                      <a:pt x="645" y="213"/>
                    </a:lnTo>
                    <a:lnTo>
                      <a:pt x="640" y="275"/>
                    </a:lnTo>
                    <a:lnTo>
                      <a:pt x="617" y="345"/>
                    </a:lnTo>
                    <a:lnTo>
                      <a:pt x="578" y="416"/>
                    </a:lnTo>
                    <a:lnTo>
                      <a:pt x="529" y="478"/>
                    </a:lnTo>
                    <a:lnTo>
                      <a:pt x="474" y="524"/>
                    </a:lnTo>
                    <a:lnTo>
                      <a:pt x="400" y="546"/>
                    </a:lnTo>
                    <a:lnTo>
                      <a:pt x="399" y="544"/>
                    </a:lnTo>
                    <a:lnTo>
                      <a:pt x="344" y="487"/>
                    </a:lnTo>
                    <a:lnTo>
                      <a:pt x="300" y="440"/>
                    </a:lnTo>
                    <a:lnTo>
                      <a:pt x="253" y="389"/>
                    </a:lnTo>
                    <a:lnTo>
                      <a:pt x="211" y="343"/>
                    </a:lnTo>
                    <a:lnTo>
                      <a:pt x="176" y="300"/>
                    </a:lnTo>
                    <a:lnTo>
                      <a:pt x="170" y="294"/>
                    </a:lnTo>
                    <a:lnTo>
                      <a:pt x="106" y="270"/>
                    </a:lnTo>
                    <a:lnTo>
                      <a:pt x="41" y="261"/>
                    </a:lnTo>
                    <a:lnTo>
                      <a:pt x="30" y="260"/>
                    </a:lnTo>
                    <a:lnTo>
                      <a:pt x="0" y="251"/>
                    </a:lnTo>
                    <a:lnTo>
                      <a:pt x="1" y="249"/>
                    </a:lnTo>
                    <a:lnTo>
                      <a:pt x="4" y="246"/>
                    </a:lnTo>
                    <a:lnTo>
                      <a:pt x="167" y="0"/>
                    </a:lnTo>
                    <a:lnTo>
                      <a:pt x="169" y="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03" name="未知"/>
              <p:cNvSpPr>
                <a:spLocks/>
              </p:cNvSpPr>
              <p:nvPr/>
            </p:nvSpPr>
            <p:spPr bwMode="auto">
              <a:xfrm>
                <a:off x="1212" y="11"/>
                <a:ext cx="258" cy="218"/>
              </a:xfrm>
              <a:custGeom>
                <a:avLst/>
                <a:gdLst>
                  <a:gd name="T0" fmla="*/ 0 w 646"/>
                  <a:gd name="T1" fmla="*/ 0 h 546"/>
                  <a:gd name="T2" fmla="*/ 0 w 646"/>
                  <a:gd name="T3" fmla="*/ 0 h 546"/>
                  <a:gd name="T4" fmla="*/ 0 w 646"/>
                  <a:gd name="T5" fmla="*/ 0 h 546"/>
                  <a:gd name="T6" fmla="*/ 0 w 646"/>
                  <a:gd name="T7" fmla="*/ 0 h 546"/>
                  <a:gd name="T8" fmla="*/ 0 w 646"/>
                  <a:gd name="T9" fmla="*/ 0 h 546"/>
                  <a:gd name="T10" fmla="*/ 0 w 646"/>
                  <a:gd name="T11" fmla="*/ 0 h 546"/>
                  <a:gd name="T12" fmla="*/ 0 w 646"/>
                  <a:gd name="T13" fmla="*/ 0 h 546"/>
                  <a:gd name="T14" fmla="*/ 0 w 646"/>
                  <a:gd name="T15" fmla="*/ 0 h 546"/>
                  <a:gd name="T16" fmla="*/ 0 w 646"/>
                  <a:gd name="T17" fmla="*/ 0 h 546"/>
                  <a:gd name="T18" fmla="*/ 0 w 646"/>
                  <a:gd name="T19" fmla="*/ 0 h 546"/>
                  <a:gd name="T20" fmla="*/ 0 w 646"/>
                  <a:gd name="T21" fmla="*/ 0 h 546"/>
                  <a:gd name="T22" fmla="*/ 0 w 646"/>
                  <a:gd name="T23" fmla="*/ 0 h 546"/>
                  <a:gd name="T24" fmla="*/ 0 w 646"/>
                  <a:gd name="T25" fmla="*/ 0 h 546"/>
                  <a:gd name="T26" fmla="*/ 0 w 646"/>
                  <a:gd name="T27" fmla="*/ 0 h 546"/>
                  <a:gd name="T28" fmla="*/ 0 w 646"/>
                  <a:gd name="T29" fmla="*/ 0 h 546"/>
                  <a:gd name="T30" fmla="*/ 0 w 646"/>
                  <a:gd name="T31" fmla="*/ 0 h 546"/>
                  <a:gd name="T32" fmla="*/ 0 w 646"/>
                  <a:gd name="T33" fmla="*/ 0 h 546"/>
                  <a:gd name="T34" fmla="*/ 0 w 646"/>
                  <a:gd name="T35" fmla="*/ 0 h 546"/>
                  <a:gd name="T36" fmla="*/ 0 w 646"/>
                  <a:gd name="T37" fmla="*/ 0 h 546"/>
                  <a:gd name="T38" fmla="*/ 0 w 646"/>
                  <a:gd name="T39" fmla="*/ 0 h 546"/>
                  <a:gd name="T40" fmla="*/ 0 w 646"/>
                  <a:gd name="T41" fmla="*/ 0 h 546"/>
                  <a:gd name="T42" fmla="*/ 0 w 646"/>
                  <a:gd name="T43" fmla="*/ 0 h 546"/>
                  <a:gd name="T44" fmla="*/ 0 w 646"/>
                  <a:gd name="T45" fmla="*/ 0 h 546"/>
                  <a:gd name="T46" fmla="*/ 0 w 646"/>
                  <a:gd name="T47" fmla="*/ 0 h 546"/>
                  <a:gd name="T48" fmla="*/ 0 w 646"/>
                  <a:gd name="T49" fmla="*/ 0 h 546"/>
                  <a:gd name="T50" fmla="*/ 0 w 646"/>
                  <a:gd name="T51" fmla="*/ 0 h 546"/>
                  <a:gd name="T52" fmla="*/ 0 w 646"/>
                  <a:gd name="T53" fmla="*/ 0 h 546"/>
                  <a:gd name="T54" fmla="*/ 0 w 646"/>
                  <a:gd name="T55" fmla="*/ 0 h 546"/>
                  <a:gd name="T56" fmla="*/ 0 w 646"/>
                  <a:gd name="T57" fmla="*/ 0 h 546"/>
                  <a:gd name="T58" fmla="*/ 0 w 646"/>
                  <a:gd name="T59" fmla="*/ 0 h 546"/>
                  <a:gd name="T60" fmla="*/ 0 w 646"/>
                  <a:gd name="T61" fmla="*/ 0 h 546"/>
                  <a:gd name="T62" fmla="*/ 0 w 646"/>
                  <a:gd name="T63" fmla="*/ 0 h 546"/>
                  <a:gd name="T64" fmla="*/ 0 w 646"/>
                  <a:gd name="T65" fmla="*/ 0 h 546"/>
                  <a:gd name="T66" fmla="*/ 0 w 646"/>
                  <a:gd name="T67" fmla="*/ 0 h 546"/>
                  <a:gd name="T68" fmla="*/ 0 w 646"/>
                  <a:gd name="T69" fmla="*/ 0 h 546"/>
                  <a:gd name="T70" fmla="*/ 0 w 646"/>
                  <a:gd name="T71" fmla="*/ 0 h 546"/>
                  <a:gd name="T72" fmla="*/ 0 w 646"/>
                  <a:gd name="T73" fmla="*/ 0 h 546"/>
                  <a:gd name="T74" fmla="*/ 0 w 646"/>
                  <a:gd name="T75" fmla="*/ 0 h 54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0" t="0" r="r" b="b"/>
                <a:pathLst>
                  <a:path w="646" h="546">
                    <a:moveTo>
                      <a:pt x="4" y="246"/>
                    </a:moveTo>
                    <a:lnTo>
                      <a:pt x="1" y="249"/>
                    </a:lnTo>
                    <a:lnTo>
                      <a:pt x="0" y="251"/>
                    </a:lnTo>
                    <a:lnTo>
                      <a:pt x="2" y="253"/>
                    </a:lnTo>
                    <a:lnTo>
                      <a:pt x="53" y="263"/>
                    </a:lnTo>
                    <a:lnTo>
                      <a:pt x="66" y="264"/>
                    </a:lnTo>
                    <a:lnTo>
                      <a:pt x="131" y="276"/>
                    </a:lnTo>
                    <a:lnTo>
                      <a:pt x="181" y="308"/>
                    </a:lnTo>
                    <a:lnTo>
                      <a:pt x="189" y="318"/>
                    </a:lnTo>
                    <a:lnTo>
                      <a:pt x="238" y="373"/>
                    </a:lnTo>
                    <a:lnTo>
                      <a:pt x="284" y="423"/>
                    </a:lnTo>
                    <a:lnTo>
                      <a:pt x="330" y="472"/>
                    </a:lnTo>
                    <a:lnTo>
                      <a:pt x="380" y="524"/>
                    </a:lnTo>
                    <a:lnTo>
                      <a:pt x="400" y="546"/>
                    </a:lnTo>
                    <a:lnTo>
                      <a:pt x="418" y="546"/>
                    </a:lnTo>
                    <a:lnTo>
                      <a:pt x="492" y="511"/>
                    </a:lnTo>
                    <a:lnTo>
                      <a:pt x="546" y="459"/>
                    </a:lnTo>
                    <a:lnTo>
                      <a:pt x="592" y="393"/>
                    </a:lnTo>
                    <a:lnTo>
                      <a:pt x="626" y="321"/>
                    </a:lnTo>
                    <a:lnTo>
                      <a:pt x="644" y="253"/>
                    </a:lnTo>
                    <a:lnTo>
                      <a:pt x="646" y="232"/>
                    </a:lnTo>
                    <a:lnTo>
                      <a:pt x="645" y="213"/>
                    </a:lnTo>
                    <a:lnTo>
                      <a:pt x="641" y="196"/>
                    </a:lnTo>
                    <a:lnTo>
                      <a:pt x="597" y="184"/>
                    </a:lnTo>
                    <a:lnTo>
                      <a:pt x="558" y="173"/>
                    </a:lnTo>
                    <a:lnTo>
                      <a:pt x="491" y="155"/>
                    </a:lnTo>
                    <a:lnTo>
                      <a:pt x="418" y="134"/>
                    </a:lnTo>
                    <a:lnTo>
                      <a:pt x="358" y="116"/>
                    </a:lnTo>
                    <a:lnTo>
                      <a:pt x="307" y="94"/>
                    </a:lnTo>
                    <a:lnTo>
                      <a:pt x="302" y="91"/>
                    </a:lnTo>
                    <a:lnTo>
                      <a:pt x="297" y="87"/>
                    </a:lnTo>
                    <a:lnTo>
                      <a:pt x="290" y="83"/>
                    </a:lnTo>
                    <a:lnTo>
                      <a:pt x="282" y="79"/>
                    </a:lnTo>
                    <a:lnTo>
                      <a:pt x="274" y="74"/>
                    </a:lnTo>
                    <a:lnTo>
                      <a:pt x="266" y="69"/>
                    </a:lnTo>
                    <a:lnTo>
                      <a:pt x="212" y="36"/>
                    </a:lnTo>
                    <a:lnTo>
                      <a:pt x="169" y="3"/>
                    </a:lnTo>
                    <a:lnTo>
                      <a:pt x="167" y="0"/>
                    </a:lnTo>
                  </a:path>
                </a:pathLst>
              </a:custGeom>
              <a:noFill/>
              <a:ln w="1270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04" name="未知"/>
              <p:cNvSpPr>
                <a:spLocks/>
              </p:cNvSpPr>
              <p:nvPr/>
            </p:nvSpPr>
            <p:spPr bwMode="auto">
              <a:xfrm>
                <a:off x="1210" y="11"/>
                <a:ext cx="70" cy="101"/>
              </a:xfrm>
              <a:custGeom>
                <a:avLst/>
                <a:gdLst>
                  <a:gd name="T0" fmla="*/ 0 w 174"/>
                  <a:gd name="T1" fmla="*/ 0 h 253"/>
                  <a:gd name="T2" fmla="*/ 0 w 174"/>
                  <a:gd name="T3" fmla="*/ 0 h 253"/>
                  <a:gd name="T4" fmla="*/ 0 w 174"/>
                  <a:gd name="T5" fmla="*/ 0 h 253"/>
                  <a:gd name="T6" fmla="*/ 0 w 174"/>
                  <a:gd name="T7" fmla="*/ 0 h 253"/>
                  <a:gd name="T8" fmla="*/ 0 w 174"/>
                  <a:gd name="T9" fmla="*/ 0 h 253"/>
                  <a:gd name="T10" fmla="*/ 0 w 174"/>
                  <a:gd name="T11" fmla="*/ 0 h 253"/>
                  <a:gd name="T12" fmla="*/ 0 w 174"/>
                  <a:gd name="T13" fmla="*/ 0 h 253"/>
                  <a:gd name="T14" fmla="*/ 0 w 174"/>
                  <a:gd name="T15" fmla="*/ 0 h 253"/>
                  <a:gd name="T16" fmla="*/ 0 w 174"/>
                  <a:gd name="T17" fmla="*/ 0 h 253"/>
                  <a:gd name="T18" fmla="*/ 0 w 174"/>
                  <a:gd name="T19" fmla="*/ 0 h 253"/>
                  <a:gd name="T20" fmla="*/ 0 w 174"/>
                  <a:gd name="T21" fmla="*/ 0 h 253"/>
                  <a:gd name="T22" fmla="*/ 0 w 174"/>
                  <a:gd name="T23" fmla="*/ 0 h 253"/>
                  <a:gd name="T24" fmla="*/ 0 w 174"/>
                  <a:gd name="T25" fmla="*/ 0 h 253"/>
                  <a:gd name="T26" fmla="*/ 0 w 174"/>
                  <a:gd name="T27" fmla="*/ 0 h 253"/>
                  <a:gd name="T28" fmla="*/ 0 w 174"/>
                  <a:gd name="T29" fmla="*/ 0 h 253"/>
                  <a:gd name="T30" fmla="*/ 0 w 174"/>
                  <a:gd name="T31" fmla="*/ 0 h 253"/>
                  <a:gd name="T32" fmla="*/ 0 w 174"/>
                  <a:gd name="T33" fmla="*/ 0 h 253"/>
                  <a:gd name="T34" fmla="*/ 0 w 174"/>
                  <a:gd name="T35" fmla="*/ 0 h 253"/>
                  <a:gd name="T36" fmla="*/ 0 w 174"/>
                  <a:gd name="T37" fmla="*/ 0 h 253"/>
                  <a:gd name="T38" fmla="*/ 0 w 174"/>
                  <a:gd name="T39" fmla="*/ 0 h 253"/>
                  <a:gd name="T40" fmla="*/ 0 w 174"/>
                  <a:gd name="T41" fmla="*/ 0 h 253"/>
                  <a:gd name="T42" fmla="*/ 0 w 174"/>
                  <a:gd name="T43" fmla="*/ 0 h 253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0" t="0" r="r" b="b"/>
                <a:pathLst>
                  <a:path w="174" h="253">
                    <a:moveTo>
                      <a:pt x="105" y="138"/>
                    </a:moveTo>
                    <a:lnTo>
                      <a:pt x="64" y="195"/>
                    </a:lnTo>
                    <a:lnTo>
                      <a:pt x="20" y="244"/>
                    </a:lnTo>
                    <a:lnTo>
                      <a:pt x="4" y="253"/>
                    </a:lnTo>
                    <a:lnTo>
                      <a:pt x="2" y="252"/>
                    </a:lnTo>
                    <a:lnTo>
                      <a:pt x="1" y="251"/>
                    </a:lnTo>
                    <a:lnTo>
                      <a:pt x="0" y="249"/>
                    </a:lnTo>
                    <a:lnTo>
                      <a:pt x="0" y="246"/>
                    </a:lnTo>
                    <a:lnTo>
                      <a:pt x="1" y="242"/>
                    </a:lnTo>
                    <a:lnTo>
                      <a:pt x="27" y="183"/>
                    </a:lnTo>
                    <a:lnTo>
                      <a:pt x="63" y="125"/>
                    </a:lnTo>
                    <a:lnTo>
                      <a:pt x="97" y="75"/>
                    </a:lnTo>
                    <a:lnTo>
                      <a:pt x="140" y="23"/>
                    </a:lnTo>
                    <a:lnTo>
                      <a:pt x="171" y="0"/>
                    </a:lnTo>
                    <a:lnTo>
                      <a:pt x="172" y="1"/>
                    </a:lnTo>
                    <a:lnTo>
                      <a:pt x="174" y="2"/>
                    </a:lnTo>
                    <a:lnTo>
                      <a:pt x="174" y="4"/>
                    </a:lnTo>
                    <a:lnTo>
                      <a:pt x="174" y="7"/>
                    </a:lnTo>
                    <a:lnTo>
                      <a:pt x="174" y="11"/>
                    </a:lnTo>
                    <a:lnTo>
                      <a:pt x="147" y="70"/>
                    </a:lnTo>
                    <a:lnTo>
                      <a:pt x="112" y="128"/>
                    </a:lnTo>
                    <a:lnTo>
                      <a:pt x="105" y="138"/>
                    </a:lnTo>
                    <a:close/>
                  </a:path>
                </a:pathLst>
              </a:custGeom>
              <a:noFill/>
              <a:ln w="1270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05" name="未知"/>
              <p:cNvSpPr>
                <a:spLocks/>
              </p:cNvSpPr>
              <p:nvPr/>
            </p:nvSpPr>
            <p:spPr bwMode="auto">
              <a:xfrm>
                <a:off x="1228" y="79"/>
                <a:ext cx="234" cy="142"/>
              </a:xfrm>
              <a:custGeom>
                <a:avLst/>
                <a:gdLst>
                  <a:gd name="T0" fmla="*/ 0 w 587"/>
                  <a:gd name="T1" fmla="*/ 0 h 355"/>
                  <a:gd name="T2" fmla="*/ 0 w 587"/>
                  <a:gd name="T3" fmla="*/ 0 h 355"/>
                  <a:gd name="T4" fmla="*/ 0 w 587"/>
                  <a:gd name="T5" fmla="*/ 0 h 355"/>
                  <a:gd name="T6" fmla="*/ 0 w 587"/>
                  <a:gd name="T7" fmla="*/ 0 h 355"/>
                  <a:gd name="T8" fmla="*/ 0 w 587"/>
                  <a:gd name="T9" fmla="*/ 0 h 355"/>
                  <a:gd name="T10" fmla="*/ 0 w 587"/>
                  <a:gd name="T11" fmla="*/ 0 h 355"/>
                  <a:gd name="T12" fmla="*/ 0 w 587"/>
                  <a:gd name="T13" fmla="*/ 0 h 355"/>
                  <a:gd name="T14" fmla="*/ 0 w 587"/>
                  <a:gd name="T15" fmla="*/ 0 h 355"/>
                  <a:gd name="T16" fmla="*/ 0 w 587"/>
                  <a:gd name="T17" fmla="*/ 0 h 355"/>
                  <a:gd name="T18" fmla="*/ 0 w 587"/>
                  <a:gd name="T19" fmla="*/ 0 h 355"/>
                  <a:gd name="T20" fmla="*/ 0 w 587"/>
                  <a:gd name="T21" fmla="*/ 0 h 355"/>
                  <a:gd name="T22" fmla="*/ 0 w 587"/>
                  <a:gd name="T23" fmla="*/ 0 h 355"/>
                  <a:gd name="T24" fmla="*/ 0 w 587"/>
                  <a:gd name="T25" fmla="*/ 0 h 355"/>
                  <a:gd name="T26" fmla="*/ 0 w 587"/>
                  <a:gd name="T27" fmla="*/ 0 h 355"/>
                  <a:gd name="T28" fmla="*/ 0 w 587"/>
                  <a:gd name="T29" fmla="*/ 0 h 355"/>
                  <a:gd name="T30" fmla="*/ 0 w 587"/>
                  <a:gd name="T31" fmla="*/ 0 h 355"/>
                  <a:gd name="T32" fmla="*/ 0 w 587"/>
                  <a:gd name="T33" fmla="*/ 0 h 355"/>
                  <a:gd name="T34" fmla="*/ 0 w 587"/>
                  <a:gd name="T35" fmla="*/ 0 h 355"/>
                  <a:gd name="T36" fmla="*/ 0 w 587"/>
                  <a:gd name="T37" fmla="*/ 0 h 355"/>
                  <a:gd name="T38" fmla="*/ 0 w 587"/>
                  <a:gd name="T39" fmla="*/ 0 h 355"/>
                  <a:gd name="T40" fmla="*/ 0 w 587"/>
                  <a:gd name="T41" fmla="*/ 0 h 355"/>
                  <a:gd name="T42" fmla="*/ 0 w 587"/>
                  <a:gd name="T43" fmla="*/ 0 h 355"/>
                  <a:gd name="T44" fmla="*/ 0 w 587"/>
                  <a:gd name="T45" fmla="*/ 0 h 355"/>
                  <a:gd name="T46" fmla="*/ 0 w 587"/>
                  <a:gd name="T47" fmla="*/ 0 h 355"/>
                  <a:gd name="T48" fmla="*/ 0 w 587"/>
                  <a:gd name="T49" fmla="*/ 0 h 355"/>
                  <a:gd name="T50" fmla="*/ 0 w 587"/>
                  <a:gd name="T51" fmla="*/ 0 h 355"/>
                  <a:gd name="T52" fmla="*/ 0 w 587"/>
                  <a:gd name="T53" fmla="*/ 0 h 355"/>
                  <a:gd name="T54" fmla="*/ 0 w 587"/>
                  <a:gd name="T55" fmla="*/ 0 h 355"/>
                  <a:gd name="T56" fmla="*/ 0 w 587"/>
                  <a:gd name="T57" fmla="*/ 0 h 355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0" t="0" r="r" b="b"/>
                <a:pathLst>
                  <a:path w="587" h="355">
                    <a:moveTo>
                      <a:pt x="444" y="0"/>
                    </a:moveTo>
                    <a:lnTo>
                      <a:pt x="505" y="15"/>
                    </a:lnTo>
                    <a:lnTo>
                      <a:pt x="563" y="34"/>
                    </a:lnTo>
                    <a:lnTo>
                      <a:pt x="587" y="64"/>
                    </a:lnTo>
                    <a:lnTo>
                      <a:pt x="586" y="77"/>
                    </a:lnTo>
                    <a:lnTo>
                      <a:pt x="567" y="145"/>
                    </a:lnTo>
                    <a:lnTo>
                      <a:pt x="539" y="204"/>
                    </a:lnTo>
                    <a:lnTo>
                      <a:pt x="502" y="263"/>
                    </a:lnTo>
                    <a:lnTo>
                      <a:pt x="460" y="312"/>
                    </a:lnTo>
                    <a:lnTo>
                      <a:pt x="399" y="351"/>
                    </a:lnTo>
                    <a:lnTo>
                      <a:pt x="384" y="355"/>
                    </a:lnTo>
                    <a:lnTo>
                      <a:pt x="380" y="354"/>
                    </a:lnTo>
                    <a:lnTo>
                      <a:pt x="326" y="302"/>
                    </a:lnTo>
                    <a:lnTo>
                      <a:pt x="276" y="243"/>
                    </a:lnTo>
                    <a:lnTo>
                      <a:pt x="262" y="227"/>
                    </a:lnTo>
                    <a:lnTo>
                      <a:pt x="212" y="169"/>
                    </a:lnTo>
                    <a:lnTo>
                      <a:pt x="164" y="124"/>
                    </a:lnTo>
                    <a:lnTo>
                      <a:pt x="109" y="89"/>
                    </a:lnTo>
                    <a:lnTo>
                      <a:pt x="51" y="74"/>
                    </a:lnTo>
                    <a:lnTo>
                      <a:pt x="0" y="69"/>
                    </a:lnTo>
                    <a:lnTo>
                      <a:pt x="2" y="69"/>
                    </a:lnTo>
                    <a:lnTo>
                      <a:pt x="63" y="58"/>
                    </a:lnTo>
                    <a:lnTo>
                      <a:pt x="148" y="44"/>
                    </a:lnTo>
                    <a:lnTo>
                      <a:pt x="213" y="34"/>
                    </a:lnTo>
                    <a:lnTo>
                      <a:pt x="278" y="24"/>
                    </a:lnTo>
                    <a:lnTo>
                      <a:pt x="339" y="14"/>
                    </a:lnTo>
                    <a:lnTo>
                      <a:pt x="410" y="4"/>
                    </a:lnTo>
                    <a:lnTo>
                      <a:pt x="441" y="0"/>
                    </a:lnTo>
                    <a:lnTo>
                      <a:pt x="444" y="0"/>
                    </a:lnTo>
                    <a:close/>
                  </a:path>
                </a:pathLst>
              </a:custGeom>
              <a:solidFill>
                <a:srgbClr val="E866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06" name="未知"/>
              <p:cNvSpPr>
                <a:spLocks/>
              </p:cNvSpPr>
              <p:nvPr/>
            </p:nvSpPr>
            <p:spPr bwMode="auto">
              <a:xfrm>
                <a:off x="5" y="165"/>
                <a:ext cx="1199" cy="1200"/>
              </a:xfrm>
              <a:custGeom>
                <a:avLst/>
                <a:gdLst>
                  <a:gd name="T0" fmla="*/ 0 w 2998"/>
                  <a:gd name="T1" fmla="*/ 0 h 2999"/>
                  <a:gd name="T2" fmla="*/ 0 w 2998"/>
                  <a:gd name="T3" fmla="*/ 0 h 2999"/>
                  <a:gd name="T4" fmla="*/ 0 w 2998"/>
                  <a:gd name="T5" fmla="*/ 0 h 2999"/>
                  <a:gd name="T6" fmla="*/ 0 w 2998"/>
                  <a:gd name="T7" fmla="*/ 0 h 2999"/>
                  <a:gd name="T8" fmla="*/ 0 w 2998"/>
                  <a:gd name="T9" fmla="*/ 0 h 2999"/>
                  <a:gd name="T10" fmla="*/ 0 w 2998"/>
                  <a:gd name="T11" fmla="*/ 0 h 2999"/>
                  <a:gd name="T12" fmla="*/ 0 w 2998"/>
                  <a:gd name="T13" fmla="*/ 0 h 2999"/>
                  <a:gd name="T14" fmla="*/ 0 w 2998"/>
                  <a:gd name="T15" fmla="*/ 0 h 2999"/>
                  <a:gd name="T16" fmla="*/ 0 w 2998"/>
                  <a:gd name="T17" fmla="*/ 0 h 2999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2998" h="2999">
                    <a:moveTo>
                      <a:pt x="2981" y="174"/>
                    </a:moveTo>
                    <a:lnTo>
                      <a:pt x="2998" y="2999"/>
                    </a:lnTo>
                    <a:lnTo>
                      <a:pt x="2981" y="174"/>
                    </a:lnTo>
                    <a:lnTo>
                      <a:pt x="2841" y="35"/>
                    </a:lnTo>
                    <a:lnTo>
                      <a:pt x="34" y="2842"/>
                    </a:lnTo>
                    <a:lnTo>
                      <a:pt x="0" y="0"/>
                    </a:lnTo>
                    <a:lnTo>
                      <a:pt x="34" y="2842"/>
                    </a:lnTo>
                    <a:lnTo>
                      <a:pt x="173" y="2981"/>
                    </a:lnTo>
                    <a:lnTo>
                      <a:pt x="2981" y="174"/>
                    </a:lnTo>
                    <a:close/>
                  </a:path>
                </a:pathLst>
              </a:custGeom>
              <a:blipFill dpi="0" rotWithShape="0">
                <a:blip r:embed="rId3"/>
                <a:srcRect/>
                <a:stretch>
                  <a:fillRect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07" name="未知"/>
              <p:cNvSpPr>
                <a:spLocks/>
              </p:cNvSpPr>
              <p:nvPr/>
            </p:nvSpPr>
            <p:spPr bwMode="auto">
              <a:xfrm>
                <a:off x="68" y="227"/>
                <a:ext cx="1163" cy="1164"/>
              </a:xfrm>
              <a:custGeom>
                <a:avLst/>
                <a:gdLst>
                  <a:gd name="T0" fmla="*/ 0 w 2909"/>
                  <a:gd name="T1" fmla="*/ 0 h 2910"/>
                  <a:gd name="T2" fmla="*/ 0 w 2909"/>
                  <a:gd name="T3" fmla="*/ 0 h 2910"/>
                  <a:gd name="T4" fmla="*/ 0 w 2909"/>
                  <a:gd name="T5" fmla="*/ 0 h 2910"/>
                  <a:gd name="T6" fmla="*/ 0 w 2909"/>
                  <a:gd name="T7" fmla="*/ 0 h 2910"/>
                  <a:gd name="T8" fmla="*/ 0 w 2909"/>
                  <a:gd name="T9" fmla="*/ 0 h 2910"/>
                  <a:gd name="T10" fmla="*/ 0 w 2909"/>
                  <a:gd name="T11" fmla="*/ 0 h 2910"/>
                  <a:gd name="T12" fmla="*/ 0 w 2909"/>
                  <a:gd name="T13" fmla="*/ 0 h 2910"/>
                  <a:gd name="T14" fmla="*/ 0 w 2909"/>
                  <a:gd name="T15" fmla="*/ 0 h 2910"/>
                  <a:gd name="T16" fmla="*/ 0 w 2909"/>
                  <a:gd name="T17" fmla="*/ 0 h 2910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2909" h="2910">
                    <a:moveTo>
                      <a:pt x="2872" y="66"/>
                    </a:moveTo>
                    <a:lnTo>
                      <a:pt x="2909" y="2910"/>
                    </a:lnTo>
                    <a:lnTo>
                      <a:pt x="2872" y="66"/>
                    </a:lnTo>
                    <a:lnTo>
                      <a:pt x="2825" y="18"/>
                    </a:lnTo>
                    <a:lnTo>
                      <a:pt x="17" y="2825"/>
                    </a:lnTo>
                    <a:lnTo>
                      <a:pt x="0" y="0"/>
                    </a:lnTo>
                    <a:lnTo>
                      <a:pt x="17" y="2825"/>
                    </a:lnTo>
                    <a:lnTo>
                      <a:pt x="65" y="2873"/>
                    </a:lnTo>
                    <a:lnTo>
                      <a:pt x="2872" y="66"/>
                    </a:lnTo>
                    <a:close/>
                  </a:path>
                </a:pathLst>
              </a:custGeom>
              <a:blipFill dpi="0" rotWithShape="0">
                <a:blip r:embed="rId4"/>
                <a:srcRect/>
                <a:stretch>
                  <a:fillRect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08" name="未知"/>
              <p:cNvSpPr>
                <a:spLocks/>
              </p:cNvSpPr>
              <p:nvPr/>
            </p:nvSpPr>
            <p:spPr bwMode="auto">
              <a:xfrm>
                <a:off x="19" y="179"/>
                <a:ext cx="1197" cy="1198"/>
              </a:xfrm>
              <a:custGeom>
                <a:avLst/>
                <a:gdLst>
                  <a:gd name="T0" fmla="*/ 0 w 2994"/>
                  <a:gd name="T1" fmla="*/ 0 h 2994"/>
                  <a:gd name="T2" fmla="*/ 0 w 2994"/>
                  <a:gd name="T3" fmla="*/ 0 h 2994"/>
                  <a:gd name="T4" fmla="*/ 0 w 2994"/>
                  <a:gd name="T5" fmla="*/ 0 h 2994"/>
                  <a:gd name="T6" fmla="*/ 0 w 2994"/>
                  <a:gd name="T7" fmla="*/ 0 h 2994"/>
                  <a:gd name="T8" fmla="*/ 0 w 2994"/>
                  <a:gd name="T9" fmla="*/ 0 h 299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994" h="2994">
                    <a:moveTo>
                      <a:pt x="187" y="2994"/>
                    </a:moveTo>
                    <a:lnTo>
                      <a:pt x="0" y="2807"/>
                    </a:lnTo>
                    <a:lnTo>
                      <a:pt x="2807" y="0"/>
                    </a:lnTo>
                    <a:lnTo>
                      <a:pt x="2994" y="187"/>
                    </a:lnTo>
                    <a:lnTo>
                      <a:pt x="187" y="2994"/>
                    </a:lnTo>
                    <a:close/>
                  </a:path>
                </a:pathLst>
              </a:custGeom>
              <a:noFill/>
              <a:ln w="63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09" name="未知"/>
              <p:cNvSpPr>
                <a:spLocks/>
              </p:cNvSpPr>
              <p:nvPr/>
            </p:nvSpPr>
            <p:spPr bwMode="auto">
              <a:xfrm>
                <a:off x="925" y="495"/>
                <a:ext cx="19" cy="18"/>
              </a:xfrm>
              <a:custGeom>
                <a:avLst/>
                <a:gdLst>
                  <a:gd name="T0" fmla="*/ 0 w 47"/>
                  <a:gd name="T1" fmla="*/ 0 h 47"/>
                  <a:gd name="T2" fmla="*/ 0 w 47"/>
                  <a:gd name="T3" fmla="*/ 0 h 47"/>
                  <a:gd name="T4" fmla="*/ 0 w 47"/>
                  <a:gd name="T5" fmla="*/ 0 h 47"/>
                  <a:gd name="T6" fmla="*/ 0 w 47"/>
                  <a:gd name="T7" fmla="*/ 0 h 47"/>
                  <a:gd name="T8" fmla="*/ 0 w 47"/>
                  <a:gd name="T9" fmla="*/ 0 h 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7" h="47">
                    <a:moveTo>
                      <a:pt x="47" y="39"/>
                    </a:moveTo>
                    <a:lnTo>
                      <a:pt x="39" y="47"/>
                    </a:lnTo>
                    <a:lnTo>
                      <a:pt x="0" y="8"/>
                    </a:lnTo>
                    <a:lnTo>
                      <a:pt x="8" y="0"/>
                    </a:lnTo>
                    <a:lnTo>
                      <a:pt x="47" y="39"/>
                    </a:lnTo>
                    <a:close/>
                  </a:path>
                </a:pathLst>
              </a:custGeom>
              <a:solidFill>
                <a:srgbClr val="E866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0" name="未知"/>
              <p:cNvSpPr>
                <a:spLocks/>
              </p:cNvSpPr>
              <p:nvPr/>
            </p:nvSpPr>
            <p:spPr bwMode="auto">
              <a:xfrm>
                <a:off x="925" y="495"/>
                <a:ext cx="19" cy="18"/>
              </a:xfrm>
              <a:custGeom>
                <a:avLst/>
                <a:gdLst>
                  <a:gd name="T0" fmla="*/ 0 w 47"/>
                  <a:gd name="T1" fmla="*/ 0 h 47"/>
                  <a:gd name="T2" fmla="*/ 0 w 47"/>
                  <a:gd name="T3" fmla="*/ 0 h 47"/>
                  <a:gd name="T4" fmla="*/ 0 w 47"/>
                  <a:gd name="T5" fmla="*/ 0 h 47"/>
                  <a:gd name="T6" fmla="*/ 0 w 47"/>
                  <a:gd name="T7" fmla="*/ 0 h 47"/>
                  <a:gd name="T8" fmla="*/ 0 w 47"/>
                  <a:gd name="T9" fmla="*/ 0 h 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7" h="47">
                    <a:moveTo>
                      <a:pt x="0" y="8"/>
                    </a:moveTo>
                    <a:lnTo>
                      <a:pt x="39" y="47"/>
                    </a:lnTo>
                    <a:lnTo>
                      <a:pt x="47" y="39"/>
                    </a:lnTo>
                    <a:lnTo>
                      <a:pt x="8" y="0"/>
                    </a:lnTo>
                    <a:lnTo>
                      <a:pt x="0" y="8"/>
                    </a:lnTo>
                    <a:close/>
                  </a:path>
                </a:pathLst>
              </a:custGeom>
              <a:noFill/>
              <a:ln w="63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1" name="Rectangle 21"/>
              <p:cNvSpPr>
                <a:spLocks noChangeArrowheads="1"/>
              </p:cNvSpPr>
              <p:nvPr/>
            </p:nvSpPr>
            <p:spPr bwMode="auto">
              <a:xfrm>
                <a:off x="930" y="486"/>
                <a:ext cx="22" cy="6"/>
              </a:xfrm>
              <a:prstGeom prst="rect">
                <a:avLst/>
              </a:prstGeom>
              <a:solidFill>
                <a:srgbClr val="E866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1pPr>
                <a:lvl2pPr marL="742950" indent="-28575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2pPr>
                <a:lvl3pPr marL="11430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3pPr>
                <a:lvl4pPr marL="16002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4pPr>
                <a:lvl5pPr marL="20574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512" name="Rectangle 22"/>
              <p:cNvSpPr>
                <a:spLocks/>
              </p:cNvSpPr>
              <p:nvPr/>
            </p:nvSpPr>
            <p:spPr bwMode="auto">
              <a:xfrm>
                <a:off x="930" y="486"/>
                <a:ext cx="22" cy="6"/>
              </a:xfrm>
              <a:prstGeom prst="rect">
                <a:avLst/>
              </a:prstGeom>
              <a:noFill/>
              <a:ln w="635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1pPr>
                <a:lvl2pPr marL="742950" indent="-28575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2pPr>
                <a:lvl3pPr marL="11430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3pPr>
                <a:lvl4pPr marL="16002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4pPr>
                <a:lvl5pPr marL="20574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513" name="未知"/>
              <p:cNvSpPr>
                <a:spLocks/>
              </p:cNvSpPr>
              <p:nvPr/>
            </p:nvSpPr>
            <p:spPr bwMode="auto">
              <a:xfrm>
                <a:off x="925" y="464"/>
                <a:ext cx="19" cy="19"/>
              </a:xfrm>
              <a:custGeom>
                <a:avLst/>
                <a:gdLst>
                  <a:gd name="T0" fmla="*/ 0 w 47"/>
                  <a:gd name="T1" fmla="*/ 0 h 47"/>
                  <a:gd name="T2" fmla="*/ 0 w 47"/>
                  <a:gd name="T3" fmla="*/ 0 h 47"/>
                  <a:gd name="T4" fmla="*/ 0 w 47"/>
                  <a:gd name="T5" fmla="*/ 0 h 47"/>
                  <a:gd name="T6" fmla="*/ 0 w 47"/>
                  <a:gd name="T7" fmla="*/ 0 h 47"/>
                  <a:gd name="T8" fmla="*/ 0 w 47"/>
                  <a:gd name="T9" fmla="*/ 0 h 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7" h="47">
                    <a:moveTo>
                      <a:pt x="47" y="8"/>
                    </a:moveTo>
                    <a:lnTo>
                      <a:pt x="8" y="47"/>
                    </a:lnTo>
                    <a:lnTo>
                      <a:pt x="0" y="39"/>
                    </a:lnTo>
                    <a:lnTo>
                      <a:pt x="39" y="0"/>
                    </a:lnTo>
                    <a:lnTo>
                      <a:pt x="47" y="8"/>
                    </a:lnTo>
                    <a:close/>
                  </a:path>
                </a:pathLst>
              </a:custGeom>
              <a:solidFill>
                <a:srgbClr val="E866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4" name="未知"/>
              <p:cNvSpPr>
                <a:spLocks/>
              </p:cNvSpPr>
              <p:nvPr/>
            </p:nvSpPr>
            <p:spPr bwMode="auto">
              <a:xfrm>
                <a:off x="925" y="464"/>
                <a:ext cx="19" cy="19"/>
              </a:xfrm>
              <a:custGeom>
                <a:avLst/>
                <a:gdLst>
                  <a:gd name="T0" fmla="*/ 0 w 47"/>
                  <a:gd name="T1" fmla="*/ 0 h 47"/>
                  <a:gd name="T2" fmla="*/ 0 w 47"/>
                  <a:gd name="T3" fmla="*/ 0 h 47"/>
                  <a:gd name="T4" fmla="*/ 0 w 47"/>
                  <a:gd name="T5" fmla="*/ 0 h 47"/>
                  <a:gd name="T6" fmla="*/ 0 w 47"/>
                  <a:gd name="T7" fmla="*/ 0 h 47"/>
                  <a:gd name="T8" fmla="*/ 0 w 47"/>
                  <a:gd name="T9" fmla="*/ 0 h 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7" h="47">
                    <a:moveTo>
                      <a:pt x="8" y="47"/>
                    </a:moveTo>
                    <a:lnTo>
                      <a:pt x="47" y="8"/>
                    </a:lnTo>
                    <a:lnTo>
                      <a:pt x="39" y="0"/>
                    </a:lnTo>
                    <a:lnTo>
                      <a:pt x="0" y="39"/>
                    </a:lnTo>
                    <a:lnTo>
                      <a:pt x="8" y="47"/>
                    </a:lnTo>
                    <a:close/>
                  </a:path>
                </a:pathLst>
              </a:custGeom>
              <a:noFill/>
              <a:ln w="63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5" name="Rectangle 25"/>
              <p:cNvSpPr>
                <a:spLocks noChangeArrowheads="1"/>
              </p:cNvSpPr>
              <p:nvPr/>
            </p:nvSpPr>
            <p:spPr bwMode="auto">
              <a:xfrm>
                <a:off x="916" y="456"/>
                <a:ext cx="6" cy="22"/>
              </a:xfrm>
              <a:prstGeom prst="rect">
                <a:avLst/>
              </a:prstGeom>
              <a:solidFill>
                <a:srgbClr val="E866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1pPr>
                <a:lvl2pPr marL="742950" indent="-28575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2pPr>
                <a:lvl3pPr marL="11430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3pPr>
                <a:lvl4pPr marL="16002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4pPr>
                <a:lvl5pPr marL="20574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516" name="Rectangle 26"/>
              <p:cNvSpPr>
                <a:spLocks/>
              </p:cNvSpPr>
              <p:nvPr/>
            </p:nvSpPr>
            <p:spPr bwMode="auto">
              <a:xfrm>
                <a:off x="916" y="456"/>
                <a:ext cx="6" cy="22"/>
              </a:xfrm>
              <a:prstGeom prst="rect">
                <a:avLst/>
              </a:prstGeom>
              <a:noFill/>
              <a:ln w="635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1pPr>
                <a:lvl2pPr marL="742950" indent="-28575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2pPr>
                <a:lvl3pPr marL="11430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3pPr>
                <a:lvl4pPr marL="16002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4pPr>
                <a:lvl5pPr marL="20574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517" name="Rectangle 27"/>
              <p:cNvSpPr>
                <a:spLocks noChangeArrowheads="1"/>
              </p:cNvSpPr>
              <p:nvPr/>
            </p:nvSpPr>
            <p:spPr bwMode="auto">
              <a:xfrm>
                <a:off x="887" y="486"/>
                <a:ext cx="21" cy="6"/>
              </a:xfrm>
              <a:prstGeom prst="rect">
                <a:avLst/>
              </a:prstGeom>
              <a:solidFill>
                <a:srgbClr val="E866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1pPr>
                <a:lvl2pPr marL="742950" indent="-28575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2pPr>
                <a:lvl3pPr marL="11430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3pPr>
                <a:lvl4pPr marL="16002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4pPr>
                <a:lvl5pPr marL="20574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518" name="Rectangle 28"/>
              <p:cNvSpPr>
                <a:spLocks/>
              </p:cNvSpPr>
              <p:nvPr/>
            </p:nvSpPr>
            <p:spPr bwMode="auto">
              <a:xfrm>
                <a:off x="887" y="486"/>
                <a:ext cx="21" cy="6"/>
              </a:xfrm>
              <a:prstGeom prst="rect">
                <a:avLst/>
              </a:prstGeom>
              <a:noFill/>
              <a:ln w="635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1pPr>
                <a:lvl2pPr marL="742950" indent="-28575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2pPr>
                <a:lvl3pPr marL="11430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3pPr>
                <a:lvl4pPr marL="16002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4pPr>
                <a:lvl5pPr marL="20574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519" name="未知"/>
              <p:cNvSpPr>
                <a:spLocks/>
              </p:cNvSpPr>
              <p:nvPr/>
            </p:nvSpPr>
            <p:spPr bwMode="auto">
              <a:xfrm>
                <a:off x="895" y="495"/>
                <a:ext cx="18" cy="18"/>
              </a:xfrm>
              <a:custGeom>
                <a:avLst/>
                <a:gdLst>
                  <a:gd name="T0" fmla="*/ 0 w 46"/>
                  <a:gd name="T1" fmla="*/ 0 h 47"/>
                  <a:gd name="T2" fmla="*/ 0 w 46"/>
                  <a:gd name="T3" fmla="*/ 0 h 47"/>
                  <a:gd name="T4" fmla="*/ 0 w 46"/>
                  <a:gd name="T5" fmla="*/ 0 h 47"/>
                  <a:gd name="T6" fmla="*/ 0 w 46"/>
                  <a:gd name="T7" fmla="*/ 0 h 47"/>
                  <a:gd name="T8" fmla="*/ 0 w 46"/>
                  <a:gd name="T9" fmla="*/ 0 h 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6" h="47">
                    <a:moveTo>
                      <a:pt x="46" y="8"/>
                    </a:moveTo>
                    <a:lnTo>
                      <a:pt x="8" y="47"/>
                    </a:lnTo>
                    <a:lnTo>
                      <a:pt x="0" y="39"/>
                    </a:lnTo>
                    <a:lnTo>
                      <a:pt x="38" y="0"/>
                    </a:lnTo>
                    <a:lnTo>
                      <a:pt x="46" y="8"/>
                    </a:lnTo>
                    <a:close/>
                  </a:path>
                </a:pathLst>
              </a:custGeom>
              <a:solidFill>
                <a:srgbClr val="E866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20" name="未知"/>
              <p:cNvSpPr>
                <a:spLocks/>
              </p:cNvSpPr>
              <p:nvPr/>
            </p:nvSpPr>
            <p:spPr bwMode="auto">
              <a:xfrm>
                <a:off x="895" y="495"/>
                <a:ext cx="18" cy="18"/>
              </a:xfrm>
              <a:custGeom>
                <a:avLst/>
                <a:gdLst>
                  <a:gd name="T0" fmla="*/ 0 w 46"/>
                  <a:gd name="T1" fmla="*/ 0 h 47"/>
                  <a:gd name="T2" fmla="*/ 0 w 46"/>
                  <a:gd name="T3" fmla="*/ 0 h 47"/>
                  <a:gd name="T4" fmla="*/ 0 w 46"/>
                  <a:gd name="T5" fmla="*/ 0 h 47"/>
                  <a:gd name="T6" fmla="*/ 0 w 46"/>
                  <a:gd name="T7" fmla="*/ 0 h 47"/>
                  <a:gd name="T8" fmla="*/ 0 w 46"/>
                  <a:gd name="T9" fmla="*/ 0 h 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6" h="47">
                    <a:moveTo>
                      <a:pt x="38" y="0"/>
                    </a:moveTo>
                    <a:lnTo>
                      <a:pt x="0" y="39"/>
                    </a:lnTo>
                    <a:lnTo>
                      <a:pt x="8" y="47"/>
                    </a:lnTo>
                    <a:lnTo>
                      <a:pt x="46" y="8"/>
                    </a:lnTo>
                    <a:lnTo>
                      <a:pt x="38" y="0"/>
                    </a:lnTo>
                    <a:close/>
                  </a:path>
                </a:pathLst>
              </a:custGeom>
              <a:noFill/>
              <a:ln w="63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21" name="Rectangle 31"/>
              <p:cNvSpPr>
                <a:spLocks noChangeArrowheads="1"/>
              </p:cNvSpPr>
              <p:nvPr/>
            </p:nvSpPr>
            <p:spPr bwMode="auto">
              <a:xfrm>
                <a:off x="916" y="499"/>
                <a:ext cx="6" cy="22"/>
              </a:xfrm>
              <a:prstGeom prst="rect">
                <a:avLst/>
              </a:prstGeom>
              <a:solidFill>
                <a:srgbClr val="E866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1pPr>
                <a:lvl2pPr marL="742950" indent="-28575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2pPr>
                <a:lvl3pPr marL="11430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3pPr>
                <a:lvl4pPr marL="16002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4pPr>
                <a:lvl5pPr marL="20574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522" name="Rectangle 32"/>
              <p:cNvSpPr>
                <a:spLocks/>
              </p:cNvSpPr>
              <p:nvPr/>
            </p:nvSpPr>
            <p:spPr bwMode="auto">
              <a:xfrm>
                <a:off x="916" y="499"/>
                <a:ext cx="6" cy="22"/>
              </a:xfrm>
              <a:prstGeom prst="rect">
                <a:avLst/>
              </a:prstGeom>
              <a:noFill/>
              <a:ln w="635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1pPr>
                <a:lvl2pPr marL="742950" indent="-28575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2pPr>
                <a:lvl3pPr marL="11430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3pPr>
                <a:lvl4pPr marL="16002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4pPr>
                <a:lvl5pPr marL="20574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523" name="未知"/>
              <p:cNvSpPr>
                <a:spLocks/>
              </p:cNvSpPr>
              <p:nvPr/>
            </p:nvSpPr>
            <p:spPr bwMode="auto">
              <a:xfrm>
                <a:off x="895" y="464"/>
                <a:ext cx="18" cy="19"/>
              </a:xfrm>
              <a:custGeom>
                <a:avLst/>
                <a:gdLst>
                  <a:gd name="T0" fmla="*/ 0 w 46"/>
                  <a:gd name="T1" fmla="*/ 0 h 47"/>
                  <a:gd name="T2" fmla="*/ 0 w 46"/>
                  <a:gd name="T3" fmla="*/ 0 h 47"/>
                  <a:gd name="T4" fmla="*/ 0 w 46"/>
                  <a:gd name="T5" fmla="*/ 0 h 47"/>
                  <a:gd name="T6" fmla="*/ 0 w 46"/>
                  <a:gd name="T7" fmla="*/ 0 h 47"/>
                  <a:gd name="T8" fmla="*/ 0 w 46"/>
                  <a:gd name="T9" fmla="*/ 0 h 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6" h="47">
                    <a:moveTo>
                      <a:pt x="46" y="39"/>
                    </a:moveTo>
                    <a:lnTo>
                      <a:pt x="38" y="47"/>
                    </a:lnTo>
                    <a:lnTo>
                      <a:pt x="0" y="8"/>
                    </a:lnTo>
                    <a:lnTo>
                      <a:pt x="8" y="0"/>
                    </a:lnTo>
                    <a:lnTo>
                      <a:pt x="46" y="39"/>
                    </a:lnTo>
                    <a:close/>
                  </a:path>
                </a:pathLst>
              </a:custGeom>
              <a:solidFill>
                <a:srgbClr val="E866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24" name="未知"/>
              <p:cNvSpPr>
                <a:spLocks/>
              </p:cNvSpPr>
              <p:nvPr/>
            </p:nvSpPr>
            <p:spPr bwMode="auto">
              <a:xfrm>
                <a:off x="895" y="464"/>
                <a:ext cx="18" cy="19"/>
              </a:xfrm>
              <a:custGeom>
                <a:avLst/>
                <a:gdLst>
                  <a:gd name="T0" fmla="*/ 0 w 46"/>
                  <a:gd name="T1" fmla="*/ 0 h 47"/>
                  <a:gd name="T2" fmla="*/ 0 w 46"/>
                  <a:gd name="T3" fmla="*/ 0 h 47"/>
                  <a:gd name="T4" fmla="*/ 0 w 46"/>
                  <a:gd name="T5" fmla="*/ 0 h 47"/>
                  <a:gd name="T6" fmla="*/ 0 w 46"/>
                  <a:gd name="T7" fmla="*/ 0 h 47"/>
                  <a:gd name="T8" fmla="*/ 0 w 46"/>
                  <a:gd name="T9" fmla="*/ 0 h 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6" h="47">
                    <a:moveTo>
                      <a:pt x="46" y="39"/>
                    </a:moveTo>
                    <a:lnTo>
                      <a:pt x="8" y="0"/>
                    </a:lnTo>
                    <a:lnTo>
                      <a:pt x="0" y="8"/>
                    </a:lnTo>
                    <a:lnTo>
                      <a:pt x="38" y="47"/>
                    </a:lnTo>
                    <a:lnTo>
                      <a:pt x="46" y="39"/>
                    </a:lnTo>
                    <a:close/>
                  </a:path>
                </a:pathLst>
              </a:custGeom>
              <a:noFill/>
              <a:ln w="63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25" name="未知"/>
              <p:cNvSpPr>
                <a:spLocks/>
              </p:cNvSpPr>
              <p:nvPr/>
            </p:nvSpPr>
            <p:spPr bwMode="auto">
              <a:xfrm>
                <a:off x="898" y="517"/>
                <a:ext cx="42" cy="7"/>
              </a:xfrm>
              <a:custGeom>
                <a:avLst/>
                <a:gdLst>
                  <a:gd name="T0" fmla="*/ 0 w 105"/>
                  <a:gd name="T1" fmla="*/ 0 h 17"/>
                  <a:gd name="T2" fmla="*/ 0 w 105"/>
                  <a:gd name="T3" fmla="*/ 0 h 17"/>
                  <a:gd name="T4" fmla="*/ 0 w 105"/>
                  <a:gd name="T5" fmla="*/ 0 h 17"/>
                  <a:gd name="T6" fmla="*/ 0 w 105"/>
                  <a:gd name="T7" fmla="*/ 0 h 17"/>
                  <a:gd name="T8" fmla="*/ 0 w 105"/>
                  <a:gd name="T9" fmla="*/ 0 h 17"/>
                  <a:gd name="T10" fmla="*/ 0 w 105"/>
                  <a:gd name="T11" fmla="*/ 0 h 17"/>
                  <a:gd name="T12" fmla="*/ 0 w 105"/>
                  <a:gd name="T13" fmla="*/ 0 h 17"/>
                  <a:gd name="T14" fmla="*/ 0 w 105"/>
                  <a:gd name="T15" fmla="*/ 0 h 17"/>
                  <a:gd name="T16" fmla="*/ 0 w 105"/>
                  <a:gd name="T17" fmla="*/ 0 h 17"/>
                  <a:gd name="T18" fmla="*/ 0 w 105"/>
                  <a:gd name="T19" fmla="*/ 0 h 17"/>
                  <a:gd name="T20" fmla="*/ 0 w 105"/>
                  <a:gd name="T21" fmla="*/ 0 h 17"/>
                  <a:gd name="T22" fmla="*/ 0 w 105"/>
                  <a:gd name="T23" fmla="*/ 0 h 17"/>
                  <a:gd name="T24" fmla="*/ 0 w 105"/>
                  <a:gd name="T25" fmla="*/ 0 h 17"/>
                  <a:gd name="T26" fmla="*/ 0 w 105"/>
                  <a:gd name="T27" fmla="*/ 0 h 17"/>
                  <a:gd name="T28" fmla="*/ 0 w 105"/>
                  <a:gd name="T29" fmla="*/ 0 h 17"/>
                  <a:gd name="T30" fmla="*/ 0 w 105"/>
                  <a:gd name="T31" fmla="*/ 0 h 17"/>
                  <a:gd name="T32" fmla="*/ 0 w 105"/>
                  <a:gd name="T33" fmla="*/ 0 h 17"/>
                  <a:gd name="T34" fmla="*/ 0 w 105"/>
                  <a:gd name="T35" fmla="*/ 0 h 17"/>
                  <a:gd name="T36" fmla="*/ 0 w 105"/>
                  <a:gd name="T37" fmla="*/ 0 h 17"/>
                  <a:gd name="T38" fmla="*/ 0 w 105"/>
                  <a:gd name="T39" fmla="*/ 0 h 17"/>
                  <a:gd name="T40" fmla="*/ 0 w 105"/>
                  <a:gd name="T41" fmla="*/ 0 h 17"/>
                  <a:gd name="T42" fmla="*/ 0 w 105"/>
                  <a:gd name="T43" fmla="*/ 0 h 17"/>
                  <a:gd name="T44" fmla="*/ 0 w 105"/>
                  <a:gd name="T45" fmla="*/ 0 h 17"/>
                  <a:gd name="T46" fmla="*/ 0 w 105"/>
                  <a:gd name="T47" fmla="*/ 0 h 17"/>
                  <a:gd name="T48" fmla="*/ 0 w 105"/>
                  <a:gd name="T49" fmla="*/ 0 h 17"/>
                  <a:gd name="T50" fmla="*/ 0 w 105"/>
                  <a:gd name="T51" fmla="*/ 0 h 17"/>
                  <a:gd name="T52" fmla="*/ 0 w 105"/>
                  <a:gd name="T53" fmla="*/ 0 h 17"/>
                  <a:gd name="T54" fmla="*/ 0 w 105"/>
                  <a:gd name="T55" fmla="*/ 0 h 17"/>
                  <a:gd name="T56" fmla="*/ 0 w 105"/>
                  <a:gd name="T57" fmla="*/ 0 h 17"/>
                  <a:gd name="T58" fmla="*/ 0 w 105"/>
                  <a:gd name="T59" fmla="*/ 0 h 17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</a:gdLst>
                <a:ahLst/>
                <a:cxnLst>
                  <a:cxn ang="T60">
                    <a:pos x="T0" y="T1"/>
                  </a:cxn>
                  <a:cxn ang="T61">
                    <a:pos x="T2" y="T3"/>
                  </a:cxn>
                  <a:cxn ang="T62">
                    <a:pos x="T4" y="T5"/>
                  </a:cxn>
                  <a:cxn ang="T63">
                    <a:pos x="T6" y="T7"/>
                  </a:cxn>
                  <a:cxn ang="T64">
                    <a:pos x="T8" y="T9"/>
                  </a:cxn>
                  <a:cxn ang="T65">
                    <a:pos x="T10" y="T11"/>
                  </a:cxn>
                  <a:cxn ang="T66">
                    <a:pos x="T12" y="T13"/>
                  </a:cxn>
                  <a:cxn ang="T67">
                    <a:pos x="T14" y="T15"/>
                  </a:cxn>
                  <a:cxn ang="T68">
                    <a:pos x="T16" y="T17"/>
                  </a:cxn>
                  <a:cxn ang="T69">
                    <a:pos x="T18" y="T19"/>
                  </a:cxn>
                  <a:cxn ang="T70">
                    <a:pos x="T20" y="T21"/>
                  </a:cxn>
                  <a:cxn ang="T71">
                    <a:pos x="T22" y="T23"/>
                  </a:cxn>
                  <a:cxn ang="T72">
                    <a:pos x="T24" y="T25"/>
                  </a:cxn>
                  <a:cxn ang="T73">
                    <a:pos x="T26" y="T27"/>
                  </a:cxn>
                  <a:cxn ang="T74">
                    <a:pos x="T28" y="T29"/>
                  </a:cxn>
                  <a:cxn ang="T75">
                    <a:pos x="T30" y="T31"/>
                  </a:cxn>
                  <a:cxn ang="T76">
                    <a:pos x="T32" y="T33"/>
                  </a:cxn>
                  <a:cxn ang="T77">
                    <a:pos x="T34" y="T35"/>
                  </a:cxn>
                  <a:cxn ang="T78">
                    <a:pos x="T36" y="T37"/>
                  </a:cxn>
                  <a:cxn ang="T79">
                    <a:pos x="T38" y="T39"/>
                  </a:cxn>
                  <a:cxn ang="T80">
                    <a:pos x="T40" y="T41"/>
                  </a:cxn>
                  <a:cxn ang="T81">
                    <a:pos x="T42" y="T43"/>
                  </a:cxn>
                  <a:cxn ang="T82">
                    <a:pos x="T44" y="T45"/>
                  </a:cxn>
                  <a:cxn ang="T83">
                    <a:pos x="T46" y="T47"/>
                  </a:cxn>
                  <a:cxn ang="T84">
                    <a:pos x="T48" y="T49"/>
                  </a:cxn>
                  <a:cxn ang="T85">
                    <a:pos x="T50" y="T51"/>
                  </a:cxn>
                  <a:cxn ang="T86">
                    <a:pos x="T52" y="T53"/>
                  </a:cxn>
                  <a:cxn ang="T87">
                    <a:pos x="T54" y="T55"/>
                  </a:cxn>
                  <a:cxn ang="T88">
                    <a:pos x="T56" y="T57"/>
                  </a:cxn>
                  <a:cxn ang="T89">
                    <a:pos x="T58" y="T59"/>
                  </a:cxn>
                </a:cxnLst>
                <a:rect l="0" t="0" r="r" b="b"/>
                <a:pathLst>
                  <a:path w="105" h="17">
                    <a:moveTo>
                      <a:pt x="52" y="17"/>
                    </a:moveTo>
                    <a:lnTo>
                      <a:pt x="49" y="17"/>
                    </a:lnTo>
                    <a:lnTo>
                      <a:pt x="45" y="16"/>
                    </a:lnTo>
                    <a:lnTo>
                      <a:pt x="42" y="16"/>
                    </a:lnTo>
                    <a:lnTo>
                      <a:pt x="38" y="16"/>
                    </a:lnTo>
                    <a:lnTo>
                      <a:pt x="35" y="15"/>
                    </a:lnTo>
                    <a:lnTo>
                      <a:pt x="15" y="9"/>
                    </a:lnTo>
                    <a:lnTo>
                      <a:pt x="12" y="7"/>
                    </a:lnTo>
                    <a:lnTo>
                      <a:pt x="9" y="6"/>
                    </a:lnTo>
                    <a:lnTo>
                      <a:pt x="6" y="4"/>
                    </a:lnTo>
                    <a:lnTo>
                      <a:pt x="3" y="2"/>
                    </a:lnTo>
                    <a:lnTo>
                      <a:pt x="0" y="0"/>
                    </a:lnTo>
                    <a:lnTo>
                      <a:pt x="105" y="0"/>
                    </a:lnTo>
                    <a:lnTo>
                      <a:pt x="104" y="0"/>
                    </a:lnTo>
                    <a:lnTo>
                      <a:pt x="102" y="2"/>
                    </a:lnTo>
                    <a:lnTo>
                      <a:pt x="99" y="4"/>
                    </a:lnTo>
                    <a:lnTo>
                      <a:pt x="96" y="6"/>
                    </a:lnTo>
                    <a:lnTo>
                      <a:pt x="90" y="9"/>
                    </a:lnTo>
                    <a:lnTo>
                      <a:pt x="86" y="10"/>
                    </a:lnTo>
                    <a:lnTo>
                      <a:pt x="83" y="11"/>
                    </a:lnTo>
                    <a:lnTo>
                      <a:pt x="80" y="12"/>
                    </a:lnTo>
                    <a:lnTo>
                      <a:pt x="77" y="13"/>
                    </a:lnTo>
                    <a:lnTo>
                      <a:pt x="73" y="14"/>
                    </a:lnTo>
                    <a:lnTo>
                      <a:pt x="70" y="15"/>
                    </a:lnTo>
                    <a:lnTo>
                      <a:pt x="66" y="16"/>
                    </a:lnTo>
                    <a:lnTo>
                      <a:pt x="63" y="16"/>
                    </a:lnTo>
                    <a:lnTo>
                      <a:pt x="59" y="16"/>
                    </a:lnTo>
                    <a:lnTo>
                      <a:pt x="56" y="17"/>
                    </a:lnTo>
                    <a:lnTo>
                      <a:pt x="52" y="17"/>
                    </a:lnTo>
                    <a:close/>
                  </a:path>
                </a:pathLst>
              </a:custGeom>
              <a:solidFill>
                <a:srgbClr val="E866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26" name="未知"/>
              <p:cNvSpPr>
                <a:spLocks/>
              </p:cNvSpPr>
              <p:nvPr/>
            </p:nvSpPr>
            <p:spPr bwMode="auto">
              <a:xfrm>
                <a:off x="884" y="460"/>
                <a:ext cx="35" cy="57"/>
              </a:xfrm>
              <a:custGeom>
                <a:avLst/>
                <a:gdLst>
                  <a:gd name="T0" fmla="*/ 0 w 88"/>
                  <a:gd name="T1" fmla="*/ 0 h 144"/>
                  <a:gd name="T2" fmla="*/ 0 w 88"/>
                  <a:gd name="T3" fmla="*/ 0 h 144"/>
                  <a:gd name="T4" fmla="*/ 0 w 88"/>
                  <a:gd name="T5" fmla="*/ 0 h 144"/>
                  <a:gd name="T6" fmla="*/ 0 w 88"/>
                  <a:gd name="T7" fmla="*/ 0 h 144"/>
                  <a:gd name="T8" fmla="*/ 0 w 88"/>
                  <a:gd name="T9" fmla="*/ 0 h 144"/>
                  <a:gd name="T10" fmla="*/ 0 w 88"/>
                  <a:gd name="T11" fmla="*/ 0 h 144"/>
                  <a:gd name="T12" fmla="*/ 0 w 88"/>
                  <a:gd name="T13" fmla="*/ 0 h 144"/>
                  <a:gd name="T14" fmla="*/ 0 w 88"/>
                  <a:gd name="T15" fmla="*/ 0 h 144"/>
                  <a:gd name="T16" fmla="*/ 0 w 88"/>
                  <a:gd name="T17" fmla="*/ 0 h 144"/>
                  <a:gd name="T18" fmla="*/ 0 w 88"/>
                  <a:gd name="T19" fmla="*/ 0 h 144"/>
                  <a:gd name="T20" fmla="*/ 0 w 88"/>
                  <a:gd name="T21" fmla="*/ 0 h 144"/>
                  <a:gd name="T22" fmla="*/ 0 w 88"/>
                  <a:gd name="T23" fmla="*/ 0 h 144"/>
                  <a:gd name="T24" fmla="*/ 0 w 88"/>
                  <a:gd name="T25" fmla="*/ 0 h 144"/>
                  <a:gd name="T26" fmla="*/ 0 w 88"/>
                  <a:gd name="T27" fmla="*/ 0 h 144"/>
                  <a:gd name="T28" fmla="*/ 0 w 88"/>
                  <a:gd name="T29" fmla="*/ 0 h 144"/>
                  <a:gd name="T30" fmla="*/ 0 w 88"/>
                  <a:gd name="T31" fmla="*/ 0 h 144"/>
                  <a:gd name="T32" fmla="*/ 0 w 88"/>
                  <a:gd name="T33" fmla="*/ 0 h 144"/>
                  <a:gd name="T34" fmla="*/ 0 w 88"/>
                  <a:gd name="T35" fmla="*/ 0 h 144"/>
                  <a:gd name="T36" fmla="*/ 0 w 88"/>
                  <a:gd name="T37" fmla="*/ 0 h 144"/>
                  <a:gd name="T38" fmla="*/ 0 w 88"/>
                  <a:gd name="T39" fmla="*/ 0 h 144"/>
                  <a:gd name="T40" fmla="*/ 0 w 88"/>
                  <a:gd name="T41" fmla="*/ 0 h 144"/>
                  <a:gd name="T42" fmla="*/ 0 w 88"/>
                  <a:gd name="T43" fmla="*/ 0 h 144"/>
                  <a:gd name="T44" fmla="*/ 0 w 88"/>
                  <a:gd name="T45" fmla="*/ 0 h 144"/>
                  <a:gd name="T46" fmla="*/ 0 w 88"/>
                  <a:gd name="T47" fmla="*/ 0 h 144"/>
                  <a:gd name="T48" fmla="*/ 0 w 88"/>
                  <a:gd name="T49" fmla="*/ 0 h 144"/>
                  <a:gd name="T50" fmla="*/ 0 w 88"/>
                  <a:gd name="T51" fmla="*/ 0 h 144"/>
                  <a:gd name="T52" fmla="*/ 0 w 88"/>
                  <a:gd name="T53" fmla="*/ 0 h 144"/>
                  <a:gd name="T54" fmla="*/ 0 w 88"/>
                  <a:gd name="T55" fmla="*/ 0 h 144"/>
                  <a:gd name="T56" fmla="*/ 0 w 88"/>
                  <a:gd name="T57" fmla="*/ 0 h 144"/>
                  <a:gd name="T58" fmla="*/ 0 w 88"/>
                  <a:gd name="T59" fmla="*/ 0 h 144"/>
                  <a:gd name="T60" fmla="*/ 0 w 88"/>
                  <a:gd name="T61" fmla="*/ 0 h 144"/>
                  <a:gd name="T62" fmla="*/ 0 w 88"/>
                  <a:gd name="T63" fmla="*/ 0 h 144"/>
                  <a:gd name="T64" fmla="*/ 0 w 88"/>
                  <a:gd name="T65" fmla="*/ 0 h 144"/>
                  <a:gd name="T66" fmla="*/ 0 w 88"/>
                  <a:gd name="T67" fmla="*/ 0 h 144"/>
                  <a:gd name="T68" fmla="*/ 0 w 88"/>
                  <a:gd name="T69" fmla="*/ 0 h 144"/>
                  <a:gd name="T70" fmla="*/ 0 w 88"/>
                  <a:gd name="T71" fmla="*/ 0 h 144"/>
                  <a:gd name="T72" fmla="*/ 0 w 88"/>
                  <a:gd name="T73" fmla="*/ 0 h 144"/>
                  <a:gd name="T74" fmla="*/ 0 w 88"/>
                  <a:gd name="T75" fmla="*/ 0 h 144"/>
                  <a:gd name="T76" fmla="*/ 0 w 88"/>
                  <a:gd name="T77" fmla="*/ 0 h 144"/>
                  <a:gd name="T78" fmla="*/ 0 w 88"/>
                  <a:gd name="T79" fmla="*/ 0 h 144"/>
                  <a:gd name="T80" fmla="*/ 0 w 88"/>
                  <a:gd name="T81" fmla="*/ 0 h 144"/>
                  <a:gd name="T82" fmla="*/ 0 w 88"/>
                  <a:gd name="T83" fmla="*/ 0 h 144"/>
                  <a:gd name="T84" fmla="*/ 0 w 88"/>
                  <a:gd name="T85" fmla="*/ 0 h 144"/>
                  <a:gd name="T86" fmla="*/ 0 w 88"/>
                  <a:gd name="T87" fmla="*/ 0 h 144"/>
                  <a:gd name="T88" fmla="*/ 0 w 88"/>
                  <a:gd name="T89" fmla="*/ 0 h 144"/>
                  <a:gd name="T90" fmla="*/ 0 w 88"/>
                  <a:gd name="T91" fmla="*/ 0 h 144"/>
                  <a:gd name="T92" fmla="*/ 0 w 88"/>
                  <a:gd name="T93" fmla="*/ 0 h 144"/>
                  <a:gd name="T94" fmla="*/ 0 w 88"/>
                  <a:gd name="T95" fmla="*/ 0 h 144"/>
                  <a:gd name="T96" fmla="*/ 0 w 88"/>
                  <a:gd name="T97" fmla="*/ 0 h 144"/>
                  <a:gd name="T98" fmla="*/ 0 w 88"/>
                  <a:gd name="T99" fmla="*/ 0 h 144"/>
                  <a:gd name="T100" fmla="*/ 0 w 88"/>
                  <a:gd name="T101" fmla="*/ 0 h 144"/>
                  <a:gd name="T102" fmla="*/ 0 w 88"/>
                  <a:gd name="T103" fmla="*/ 0 h 144"/>
                  <a:gd name="T104" fmla="*/ 0 w 88"/>
                  <a:gd name="T105" fmla="*/ 0 h 144"/>
                  <a:gd name="T106" fmla="*/ 0 w 88"/>
                  <a:gd name="T107" fmla="*/ 0 h 144"/>
                  <a:gd name="T108" fmla="*/ 0 w 88"/>
                  <a:gd name="T109" fmla="*/ 0 h 144"/>
                  <a:gd name="T110" fmla="*/ 0 w 88"/>
                  <a:gd name="T111" fmla="*/ 0 h 144"/>
                  <a:gd name="T112" fmla="*/ 0 w 88"/>
                  <a:gd name="T113" fmla="*/ 0 h 144"/>
                  <a:gd name="T114" fmla="*/ 0 w 88"/>
                  <a:gd name="T115" fmla="*/ 0 h 144"/>
                  <a:gd name="T116" fmla="*/ 0 w 88"/>
                  <a:gd name="T117" fmla="*/ 0 h 144"/>
                  <a:gd name="T118" fmla="*/ 0 w 88"/>
                  <a:gd name="T119" fmla="*/ 0 h 14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88" h="144">
                    <a:moveTo>
                      <a:pt x="36" y="144"/>
                    </a:moveTo>
                    <a:lnTo>
                      <a:pt x="36" y="144"/>
                    </a:lnTo>
                    <a:lnTo>
                      <a:pt x="35" y="143"/>
                    </a:lnTo>
                    <a:lnTo>
                      <a:pt x="34" y="142"/>
                    </a:lnTo>
                    <a:lnTo>
                      <a:pt x="33" y="141"/>
                    </a:lnTo>
                    <a:lnTo>
                      <a:pt x="32" y="140"/>
                    </a:lnTo>
                    <a:lnTo>
                      <a:pt x="31" y="140"/>
                    </a:lnTo>
                    <a:lnTo>
                      <a:pt x="31" y="139"/>
                    </a:lnTo>
                    <a:lnTo>
                      <a:pt x="29" y="138"/>
                    </a:lnTo>
                    <a:lnTo>
                      <a:pt x="28" y="137"/>
                    </a:lnTo>
                    <a:lnTo>
                      <a:pt x="27" y="136"/>
                    </a:lnTo>
                    <a:lnTo>
                      <a:pt x="26" y="135"/>
                    </a:lnTo>
                    <a:lnTo>
                      <a:pt x="24" y="133"/>
                    </a:lnTo>
                    <a:lnTo>
                      <a:pt x="23" y="132"/>
                    </a:lnTo>
                    <a:lnTo>
                      <a:pt x="21" y="130"/>
                    </a:lnTo>
                    <a:lnTo>
                      <a:pt x="21" y="129"/>
                    </a:lnTo>
                    <a:lnTo>
                      <a:pt x="20" y="128"/>
                    </a:lnTo>
                    <a:lnTo>
                      <a:pt x="19" y="127"/>
                    </a:lnTo>
                    <a:lnTo>
                      <a:pt x="17" y="125"/>
                    </a:lnTo>
                    <a:lnTo>
                      <a:pt x="16" y="124"/>
                    </a:lnTo>
                    <a:lnTo>
                      <a:pt x="16" y="123"/>
                    </a:lnTo>
                    <a:lnTo>
                      <a:pt x="14" y="121"/>
                    </a:lnTo>
                    <a:lnTo>
                      <a:pt x="13" y="119"/>
                    </a:lnTo>
                    <a:lnTo>
                      <a:pt x="12" y="118"/>
                    </a:lnTo>
                    <a:lnTo>
                      <a:pt x="7" y="107"/>
                    </a:lnTo>
                    <a:lnTo>
                      <a:pt x="6" y="105"/>
                    </a:lnTo>
                    <a:lnTo>
                      <a:pt x="5" y="102"/>
                    </a:lnTo>
                    <a:lnTo>
                      <a:pt x="4" y="100"/>
                    </a:lnTo>
                    <a:lnTo>
                      <a:pt x="4" y="99"/>
                    </a:lnTo>
                    <a:lnTo>
                      <a:pt x="3" y="97"/>
                    </a:lnTo>
                    <a:lnTo>
                      <a:pt x="3" y="94"/>
                    </a:lnTo>
                    <a:lnTo>
                      <a:pt x="1" y="83"/>
                    </a:lnTo>
                    <a:lnTo>
                      <a:pt x="0" y="81"/>
                    </a:lnTo>
                    <a:lnTo>
                      <a:pt x="0" y="79"/>
                    </a:lnTo>
                    <a:lnTo>
                      <a:pt x="0" y="78"/>
                    </a:lnTo>
                    <a:lnTo>
                      <a:pt x="0" y="75"/>
                    </a:lnTo>
                    <a:lnTo>
                      <a:pt x="0" y="72"/>
                    </a:lnTo>
                    <a:lnTo>
                      <a:pt x="0" y="64"/>
                    </a:lnTo>
                    <a:lnTo>
                      <a:pt x="1" y="61"/>
                    </a:lnTo>
                    <a:lnTo>
                      <a:pt x="1" y="58"/>
                    </a:lnTo>
                    <a:lnTo>
                      <a:pt x="1" y="55"/>
                    </a:lnTo>
                    <a:lnTo>
                      <a:pt x="2" y="53"/>
                    </a:lnTo>
                    <a:lnTo>
                      <a:pt x="2" y="52"/>
                    </a:lnTo>
                    <a:lnTo>
                      <a:pt x="3" y="50"/>
                    </a:lnTo>
                    <a:lnTo>
                      <a:pt x="3" y="47"/>
                    </a:lnTo>
                    <a:lnTo>
                      <a:pt x="4" y="45"/>
                    </a:lnTo>
                    <a:lnTo>
                      <a:pt x="5" y="42"/>
                    </a:lnTo>
                    <a:lnTo>
                      <a:pt x="6" y="40"/>
                    </a:lnTo>
                    <a:lnTo>
                      <a:pt x="6" y="39"/>
                    </a:lnTo>
                    <a:lnTo>
                      <a:pt x="7" y="37"/>
                    </a:lnTo>
                    <a:lnTo>
                      <a:pt x="8" y="35"/>
                    </a:lnTo>
                    <a:lnTo>
                      <a:pt x="9" y="32"/>
                    </a:lnTo>
                    <a:lnTo>
                      <a:pt x="10" y="30"/>
                    </a:lnTo>
                    <a:lnTo>
                      <a:pt x="12" y="28"/>
                    </a:lnTo>
                    <a:lnTo>
                      <a:pt x="12" y="26"/>
                    </a:lnTo>
                    <a:lnTo>
                      <a:pt x="13" y="26"/>
                    </a:lnTo>
                    <a:lnTo>
                      <a:pt x="14" y="23"/>
                    </a:lnTo>
                    <a:lnTo>
                      <a:pt x="16" y="21"/>
                    </a:lnTo>
                    <a:lnTo>
                      <a:pt x="16" y="20"/>
                    </a:lnTo>
                    <a:lnTo>
                      <a:pt x="17" y="19"/>
                    </a:lnTo>
                    <a:lnTo>
                      <a:pt x="19" y="18"/>
                    </a:lnTo>
                    <a:lnTo>
                      <a:pt x="20" y="16"/>
                    </a:lnTo>
                    <a:lnTo>
                      <a:pt x="21" y="15"/>
                    </a:lnTo>
                    <a:lnTo>
                      <a:pt x="21" y="14"/>
                    </a:lnTo>
                    <a:lnTo>
                      <a:pt x="23" y="12"/>
                    </a:lnTo>
                    <a:lnTo>
                      <a:pt x="24" y="11"/>
                    </a:lnTo>
                    <a:lnTo>
                      <a:pt x="26" y="9"/>
                    </a:lnTo>
                    <a:lnTo>
                      <a:pt x="27" y="8"/>
                    </a:lnTo>
                    <a:lnTo>
                      <a:pt x="28" y="7"/>
                    </a:lnTo>
                    <a:lnTo>
                      <a:pt x="29" y="6"/>
                    </a:lnTo>
                    <a:lnTo>
                      <a:pt x="31" y="5"/>
                    </a:lnTo>
                    <a:lnTo>
                      <a:pt x="32" y="4"/>
                    </a:lnTo>
                    <a:lnTo>
                      <a:pt x="33" y="3"/>
                    </a:lnTo>
                    <a:lnTo>
                      <a:pt x="34" y="2"/>
                    </a:lnTo>
                    <a:lnTo>
                      <a:pt x="35" y="1"/>
                    </a:lnTo>
                    <a:lnTo>
                      <a:pt x="36" y="1"/>
                    </a:lnTo>
                    <a:lnTo>
                      <a:pt x="36" y="0"/>
                    </a:lnTo>
                    <a:lnTo>
                      <a:pt x="88" y="0"/>
                    </a:lnTo>
                    <a:lnTo>
                      <a:pt x="86" y="0"/>
                    </a:lnTo>
                    <a:lnTo>
                      <a:pt x="83" y="1"/>
                    </a:lnTo>
                    <a:lnTo>
                      <a:pt x="64" y="5"/>
                    </a:lnTo>
                    <a:lnTo>
                      <a:pt x="61" y="6"/>
                    </a:lnTo>
                    <a:lnTo>
                      <a:pt x="58" y="7"/>
                    </a:lnTo>
                    <a:lnTo>
                      <a:pt x="29" y="32"/>
                    </a:lnTo>
                    <a:lnTo>
                      <a:pt x="27" y="35"/>
                    </a:lnTo>
                    <a:lnTo>
                      <a:pt x="26" y="37"/>
                    </a:lnTo>
                    <a:lnTo>
                      <a:pt x="25" y="39"/>
                    </a:lnTo>
                    <a:lnTo>
                      <a:pt x="24" y="40"/>
                    </a:lnTo>
                    <a:lnTo>
                      <a:pt x="18" y="58"/>
                    </a:lnTo>
                    <a:lnTo>
                      <a:pt x="18" y="61"/>
                    </a:lnTo>
                    <a:lnTo>
                      <a:pt x="17" y="64"/>
                    </a:lnTo>
                    <a:lnTo>
                      <a:pt x="17" y="65"/>
                    </a:lnTo>
                    <a:lnTo>
                      <a:pt x="17" y="66"/>
                    </a:lnTo>
                    <a:lnTo>
                      <a:pt x="17" y="69"/>
                    </a:lnTo>
                    <a:lnTo>
                      <a:pt x="17" y="72"/>
                    </a:lnTo>
                    <a:lnTo>
                      <a:pt x="17" y="75"/>
                    </a:lnTo>
                    <a:lnTo>
                      <a:pt x="17" y="78"/>
                    </a:lnTo>
                    <a:lnTo>
                      <a:pt x="17" y="79"/>
                    </a:lnTo>
                    <a:lnTo>
                      <a:pt x="17" y="81"/>
                    </a:lnTo>
                    <a:lnTo>
                      <a:pt x="29" y="112"/>
                    </a:lnTo>
                    <a:lnTo>
                      <a:pt x="30" y="114"/>
                    </a:lnTo>
                    <a:lnTo>
                      <a:pt x="32" y="116"/>
                    </a:lnTo>
                    <a:lnTo>
                      <a:pt x="33" y="118"/>
                    </a:lnTo>
                    <a:lnTo>
                      <a:pt x="34" y="119"/>
                    </a:lnTo>
                    <a:lnTo>
                      <a:pt x="72" y="142"/>
                    </a:lnTo>
                    <a:lnTo>
                      <a:pt x="74" y="142"/>
                    </a:lnTo>
                    <a:lnTo>
                      <a:pt x="77" y="143"/>
                    </a:lnTo>
                    <a:lnTo>
                      <a:pt x="80" y="143"/>
                    </a:lnTo>
                    <a:lnTo>
                      <a:pt x="83" y="144"/>
                    </a:lnTo>
                    <a:lnTo>
                      <a:pt x="86" y="144"/>
                    </a:lnTo>
                    <a:lnTo>
                      <a:pt x="88" y="144"/>
                    </a:lnTo>
                  </a:path>
                </a:pathLst>
              </a:custGeom>
              <a:solidFill>
                <a:srgbClr val="E866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27" name="未知"/>
              <p:cNvSpPr>
                <a:spLocks/>
              </p:cNvSpPr>
              <p:nvPr/>
            </p:nvSpPr>
            <p:spPr bwMode="auto">
              <a:xfrm>
                <a:off x="919" y="460"/>
                <a:ext cx="36" cy="57"/>
              </a:xfrm>
              <a:custGeom>
                <a:avLst/>
                <a:gdLst>
                  <a:gd name="T0" fmla="*/ 0 w 89"/>
                  <a:gd name="T1" fmla="*/ 0 h 144"/>
                  <a:gd name="T2" fmla="*/ 0 w 89"/>
                  <a:gd name="T3" fmla="*/ 0 h 144"/>
                  <a:gd name="T4" fmla="*/ 0 w 89"/>
                  <a:gd name="T5" fmla="*/ 0 h 144"/>
                  <a:gd name="T6" fmla="*/ 0 w 89"/>
                  <a:gd name="T7" fmla="*/ 0 h 144"/>
                  <a:gd name="T8" fmla="*/ 0 w 89"/>
                  <a:gd name="T9" fmla="*/ 0 h 144"/>
                  <a:gd name="T10" fmla="*/ 0 w 89"/>
                  <a:gd name="T11" fmla="*/ 0 h 144"/>
                  <a:gd name="T12" fmla="*/ 0 w 89"/>
                  <a:gd name="T13" fmla="*/ 0 h 144"/>
                  <a:gd name="T14" fmla="*/ 0 w 89"/>
                  <a:gd name="T15" fmla="*/ 0 h 144"/>
                  <a:gd name="T16" fmla="*/ 0 w 89"/>
                  <a:gd name="T17" fmla="*/ 0 h 144"/>
                  <a:gd name="T18" fmla="*/ 0 w 89"/>
                  <a:gd name="T19" fmla="*/ 0 h 144"/>
                  <a:gd name="T20" fmla="*/ 0 w 89"/>
                  <a:gd name="T21" fmla="*/ 0 h 144"/>
                  <a:gd name="T22" fmla="*/ 0 w 89"/>
                  <a:gd name="T23" fmla="*/ 0 h 144"/>
                  <a:gd name="T24" fmla="*/ 0 w 89"/>
                  <a:gd name="T25" fmla="*/ 0 h 144"/>
                  <a:gd name="T26" fmla="*/ 0 w 89"/>
                  <a:gd name="T27" fmla="*/ 0 h 144"/>
                  <a:gd name="T28" fmla="*/ 0 w 89"/>
                  <a:gd name="T29" fmla="*/ 0 h 144"/>
                  <a:gd name="T30" fmla="*/ 0 w 89"/>
                  <a:gd name="T31" fmla="*/ 0 h 144"/>
                  <a:gd name="T32" fmla="*/ 0 w 89"/>
                  <a:gd name="T33" fmla="*/ 0 h 144"/>
                  <a:gd name="T34" fmla="*/ 0 w 89"/>
                  <a:gd name="T35" fmla="*/ 0 h 144"/>
                  <a:gd name="T36" fmla="*/ 0 w 89"/>
                  <a:gd name="T37" fmla="*/ 0 h 144"/>
                  <a:gd name="T38" fmla="*/ 0 w 89"/>
                  <a:gd name="T39" fmla="*/ 0 h 144"/>
                  <a:gd name="T40" fmla="*/ 0 w 89"/>
                  <a:gd name="T41" fmla="*/ 0 h 144"/>
                  <a:gd name="T42" fmla="*/ 0 w 89"/>
                  <a:gd name="T43" fmla="*/ 0 h 144"/>
                  <a:gd name="T44" fmla="*/ 0 w 89"/>
                  <a:gd name="T45" fmla="*/ 0 h 144"/>
                  <a:gd name="T46" fmla="*/ 0 w 89"/>
                  <a:gd name="T47" fmla="*/ 0 h 144"/>
                  <a:gd name="T48" fmla="*/ 0 w 89"/>
                  <a:gd name="T49" fmla="*/ 0 h 144"/>
                  <a:gd name="T50" fmla="*/ 0 w 89"/>
                  <a:gd name="T51" fmla="*/ 0 h 144"/>
                  <a:gd name="T52" fmla="*/ 0 w 89"/>
                  <a:gd name="T53" fmla="*/ 0 h 144"/>
                  <a:gd name="T54" fmla="*/ 0 w 89"/>
                  <a:gd name="T55" fmla="*/ 0 h 144"/>
                  <a:gd name="T56" fmla="*/ 0 w 89"/>
                  <a:gd name="T57" fmla="*/ 0 h 144"/>
                  <a:gd name="T58" fmla="*/ 0 w 89"/>
                  <a:gd name="T59" fmla="*/ 0 h 144"/>
                  <a:gd name="T60" fmla="*/ 0 w 89"/>
                  <a:gd name="T61" fmla="*/ 0 h 144"/>
                  <a:gd name="T62" fmla="*/ 0 w 89"/>
                  <a:gd name="T63" fmla="*/ 0 h 144"/>
                  <a:gd name="T64" fmla="*/ 0 w 89"/>
                  <a:gd name="T65" fmla="*/ 0 h 144"/>
                  <a:gd name="T66" fmla="*/ 0 w 89"/>
                  <a:gd name="T67" fmla="*/ 0 h 144"/>
                  <a:gd name="T68" fmla="*/ 0 w 89"/>
                  <a:gd name="T69" fmla="*/ 0 h 144"/>
                  <a:gd name="T70" fmla="*/ 0 w 89"/>
                  <a:gd name="T71" fmla="*/ 0 h 144"/>
                  <a:gd name="T72" fmla="*/ 0 w 89"/>
                  <a:gd name="T73" fmla="*/ 0 h 144"/>
                  <a:gd name="T74" fmla="*/ 0 w 89"/>
                  <a:gd name="T75" fmla="*/ 0 h 144"/>
                  <a:gd name="T76" fmla="*/ 0 w 89"/>
                  <a:gd name="T77" fmla="*/ 0 h 144"/>
                  <a:gd name="T78" fmla="*/ 0 w 89"/>
                  <a:gd name="T79" fmla="*/ 0 h 144"/>
                  <a:gd name="T80" fmla="*/ 0 w 89"/>
                  <a:gd name="T81" fmla="*/ 0 h 144"/>
                  <a:gd name="T82" fmla="*/ 0 w 89"/>
                  <a:gd name="T83" fmla="*/ 0 h 144"/>
                  <a:gd name="T84" fmla="*/ 0 w 89"/>
                  <a:gd name="T85" fmla="*/ 0 h 144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0" t="0" r="r" b="b"/>
                <a:pathLst>
                  <a:path w="89" h="144">
                    <a:moveTo>
                      <a:pt x="0" y="144"/>
                    </a:moveTo>
                    <a:lnTo>
                      <a:pt x="17" y="142"/>
                    </a:lnTo>
                    <a:lnTo>
                      <a:pt x="35" y="135"/>
                    </a:lnTo>
                    <a:lnTo>
                      <a:pt x="38" y="133"/>
                    </a:lnTo>
                    <a:lnTo>
                      <a:pt x="39" y="132"/>
                    </a:lnTo>
                    <a:lnTo>
                      <a:pt x="40" y="132"/>
                    </a:lnTo>
                    <a:lnTo>
                      <a:pt x="50" y="124"/>
                    </a:lnTo>
                    <a:lnTo>
                      <a:pt x="51" y="123"/>
                    </a:lnTo>
                    <a:lnTo>
                      <a:pt x="52" y="121"/>
                    </a:lnTo>
                    <a:lnTo>
                      <a:pt x="55" y="118"/>
                    </a:lnTo>
                    <a:lnTo>
                      <a:pt x="58" y="115"/>
                    </a:lnTo>
                    <a:lnTo>
                      <a:pt x="59" y="114"/>
                    </a:lnTo>
                    <a:lnTo>
                      <a:pt x="60" y="112"/>
                    </a:lnTo>
                    <a:lnTo>
                      <a:pt x="65" y="103"/>
                    </a:lnTo>
                    <a:lnTo>
                      <a:pt x="67" y="100"/>
                    </a:lnTo>
                    <a:lnTo>
                      <a:pt x="67" y="99"/>
                    </a:lnTo>
                    <a:lnTo>
                      <a:pt x="68" y="96"/>
                    </a:lnTo>
                    <a:lnTo>
                      <a:pt x="69" y="94"/>
                    </a:lnTo>
                    <a:lnTo>
                      <a:pt x="69" y="93"/>
                    </a:lnTo>
                    <a:lnTo>
                      <a:pt x="70" y="90"/>
                    </a:lnTo>
                    <a:lnTo>
                      <a:pt x="70" y="88"/>
                    </a:lnTo>
                    <a:lnTo>
                      <a:pt x="71" y="86"/>
                    </a:lnTo>
                    <a:lnTo>
                      <a:pt x="71" y="83"/>
                    </a:lnTo>
                    <a:lnTo>
                      <a:pt x="72" y="79"/>
                    </a:lnTo>
                    <a:lnTo>
                      <a:pt x="72" y="78"/>
                    </a:lnTo>
                    <a:lnTo>
                      <a:pt x="72" y="76"/>
                    </a:lnTo>
                    <a:lnTo>
                      <a:pt x="72" y="72"/>
                    </a:lnTo>
                    <a:lnTo>
                      <a:pt x="72" y="69"/>
                    </a:lnTo>
                    <a:lnTo>
                      <a:pt x="72" y="67"/>
                    </a:lnTo>
                    <a:lnTo>
                      <a:pt x="72" y="65"/>
                    </a:lnTo>
                    <a:lnTo>
                      <a:pt x="71" y="62"/>
                    </a:lnTo>
                    <a:lnTo>
                      <a:pt x="71" y="61"/>
                    </a:lnTo>
                    <a:lnTo>
                      <a:pt x="71" y="58"/>
                    </a:lnTo>
                    <a:lnTo>
                      <a:pt x="70" y="56"/>
                    </a:lnTo>
                    <a:lnTo>
                      <a:pt x="70" y="55"/>
                    </a:lnTo>
                    <a:lnTo>
                      <a:pt x="69" y="51"/>
                    </a:lnTo>
                    <a:lnTo>
                      <a:pt x="69" y="50"/>
                    </a:lnTo>
                    <a:lnTo>
                      <a:pt x="68" y="48"/>
                    </a:lnTo>
                    <a:lnTo>
                      <a:pt x="67" y="45"/>
                    </a:lnTo>
                    <a:lnTo>
                      <a:pt x="62" y="35"/>
                    </a:lnTo>
                    <a:lnTo>
                      <a:pt x="60" y="32"/>
                    </a:lnTo>
                    <a:lnTo>
                      <a:pt x="59" y="30"/>
                    </a:lnTo>
                    <a:lnTo>
                      <a:pt x="58" y="29"/>
                    </a:lnTo>
                    <a:lnTo>
                      <a:pt x="55" y="26"/>
                    </a:lnTo>
                    <a:lnTo>
                      <a:pt x="52" y="23"/>
                    </a:lnTo>
                    <a:lnTo>
                      <a:pt x="51" y="21"/>
                    </a:lnTo>
                    <a:lnTo>
                      <a:pt x="50" y="20"/>
                    </a:lnTo>
                    <a:lnTo>
                      <a:pt x="49" y="19"/>
                    </a:lnTo>
                    <a:lnTo>
                      <a:pt x="47" y="18"/>
                    </a:lnTo>
                    <a:lnTo>
                      <a:pt x="47" y="17"/>
                    </a:lnTo>
                    <a:lnTo>
                      <a:pt x="45" y="16"/>
                    </a:lnTo>
                    <a:lnTo>
                      <a:pt x="35" y="9"/>
                    </a:lnTo>
                    <a:lnTo>
                      <a:pt x="33" y="8"/>
                    </a:lnTo>
                    <a:lnTo>
                      <a:pt x="30" y="7"/>
                    </a:lnTo>
                    <a:lnTo>
                      <a:pt x="28" y="6"/>
                    </a:lnTo>
                    <a:lnTo>
                      <a:pt x="17" y="2"/>
                    </a:lnTo>
                    <a:lnTo>
                      <a:pt x="15" y="2"/>
                    </a:lnTo>
                    <a:lnTo>
                      <a:pt x="0" y="0"/>
                    </a:lnTo>
                    <a:lnTo>
                      <a:pt x="53" y="0"/>
                    </a:lnTo>
                    <a:lnTo>
                      <a:pt x="53" y="1"/>
                    </a:lnTo>
                    <a:lnTo>
                      <a:pt x="54" y="1"/>
                    </a:lnTo>
                    <a:lnTo>
                      <a:pt x="54" y="2"/>
                    </a:lnTo>
                    <a:lnTo>
                      <a:pt x="55" y="2"/>
                    </a:lnTo>
                    <a:lnTo>
                      <a:pt x="56" y="3"/>
                    </a:lnTo>
                    <a:lnTo>
                      <a:pt x="57" y="4"/>
                    </a:lnTo>
                    <a:lnTo>
                      <a:pt x="58" y="5"/>
                    </a:lnTo>
                    <a:lnTo>
                      <a:pt x="59" y="6"/>
                    </a:lnTo>
                    <a:lnTo>
                      <a:pt x="61" y="7"/>
                    </a:lnTo>
                    <a:lnTo>
                      <a:pt x="62" y="8"/>
                    </a:lnTo>
                    <a:lnTo>
                      <a:pt x="63" y="9"/>
                    </a:lnTo>
                    <a:lnTo>
                      <a:pt x="65" y="11"/>
                    </a:lnTo>
                    <a:lnTo>
                      <a:pt x="66" y="12"/>
                    </a:lnTo>
                    <a:lnTo>
                      <a:pt x="67" y="14"/>
                    </a:lnTo>
                    <a:lnTo>
                      <a:pt x="68" y="15"/>
                    </a:lnTo>
                    <a:lnTo>
                      <a:pt x="69" y="16"/>
                    </a:lnTo>
                    <a:lnTo>
                      <a:pt x="70" y="17"/>
                    </a:lnTo>
                    <a:lnTo>
                      <a:pt x="70" y="18"/>
                    </a:lnTo>
                    <a:lnTo>
                      <a:pt x="72" y="19"/>
                    </a:lnTo>
                    <a:lnTo>
                      <a:pt x="72" y="20"/>
                    </a:lnTo>
                    <a:lnTo>
                      <a:pt x="73" y="21"/>
                    </a:lnTo>
                    <a:lnTo>
                      <a:pt x="74" y="23"/>
                    </a:lnTo>
                    <a:lnTo>
                      <a:pt x="76" y="26"/>
                    </a:lnTo>
                    <a:lnTo>
                      <a:pt x="88" y="61"/>
                    </a:lnTo>
                    <a:lnTo>
                      <a:pt x="88" y="62"/>
                    </a:lnTo>
                    <a:lnTo>
                      <a:pt x="89" y="65"/>
                    </a:lnTo>
                    <a:lnTo>
                      <a:pt x="89" y="67"/>
                    </a:lnTo>
                    <a:lnTo>
                      <a:pt x="89" y="69"/>
                    </a:lnTo>
                    <a:lnTo>
                      <a:pt x="89" y="72"/>
                    </a:lnTo>
                    <a:lnTo>
                      <a:pt x="89" y="76"/>
                    </a:lnTo>
                    <a:lnTo>
                      <a:pt x="89" y="78"/>
                    </a:lnTo>
                    <a:lnTo>
                      <a:pt x="89" y="79"/>
                    </a:lnTo>
                    <a:lnTo>
                      <a:pt x="88" y="83"/>
                    </a:lnTo>
                    <a:lnTo>
                      <a:pt x="88" y="86"/>
                    </a:lnTo>
                    <a:lnTo>
                      <a:pt x="88" y="88"/>
                    </a:lnTo>
                    <a:lnTo>
                      <a:pt x="87" y="90"/>
                    </a:lnTo>
                    <a:lnTo>
                      <a:pt x="87" y="93"/>
                    </a:lnTo>
                    <a:lnTo>
                      <a:pt x="86" y="94"/>
                    </a:lnTo>
                    <a:lnTo>
                      <a:pt x="86" y="96"/>
                    </a:lnTo>
                    <a:lnTo>
                      <a:pt x="85" y="99"/>
                    </a:lnTo>
                    <a:lnTo>
                      <a:pt x="81" y="109"/>
                    </a:lnTo>
                    <a:lnTo>
                      <a:pt x="73" y="123"/>
                    </a:lnTo>
                    <a:lnTo>
                      <a:pt x="72" y="124"/>
                    </a:lnTo>
                    <a:lnTo>
                      <a:pt x="72" y="125"/>
                    </a:lnTo>
                    <a:lnTo>
                      <a:pt x="70" y="127"/>
                    </a:lnTo>
                    <a:lnTo>
                      <a:pt x="69" y="128"/>
                    </a:lnTo>
                    <a:lnTo>
                      <a:pt x="68" y="130"/>
                    </a:lnTo>
                    <a:lnTo>
                      <a:pt x="67" y="130"/>
                    </a:lnTo>
                    <a:lnTo>
                      <a:pt x="66" y="132"/>
                    </a:lnTo>
                    <a:lnTo>
                      <a:pt x="65" y="133"/>
                    </a:lnTo>
                    <a:lnTo>
                      <a:pt x="63" y="135"/>
                    </a:lnTo>
                    <a:lnTo>
                      <a:pt x="62" y="136"/>
                    </a:lnTo>
                    <a:lnTo>
                      <a:pt x="61" y="137"/>
                    </a:lnTo>
                    <a:lnTo>
                      <a:pt x="59" y="138"/>
                    </a:lnTo>
                    <a:lnTo>
                      <a:pt x="58" y="139"/>
                    </a:lnTo>
                    <a:lnTo>
                      <a:pt x="58" y="140"/>
                    </a:lnTo>
                    <a:lnTo>
                      <a:pt x="57" y="140"/>
                    </a:lnTo>
                    <a:lnTo>
                      <a:pt x="56" y="141"/>
                    </a:lnTo>
                    <a:lnTo>
                      <a:pt x="55" y="142"/>
                    </a:lnTo>
                    <a:lnTo>
                      <a:pt x="54" y="142"/>
                    </a:lnTo>
                    <a:lnTo>
                      <a:pt x="54" y="143"/>
                    </a:lnTo>
                    <a:lnTo>
                      <a:pt x="53" y="143"/>
                    </a:lnTo>
                    <a:lnTo>
                      <a:pt x="53" y="144"/>
                    </a:lnTo>
                  </a:path>
                </a:pathLst>
              </a:custGeom>
              <a:solidFill>
                <a:srgbClr val="E866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28" name="未知"/>
              <p:cNvSpPr>
                <a:spLocks/>
              </p:cNvSpPr>
              <p:nvPr/>
            </p:nvSpPr>
            <p:spPr bwMode="auto">
              <a:xfrm>
                <a:off x="898" y="453"/>
                <a:ext cx="42" cy="7"/>
              </a:xfrm>
              <a:custGeom>
                <a:avLst/>
                <a:gdLst>
                  <a:gd name="T0" fmla="*/ 0 w 105"/>
                  <a:gd name="T1" fmla="*/ 0 h 17"/>
                  <a:gd name="T2" fmla="*/ 0 w 105"/>
                  <a:gd name="T3" fmla="*/ 0 h 17"/>
                  <a:gd name="T4" fmla="*/ 0 w 105"/>
                  <a:gd name="T5" fmla="*/ 0 h 17"/>
                  <a:gd name="T6" fmla="*/ 0 w 105"/>
                  <a:gd name="T7" fmla="*/ 0 h 17"/>
                  <a:gd name="T8" fmla="*/ 0 w 105"/>
                  <a:gd name="T9" fmla="*/ 0 h 17"/>
                  <a:gd name="T10" fmla="*/ 0 w 105"/>
                  <a:gd name="T11" fmla="*/ 0 h 17"/>
                  <a:gd name="T12" fmla="*/ 0 w 105"/>
                  <a:gd name="T13" fmla="*/ 0 h 17"/>
                  <a:gd name="T14" fmla="*/ 0 w 105"/>
                  <a:gd name="T15" fmla="*/ 0 h 17"/>
                  <a:gd name="T16" fmla="*/ 0 w 105"/>
                  <a:gd name="T17" fmla="*/ 0 h 17"/>
                  <a:gd name="T18" fmla="*/ 0 w 105"/>
                  <a:gd name="T19" fmla="*/ 0 h 17"/>
                  <a:gd name="T20" fmla="*/ 0 w 105"/>
                  <a:gd name="T21" fmla="*/ 0 h 17"/>
                  <a:gd name="T22" fmla="*/ 0 w 105"/>
                  <a:gd name="T23" fmla="*/ 0 h 17"/>
                  <a:gd name="T24" fmla="*/ 0 w 105"/>
                  <a:gd name="T25" fmla="*/ 0 h 17"/>
                  <a:gd name="T26" fmla="*/ 0 w 105"/>
                  <a:gd name="T27" fmla="*/ 0 h 17"/>
                  <a:gd name="T28" fmla="*/ 0 w 105"/>
                  <a:gd name="T29" fmla="*/ 0 h 17"/>
                  <a:gd name="T30" fmla="*/ 0 w 105"/>
                  <a:gd name="T31" fmla="*/ 0 h 17"/>
                  <a:gd name="T32" fmla="*/ 0 w 105"/>
                  <a:gd name="T33" fmla="*/ 0 h 17"/>
                  <a:gd name="T34" fmla="*/ 0 w 105"/>
                  <a:gd name="T35" fmla="*/ 0 h 17"/>
                  <a:gd name="T36" fmla="*/ 0 w 105"/>
                  <a:gd name="T37" fmla="*/ 0 h 17"/>
                  <a:gd name="T38" fmla="*/ 0 w 105"/>
                  <a:gd name="T39" fmla="*/ 0 h 17"/>
                  <a:gd name="T40" fmla="*/ 0 w 105"/>
                  <a:gd name="T41" fmla="*/ 0 h 17"/>
                  <a:gd name="T42" fmla="*/ 0 w 105"/>
                  <a:gd name="T43" fmla="*/ 0 h 17"/>
                  <a:gd name="T44" fmla="*/ 0 w 105"/>
                  <a:gd name="T45" fmla="*/ 0 h 17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105" h="17">
                    <a:moveTo>
                      <a:pt x="0" y="17"/>
                    </a:moveTo>
                    <a:lnTo>
                      <a:pt x="0" y="17"/>
                    </a:lnTo>
                    <a:lnTo>
                      <a:pt x="3" y="15"/>
                    </a:lnTo>
                    <a:lnTo>
                      <a:pt x="22" y="6"/>
                    </a:lnTo>
                    <a:lnTo>
                      <a:pt x="25" y="5"/>
                    </a:lnTo>
                    <a:lnTo>
                      <a:pt x="38" y="1"/>
                    </a:lnTo>
                    <a:lnTo>
                      <a:pt x="42" y="1"/>
                    </a:lnTo>
                    <a:lnTo>
                      <a:pt x="45" y="1"/>
                    </a:lnTo>
                    <a:lnTo>
                      <a:pt x="49" y="0"/>
                    </a:lnTo>
                    <a:lnTo>
                      <a:pt x="52" y="0"/>
                    </a:lnTo>
                    <a:lnTo>
                      <a:pt x="56" y="0"/>
                    </a:lnTo>
                    <a:lnTo>
                      <a:pt x="59" y="1"/>
                    </a:lnTo>
                    <a:lnTo>
                      <a:pt x="63" y="1"/>
                    </a:lnTo>
                    <a:lnTo>
                      <a:pt x="66" y="1"/>
                    </a:lnTo>
                    <a:lnTo>
                      <a:pt x="70" y="2"/>
                    </a:lnTo>
                    <a:lnTo>
                      <a:pt x="73" y="3"/>
                    </a:lnTo>
                    <a:lnTo>
                      <a:pt x="83" y="6"/>
                    </a:lnTo>
                    <a:lnTo>
                      <a:pt x="86" y="7"/>
                    </a:lnTo>
                    <a:lnTo>
                      <a:pt x="90" y="8"/>
                    </a:lnTo>
                    <a:lnTo>
                      <a:pt x="93" y="10"/>
                    </a:lnTo>
                    <a:lnTo>
                      <a:pt x="96" y="12"/>
                    </a:lnTo>
                    <a:lnTo>
                      <a:pt x="104" y="17"/>
                    </a:lnTo>
                    <a:lnTo>
                      <a:pt x="105" y="17"/>
                    </a:lnTo>
                  </a:path>
                </a:pathLst>
              </a:custGeom>
              <a:solidFill>
                <a:srgbClr val="E866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29" name="未知"/>
              <p:cNvSpPr>
                <a:spLocks/>
              </p:cNvSpPr>
              <p:nvPr/>
            </p:nvSpPr>
            <p:spPr bwMode="auto">
              <a:xfrm>
                <a:off x="891" y="460"/>
                <a:ext cx="57" cy="57"/>
              </a:xfrm>
              <a:custGeom>
                <a:avLst/>
                <a:gdLst>
                  <a:gd name="T0" fmla="*/ 0 w 143"/>
                  <a:gd name="T1" fmla="*/ 0 h 144"/>
                  <a:gd name="T2" fmla="*/ 0 w 143"/>
                  <a:gd name="T3" fmla="*/ 0 h 144"/>
                  <a:gd name="T4" fmla="*/ 0 w 143"/>
                  <a:gd name="T5" fmla="*/ 0 h 144"/>
                  <a:gd name="T6" fmla="*/ 0 w 143"/>
                  <a:gd name="T7" fmla="*/ 0 h 144"/>
                  <a:gd name="T8" fmla="*/ 0 w 143"/>
                  <a:gd name="T9" fmla="*/ 0 h 144"/>
                  <a:gd name="T10" fmla="*/ 0 w 143"/>
                  <a:gd name="T11" fmla="*/ 0 h 144"/>
                  <a:gd name="T12" fmla="*/ 0 w 143"/>
                  <a:gd name="T13" fmla="*/ 0 h 144"/>
                  <a:gd name="T14" fmla="*/ 0 w 143"/>
                  <a:gd name="T15" fmla="*/ 0 h 144"/>
                  <a:gd name="T16" fmla="*/ 0 w 143"/>
                  <a:gd name="T17" fmla="*/ 0 h 144"/>
                  <a:gd name="T18" fmla="*/ 0 w 143"/>
                  <a:gd name="T19" fmla="*/ 0 h 144"/>
                  <a:gd name="T20" fmla="*/ 0 w 143"/>
                  <a:gd name="T21" fmla="*/ 0 h 144"/>
                  <a:gd name="T22" fmla="*/ 0 w 143"/>
                  <a:gd name="T23" fmla="*/ 0 h 144"/>
                  <a:gd name="T24" fmla="*/ 0 w 143"/>
                  <a:gd name="T25" fmla="*/ 0 h 144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143" h="144">
                    <a:moveTo>
                      <a:pt x="122" y="123"/>
                    </a:moveTo>
                    <a:lnTo>
                      <a:pt x="71" y="144"/>
                    </a:lnTo>
                    <a:lnTo>
                      <a:pt x="69" y="144"/>
                    </a:lnTo>
                    <a:lnTo>
                      <a:pt x="15" y="116"/>
                    </a:lnTo>
                    <a:lnTo>
                      <a:pt x="0" y="72"/>
                    </a:lnTo>
                    <a:lnTo>
                      <a:pt x="0" y="69"/>
                    </a:lnTo>
                    <a:lnTo>
                      <a:pt x="27" y="16"/>
                    </a:lnTo>
                    <a:lnTo>
                      <a:pt x="71" y="0"/>
                    </a:lnTo>
                    <a:lnTo>
                      <a:pt x="74" y="0"/>
                    </a:lnTo>
                    <a:lnTo>
                      <a:pt x="130" y="30"/>
                    </a:lnTo>
                    <a:lnTo>
                      <a:pt x="143" y="72"/>
                    </a:lnTo>
                    <a:lnTo>
                      <a:pt x="143" y="78"/>
                    </a:lnTo>
                    <a:lnTo>
                      <a:pt x="122" y="123"/>
                    </a:lnTo>
                    <a:close/>
                  </a:path>
                </a:pathLst>
              </a:custGeom>
              <a:noFill/>
              <a:ln w="63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30" name="未知"/>
              <p:cNvSpPr>
                <a:spLocks/>
              </p:cNvSpPr>
              <p:nvPr/>
            </p:nvSpPr>
            <p:spPr bwMode="auto">
              <a:xfrm>
                <a:off x="884" y="453"/>
                <a:ext cx="71" cy="71"/>
              </a:xfrm>
              <a:custGeom>
                <a:avLst/>
                <a:gdLst>
                  <a:gd name="T0" fmla="*/ 0 w 177"/>
                  <a:gd name="T1" fmla="*/ 0 h 178"/>
                  <a:gd name="T2" fmla="*/ 0 w 177"/>
                  <a:gd name="T3" fmla="*/ 0 h 178"/>
                  <a:gd name="T4" fmla="*/ 0 w 177"/>
                  <a:gd name="T5" fmla="*/ 0 h 178"/>
                  <a:gd name="T6" fmla="*/ 0 w 177"/>
                  <a:gd name="T7" fmla="*/ 0 h 178"/>
                  <a:gd name="T8" fmla="*/ 0 w 177"/>
                  <a:gd name="T9" fmla="*/ 0 h 178"/>
                  <a:gd name="T10" fmla="*/ 0 w 177"/>
                  <a:gd name="T11" fmla="*/ 0 h 178"/>
                  <a:gd name="T12" fmla="*/ 0 w 177"/>
                  <a:gd name="T13" fmla="*/ 0 h 178"/>
                  <a:gd name="T14" fmla="*/ 0 w 177"/>
                  <a:gd name="T15" fmla="*/ 0 h 178"/>
                  <a:gd name="T16" fmla="*/ 0 w 177"/>
                  <a:gd name="T17" fmla="*/ 0 h 178"/>
                  <a:gd name="T18" fmla="*/ 0 w 177"/>
                  <a:gd name="T19" fmla="*/ 0 h 178"/>
                  <a:gd name="T20" fmla="*/ 0 w 177"/>
                  <a:gd name="T21" fmla="*/ 0 h 178"/>
                  <a:gd name="T22" fmla="*/ 0 w 177"/>
                  <a:gd name="T23" fmla="*/ 0 h 178"/>
                  <a:gd name="T24" fmla="*/ 0 w 177"/>
                  <a:gd name="T25" fmla="*/ 0 h 178"/>
                  <a:gd name="T26" fmla="*/ 0 w 177"/>
                  <a:gd name="T27" fmla="*/ 0 h 178"/>
                  <a:gd name="T28" fmla="*/ 0 w 177"/>
                  <a:gd name="T29" fmla="*/ 0 h 178"/>
                  <a:gd name="T30" fmla="*/ 0 w 177"/>
                  <a:gd name="T31" fmla="*/ 0 h 178"/>
                  <a:gd name="T32" fmla="*/ 0 w 177"/>
                  <a:gd name="T33" fmla="*/ 0 h 178"/>
                  <a:gd name="T34" fmla="*/ 0 w 177"/>
                  <a:gd name="T35" fmla="*/ 0 h 178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177" h="178">
                    <a:moveTo>
                      <a:pt x="151" y="26"/>
                    </a:moveTo>
                    <a:lnTo>
                      <a:pt x="95" y="1"/>
                    </a:lnTo>
                    <a:lnTo>
                      <a:pt x="88" y="0"/>
                    </a:lnTo>
                    <a:lnTo>
                      <a:pt x="85" y="0"/>
                    </a:lnTo>
                    <a:lnTo>
                      <a:pt x="28" y="24"/>
                    </a:lnTo>
                    <a:lnTo>
                      <a:pt x="0" y="82"/>
                    </a:lnTo>
                    <a:lnTo>
                      <a:pt x="0" y="89"/>
                    </a:lnTo>
                    <a:lnTo>
                      <a:pt x="0" y="96"/>
                    </a:lnTo>
                    <a:lnTo>
                      <a:pt x="26" y="152"/>
                    </a:lnTo>
                    <a:lnTo>
                      <a:pt x="81" y="177"/>
                    </a:lnTo>
                    <a:lnTo>
                      <a:pt x="88" y="178"/>
                    </a:lnTo>
                    <a:lnTo>
                      <a:pt x="92" y="178"/>
                    </a:lnTo>
                    <a:lnTo>
                      <a:pt x="149" y="154"/>
                    </a:lnTo>
                    <a:lnTo>
                      <a:pt x="176" y="100"/>
                    </a:lnTo>
                    <a:lnTo>
                      <a:pt x="177" y="89"/>
                    </a:lnTo>
                    <a:lnTo>
                      <a:pt x="177" y="86"/>
                    </a:lnTo>
                    <a:lnTo>
                      <a:pt x="154" y="29"/>
                    </a:lnTo>
                    <a:lnTo>
                      <a:pt x="151" y="26"/>
                    </a:lnTo>
                    <a:close/>
                  </a:path>
                </a:pathLst>
              </a:custGeom>
              <a:noFill/>
              <a:ln w="63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31" name="未知"/>
              <p:cNvSpPr>
                <a:spLocks/>
              </p:cNvSpPr>
              <p:nvPr/>
            </p:nvSpPr>
            <p:spPr bwMode="auto">
              <a:xfrm>
                <a:off x="909" y="497"/>
                <a:ext cx="20" cy="5"/>
              </a:xfrm>
              <a:custGeom>
                <a:avLst/>
                <a:gdLst>
                  <a:gd name="T0" fmla="*/ 0 w 50"/>
                  <a:gd name="T1" fmla="*/ 0 h 11"/>
                  <a:gd name="T2" fmla="*/ 0 w 50"/>
                  <a:gd name="T3" fmla="*/ 0 h 11"/>
                  <a:gd name="T4" fmla="*/ 0 w 50"/>
                  <a:gd name="T5" fmla="*/ 0 h 11"/>
                  <a:gd name="T6" fmla="*/ 0 w 50"/>
                  <a:gd name="T7" fmla="*/ 0 h 11"/>
                  <a:gd name="T8" fmla="*/ 0 w 50"/>
                  <a:gd name="T9" fmla="*/ 0 h 11"/>
                  <a:gd name="T10" fmla="*/ 0 w 50"/>
                  <a:gd name="T11" fmla="*/ 0 h 11"/>
                  <a:gd name="T12" fmla="*/ 0 w 50"/>
                  <a:gd name="T13" fmla="*/ 0 h 11"/>
                  <a:gd name="T14" fmla="*/ 0 w 50"/>
                  <a:gd name="T15" fmla="*/ 0 h 11"/>
                  <a:gd name="T16" fmla="*/ 0 w 50"/>
                  <a:gd name="T17" fmla="*/ 0 h 11"/>
                  <a:gd name="T18" fmla="*/ 0 w 50"/>
                  <a:gd name="T19" fmla="*/ 0 h 11"/>
                  <a:gd name="T20" fmla="*/ 0 w 50"/>
                  <a:gd name="T21" fmla="*/ 0 h 11"/>
                  <a:gd name="T22" fmla="*/ 0 w 50"/>
                  <a:gd name="T23" fmla="*/ 0 h 11"/>
                  <a:gd name="T24" fmla="*/ 0 w 50"/>
                  <a:gd name="T25" fmla="*/ 0 h 11"/>
                  <a:gd name="T26" fmla="*/ 0 w 50"/>
                  <a:gd name="T27" fmla="*/ 0 h 11"/>
                  <a:gd name="T28" fmla="*/ 0 w 50"/>
                  <a:gd name="T29" fmla="*/ 0 h 11"/>
                  <a:gd name="T30" fmla="*/ 0 w 50"/>
                  <a:gd name="T31" fmla="*/ 0 h 11"/>
                  <a:gd name="T32" fmla="*/ 0 w 50"/>
                  <a:gd name="T33" fmla="*/ 0 h 11"/>
                  <a:gd name="T34" fmla="*/ 0 w 50"/>
                  <a:gd name="T35" fmla="*/ 0 h 11"/>
                  <a:gd name="T36" fmla="*/ 0 w 50"/>
                  <a:gd name="T37" fmla="*/ 0 h 11"/>
                  <a:gd name="T38" fmla="*/ 0 w 50"/>
                  <a:gd name="T39" fmla="*/ 0 h 11"/>
                  <a:gd name="T40" fmla="*/ 0 w 50"/>
                  <a:gd name="T41" fmla="*/ 0 h 11"/>
                  <a:gd name="T42" fmla="*/ 0 w 50"/>
                  <a:gd name="T43" fmla="*/ 0 h 11"/>
                  <a:gd name="T44" fmla="*/ 0 w 50"/>
                  <a:gd name="T45" fmla="*/ 0 h 11"/>
                  <a:gd name="T46" fmla="*/ 0 w 50"/>
                  <a:gd name="T47" fmla="*/ 0 h 11"/>
                  <a:gd name="T48" fmla="*/ 0 w 50"/>
                  <a:gd name="T49" fmla="*/ 0 h 11"/>
                  <a:gd name="T50" fmla="*/ 0 w 50"/>
                  <a:gd name="T51" fmla="*/ 0 h 11"/>
                  <a:gd name="T52" fmla="*/ 0 w 50"/>
                  <a:gd name="T53" fmla="*/ 0 h 11"/>
                  <a:gd name="T54" fmla="*/ 0 w 50"/>
                  <a:gd name="T55" fmla="*/ 0 h 11"/>
                  <a:gd name="T56" fmla="*/ 0 w 50"/>
                  <a:gd name="T57" fmla="*/ 0 h 11"/>
                  <a:gd name="T58" fmla="*/ 0 w 50"/>
                  <a:gd name="T59" fmla="*/ 0 h 11"/>
                  <a:gd name="T60" fmla="*/ 0 w 50"/>
                  <a:gd name="T61" fmla="*/ 0 h 11"/>
                  <a:gd name="T62" fmla="*/ 0 w 50"/>
                  <a:gd name="T63" fmla="*/ 0 h 11"/>
                  <a:gd name="T64" fmla="*/ 0 w 50"/>
                  <a:gd name="T65" fmla="*/ 0 h 11"/>
                  <a:gd name="T66" fmla="*/ 0 w 50"/>
                  <a:gd name="T67" fmla="*/ 0 h 11"/>
                  <a:gd name="T68" fmla="*/ 0 w 50"/>
                  <a:gd name="T69" fmla="*/ 0 h 11"/>
                  <a:gd name="T70" fmla="*/ 0 w 50"/>
                  <a:gd name="T71" fmla="*/ 0 h 11"/>
                  <a:gd name="T72" fmla="*/ 0 w 50"/>
                  <a:gd name="T73" fmla="*/ 0 h 11"/>
                  <a:gd name="T74" fmla="*/ 0 w 50"/>
                  <a:gd name="T75" fmla="*/ 0 h 11"/>
                  <a:gd name="T76" fmla="*/ 0 w 50"/>
                  <a:gd name="T77" fmla="*/ 0 h 11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0" t="0" r="r" b="b"/>
                <a:pathLst>
                  <a:path w="50" h="11">
                    <a:moveTo>
                      <a:pt x="25" y="11"/>
                    </a:moveTo>
                    <a:lnTo>
                      <a:pt x="24" y="11"/>
                    </a:lnTo>
                    <a:lnTo>
                      <a:pt x="23" y="11"/>
                    </a:lnTo>
                    <a:lnTo>
                      <a:pt x="21" y="11"/>
                    </a:lnTo>
                    <a:lnTo>
                      <a:pt x="20" y="11"/>
                    </a:lnTo>
                    <a:lnTo>
                      <a:pt x="19" y="11"/>
                    </a:lnTo>
                    <a:lnTo>
                      <a:pt x="18" y="10"/>
                    </a:lnTo>
                    <a:lnTo>
                      <a:pt x="16" y="10"/>
                    </a:lnTo>
                    <a:lnTo>
                      <a:pt x="15" y="10"/>
                    </a:lnTo>
                    <a:lnTo>
                      <a:pt x="14" y="9"/>
                    </a:lnTo>
                    <a:lnTo>
                      <a:pt x="13" y="9"/>
                    </a:lnTo>
                    <a:lnTo>
                      <a:pt x="12" y="8"/>
                    </a:lnTo>
                    <a:lnTo>
                      <a:pt x="7" y="6"/>
                    </a:lnTo>
                    <a:lnTo>
                      <a:pt x="6" y="5"/>
                    </a:lnTo>
                    <a:lnTo>
                      <a:pt x="5" y="4"/>
                    </a:lnTo>
                    <a:lnTo>
                      <a:pt x="4" y="3"/>
                    </a:lnTo>
                    <a:lnTo>
                      <a:pt x="3" y="2"/>
                    </a:lnTo>
                    <a:lnTo>
                      <a:pt x="2" y="1"/>
                    </a:lnTo>
                    <a:lnTo>
                      <a:pt x="1" y="0"/>
                    </a:lnTo>
                    <a:lnTo>
                      <a:pt x="0" y="0"/>
                    </a:lnTo>
                    <a:lnTo>
                      <a:pt x="50" y="0"/>
                    </a:lnTo>
                    <a:lnTo>
                      <a:pt x="49" y="1"/>
                    </a:lnTo>
                    <a:lnTo>
                      <a:pt x="48" y="2"/>
                    </a:lnTo>
                    <a:lnTo>
                      <a:pt x="47" y="3"/>
                    </a:lnTo>
                    <a:lnTo>
                      <a:pt x="42" y="7"/>
                    </a:lnTo>
                    <a:lnTo>
                      <a:pt x="40" y="8"/>
                    </a:lnTo>
                    <a:lnTo>
                      <a:pt x="39" y="8"/>
                    </a:lnTo>
                    <a:lnTo>
                      <a:pt x="38" y="9"/>
                    </a:lnTo>
                    <a:lnTo>
                      <a:pt x="37" y="9"/>
                    </a:lnTo>
                    <a:lnTo>
                      <a:pt x="36" y="10"/>
                    </a:lnTo>
                    <a:lnTo>
                      <a:pt x="34" y="10"/>
                    </a:lnTo>
                    <a:lnTo>
                      <a:pt x="33" y="10"/>
                    </a:lnTo>
                    <a:lnTo>
                      <a:pt x="32" y="11"/>
                    </a:lnTo>
                    <a:lnTo>
                      <a:pt x="31" y="11"/>
                    </a:lnTo>
                    <a:lnTo>
                      <a:pt x="29" y="11"/>
                    </a:lnTo>
                    <a:lnTo>
                      <a:pt x="28" y="11"/>
                    </a:lnTo>
                    <a:lnTo>
                      <a:pt x="27" y="11"/>
                    </a:lnTo>
                    <a:lnTo>
                      <a:pt x="25" y="11"/>
                    </a:lnTo>
                    <a:close/>
                  </a:path>
                </a:pathLst>
              </a:custGeom>
              <a:solidFill>
                <a:srgbClr val="E866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32" name="未知"/>
              <p:cNvSpPr>
                <a:spLocks/>
              </p:cNvSpPr>
              <p:nvPr/>
            </p:nvSpPr>
            <p:spPr bwMode="auto">
              <a:xfrm>
                <a:off x="906" y="480"/>
                <a:ext cx="13" cy="17"/>
              </a:xfrm>
              <a:custGeom>
                <a:avLst/>
                <a:gdLst>
                  <a:gd name="T0" fmla="*/ 0 w 33"/>
                  <a:gd name="T1" fmla="*/ 0 h 44"/>
                  <a:gd name="T2" fmla="*/ 0 w 33"/>
                  <a:gd name="T3" fmla="*/ 0 h 44"/>
                  <a:gd name="T4" fmla="*/ 0 w 33"/>
                  <a:gd name="T5" fmla="*/ 0 h 44"/>
                  <a:gd name="T6" fmla="*/ 0 w 33"/>
                  <a:gd name="T7" fmla="*/ 0 h 44"/>
                  <a:gd name="T8" fmla="*/ 0 w 33"/>
                  <a:gd name="T9" fmla="*/ 0 h 44"/>
                  <a:gd name="T10" fmla="*/ 0 w 33"/>
                  <a:gd name="T11" fmla="*/ 0 h 44"/>
                  <a:gd name="T12" fmla="*/ 0 w 33"/>
                  <a:gd name="T13" fmla="*/ 0 h 44"/>
                  <a:gd name="T14" fmla="*/ 0 w 33"/>
                  <a:gd name="T15" fmla="*/ 0 h 44"/>
                  <a:gd name="T16" fmla="*/ 0 w 33"/>
                  <a:gd name="T17" fmla="*/ 0 h 44"/>
                  <a:gd name="T18" fmla="*/ 0 w 33"/>
                  <a:gd name="T19" fmla="*/ 0 h 44"/>
                  <a:gd name="T20" fmla="*/ 0 w 33"/>
                  <a:gd name="T21" fmla="*/ 0 h 44"/>
                  <a:gd name="T22" fmla="*/ 0 w 33"/>
                  <a:gd name="T23" fmla="*/ 0 h 44"/>
                  <a:gd name="T24" fmla="*/ 0 w 33"/>
                  <a:gd name="T25" fmla="*/ 0 h 44"/>
                  <a:gd name="T26" fmla="*/ 0 w 33"/>
                  <a:gd name="T27" fmla="*/ 0 h 44"/>
                  <a:gd name="T28" fmla="*/ 0 w 33"/>
                  <a:gd name="T29" fmla="*/ 0 h 44"/>
                  <a:gd name="T30" fmla="*/ 0 w 33"/>
                  <a:gd name="T31" fmla="*/ 0 h 44"/>
                  <a:gd name="T32" fmla="*/ 0 w 33"/>
                  <a:gd name="T33" fmla="*/ 0 h 44"/>
                  <a:gd name="T34" fmla="*/ 0 w 33"/>
                  <a:gd name="T35" fmla="*/ 0 h 44"/>
                  <a:gd name="T36" fmla="*/ 0 w 33"/>
                  <a:gd name="T37" fmla="*/ 0 h 44"/>
                  <a:gd name="T38" fmla="*/ 0 w 33"/>
                  <a:gd name="T39" fmla="*/ 0 h 44"/>
                  <a:gd name="T40" fmla="*/ 0 w 33"/>
                  <a:gd name="T41" fmla="*/ 0 h 44"/>
                  <a:gd name="T42" fmla="*/ 0 w 33"/>
                  <a:gd name="T43" fmla="*/ 0 h 44"/>
                  <a:gd name="T44" fmla="*/ 0 w 33"/>
                  <a:gd name="T45" fmla="*/ 0 h 44"/>
                  <a:gd name="T46" fmla="*/ 0 w 33"/>
                  <a:gd name="T47" fmla="*/ 0 h 44"/>
                  <a:gd name="T48" fmla="*/ 0 w 33"/>
                  <a:gd name="T49" fmla="*/ 0 h 44"/>
                  <a:gd name="T50" fmla="*/ 0 w 33"/>
                  <a:gd name="T51" fmla="*/ 0 h 44"/>
                  <a:gd name="T52" fmla="*/ 0 w 33"/>
                  <a:gd name="T53" fmla="*/ 0 h 44"/>
                  <a:gd name="T54" fmla="*/ 0 w 33"/>
                  <a:gd name="T55" fmla="*/ 0 h 44"/>
                  <a:gd name="T56" fmla="*/ 0 w 33"/>
                  <a:gd name="T57" fmla="*/ 0 h 44"/>
                  <a:gd name="T58" fmla="*/ 0 w 33"/>
                  <a:gd name="T59" fmla="*/ 0 h 44"/>
                  <a:gd name="T60" fmla="*/ 0 w 33"/>
                  <a:gd name="T61" fmla="*/ 0 h 44"/>
                  <a:gd name="T62" fmla="*/ 0 w 33"/>
                  <a:gd name="T63" fmla="*/ 0 h 44"/>
                  <a:gd name="T64" fmla="*/ 0 w 33"/>
                  <a:gd name="T65" fmla="*/ 0 h 44"/>
                  <a:gd name="T66" fmla="*/ 0 w 33"/>
                  <a:gd name="T67" fmla="*/ 0 h 44"/>
                  <a:gd name="T68" fmla="*/ 0 w 33"/>
                  <a:gd name="T69" fmla="*/ 0 h 44"/>
                  <a:gd name="T70" fmla="*/ 0 w 33"/>
                  <a:gd name="T71" fmla="*/ 0 h 44"/>
                  <a:gd name="T72" fmla="*/ 0 w 33"/>
                  <a:gd name="T73" fmla="*/ 0 h 44"/>
                  <a:gd name="T74" fmla="*/ 0 w 33"/>
                  <a:gd name="T75" fmla="*/ 0 h 44"/>
                  <a:gd name="T76" fmla="*/ 0 w 33"/>
                  <a:gd name="T77" fmla="*/ 0 h 44"/>
                  <a:gd name="T78" fmla="*/ 0 w 33"/>
                  <a:gd name="T79" fmla="*/ 0 h 44"/>
                  <a:gd name="T80" fmla="*/ 0 w 33"/>
                  <a:gd name="T81" fmla="*/ 0 h 44"/>
                  <a:gd name="T82" fmla="*/ 0 w 33"/>
                  <a:gd name="T83" fmla="*/ 0 h 44"/>
                  <a:gd name="T84" fmla="*/ 0 w 33"/>
                  <a:gd name="T85" fmla="*/ 0 h 44"/>
                  <a:gd name="T86" fmla="*/ 0 w 33"/>
                  <a:gd name="T87" fmla="*/ 0 h 44"/>
                  <a:gd name="T88" fmla="*/ 0 w 33"/>
                  <a:gd name="T89" fmla="*/ 0 h 44"/>
                  <a:gd name="T90" fmla="*/ 0 w 33"/>
                  <a:gd name="T91" fmla="*/ 0 h 44"/>
                  <a:gd name="T92" fmla="*/ 0 w 33"/>
                  <a:gd name="T93" fmla="*/ 0 h 44"/>
                  <a:gd name="T94" fmla="*/ 0 w 33"/>
                  <a:gd name="T95" fmla="*/ 0 h 44"/>
                  <a:gd name="T96" fmla="*/ 0 w 33"/>
                  <a:gd name="T97" fmla="*/ 0 h 44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0" t="0" r="r" b="b"/>
                <a:pathLst>
                  <a:path w="33" h="44">
                    <a:moveTo>
                      <a:pt x="8" y="44"/>
                    </a:moveTo>
                    <a:lnTo>
                      <a:pt x="8" y="44"/>
                    </a:lnTo>
                    <a:lnTo>
                      <a:pt x="8" y="43"/>
                    </a:lnTo>
                    <a:lnTo>
                      <a:pt x="7" y="42"/>
                    </a:lnTo>
                    <a:lnTo>
                      <a:pt x="7" y="41"/>
                    </a:lnTo>
                    <a:lnTo>
                      <a:pt x="6" y="41"/>
                    </a:lnTo>
                    <a:lnTo>
                      <a:pt x="6" y="40"/>
                    </a:lnTo>
                    <a:lnTo>
                      <a:pt x="5" y="40"/>
                    </a:lnTo>
                    <a:lnTo>
                      <a:pt x="5" y="39"/>
                    </a:lnTo>
                    <a:lnTo>
                      <a:pt x="3" y="35"/>
                    </a:lnTo>
                    <a:lnTo>
                      <a:pt x="3" y="34"/>
                    </a:lnTo>
                    <a:lnTo>
                      <a:pt x="2" y="33"/>
                    </a:lnTo>
                    <a:lnTo>
                      <a:pt x="2" y="32"/>
                    </a:lnTo>
                    <a:lnTo>
                      <a:pt x="2" y="31"/>
                    </a:lnTo>
                    <a:lnTo>
                      <a:pt x="1" y="30"/>
                    </a:lnTo>
                    <a:lnTo>
                      <a:pt x="1" y="29"/>
                    </a:lnTo>
                    <a:lnTo>
                      <a:pt x="1" y="28"/>
                    </a:lnTo>
                    <a:lnTo>
                      <a:pt x="1" y="27"/>
                    </a:lnTo>
                    <a:lnTo>
                      <a:pt x="1" y="26"/>
                    </a:lnTo>
                    <a:lnTo>
                      <a:pt x="1" y="25"/>
                    </a:lnTo>
                    <a:lnTo>
                      <a:pt x="0" y="25"/>
                    </a:lnTo>
                    <a:lnTo>
                      <a:pt x="0" y="24"/>
                    </a:lnTo>
                    <a:lnTo>
                      <a:pt x="0" y="23"/>
                    </a:lnTo>
                    <a:lnTo>
                      <a:pt x="0" y="22"/>
                    </a:lnTo>
                    <a:lnTo>
                      <a:pt x="0" y="21"/>
                    </a:lnTo>
                    <a:lnTo>
                      <a:pt x="0" y="20"/>
                    </a:lnTo>
                    <a:lnTo>
                      <a:pt x="1" y="19"/>
                    </a:lnTo>
                    <a:lnTo>
                      <a:pt x="1" y="18"/>
                    </a:lnTo>
                    <a:lnTo>
                      <a:pt x="1" y="17"/>
                    </a:lnTo>
                    <a:lnTo>
                      <a:pt x="1" y="16"/>
                    </a:lnTo>
                    <a:lnTo>
                      <a:pt x="1" y="15"/>
                    </a:lnTo>
                    <a:lnTo>
                      <a:pt x="1" y="14"/>
                    </a:lnTo>
                    <a:lnTo>
                      <a:pt x="2" y="13"/>
                    </a:lnTo>
                    <a:lnTo>
                      <a:pt x="2" y="12"/>
                    </a:lnTo>
                    <a:lnTo>
                      <a:pt x="2" y="11"/>
                    </a:lnTo>
                    <a:lnTo>
                      <a:pt x="3" y="10"/>
                    </a:lnTo>
                    <a:lnTo>
                      <a:pt x="3" y="9"/>
                    </a:lnTo>
                    <a:lnTo>
                      <a:pt x="4" y="8"/>
                    </a:lnTo>
                    <a:lnTo>
                      <a:pt x="4" y="7"/>
                    </a:lnTo>
                    <a:lnTo>
                      <a:pt x="4" y="6"/>
                    </a:lnTo>
                    <a:lnTo>
                      <a:pt x="5" y="6"/>
                    </a:lnTo>
                    <a:lnTo>
                      <a:pt x="5" y="5"/>
                    </a:lnTo>
                    <a:lnTo>
                      <a:pt x="5" y="4"/>
                    </a:lnTo>
                    <a:lnTo>
                      <a:pt x="6" y="4"/>
                    </a:lnTo>
                    <a:lnTo>
                      <a:pt x="6" y="3"/>
                    </a:lnTo>
                    <a:lnTo>
                      <a:pt x="7" y="3"/>
                    </a:lnTo>
                    <a:lnTo>
                      <a:pt x="7" y="2"/>
                    </a:lnTo>
                    <a:lnTo>
                      <a:pt x="8" y="1"/>
                    </a:lnTo>
                    <a:lnTo>
                      <a:pt x="8" y="0"/>
                    </a:lnTo>
                    <a:lnTo>
                      <a:pt x="33" y="0"/>
                    </a:lnTo>
                    <a:lnTo>
                      <a:pt x="32" y="0"/>
                    </a:lnTo>
                    <a:lnTo>
                      <a:pt x="31" y="0"/>
                    </a:lnTo>
                    <a:lnTo>
                      <a:pt x="30" y="1"/>
                    </a:lnTo>
                    <a:lnTo>
                      <a:pt x="29" y="1"/>
                    </a:lnTo>
                    <a:lnTo>
                      <a:pt x="23" y="3"/>
                    </a:lnTo>
                    <a:lnTo>
                      <a:pt x="13" y="15"/>
                    </a:lnTo>
                    <a:lnTo>
                      <a:pt x="12" y="20"/>
                    </a:lnTo>
                    <a:lnTo>
                      <a:pt x="12" y="21"/>
                    </a:lnTo>
                    <a:lnTo>
                      <a:pt x="12" y="22"/>
                    </a:lnTo>
                    <a:lnTo>
                      <a:pt x="12" y="23"/>
                    </a:lnTo>
                    <a:lnTo>
                      <a:pt x="12" y="24"/>
                    </a:lnTo>
                    <a:lnTo>
                      <a:pt x="12" y="25"/>
                    </a:lnTo>
                    <a:lnTo>
                      <a:pt x="12" y="26"/>
                    </a:lnTo>
                    <a:lnTo>
                      <a:pt x="12" y="27"/>
                    </a:lnTo>
                    <a:lnTo>
                      <a:pt x="16" y="35"/>
                    </a:lnTo>
                    <a:lnTo>
                      <a:pt x="20" y="39"/>
                    </a:lnTo>
                    <a:lnTo>
                      <a:pt x="21" y="40"/>
                    </a:lnTo>
                    <a:lnTo>
                      <a:pt x="22" y="41"/>
                    </a:lnTo>
                    <a:lnTo>
                      <a:pt x="23" y="41"/>
                    </a:lnTo>
                    <a:lnTo>
                      <a:pt x="33" y="44"/>
                    </a:lnTo>
                  </a:path>
                </a:pathLst>
              </a:custGeom>
              <a:solidFill>
                <a:srgbClr val="E866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33" name="未知"/>
              <p:cNvSpPr>
                <a:spLocks/>
              </p:cNvSpPr>
              <p:nvPr/>
            </p:nvSpPr>
            <p:spPr bwMode="auto">
              <a:xfrm>
                <a:off x="919" y="480"/>
                <a:ext cx="13" cy="17"/>
              </a:xfrm>
              <a:custGeom>
                <a:avLst/>
                <a:gdLst>
                  <a:gd name="T0" fmla="*/ 0 w 33"/>
                  <a:gd name="T1" fmla="*/ 0 h 44"/>
                  <a:gd name="T2" fmla="*/ 0 w 33"/>
                  <a:gd name="T3" fmla="*/ 0 h 44"/>
                  <a:gd name="T4" fmla="*/ 0 w 33"/>
                  <a:gd name="T5" fmla="*/ 0 h 44"/>
                  <a:gd name="T6" fmla="*/ 0 w 33"/>
                  <a:gd name="T7" fmla="*/ 0 h 44"/>
                  <a:gd name="T8" fmla="*/ 0 w 33"/>
                  <a:gd name="T9" fmla="*/ 0 h 44"/>
                  <a:gd name="T10" fmla="*/ 0 w 33"/>
                  <a:gd name="T11" fmla="*/ 0 h 44"/>
                  <a:gd name="T12" fmla="*/ 0 w 33"/>
                  <a:gd name="T13" fmla="*/ 0 h 44"/>
                  <a:gd name="T14" fmla="*/ 0 w 33"/>
                  <a:gd name="T15" fmla="*/ 0 h 44"/>
                  <a:gd name="T16" fmla="*/ 0 w 33"/>
                  <a:gd name="T17" fmla="*/ 0 h 44"/>
                  <a:gd name="T18" fmla="*/ 0 w 33"/>
                  <a:gd name="T19" fmla="*/ 0 h 44"/>
                  <a:gd name="T20" fmla="*/ 0 w 33"/>
                  <a:gd name="T21" fmla="*/ 0 h 44"/>
                  <a:gd name="T22" fmla="*/ 0 w 33"/>
                  <a:gd name="T23" fmla="*/ 0 h 44"/>
                  <a:gd name="T24" fmla="*/ 0 w 33"/>
                  <a:gd name="T25" fmla="*/ 0 h 44"/>
                  <a:gd name="T26" fmla="*/ 0 w 33"/>
                  <a:gd name="T27" fmla="*/ 0 h 44"/>
                  <a:gd name="T28" fmla="*/ 0 w 33"/>
                  <a:gd name="T29" fmla="*/ 0 h 44"/>
                  <a:gd name="T30" fmla="*/ 0 w 33"/>
                  <a:gd name="T31" fmla="*/ 0 h 44"/>
                  <a:gd name="T32" fmla="*/ 0 w 33"/>
                  <a:gd name="T33" fmla="*/ 0 h 44"/>
                  <a:gd name="T34" fmla="*/ 0 w 33"/>
                  <a:gd name="T35" fmla="*/ 0 h 44"/>
                  <a:gd name="T36" fmla="*/ 0 w 33"/>
                  <a:gd name="T37" fmla="*/ 0 h 44"/>
                  <a:gd name="T38" fmla="*/ 0 w 33"/>
                  <a:gd name="T39" fmla="*/ 0 h 44"/>
                  <a:gd name="T40" fmla="*/ 0 w 33"/>
                  <a:gd name="T41" fmla="*/ 0 h 44"/>
                  <a:gd name="T42" fmla="*/ 0 w 33"/>
                  <a:gd name="T43" fmla="*/ 0 h 44"/>
                  <a:gd name="T44" fmla="*/ 0 w 33"/>
                  <a:gd name="T45" fmla="*/ 0 h 44"/>
                  <a:gd name="T46" fmla="*/ 0 w 33"/>
                  <a:gd name="T47" fmla="*/ 0 h 44"/>
                  <a:gd name="T48" fmla="*/ 0 w 33"/>
                  <a:gd name="T49" fmla="*/ 0 h 44"/>
                  <a:gd name="T50" fmla="*/ 0 w 33"/>
                  <a:gd name="T51" fmla="*/ 0 h 44"/>
                  <a:gd name="T52" fmla="*/ 0 w 33"/>
                  <a:gd name="T53" fmla="*/ 0 h 44"/>
                  <a:gd name="T54" fmla="*/ 0 w 33"/>
                  <a:gd name="T55" fmla="*/ 0 h 44"/>
                  <a:gd name="T56" fmla="*/ 0 w 33"/>
                  <a:gd name="T57" fmla="*/ 0 h 44"/>
                  <a:gd name="T58" fmla="*/ 0 w 33"/>
                  <a:gd name="T59" fmla="*/ 0 h 44"/>
                  <a:gd name="T60" fmla="*/ 0 w 33"/>
                  <a:gd name="T61" fmla="*/ 0 h 44"/>
                  <a:gd name="T62" fmla="*/ 0 w 33"/>
                  <a:gd name="T63" fmla="*/ 0 h 44"/>
                  <a:gd name="T64" fmla="*/ 0 w 33"/>
                  <a:gd name="T65" fmla="*/ 0 h 44"/>
                  <a:gd name="T66" fmla="*/ 0 w 33"/>
                  <a:gd name="T67" fmla="*/ 0 h 44"/>
                  <a:gd name="T68" fmla="*/ 0 w 33"/>
                  <a:gd name="T69" fmla="*/ 0 h 44"/>
                  <a:gd name="T70" fmla="*/ 0 w 33"/>
                  <a:gd name="T71" fmla="*/ 0 h 44"/>
                  <a:gd name="T72" fmla="*/ 0 w 33"/>
                  <a:gd name="T73" fmla="*/ 0 h 44"/>
                  <a:gd name="T74" fmla="*/ 0 w 33"/>
                  <a:gd name="T75" fmla="*/ 0 h 44"/>
                  <a:gd name="T76" fmla="*/ 0 w 33"/>
                  <a:gd name="T77" fmla="*/ 0 h 44"/>
                  <a:gd name="T78" fmla="*/ 0 w 33"/>
                  <a:gd name="T79" fmla="*/ 0 h 44"/>
                  <a:gd name="T80" fmla="*/ 0 w 33"/>
                  <a:gd name="T81" fmla="*/ 0 h 44"/>
                  <a:gd name="T82" fmla="*/ 0 w 33"/>
                  <a:gd name="T83" fmla="*/ 0 h 44"/>
                  <a:gd name="T84" fmla="*/ 0 w 33"/>
                  <a:gd name="T85" fmla="*/ 0 h 44"/>
                  <a:gd name="T86" fmla="*/ 0 w 33"/>
                  <a:gd name="T87" fmla="*/ 0 h 44"/>
                  <a:gd name="T88" fmla="*/ 0 w 33"/>
                  <a:gd name="T89" fmla="*/ 0 h 44"/>
                  <a:gd name="T90" fmla="*/ 0 w 33"/>
                  <a:gd name="T91" fmla="*/ 0 h 44"/>
                  <a:gd name="T92" fmla="*/ 0 w 33"/>
                  <a:gd name="T93" fmla="*/ 0 h 44"/>
                  <a:gd name="T94" fmla="*/ 0 w 33"/>
                  <a:gd name="T95" fmla="*/ 0 h 44"/>
                  <a:gd name="T96" fmla="*/ 0 w 33"/>
                  <a:gd name="T97" fmla="*/ 0 h 44"/>
                  <a:gd name="T98" fmla="*/ 0 w 33"/>
                  <a:gd name="T99" fmla="*/ 0 h 44"/>
                  <a:gd name="T100" fmla="*/ 0 w 33"/>
                  <a:gd name="T101" fmla="*/ 0 h 44"/>
                  <a:gd name="T102" fmla="*/ 0 w 33"/>
                  <a:gd name="T103" fmla="*/ 0 h 44"/>
                  <a:gd name="T104" fmla="*/ 0 w 33"/>
                  <a:gd name="T105" fmla="*/ 0 h 44"/>
                  <a:gd name="T106" fmla="*/ 0 w 33"/>
                  <a:gd name="T107" fmla="*/ 0 h 44"/>
                  <a:gd name="T108" fmla="*/ 0 w 33"/>
                  <a:gd name="T109" fmla="*/ 0 h 44"/>
                  <a:gd name="T110" fmla="*/ 0 w 33"/>
                  <a:gd name="T111" fmla="*/ 0 h 44"/>
                  <a:gd name="T112" fmla="*/ 0 w 33"/>
                  <a:gd name="T113" fmla="*/ 0 h 44"/>
                  <a:gd name="T114" fmla="*/ 0 w 33"/>
                  <a:gd name="T115" fmla="*/ 0 h 44"/>
                  <a:gd name="T116" fmla="*/ 0 w 33"/>
                  <a:gd name="T117" fmla="*/ 0 h 44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</a:gdLst>
                <a:ahLst/>
                <a:cxnLst>
                  <a:cxn ang="T118">
                    <a:pos x="T0" y="T1"/>
                  </a:cxn>
                  <a:cxn ang="T119">
                    <a:pos x="T2" y="T3"/>
                  </a:cxn>
                  <a:cxn ang="T120">
                    <a:pos x="T4" y="T5"/>
                  </a:cxn>
                  <a:cxn ang="T121">
                    <a:pos x="T6" y="T7"/>
                  </a:cxn>
                  <a:cxn ang="T122">
                    <a:pos x="T8" y="T9"/>
                  </a:cxn>
                  <a:cxn ang="T123">
                    <a:pos x="T10" y="T11"/>
                  </a:cxn>
                  <a:cxn ang="T124">
                    <a:pos x="T12" y="T13"/>
                  </a:cxn>
                  <a:cxn ang="T125">
                    <a:pos x="T14" y="T15"/>
                  </a:cxn>
                  <a:cxn ang="T126">
                    <a:pos x="T16" y="T17"/>
                  </a:cxn>
                  <a:cxn ang="T127">
                    <a:pos x="T18" y="T19"/>
                  </a:cxn>
                  <a:cxn ang="T128">
                    <a:pos x="T20" y="T21"/>
                  </a:cxn>
                  <a:cxn ang="T129">
                    <a:pos x="T22" y="T23"/>
                  </a:cxn>
                  <a:cxn ang="T130">
                    <a:pos x="T24" y="T25"/>
                  </a:cxn>
                  <a:cxn ang="T131">
                    <a:pos x="T26" y="T27"/>
                  </a:cxn>
                  <a:cxn ang="T132">
                    <a:pos x="T28" y="T29"/>
                  </a:cxn>
                  <a:cxn ang="T133">
                    <a:pos x="T30" y="T31"/>
                  </a:cxn>
                  <a:cxn ang="T134">
                    <a:pos x="T32" y="T33"/>
                  </a:cxn>
                  <a:cxn ang="T135">
                    <a:pos x="T34" y="T35"/>
                  </a:cxn>
                  <a:cxn ang="T136">
                    <a:pos x="T36" y="T37"/>
                  </a:cxn>
                  <a:cxn ang="T137">
                    <a:pos x="T38" y="T39"/>
                  </a:cxn>
                  <a:cxn ang="T138">
                    <a:pos x="T40" y="T41"/>
                  </a:cxn>
                  <a:cxn ang="T139">
                    <a:pos x="T42" y="T43"/>
                  </a:cxn>
                  <a:cxn ang="T140">
                    <a:pos x="T44" y="T45"/>
                  </a:cxn>
                  <a:cxn ang="T141">
                    <a:pos x="T46" y="T47"/>
                  </a:cxn>
                  <a:cxn ang="T142">
                    <a:pos x="T48" y="T49"/>
                  </a:cxn>
                  <a:cxn ang="T143">
                    <a:pos x="T50" y="T51"/>
                  </a:cxn>
                  <a:cxn ang="T144">
                    <a:pos x="T52" y="T53"/>
                  </a:cxn>
                  <a:cxn ang="T145">
                    <a:pos x="T54" y="T55"/>
                  </a:cxn>
                  <a:cxn ang="T146">
                    <a:pos x="T56" y="T57"/>
                  </a:cxn>
                  <a:cxn ang="T147">
                    <a:pos x="T58" y="T59"/>
                  </a:cxn>
                  <a:cxn ang="T148">
                    <a:pos x="T60" y="T61"/>
                  </a:cxn>
                  <a:cxn ang="T149">
                    <a:pos x="T62" y="T63"/>
                  </a:cxn>
                  <a:cxn ang="T150">
                    <a:pos x="T64" y="T65"/>
                  </a:cxn>
                  <a:cxn ang="T151">
                    <a:pos x="T66" y="T67"/>
                  </a:cxn>
                  <a:cxn ang="T152">
                    <a:pos x="T68" y="T69"/>
                  </a:cxn>
                  <a:cxn ang="T153">
                    <a:pos x="T70" y="T71"/>
                  </a:cxn>
                  <a:cxn ang="T154">
                    <a:pos x="T72" y="T73"/>
                  </a:cxn>
                  <a:cxn ang="T155">
                    <a:pos x="T74" y="T75"/>
                  </a:cxn>
                  <a:cxn ang="T156">
                    <a:pos x="T76" y="T77"/>
                  </a:cxn>
                  <a:cxn ang="T157">
                    <a:pos x="T78" y="T79"/>
                  </a:cxn>
                  <a:cxn ang="T158">
                    <a:pos x="T80" y="T81"/>
                  </a:cxn>
                  <a:cxn ang="T159">
                    <a:pos x="T82" y="T83"/>
                  </a:cxn>
                  <a:cxn ang="T160">
                    <a:pos x="T84" y="T85"/>
                  </a:cxn>
                  <a:cxn ang="T161">
                    <a:pos x="T86" y="T87"/>
                  </a:cxn>
                  <a:cxn ang="T162">
                    <a:pos x="T88" y="T89"/>
                  </a:cxn>
                  <a:cxn ang="T163">
                    <a:pos x="T90" y="T91"/>
                  </a:cxn>
                  <a:cxn ang="T164">
                    <a:pos x="T92" y="T93"/>
                  </a:cxn>
                  <a:cxn ang="T165">
                    <a:pos x="T94" y="T95"/>
                  </a:cxn>
                  <a:cxn ang="T166">
                    <a:pos x="T96" y="T97"/>
                  </a:cxn>
                  <a:cxn ang="T167">
                    <a:pos x="T98" y="T99"/>
                  </a:cxn>
                  <a:cxn ang="T168">
                    <a:pos x="T100" y="T101"/>
                  </a:cxn>
                  <a:cxn ang="T169">
                    <a:pos x="T102" y="T103"/>
                  </a:cxn>
                  <a:cxn ang="T170">
                    <a:pos x="T104" y="T105"/>
                  </a:cxn>
                  <a:cxn ang="T171">
                    <a:pos x="T106" y="T107"/>
                  </a:cxn>
                  <a:cxn ang="T172">
                    <a:pos x="T108" y="T109"/>
                  </a:cxn>
                  <a:cxn ang="T173">
                    <a:pos x="T110" y="T111"/>
                  </a:cxn>
                  <a:cxn ang="T174">
                    <a:pos x="T112" y="T113"/>
                  </a:cxn>
                  <a:cxn ang="T175">
                    <a:pos x="T114" y="T115"/>
                  </a:cxn>
                  <a:cxn ang="T176">
                    <a:pos x="T116" y="T117"/>
                  </a:cxn>
                </a:cxnLst>
                <a:rect l="0" t="0" r="r" b="b"/>
                <a:pathLst>
                  <a:path w="33" h="44">
                    <a:moveTo>
                      <a:pt x="0" y="44"/>
                    </a:moveTo>
                    <a:lnTo>
                      <a:pt x="4" y="44"/>
                    </a:lnTo>
                    <a:lnTo>
                      <a:pt x="5" y="43"/>
                    </a:lnTo>
                    <a:lnTo>
                      <a:pt x="6" y="43"/>
                    </a:lnTo>
                    <a:lnTo>
                      <a:pt x="7" y="43"/>
                    </a:lnTo>
                    <a:lnTo>
                      <a:pt x="8" y="42"/>
                    </a:lnTo>
                    <a:lnTo>
                      <a:pt x="12" y="40"/>
                    </a:lnTo>
                    <a:lnTo>
                      <a:pt x="13" y="40"/>
                    </a:lnTo>
                    <a:lnTo>
                      <a:pt x="14" y="39"/>
                    </a:lnTo>
                    <a:lnTo>
                      <a:pt x="17" y="36"/>
                    </a:lnTo>
                    <a:lnTo>
                      <a:pt x="18" y="35"/>
                    </a:lnTo>
                    <a:lnTo>
                      <a:pt x="19" y="34"/>
                    </a:lnTo>
                    <a:lnTo>
                      <a:pt x="19" y="33"/>
                    </a:lnTo>
                    <a:lnTo>
                      <a:pt x="20" y="32"/>
                    </a:lnTo>
                    <a:lnTo>
                      <a:pt x="20" y="31"/>
                    </a:lnTo>
                    <a:lnTo>
                      <a:pt x="21" y="30"/>
                    </a:lnTo>
                    <a:lnTo>
                      <a:pt x="22" y="25"/>
                    </a:lnTo>
                    <a:lnTo>
                      <a:pt x="22" y="24"/>
                    </a:lnTo>
                    <a:lnTo>
                      <a:pt x="22" y="23"/>
                    </a:lnTo>
                    <a:lnTo>
                      <a:pt x="22" y="22"/>
                    </a:lnTo>
                    <a:lnTo>
                      <a:pt x="21" y="16"/>
                    </a:lnTo>
                    <a:lnTo>
                      <a:pt x="21" y="14"/>
                    </a:lnTo>
                    <a:lnTo>
                      <a:pt x="20" y="13"/>
                    </a:lnTo>
                    <a:lnTo>
                      <a:pt x="20" y="12"/>
                    </a:lnTo>
                    <a:lnTo>
                      <a:pt x="19" y="11"/>
                    </a:lnTo>
                    <a:lnTo>
                      <a:pt x="18" y="9"/>
                    </a:lnTo>
                    <a:lnTo>
                      <a:pt x="17" y="8"/>
                    </a:lnTo>
                    <a:lnTo>
                      <a:pt x="16" y="7"/>
                    </a:lnTo>
                    <a:lnTo>
                      <a:pt x="14" y="5"/>
                    </a:lnTo>
                    <a:lnTo>
                      <a:pt x="13" y="4"/>
                    </a:lnTo>
                    <a:lnTo>
                      <a:pt x="12" y="4"/>
                    </a:lnTo>
                    <a:lnTo>
                      <a:pt x="8" y="2"/>
                    </a:lnTo>
                    <a:lnTo>
                      <a:pt x="7" y="1"/>
                    </a:lnTo>
                    <a:lnTo>
                      <a:pt x="6" y="1"/>
                    </a:lnTo>
                    <a:lnTo>
                      <a:pt x="5" y="1"/>
                    </a:lnTo>
                    <a:lnTo>
                      <a:pt x="4" y="1"/>
                    </a:lnTo>
                    <a:lnTo>
                      <a:pt x="3" y="0"/>
                    </a:lnTo>
                    <a:lnTo>
                      <a:pt x="2" y="0"/>
                    </a:lnTo>
                    <a:lnTo>
                      <a:pt x="1" y="0"/>
                    </a:lnTo>
                    <a:lnTo>
                      <a:pt x="0" y="0"/>
                    </a:lnTo>
                    <a:lnTo>
                      <a:pt x="25" y="0"/>
                    </a:lnTo>
                    <a:lnTo>
                      <a:pt x="26" y="1"/>
                    </a:lnTo>
                    <a:lnTo>
                      <a:pt x="26" y="2"/>
                    </a:lnTo>
                    <a:lnTo>
                      <a:pt x="27" y="2"/>
                    </a:lnTo>
                    <a:lnTo>
                      <a:pt x="27" y="3"/>
                    </a:lnTo>
                    <a:lnTo>
                      <a:pt x="28" y="4"/>
                    </a:lnTo>
                    <a:lnTo>
                      <a:pt x="29" y="5"/>
                    </a:lnTo>
                    <a:lnTo>
                      <a:pt x="29" y="6"/>
                    </a:lnTo>
                    <a:lnTo>
                      <a:pt x="30" y="7"/>
                    </a:lnTo>
                    <a:lnTo>
                      <a:pt x="30" y="8"/>
                    </a:lnTo>
                    <a:lnTo>
                      <a:pt x="31" y="9"/>
                    </a:lnTo>
                    <a:lnTo>
                      <a:pt x="31" y="11"/>
                    </a:lnTo>
                    <a:lnTo>
                      <a:pt x="32" y="11"/>
                    </a:lnTo>
                    <a:lnTo>
                      <a:pt x="32" y="12"/>
                    </a:lnTo>
                    <a:lnTo>
                      <a:pt x="33" y="17"/>
                    </a:lnTo>
                    <a:lnTo>
                      <a:pt x="33" y="18"/>
                    </a:lnTo>
                    <a:lnTo>
                      <a:pt x="33" y="19"/>
                    </a:lnTo>
                    <a:lnTo>
                      <a:pt x="33" y="20"/>
                    </a:lnTo>
                    <a:lnTo>
                      <a:pt x="33" y="21"/>
                    </a:lnTo>
                    <a:lnTo>
                      <a:pt x="33" y="22"/>
                    </a:lnTo>
                    <a:lnTo>
                      <a:pt x="33" y="23"/>
                    </a:lnTo>
                    <a:lnTo>
                      <a:pt x="33" y="24"/>
                    </a:lnTo>
                    <a:lnTo>
                      <a:pt x="33" y="25"/>
                    </a:lnTo>
                    <a:lnTo>
                      <a:pt x="33" y="26"/>
                    </a:lnTo>
                    <a:lnTo>
                      <a:pt x="33" y="27"/>
                    </a:lnTo>
                    <a:lnTo>
                      <a:pt x="33" y="29"/>
                    </a:lnTo>
                    <a:lnTo>
                      <a:pt x="33" y="30"/>
                    </a:lnTo>
                    <a:lnTo>
                      <a:pt x="32" y="30"/>
                    </a:lnTo>
                    <a:lnTo>
                      <a:pt x="32" y="31"/>
                    </a:lnTo>
                    <a:lnTo>
                      <a:pt x="32" y="32"/>
                    </a:lnTo>
                    <a:lnTo>
                      <a:pt x="32" y="33"/>
                    </a:lnTo>
                    <a:lnTo>
                      <a:pt x="31" y="34"/>
                    </a:lnTo>
                    <a:lnTo>
                      <a:pt x="31" y="35"/>
                    </a:lnTo>
                    <a:lnTo>
                      <a:pt x="30" y="36"/>
                    </a:lnTo>
                    <a:lnTo>
                      <a:pt x="30" y="37"/>
                    </a:lnTo>
                    <a:lnTo>
                      <a:pt x="29" y="38"/>
                    </a:lnTo>
                    <a:lnTo>
                      <a:pt x="29" y="39"/>
                    </a:lnTo>
                    <a:lnTo>
                      <a:pt x="28" y="40"/>
                    </a:lnTo>
                    <a:lnTo>
                      <a:pt x="28" y="41"/>
                    </a:lnTo>
                    <a:lnTo>
                      <a:pt x="27" y="41"/>
                    </a:lnTo>
                    <a:lnTo>
                      <a:pt x="27" y="42"/>
                    </a:lnTo>
                    <a:lnTo>
                      <a:pt x="26" y="42"/>
                    </a:lnTo>
                    <a:lnTo>
                      <a:pt x="26" y="43"/>
                    </a:lnTo>
                    <a:lnTo>
                      <a:pt x="26" y="44"/>
                    </a:lnTo>
                    <a:lnTo>
                      <a:pt x="25" y="44"/>
                    </a:lnTo>
                  </a:path>
                </a:pathLst>
              </a:custGeom>
              <a:solidFill>
                <a:srgbClr val="E866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34" name="未知"/>
              <p:cNvSpPr>
                <a:spLocks/>
              </p:cNvSpPr>
              <p:nvPr/>
            </p:nvSpPr>
            <p:spPr bwMode="auto">
              <a:xfrm>
                <a:off x="909" y="475"/>
                <a:ext cx="20" cy="5"/>
              </a:xfrm>
              <a:custGeom>
                <a:avLst/>
                <a:gdLst>
                  <a:gd name="T0" fmla="*/ 0 w 50"/>
                  <a:gd name="T1" fmla="*/ 0 h 11"/>
                  <a:gd name="T2" fmla="*/ 0 w 50"/>
                  <a:gd name="T3" fmla="*/ 0 h 11"/>
                  <a:gd name="T4" fmla="*/ 0 w 50"/>
                  <a:gd name="T5" fmla="*/ 0 h 11"/>
                  <a:gd name="T6" fmla="*/ 0 w 50"/>
                  <a:gd name="T7" fmla="*/ 0 h 11"/>
                  <a:gd name="T8" fmla="*/ 0 w 50"/>
                  <a:gd name="T9" fmla="*/ 0 h 11"/>
                  <a:gd name="T10" fmla="*/ 0 w 50"/>
                  <a:gd name="T11" fmla="*/ 0 h 11"/>
                  <a:gd name="T12" fmla="*/ 0 w 50"/>
                  <a:gd name="T13" fmla="*/ 0 h 11"/>
                  <a:gd name="T14" fmla="*/ 0 w 50"/>
                  <a:gd name="T15" fmla="*/ 0 h 11"/>
                  <a:gd name="T16" fmla="*/ 0 w 50"/>
                  <a:gd name="T17" fmla="*/ 0 h 11"/>
                  <a:gd name="T18" fmla="*/ 0 w 50"/>
                  <a:gd name="T19" fmla="*/ 0 h 11"/>
                  <a:gd name="T20" fmla="*/ 0 w 50"/>
                  <a:gd name="T21" fmla="*/ 0 h 11"/>
                  <a:gd name="T22" fmla="*/ 0 w 50"/>
                  <a:gd name="T23" fmla="*/ 0 h 11"/>
                  <a:gd name="T24" fmla="*/ 0 w 50"/>
                  <a:gd name="T25" fmla="*/ 0 h 11"/>
                  <a:gd name="T26" fmla="*/ 0 w 50"/>
                  <a:gd name="T27" fmla="*/ 0 h 11"/>
                  <a:gd name="T28" fmla="*/ 0 w 50"/>
                  <a:gd name="T29" fmla="*/ 0 h 11"/>
                  <a:gd name="T30" fmla="*/ 0 w 50"/>
                  <a:gd name="T31" fmla="*/ 0 h 11"/>
                  <a:gd name="T32" fmla="*/ 0 w 50"/>
                  <a:gd name="T33" fmla="*/ 0 h 11"/>
                  <a:gd name="T34" fmla="*/ 0 w 50"/>
                  <a:gd name="T35" fmla="*/ 0 h 11"/>
                  <a:gd name="T36" fmla="*/ 0 w 50"/>
                  <a:gd name="T37" fmla="*/ 0 h 11"/>
                  <a:gd name="T38" fmla="*/ 0 w 50"/>
                  <a:gd name="T39" fmla="*/ 0 h 11"/>
                  <a:gd name="T40" fmla="*/ 0 w 50"/>
                  <a:gd name="T41" fmla="*/ 0 h 11"/>
                  <a:gd name="T42" fmla="*/ 0 w 50"/>
                  <a:gd name="T43" fmla="*/ 0 h 11"/>
                  <a:gd name="T44" fmla="*/ 0 w 50"/>
                  <a:gd name="T45" fmla="*/ 0 h 11"/>
                  <a:gd name="T46" fmla="*/ 0 w 50"/>
                  <a:gd name="T47" fmla="*/ 0 h 11"/>
                  <a:gd name="T48" fmla="*/ 0 w 50"/>
                  <a:gd name="T49" fmla="*/ 0 h 11"/>
                  <a:gd name="T50" fmla="*/ 0 w 50"/>
                  <a:gd name="T51" fmla="*/ 0 h 11"/>
                  <a:gd name="T52" fmla="*/ 0 w 50"/>
                  <a:gd name="T53" fmla="*/ 0 h 11"/>
                  <a:gd name="T54" fmla="*/ 0 w 50"/>
                  <a:gd name="T55" fmla="*/ 0 h 11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</a:gdLst>
                <a:ahLst/>
                <a:cxnLst>
                  <a:cxn ang="T56">
                    <a:pos x="T0" y="T1"/>
                  </a:cxn>
                  <a:cxn ang="T57">
                    <a:pos x="T2" y="T3"/>
                  </a:cxn>
                  <a:cxn ang="T58">
                    <a:pos x="T4" y="T5"/>
                  </a:cxn>
                  <a:cxn ang="T59">
                    <a:pos x="T6" y="T7"/>
                  </a:cxn>
                  <a:cxn ang="T60">
                    <a:pos x="T8" y="T9"/>
                  </a:cxn>
                  <a:cxn ang="T61">
                    <a:pos x="T10" y="T11"/>
                  </a:cxn>
                  <a:cxn ang="T62">
                    <a:pos x="T12" y="T13"/>
                  </a:cxn>
                  <a:cxn ang="T63">
                    <a:pos x="T14" y="T15"/>
                  </a:cxn>
                  <a:cxn ang="T64">
                    <a:pos x="T16" y="T17"/>
                  </a:cxn>
                  <a:cxn ang="T65">
                    <a:pos x="T18" y="T19"/>
                  </a:cxn>
                  <a:cxn ang="T66">
                    <a:pos x="T20" y="T21"/>
                  </a:cxn>
                  <a:cxn ang="T67">
                    <a:pos x="T22" y="T23"/>
                  </a:cxn>
                  <a:cxn ang="T68">
                    <a:pos x="T24" y="T25"/>
                  </a:cxn>
                  <a:cxn ang="T69">
                    <a:pos x="T26" y="T27"/>
                  </a:cxn>
                  <a:cxn ang="T70">
                    <a:pos x="T28" y="T29"/>
                  </a:cxn>
                  <a:cxn ang="T71">
                    <a:pos x="T30" y="T31"/>
                  </a:cxn>
                  <a:cxn ang="T72">
                    <a:pos x="T32" y="T33"/>
                  </a:cxn>
                  <a:cxn ang="T73">
                    <a:pos x="T34" y="T35"/>
                  </a:cxn>
                  <a:cxn ang="T74">
                    <a:pos x="T36" y="T37"/>
                  </a:cxn>
                  <a:cxn ang="T75">
                    <a:pos x="T38" y="T39"/>
                  </a:cxn>
                  <a:cxn ang="T76">
                    <a:pos x="T40" y="T41"/>
                  </a:cxn>
                  <a:cxn ang="T77">
                    <a:pos x="T42" y="T43"/>
                  </a:cxn>
                  <a:cxn ang="T78">
                    <a:pos x="T44" y="T45"/>
                  </a:cxn>
                  <a:cxn ang="T79">
                    <a:pos x="T46" y="T47"/>
                  </a:cxn>
                  <a:cxn ang="T80">
                    <a:pos x="T48" y="T49"/>
                  </a:cxn>
                  <a:cxn ang="T81">
                    <a:pos x="T50" y="T51"/>
                  </a:cxn>
                  <a:cxn ang="T82">
                    <a:pos x="T52" y="T53"/>
                  </a:cxn>
                  <a:cxn ang="T83">
                    <a:pos x="T54" y="T55"/>
                  </a:cxn>
                </a:cxnLst>
                <a:rect l="0" t="0" r="r" b="b"/>
                <a:pathLst>
                  <a:path w="50" h="11">
                    <a:moveTo>
                      <a:pt x="0" y="11"/>
                    </a:moveTo>
                    <a:lnTo>
                      <a:pt x="1" y="11"/>
                    </a:lnTo>
                    <a:lnTo>
                      <a:pt x="2" y="10"/>
                    </a:lnTo>
                    <a:lnTo>
                      <a:pt x="3" y="9"/>
                    </a:lnTo>
                    <a:lnTo>
                      <a:pt x="4" y="8"/>
                    </a:lnTo>
                    <a:lnTo>
                      <a:pt x="5" y="7"/>
                    </a:lnTo>
                    <a:lnTo>
                      <a:pt x="6" y="6"/>
                    </a:lnTo>
                    <a:lnTo>
                      <a:pt x="7" y="6"/>
                    </a:lnTo>
                    <a:lnTo>
                      <a:pt x="8" y="5"/>
                    </a:lnTo>
                    <a:lnTo>
                      <a:pt x="9" y="4"/>
                    </a:lnTo>
                    <a:lnTo>
                      <a:pt x="20" y="0"/>
                    </a:lnTo>
                    <a:lnTo>
                      <a:pt x="21" y="0"/>
                    </a:lnTo>
                    <a:lnTo>
                      <a:pt x="23" y="0"/>
                    </a:lnTo>
                    <a:lnTo>
                      <a:pt x="24" y="0"/>
                    </a:lnTo>
                    <a:lnTo>
                      <a:pt x="25" y="0"/>
                    </a:lnTo>
                    <a:lnTo>
                      <a:pt x="27" y="0"/>
                    </a:lnTo>
                    <a:lnTo>
                      <a:pt x="28" y="0"/>
                    </a:lnTo>
                    <a:lnTo>
                      <a:pt x="36" y="2"/>
                    </a:lnTo>
                    <a:lnTo>
                      <a:pt x="42" y="4"/>
                    </a:lnTo>
                    <a:lnTo>
                      <a:pt x="43" y="5"/>
                    </a:lnTo>
                    <a:lnTo>
                      <a:pt x="44" y="6"/>
                    </a:lnTo>
                    <a:lnTo>
                      <a:pt x="45" y="6"/>
                    </a:lnTo>
                    <a:lnTo>
                      <a:pt x="46" y="7"/>
                    </a:lnTo>
                    <a:lnTo>
                      <a:pt x="47" y="8"/>
                    </a:lnTo>
                    <a:lnTo>
                      <a:pt x="48" y="9"/>
                    </a:lnTo>
                    <a:lnTo>
                      <a:pt x="49" y="10"/>
                    </a:lnTo>
                    <a:lnTo>
                      <a:pt x="50" y="11"/>
                    </a:lnTo>
                  </a:path>
                </a:pathLst>
              </a:custGeom>
              <a:solidFill>
                <a:srgbClr val="E866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35" name="未知"/>
              <p:cNvSpPr>
                <a:spLocks/>
              </p:cNvSpPr>
              <p:nvPr/>
            </p:nvSpPr>
            <p:spPr bwMode="auto">
              <a:xfrm>
                <a:off x="911" y="480"/>
                <a:ext cx="17" cy="17"/>
              </a:xfrm>
              <a:custGeom>
                <a:avLst/>
                <a:gdLst>
                  <a:gd name="T0" fmla="*/ 0 w 43"/>
                  <a:gd name="T1" fmla="*/ 0 h 44"/>
                  <a:gd name="T2" fmla="*/ 0 w 43"/>
                  <a:gd name="T3" fmla="*/ 0 h 44"/>
                  <a:gd name="T4" fmla="*/ 0 w 43"/>
                  <a:gd name="T5" fmla="*/ 0 h 44"/>
                  <a:gd name="T6" fmla="*/ 0 w 43"/>
                  <a:gd name="T7" fmla="*/ 0 h 44"/>
                  <a:gd name="T8" fmla="*/ 0 w 43"/>
                  <a:gd name="T9" fmla="*/ 0 h 44"/>
                  <a:gd name="T10" fmla="*/ 0 w 43"/>
                  <a:gd name="T11" fmla="*/ 0 h 44"/>
                  <a:gd name="T12" fmla="*/ 0 w 43"/>
                  <a:gd name="T13" fmla="*/ 0 h 44"/>
                  <a:gd name="T14" fmla="*/ 0 w 43"/>
                  <a:gd name="T15" fmla="*/ 0 h 44"/>
                  <a:gd name="T16" fmla="*/ 0 w 43"/>
                  <a:gd name="T17" fmla="*/ 0 h 44"/>
                  <a:gd name="T18" fmla="*/ 0 w 43"/>
                  <a:gd name="T19" fmla="*/ 0 h 44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43" h="44">
                    <a:moveTo>
                      <a:pt x="37" y="37"/>
                    </a:moveTo>
                    <a:lnTo>
                      <a:pt x="21" y="44"/>
                    </a:lnTo>
                    <a:lnTo>
                      <a:pt x="0" y="22"/>
                    </a:lnTo>
                    <a:lnTo>
                      <a:pt x="0" y="21"/>
                    </a:lnTo>
                    <a:lnTo>
                      <a:pt x="21" y="0"/>
                    </a:lnTo>
                    <a:lnTo>
                      <a:pt x="22" y="0"/>
                    </a:lnTo>
                    <a:lnTo>
                      <a:pt x="43" y="22"/>
                    </a:lnTo>
                    <a:lnTo>
                      <a:pt x="43" y="24"/>
                    </a:lnTo>
                    <a:lnTo>
                      <a:pt x="37" y="37"/>
                    </a:lnTo>
                    <a:close/>
                  </a:path>
                </a:pathLst>
              </a:custGeom>
              <a:noFill/>
              <a:ln w="63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36" name="未知"/>
              <p:cNvSpPr>
                <a:spLocks/>
              </p:cNvSpPr>
              <p:nvPr/>
            </p:nvSpPr>
            <p:spPr bwMode="auto">
              <a:xfrm>
                <a:off x="906" y="475"/>
                <a:ext cx="26" cy="27"/>
              </a:xfrm>
              <a:custGeom>
                <a:avLst/>
                <a:gdLst>
                  <a:gd name="T0" fmla="*/ 0 w 66"/>
                  <a:gd name="T1" fmla="*/ 0 h 66"/>
                  <a:gd name="T2" fmla="*/ 0 w 66"/>
                  <a:gd name="T3" fmla="*/ 0 h 66"/>
                  <a:gd name="T4" fmla="*/ 0 w 66"/>
                  <a:gd name="T5" fmla="*/ 0 h 66"/>
                  <a:gd name="T6" fmla="*/ 0 w 66"/>
                  <a:gd name="T7" fmla="*/ 0 h 66"/>
                  <a:gd name="T8" fmla="*/ 0 w 66"/>
                  <a:gd name="T9" fmla="*/ 0 h 66"/>
                  <a:gd name="T10" fmla="*/ 0 w 66"/>
                  <a:gd name="T11" fmla="*/ 0 h 66"/>
                  <a:gd name="T12" fmla="*/ 0 w 66"/>
                  <a:gd name="T13" fmla="*/ 0 h 66"/>
                  <a:gd name="T14" fmla="*/ 0 w 66"/>
                  <a:gd name="T15" fmla="*/ 0 h 66"/>
                  <a:gd name="T16" fmla="*/ 0 w 66"/>
                  <a:gd name="T17" fmla="*/ 0 h 66"/>
                  <a:gd name="T18" fmla="*/ 0 w 66"/>
                  <a:gd name="T19" fmla="*/ 0 h 6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66" h="66">
                    <a:moveTo>
                      <a:pt x="57" y="10"/>
                    </a:moveTo>
                    <a:lnTo>
                      <a:pt x="33" y="0"/>
                    </a:lnTo>
                    <a:lnTo>
                      <a:pt x="32" y="0"/>
                    </a:lnTo>
                    <a:lnTo>
                      <a:pt x="0" y="33"/>
                    </a:lnTo>
                    <a:lnTo>
                      <a:pt x="0" y="36"/>
                    </a:lnTo>
                    <a:lnTo>
                      <a:pt x="33" y="66"/>
                    </a:lnTo>
                    <a:lnTo>
                      <a:pt x="35" y="66"/>
                    </a:lnTo>
                    <a:lnTo>
                      <a:pt x="66" y="33"/>
                    </a:lnTo>
                    <a:lnTo>
                      <a:pt x="66" y="32"/>
                    </a:lnTo>
                    <a:lnTo>
                      <a:pt x="57" y="10"/>
                    </a:lnTo>
                    <a:close/>
                  </a:path>
                </a:pathLst>
              </a:custGeom>
              <a:noFill/>
              <a:ln w="63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37" name="未知"/>
              <p:cNvSpPr>
                <a:spLocks/>
              </p:cNvSpPr>
              <p:nvPr/>
            </p:nvSpPr>
            <p:spPr bwMode="auto">
              <a:xfrm>
                <a:off x="945" y="415"/>
                <a:ext cx="43" cy="44"/>
              </a:xfrm>
              <a:custGeom>
                <a:avLst/>
                <a:gdLst>
                  <a:gd name="T0" fmla="*/ 0 w 108"/>
                  <a:gd name="T1" fmla="*/ 0 h 112"/>
                  <a:gd name="T2" fmla="*/ 0 w 108"/>
                  <a:gd name="T3" fmla="*/ 0 h 112"/>
                  <a:gd name="T4" fmla="*/ 0 w 108"/>
                  <a:gd name="T5" fmla="*/ 0 h 112"/>
                  <a:gd name="T6" fmla="*/ 0 w 108"/>
                  <a:gd name="T7" fmla="*/ 0 h 112"/>
                  <a:gd name="T8" fmla="*/ 0 w 108"/>
                  <a:gd name="T9" fmla="*/ 0 h 112"/>
                  <a:gd name="T10" fmla="*/ 0 w 108"/>
                  <a:gd name="T11" fmla="*/ 0 h 112"/>
                  <a:gd name="T12" fmla="*/ 0 w 108"/>
                  <a:gd name="T13" fmla="*/ 0 h 112"/>
                  <a:gd name="T14" fmla="*/ 0 w 108"/>
                  <a:gd name="T15" fmla="*/ 0 h 112"/>
                  <a:gd name="T16" fmla="*/ 0 w 108"/>
                  <a:gd name="T17" fmla="*/ 0 h 112"/>
                  <a:gd name="T18" fmla="*/ 0 w 108"/>
                  <a:gd name="T19" fmla="*/ 0 h 112"/>
                  <a:gd name="T20" fmla="*/ 0 w 108"/>
                  <a:gd name="T21" fmla="*/ 0 h 112"/>
                  <a:gd name="T22" fmla="*/ 0 w 108"/>
                  <a:gd name="T23" fmla="*/ 0 h 112"/>
                  <a:gd name="T24" fmla="*/ 0 w 108"/>
                  <a:gd name="T25" fmla="*/ 0 h 112"/>
                  <a:gd name="T26" fmla="*/ 0 w 108"/>
                  <a:gd name="T27" fmla="*/ 0 h 112"/>
                  <a:gd name="T28" fmla="*/ 0 w 108"/>
                  <a:gd name="T29" fmla="*/ 0 h 112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108" h="112">
                    <a:moveTo>
                      <a:pt x="24" y="86"/>
                    </a:moveTo>
                    <a:lnTo>
                      <a:pt x="65" y="41"/>
                    </a:lnTo>
                    <a:lnTo>
                      <a:pt x="66" y="37"/>
                    </a:lnTo>
                    <a:lnTo>
                      <a:pt x="108" y="112"/>
                    </a:lnTo>
                    <a:lnTo>
                      <a:pt x="66" y="37"/>
                    </a:lnTo>
                    <a:lnTo>
                      <a:pt x="66" y="36"/>
                    </a:lnTo>
                    <a:lnTo>
                      <a:pt x="65" y="35"/>
                    </a:lnTo>
                    <a:lnTo>
                      <a:pt x="64" y="35"/>
                    </a:lnTo>
                    <a:lnTo>
                      <a:pt x="63" y="35"/>
                    </a:lnTo>
                    <a:lnTo>
                      <a:pt x="18" y="74"/>
                    </a:lnTo>
                    <a:lnTo>
                      <a:pt x="0" y="0"/>
                    </a:lnTo>
                    <a:lnTo>
                      <a:pt x="18" y="74"/>
                    </a:lnTo>
                    <a:lnTo>
                      <a:pt x="23" y="87"/>
                    </a:lnTo>
                    <a:lnTo>
                      <a:pt x="24" y="86"/>
                    </a:lnTo>
                    <a:close/>
                  </a:path>
                </a:pathLst>
              </a:custGeom>
              <a:blipFill dpi="0" rotWithShape="0">
                <a:blip r:embed="rId5"/>
                <a:srcRect/>
                <a:stretch>
                  <a:fillRect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38" name="未知"/>
              <p:cNvSpPr>
                <a:spLocks/>
              </p:cNvSpPr>
              <p:nvPr/>
            </p:nvSpPr>
            <p:spPr bwMode="auto">
              <a:xfrm>
                <a:off x="932" y="427"/>
                <a:ext cx="26" cy="38"/>
              </a:xfrm>
              <a:custGeom>
                <a:avLst/>
                <a:gdLst>
                  <a:gd name="T0" fmla="*/ 0 w 66"/>
                  <a:gd name="T1" fmla="*/ 0 h 94"/>
                  <a:gd name="T2" fmla="*/ 0 w 66"/>
                  <a:gd name="T3" fmla="*/ 0 h 94"/>
                  <a:gd name="T4" fmla="*/ 0 w 66"/>
                  <a:gd name="T5" fmla="*/ 0 h 94"/>
                  <a:gd name="T6" fmla="*/ 0 w 66"/>
                  <a:gd name="T7" fmla="*/ 0 h 94"/>
                  <a:gd name="T8" fmla="*/ 0 w 66"/>
                  <a:gd name="T9" fmla="*/ 0 h 94"/>
                  <a:gd name="T10" fmla="*/ 0 w 66"/>
                  <a:gd name="T11" fmla="*/ 0 h 94"/>
                  <a:gd name="T12" fmla="*/ 0 w 66"/>
                  <a:gd name="T13" fmla="*/ 0 h 94"/>
                  <a:gd name="T14" fmla="*/ 0 w 66"/>
                  <a:gd name="T15" fmla="*/ 0 h 94"/>
                  <a:gd name="T16" fmla="*/ 0 w 66"/>
                  <a:gd name="T17" fmla="*/ 0 h 94"/>
                  <a:gd name="T18" fmla="*/ 0 w 66"/>
                  <a:gd name="T19" fmla="*/ 0 h 94"/>
                  <a:gd name="T20" fmla="*/ 0 w 66"/>
                  <a:gd name="T21" fmla="*/ 0 h 94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66" h="94">
                    <a:moveTo>
                      <a:pt x="46" y="59"/>
                    </a:moveTo>
                    <a:lnTo>
                      <a:pt x="55" y="55"/>
                    </a:lnTo>
                    <a:lnTo>
                      <a:pt x="66" y="94"/>
                    </a:lnTo>
                    <a:lnTo>
                      <a:pt x="55" y="55"/>
                    </a:lnTo>
                    <a:lnTo>
                      <a:pt x="50" y="42"/>
                    </a:lnTo>
                    <a:lnTo>
                      <a:pt x="43" y="56"/>
                    </a:lnTo>
                    <a:lnTo>
                      <a:pt x="0" y="0"/>
                    </a:lnTo>
                    <a:lnTo>
                      <a:pt x="43" y="56"/>
                    </a:lnTo>
                    <a:lnTo>
                      <a:pt x="43" y="57"/>
                    </a:lnTo>
                    <a:lnTo>
                      <a:pt x="45" y="59"/>
                    </a:lnTo>
                    <a:lnTo>
                      <a:pt x="46" y="59"/>
                    </a:lnTo>
                    <a:close/>
                  </a:path>
                </a:pathLst>
              </a:custGeom>
              <a:blipFill dpi="0" rotWithShape="0">
                <a:blip r:embed="rId6"/>
                <a:srcRect/>
                <a:stretch>
                  <a:fillRect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39" name="未知"/>
              <p:cNvSpPr>
                <a:spLocks/>
              </p:cNvSpPr>
              <p:nvPr/>
            </p:nvSpPr>
            <p:spPr bwMode="auto">
              <a:xfrm>
                <a:off x="949" y="429"/>
                <a:ext cx="22" cy="22"/>
              </a:xfrm>
              <a:custGeom>
                <a:avLst/>
                <a:gdLst>
                  <a:gd name="T0" fmla="*/ 0 w 55"/>
                  <a:gd name="T1" fmla="*/ 0 h 56"/>
                  <a:gd name="T2" fmla="*/ 0 w 55"/>
                  <a:gd name="T3" fmla="*/ 0 h 56"/>
                  <a:gd name="T4" fmla="*/ 0 w 55"/>
                  <a:gd name="T5" fmla="*/ 0 h 56"/>
                  <a:gd name="T6" fmla="*/ 0 w 55"/>
                  <a:gd name="T7" fmla="*/ 0 h 56"/>
                  <a:gd name="T8" fmla="*/ 0 w 55"/>
                  <a:gd name="T9" fmla="*/ 0 h 56"/>
                  <a:gd name="T10" fmla="*/ 0 w 55"/>
                  <a:gd name="T11" fmla="*/ 0 h 56"/>
                  <a:gd name="T12" fmla="*/ 0 w 55"/>
                  <a:gd name="T13" fmla="*/ 0 h 56"/>
                  <a:gd name="T14" fmla="*/ 0 w 55"/>
                  <a:gd name="T15" fmla="*/ 0 h 56"/>
                  <a:gd name="T16" fmla="*/ 0 w 55"/>
                  <a:gd name="T17" fmla="*/ 0 h 56"/>
                  <a:gd name="T18" fmla="*/ 0 w 55"/>
                  <a:gd name="T19" fmla="*/ 0 h 56"/>
                  <a:gd name="T20" fmla="*/ 0 w 55"/>
                  <a:gd name="T21" fmla="*/ 0 h 56"/>
                  <a:gd name="T22" fmla="*/ 0 w 55"/>
                  <a:gd name="T23" fmla="*/ 0 h 56"/>
                  <a:gd name="T24" fmla="*/ 0 w 55"/>
                  <a:gd name="T25" fmla="*/ 0 h 5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55" h="56">
                    <a:moveTo>
                      <a:pt x="29" y="37"/>
                    </a:moveTo>
                    <a:lnTo>
                      <a:pt x="2" y="56"/>
                    </a:lnTo>
                    <a:lnTo>
                      <a:pt x="0" y="53"/>
                    </a:lnTo>
                    <a:lnTo>
                      <a:pt x="0" y="52"/>
                    </a:lnTo>
                    <a:lnTo>
                      <a:pt x="40" y="7"/>
                    </a:lnTo>
                    <a:lnTo>
                      <a:pt x="53" y="0"/>
                    </a:lnTo>
                    <a:lnTo>
                      <a:pt x="54" y="0"/>
                    </a:lnTo>
                    <a:lnTo>
                      <a:pt x="55" y="1"/>
                    </a:lnTo>
                    <a:lnTo>
                      <a:pt x="55" y="2"/>
                    </a:lnTo>
                    <a:lnTo>
                      <a:pt x="55" y="3"/>
                    </a:lnTo>
                    <a:lnTo>
                      <a:pt x="29" y="37"/>
                    </a:lnTo>
                    <a:close/>
                  </a:path>
                </a:pathLst>
              </a:custGeom>
              <a:noFill/>
              <a:ln w="63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40" name="未知"/>
              <p:cNvSpPr>
                <a:spLocks/>
              </p:cNvSpPr>
              <p:nvPr/>
            </p:nvSpPr>
            <p:spPr bwMode="auto">
              <a:xfrm>
                <a:off x="919" y="408"/>
                <a:ext cx="111" cy="111"/>
              </a:xfrm>
              <a:custGeom>
                <a:avLst/>
                <a:gdLst>
                  <a:gd name="T0" fmla="*/ 0 w 276"/>
                  <a:gd name="T1" fmla="*/ 0 h 276"/>
                  <a:gd name="T2" fmla="*/ 0 w 276"/>
                  <a:gd name="T3" fmla="*/ 0 h 276"/>
                  <a:gd name="T4" fmla="*/ 0 w 276"/>
                  <a:gd name="T5" fmla="*/ 0 h 276"/>
                  <a:gd name="T6" fmla="*/ 0 w 276"/>
                  <a:gd name="T7" fmla="*/ 0 h 276"/>
                  <a:gd name="T8" fmla="*/ 0 w 276"/>
                  <a:gd name="T9" fmla="*/ 0 h 276"/>
                  <a:gd name="T10" fmla="*/ 0 w 276"/>
                  <a:gd name="T11" fmla="*/ 0 h 276"/>
                  <a:gd name="T12" fmla="*/ 0 w 276"/>
                  <a:gd name="T13" fmla="*/ 0 h 276"/>
                  <a:gd name="T14" fmla="*/ 0 w 276"/>
                  <a:gd name="T15" fmla="*/ 0 h 276"/>
                  <a:gd name="T16" fmla="*/ 0 w 276"/>
                  <a:gd name="T17" fmla="*/ 0 h 276"/>
                  <a:gd name="T18" fmla="*/ 0 w 276"/>
                  <a:gd name="T19" fmla="*/ 0 h 276"/>
                  <a:gd name="T20" fmla="*/ 0 w 276"/>
                  <a:gd name="T21" fmla="*/ 0 h 276"/>
                  <a:gd name="T22" fmla="*/ 0 w 276"/>
                  <a:gd name="T23" fmla="*/ 0 h 27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276" h="276">
                    <a:moveTo>
                      <a:pt x="244" y="242"/>
                    </a:moveTo>
                    <a:lnTo>
                      <a:pt x="257" y="231"/>
                    </a:lnTo>
                    <a:lnTo>
                      <a:pt x="276" y="276"/>
                    </a:lnTo>
                    <a:lnTo>
                      <a:pt x="257" y="231"/>
                    </a:lnTo>
                    <a:lnTo>
                      <a:pt x="44" y="19"/>
                    </a:lnTo>
                    <a:lnTo>
                      <a:pt x="33" y="34"/>
                    </a:lnTo>
                    <a:lnTo>
                      <a:pt x="0" y="0"/>
                    </a:lnTo>
                    <a:lnTo>
                      <a:pt x="33" y="34"/>
                    </a:lnTo>
                    <a:lnTo>
                      <a:pt x="34" y="35"/>
                    </a:lnTo>
                    <a:lnTo>
                      <a:pt x="222" y="233"/>
                    </a:lnTo>
                    <a:lnTo>
                      <a:pt x="242" y="242"/>
                    </a:lnTo>
                    <a:lnTo>
                      <a:pt x="244" y="242"/>
                    </a:lnTo>
                    <a:close/>
                  </a:path>
                </a:pathLst>
              </a:custGeom>
              <a:blipFill dpi="0" rotWithShape="0">
                <a:blip r:embed="rId7"/>
                <a:srcRect/>
                <a:stretch>
                  <a:fillRect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41" name="未知"/>
              <p:cNvSpPr>
                <a:spLocks/>
              </p:cNvSpPr>
              <p:nvPr/>
            </p:nvSpPr>
            <p:spPr bwMode="auto">
              <a:xfrm>
                <a:off x="929" y="404"/>
                <a:ext cx="105" cy="105"/>
              </a:xfrm>
              <a:custGeom>
                <a:avLst/>
                <a:gdLst>
                  <a:gd name="T0" fmla="*/ 0 w 261"/>
                  <a:gd name="T1" fmla="*/ 0 h 262"/>
                  <a:gd name="T2" fmla="*/ 0 w 261"/>
                  <a:gd name="T3" fmla="*/ 0 h 262"/>
                  <a:gd name="T4" fmla="*/ 0 w 261"/>
                  <a:gd name="T5" fmla="*/ 0 h 262"/>
                  <a:gd name="T6" fmla="*/ 0 w 261"/>
                  <a:gd name="T7" fmla="*/ 0 h 262"/>
                  <a:gd name="T8" fmla="*/ 0 w 261"/>
                  <a:gd name="T9" fmla="*/ 0 h 262"/>
                  <a:gd name="T10" fmla="*/ 0 w 261"/>
                  <a:gd name="T11" fmla="*/ 0 h 262"/>
                  <a:gd name="T12" fmla="*/ 0 w 261"/>
                  <a:gd name="T13" fmla="*/ 0 h 262"/>
                  <a:gd name="T14" fmla="*/ 0 w 261"/>
                  <a:gd name="T15" fmla="*/ 0 h 262"/>
                  <a:gd name="T16" fmla="*/ 0 w 261"/>
                  <a:gd name="T17" fmla="*/ 0 h 262"/>
                  <a:gd name="T18" fmla="*/ 0 w 261"/>
                  <a:gd name="T19" fmla="*/ 0 h 262"/>
                  <a:gd name="T20" fmla="*/ 0 w 261"/>
                  <a:gd name="T21" fmla="*/ 0 h 262"/>
                  <a:gd name="T22" fmla="*/ 0 w 261"/>
                  <a:gd name="T23" fmla="*/ 0 h 262"/>
                  <a:gd name="T24" fmla="*/ 0 w 261"/>
                  <a:gd name="T25" fmla="*/ 0 h 262"/>
                  <a:gd name="T26" fmla="*/ 0 w 261"/>
                  <a:gd name="T27" fmla="*/ 0 h 262"/>
                  <a:gd name="T28" fmla="*/ 0 w 261"/>
                  <a:gd name="T29" fmla="*/ 0 h 262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261" h="262">
                    <a:moveTo>
                      <a:pt x="232" y="241"/>
                    </a:moveTo>
                    <a:lnTo>
                      <a:pt x="232" y="240"/>
                    </a:lnTo>
                    <a:lnTo>
                      <a:pt x="232" y="238"/>
                    </a:lnTo>
                    <a:lnTo>
                      <a:pt x="261" y="262"/>
                    </a:lnTo>
                    <a:lnTo>
                      <a:pt x="232" y="238"/>
                    </a:lnTo>
                    <a:lnTo>
                      <a:pt x="232" y="236"/>
                    </a:lnTo>
                    <a:lnTo>
                      <a:pt x="43" y="39"/>
                    </a:lnTo>
                    <a:lnTo>
                      <a:pt x="23" y="30"/>
                    </a:lnTo>
                    <a:lnTo>
                      <a:pt x="22" y="30"/>
                    </a:lnTo>
                    <a:lnTo>
                      <a:pt x="20" y="30"/>
                    </a:lnTo>
                    <a:lnTo>
                      <a:pt x="19" y="30"/>
                    </a:lnTo>
                    <a:lnTo>
                      <a:pt x="0" y="0"/>
                    </a:lnTo>
                    <a:lnTo>
                      <a:pt x="19" y="30"/>
                    </a:lnTo>
                    <a:lnTo>
                      <a:pt x="232" y="242"/>
                    </a:lnTo>
                    <a:lnTo>
                      <a:pt x="232" y="241"/>
                    </a:lnTo>
                    <a:close/>
                  </a:path>
                </a:pathLst>
              </a:custGeom>
              <a:blipFill dpi="0" rotWithShape="0">
                <a:blip r:embed="rId8"/>
                <a:srcRect/>
                <a:stretch>
                  <a:fillRect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42" name="未知"/>
              <p:cNvSpPr>
                <a:spLocks/>
              </p:cNvSpPr>
              <p:nvPr/>
            </p:nvSpPr>
            <p:spPr bwMode="auto">
              <a:xfrm>
                <a:off x="932" y="416"/>
                <a:ext cx="90" cy="89"/>
              </a:xfrm>
              <a:custGeom>
                <a:avLst/>
                <a:gdLst>
                  <a:gd name="T0" fmla="*/ 0 w 224"/>
                  <a:gd name="T1" fmla="*/ 0 h 223"/>
                  <a:gd name="T2" fmla="*/ 0 w 224"/>
                  <a:gd name="T3" fmla="*/ 0 h 223"/>
                  <a:gd name="T4" fmla="*/ 0 w 224"/>
                  <a:gd name="T5" fmla="*/ 0 h 223"/>
                  <a:gd name="T6" fmla="*/ 0 w 224"/>
                  <a:gd name="T7" fmla="*/ 0 h 223"/>
                  <a:gd name="T8" fmla="*/ 0 w 224"/>
                  <a:gd name="T9" fmla="*/ 0 h 223"/>
                  <a:gd name="T10" fmla="*/ 0 w 224"/>
                  <a:gd name="T11" fmla="*/ 0 h 223"/>
                  <a:gd name="T12" fmla="*/ 0 w 224"/>
                  <a:gd name="T13" fmla="*/ 0 h 223"/>
                  <a:gd name="T14" fmla="*/ 0 w 224"/>
                  <a:gd name="T15" fmla="*/ 0 h 223"/>
                  <a:gd name="T16" fmla="*/ 0 w 224"/>
                  <a:gd name="T17" fmla="*/ 0 h 223"/>
                  <a:gd name="T18" fmla="*/ 0 w 224"/>
                  <a:gd name="T19" fmla="*/ 0 h 223"/>
                  <a:gd name="T20" fmla="*/ 0 w 224"/>
                  <a:gd name="T21" fmla="*/ 0 h 223"/>
                  <a:gd name="T22" fmla="*/ 0 w 224"/>
                  <a:gd name="T23" fmla="*/ 0 h 223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224" h="223">
                    <a:moveTo>
                      <a:pt x="220" y="219"/>
                    </a:moveTo>
                    <a:lnTo>
                      <a:pt x="224" y="208"/>
                    </a:lnTo>
                    <a:lnTo>
                      <a:pt x="224" y="206"/>
                    </a:lnTo>
                    <a:lnTo>
                      <a:pt x="35" y="9"/>
                    </a:lnTo>
                    <a:lnTo>
                      <a:pt x="15" y="0"/>
                    </a:lnTo>
                    <a:lnTo>
                      <a:pt x="14" y="0"/>
                    </a:lnTo>
                    <a:lnTo>
                      <a:pt x="0" y="15"/>
                    </a:lnTo>
                    <a:lnTo>
                      <a:pt x="1" y="16"/>
                    </a:lnTo>
                    <a:lnTo>
                      <a:pt x="189" y="214"/>
                    </a:lnTo>
                    <a:lnTo>
                      <a:pt x="209" y="223"/>
                    </a:lnTo>
                    <a:lnTo>
                      <a:pt x="211" y="223"/>
                    </a:lnTo>
                    <a:lnTo>
                      <a:pt x="220" y="219"/>
                    </a:lnTo>
                    <a:close/>
                  </a:path>
                </a:pathLst>
              </a:custGeom>
              <a:noFill/>
              <a:ln w="63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43" name="未知"/>
              <p:cNvSpPr>
                <a:spLocks/>
              </p:cNvSpPr>
              <p:nvPr/>
            </p:nvSpPr>
            <p:spPr bwMode="auto">
              <a:xfrm>
                <a:off x="974" y="447"/>
                <a:ext cx="2" cy="23"/>
              </a:xfrm>
              <a:custGeom>
                <a:avLst/>
                <a:gdLst>
                  <a:gd name="T0" fmla="*/ 0 w 5"/>
                  <a:gd name="T1" fmla="*/ 0 h 57"/>
                  <a:gd name="T2" fmla="*/ 0 w 5"/>
                  <a:gd name="T3" fmla="*/ 0 h 57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5" h="57">
                    <a:moveTo>
                      <a:pt x="5" y="0"/>
                    </a:moveTo>
                    <a:lnTo>
                      <a:pt x="0" y="57"/>
                    </a:lnTo>
                  </a:path>
                </a:pathLst>
              </a:custGeom>
              <a:noFill/>
              <a:ln w="3175" cmpd="sng">
                <a:solidFill>
                  <a:srgbClr val="6666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44" name="未知"/>
              <p:cNvSpPr>
                <a:spLocks/>
              </p:cNvSpPr>
              <p:nvPr/>
            </p:nvSpPr>
            <p:spPr bwMode="auto">
              <a:xfrm>
                <a:off x="973" y="447"/>
                <a:ext cx="2" cy="23"/>
              </a:xfrm>
              <a:custGeom>
                <a:avLst/>
                <a:gdLst>
                  <a:gd name="T0" fmla="*/ 0 w 5"/>
                  <a:gd name="T1" fmla="*/ 0 h 57"/>
                  <a:gd name="T2" fmla="*/ 0 w 5"/>
                  <a:gd name="T3" fmla="*/ 0 h 57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5" h="57">
                    <a:moveTo>
                      <a:pt x="5" y="0"/>
                    </a:moveTo>
                    <a:lnTo>
                      <a:pt x="0" y="57"/>
                    </a:lnTo>
                  </a:path>
                </a:pathLst>
              </a:custGeom>
              <a:noFill/>
              <a:ln w="3175" cmpd="sng">
                <a:solidFill>
                  <a:srgbClr val="BEBEBE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45" name="未知"/>
              <p:cNvSpPr>
                <a:spLocks/>
              </p:cNvSpPr>
              <p:nvPr/>
            </p:nvSpPr>
            <p:spPr bwMode="auto">
              <a:xfrm>
                <a:off x="994" y="467"/>
                <a:ext cx="2" cy="23"/>
              </a:xfrm>
              <a:custGeom>
                <a:avLst/>
                <a:gdLst>
                  <a:gd name="T0" fmla="*/ 0 w 6"/>
                  <a:gd name="T1" fmla="*/ 0 h 57"/>
                  <a:gd name="T2" fmla="*/ 0 w 6"/>
                  <a:gd name="T3" fmla="*/ 0 h 57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6" h="57">
                    <a:moveTo>
                      <a:pt x="6" y="0"/>
                    </a:moveTo>
                    <a:lnTo>
                      <a:pt x="0" y="57"/>
                    </a:lnTo>
                  </a:path>
                </a:pathLst>
              </a:custGeom>
              <a:noFill/>
              <a:ln w="3175" cmpd="sng">
                <a:solidFill>
                  <a:srgbClr val="6666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46" name="未知"/>
              <p:cNvSpPr>
                <a:spLocks/>
              </p:cNvSpPr>
              <p:nvPr/>
            </p:nvSpPr>
            <p:spPr bwMode="auto">
              <a:xfrm>
                <a:off x="993" y="467"/>
                <a:ext cx="2" cy="23"/>
              </a:xfrm>
              <a:custGeom>
                <a:avLst/>
                <a:gdLst>
                  <a:gd name="T0" fmla="*/ 0 w 5"/>
                  <a:gd name="T1" fmla="*/ 0 h 57"/>
                  <a:gd name="T2" fmla="*/ 0 w 5"/>
                  <a:gd name="T3" fmla="*/ 0 h 57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5" h="57">
                    <a:moveTo>
                      <a:pt x="5" y="0"/>
                    </a:moveTo>
                    <a:lnTo>
                      <a:pt x="0" y="57"/>
                    </a:lnTo>
                  </a:path>
                </a:pathLst>
              </a:custGeom>
              <a:noFill/>
              <a:ln w="3175" cmpd="sng">
                <a:solidFill>
                  <a:srgbClr val="BEBEBE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47" name="未知"/>
              <p:cNvSpPr>
                <a:spLocks/>
              </p:cNvSpPr>
              <p:nvPr/>
            </p:nvSpPr>
            <p:spPr bwMode="auto">
              <a:xfrm>
                <a:off x="1004" y="478"/>
                <a:ext cx="2" cy="23"/>
              </a:xfrm>
              <a:custGeom>
                <a:avLst/>
                <a:gdLst>
                  <a:gd name="T0" fmla="*/ 0 w 5"/>
                  <a:gd name="T1" fmla="*/ 0 h 57"/>
                  <a:gd name="T2" fmla="*/ 0 w 5"/>
                  <a:gd name="T3" fmla="*/ 0 h 57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5" h="57">
                    <a:moveTo>
                      <a:pt x="5" y="0"/>
                    </a:moveTo>
                    <a:lnTo>
                      <a:pt x="0" y="57"/>
                    </a:lnTo>
                  </a:path>
                </a:pathLst>
              </a:custGeom>
              <a:noFill/>
              <a:ln w="3175" cmpd="sng">
                <a:solidFill>
                  <a:srgbClr val="6666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48" name="未知"/>
              <p:cNvSpPr>
                <a:spLocks/>
              </p:cNvSpPr>
              <p:nvPr/>
            </p:nvSpPr>
            <p:spPr bwMode="auto">
              <a:xfrm>
                <a:off x="1003" y="478"/>
                <a:ext cx="3" cy="23"/>
              </a:xfrm>
              <a:custGeom>
                <a:avLst/>
                <a:gdLst>
                  <a:gd name="T0" fmla="*/ 1 w 6"/>
                  <a:gd name="T1" fmla="*/ 0 h 57"/>
                  <a:gd name="T2" fmla="*/ 0 w 6"/>
                  <a:gd name="T3" fmla="*/ 0 h 57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6" h="57">
                    <a:moveTo>
                      <a:pt x="6" y="0"/>
                    </a:moveTo>
                    <a:lnTo>
                      <a:pt x="0" y="57"/>
                    </a:lnTo>
                  </a:path>
                </a:pathLst>
              </a:custGeom>
              <a:noFill/>
              <a:ln w="3175" cmpd="sng">
                <a:solidFill>
                  <a:srgbClr val="BEBEBE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49" name="未知"/>
              <p:cNvSpPr>
                <a:spLocks/>
              </p:cNvSpPr>
              <p:nvPr/>
            </p:nvSpPr>
            <p:spPr bwMode="auto">
              <a:xfrm>
                <a:off x="984" y="457"/>
                <a:ext cx="2" cy="23"/>
              </a:xfrm>
              <a:custGeom>
                <a:avLst/>
                <a:gdLst>
                  <a:gd name="T0" fmla="*/ 0 w 6"/>
                  <a:gd name="T1" fmla="*/ 0 h 57"/>
                  <a:gd name="T2" fmla="*/ 0 w 6"/>
                  <a:gd name="T3" fmla="*/ 0 h 57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6" h="57">
                    <a:moveTo>
                      <a:pt x="6" y="0"/>
                    </a:moveTo>
                    <a:lnTo>
                      <a:pt x="0" y="57"/>
                    </a:lnTo>
                  </a:path>
                </a:pathLst>
              </a:custGeom>
              <a:noFill/>
              <a:ln w="3175" cmpd="sng">
                <a:solidFill>
                  <a:srgbClr val="6666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50" name="未知"/>
              <p:cNvSpPr>
                <a:spLocks/>
              </p:cNvSpPr>
              <p:nvPr/>
            </p:nvSpPr>
            <p:spPr bwMode="auto">
              <a:xfrm>
                <a:off x="983" y="457"/>
                <a:ext cx="2" cy="23"/>
              </a:xfrm>
              <a:custGeom>
                <a:avLst/>
                <a:gdLst>
                  <a:gd name="T0" fmla="*/ 0 w 5"/>
                  <a:gd name="T1" fmla="*/ 0 h 57"/>
                  <a:gd name="T2" fmla="*/ 0 w 5"/>
                  <a:gd name="T3" fmla="*/ 0 h 57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5" h="57">
                    <a:moveTo>
                      <a:pt x="5" y="0"/>
                    </a:moveTo>
                    <a:lnTo>
                      <a:pt x="0" y="57"/>
                    </a:lnTo>
                  </a:path>
                </a:pathLst>
              </a:custGeom>
              <a:noFill/>
              <a:ln w="3175" cmpd="sng">
                <a:solidFill>
                  <a:srgbClr val="BEBEBE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51" name="未知"/>
              <p:cNvSpPr>
                <a:spLocks/>
              </p:cNvSpPr>
              <p:nvPr/>
            </p:nvSpPr>
            <p:spPr bwMode="auto">
              <a:xfrm>
                <a:off x="965" y="438"/>
                <a:ext cx="2" cy="23"/>
              </a:xfrm>
              <a:custGeom>
                <a:avLst/>
                <a:gdLst>
                  <a:gd name="T0" fmla="*/ 0 w 5"/>
                  <a:gd name="T1" fmla="*/ 0 h 56"/>
                  <a:gd name="T2" fmla="*/ 0 w 5"/>
                  <a:gd name="T3" fmla="*/ 0 h 56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5" h="56">
                    <a:moveTo>
                      <a:pt x="5" y="0"/>
                    </a:moveTo>
                    <a:lnTo>
                      <a:pt x="0" y="56"/>
                    </a:lnTo>
                  </a:path>
                </a:pathLst>
              </a:custGeom>
              <a:noFill/>
              <a:ln w="3175" cmpd="sng">
                <a:solidFill>
                  <a:srgbClr val="6666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52" name="未知"/>
              <p:cNvSpPr>
                <a:spLocks/>
              </p:cNvSpPr>
              <p:nvPr/>
            </p:nvSpPr>
            <p:spPr bwMode="auto">
              <a:xfrm>
                <a:off x="964" y="438"/>
                <a:ext cx="2" cy="23"/>
              </a:xfrm>
              <a:custGeom>
                <a:avLst/>
                <a:gdLst>
                  <a:gd name="T0" fmla="*/ 0 w 5"/>
                  <a:gd name="T1" fmla="*/ 0 h 56"/>
                  <a:gd name="T2" fmla="*/ 0 w 5"/>
                  <a:gd name="T3" fmla="*/ 0 h 56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5" h="56">
                    <a:moveTo>
                      <a:pt x="5" y="0"/>
                    </a:moveTo>
                    <a:lnTo>
                      <a:pt x="0" y="56"/>
                    </a:lnTo>
                  </a:path>
                </a:pathLst>
              </a:custGeom>
              <a:noFill/>
              <a:ln w="3175" cmpd="sng">
                <a:solidFill>
                  <a:srgbClr val="BEBEBE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53" name="未知"/>
              <p:cNvSpPr>
                <a:spLocks/>
              </p:cNvSpPr>
              <p:nvPr/>
            </p:nvSpPr>
            <p:spPr bwMode="auto">
              <a:xfrm>
                <a:off x="965" y="475"/>
                <a:ext cx="251" cy="251"/>
              </a:xfrm>
              <a:custGeom>
                <a:avLst/>
                <a:gdLst>
                  <a:gd name="T0" fmla="*/ 0 w 627"/>
                  <a:gd name="T1" fmla="*/ 0 h 627"/>
                  <a:gd name="T2" fmla="*/ 0 w 627"/>
                  <a:gd name="T3" fmla="*/ 0 h 627"/>
                  <a:gd name="T4" fmla="*/ 0 w 627"/>
                  <a:gd name="T5" fmla="*/ 0 h 627"/>
                  <a:gd name="T6" fmla="*/ 0 w 627"/>
                  <a:gd name="T7" fmla="*/ 0 h 627"/>
                  <a:gd name="T8" fmla="*/ 0 w 627"/>
                  <a:gd name="T9" fmla="*/ 0 h 627"/>
                  <a:gd name="T10" fmla="*/ 0 w 627"/>
                  <a:gd name="T11" fmla="*/ 0 h 627"/>
                  <a:gd name="T12" fmla="*/ 0 w 627"/>
                  <a:gd name="T13" fmla="*/ 0 h 627"/>
                  <a:gd name="T14" fmla="*/ 0 w 627"/>
                  <a:gd name="T15" fmla="*/ 0 h 627"/>
                  <a:gd name="T16" fmla="*/ 0 w 627"/>
                  <a:gd name="T17" fmla="*/ 0 h 627"/>
                  <a:gd name="T18" fmla="*/ 0 w 627"/>
                  <a:gd name="T19" fmla="*/ 0 h 627"/>
                  <a:gd name="T20" fmla="*/ 0 w 627"/>
                  <a:gd name="T21" fmla="*/ 0 h 627"/>
                  <a:gd name="T22" fmla="*/ 0 w 627"/>
                  <a:gd name="T23" fmla="*/ 0 h 627"/>
                  <a:gd name="T24" fmla="*/ 0 w 627"/>
                  <a:gd name="T25" fmla="*/ 0 h 627"/>
                  <a:gd name="T26" fmla="*/ 0 w 627"/>
                  <a:gd name="T27" fmla="*/ 0 h 627"/>
                  <a:gd name="T28" fmla="*/ 0 w 627"/>
                  <a:gd name="T29" fmla="*/ 0 h 627"/>
                  <a:gd name="T30" fmla="*/ 0 w 627"/>
                  <a:gd name="T31" fmla="*/ 0 h 627"/>
                  <a:gd name="T32" fmla="*/ 0 w 627"/>
                  <a:gd name="T33" fmla="*/ 0 h 627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627" h="627">
                    <a:moveTo>
                      <a:pt x="541" y="546"/>
                    </a:moveTo>
                    <a:lnTo>
                      <a:pt x="592" y="511"/>
                    </a:lnTo>
                    <a:lnTo>
                      <a:pt x="594" y="489"/>
                    </a:lnTo>
                    <a:lnTo>
                      <a:pt x="627" y="627"/>
                    </a:lnTo>
                    <a:lnTo>
                      <a:pt x="594" y="489"/>
                    </a:lnTo>
                    <a:lnTo>
                      <a:pt x="594" y="486"/>
                    </a:lnTo>
                    <a:lnTo>
                      <a:pt x="179" y="67"/>
                    </a:lnTo>
                    <a:lnTo>
                      <a:pt x="129" y="31"/>
                    </a:lnTo>
                    <a:lnTo>
                      <a:pt x="127" y="31"/>
                    </a:lnTo>
                    <a:lnTo>
                      <a:pt x="80" y="72"/>
                    </a:lnTo>
                    <a:lnTo>
                      <a:pt x="79" y="82"/>
                    </a:lnTo>
                    <a:lnTo>
                      <a:pt x="0" y="0"/>
                    </a:lnTo>
                    <a:lnTo>
                      <a:pt x="79" y="82"/>
                    </a:lnTo>
                    <a:lnTo>
                      <a:pt x="79" y="84"/>
                    </a:lnTo>
                    <a:lnTo>
                      <a:pt x="499" y="533"/>
                    </a:lnTo>
                    <a:lnTo>
                      <a:pt x="537" y="546"/>
                    </a:lnTo>
                    <a:lnTo>
                      <a:pt x="541" y="546"/>
                    </a:lnTo>
                    <a:close/>
                  </a:path>
                </a:pathLst>
              </a:custGeom>
              <a:blipFill dpi="0" rotWithShape="0">
                <a:blip r:embed="rId9"/>
                <a:srcRect/>
                <a:stretch>
                  <a:fillRect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54" name="未知"/>
              <p:cNvSpPr>
                <a:spLocks/>
              </p:cNvSpPr>
              <p:nvPr/>
            </p:nvSpPr>
            <p:spPr bwMode="auto">
              <a:xfrm>
                <a:off x="1010" y="456"/>
                <a:ext cx="225" cy="225"/>
              </a:xfrm>
              <a:custGeom>
                <a:avLst/>
                <a:gdLst>
                  <a:gd name="T0" fmla="*/ 0 w 563"/>
                  <a:gd name="T1" fmla="*/ 0 h 562"/>
                  <a:gd name="T2" fmla="*/ 0 w 563"/>
                  <a:gd name="T3" fmla="*/ 0 h 562"/>
                  <a:gd name="T4" fmla="*/ 0 w 563"/>
                  <a:gd name="T5" fmla="*/ 0 h 562"/>
                  <a:gd name="T6" fmla="*/ 0 w 563"/>
                  <a:gd name="T7" fmla="*/ 0 h 562"/>
                  <a:gd name="T8" fmla="*/ 0 w 563"/>
                  <a:gd name="T9" fmla="*/ 0 h 562"/>
                  <a:gd name="T10" fmla="*/ 0 w 563"/>
                  <a:gd name="T11" fmla="*/ 0 h 562"/>
                  <a:gd name="T12" fmla="*/ 0 w 563"/>
                  <a:gd name="T13" fmla="*/ 0 h 562"/>
                  <a:gd name="T14" fmla="*/ 0 w 563"/>
                  <a:gd name="T15" fmla="*/ 0 h 56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563" h="562">
                    <a:moveTo>
                      <a:pt x="481" y="527"/>
                    </a:moveTo>
                    <a:lnTo>
                      <a:pt x="67" y="115"/>
                    </a:lnTo>
                    <a:lnTo>
                      <a:pt x="0" y="0"/>
                    </a:lnTo>
                    <a:lnTo>
                      <a:pt x="67" y="115"/>
                    </a:lnTo>
                    <a:lnTo>
                      <a:pt x="481" y="529"/>
                    </a:lnTo>
                    <a:lnTo>
                      <a:pt x="563" y="562"/>
                    </a:lnTo>
                    <a:lnTo>
                      <a:pt x="481" y="529"/>
                    </a:lnTo>
                    <a:lnTo>
                      <a:pt x="481" y="527"/>
                    </a:lnTo>
                    <a:close/>
                  </a:path>
                </a:pathLst>
              </a:custGeom>
              <a:blipFill dpi="0" rotWithShape="0">
                <a:blip r:embed="rId10"/>
                <a:srcRect/>
                <a:stretch>
                  <a:fillRect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55" name="未知"/>
              <p:cNvSpPr>
                <a:spLocks/>
              </p:cNvSpPr>
              <p:nvPr/>
            </p:nvSpPr>
            <p:spPr bwMode="auto">
              <a:xfrm>
                <a:off x="928" y="461"/>
                <a:ext cx="102" cy="102"/>
              </a:xfrm>
              <a:custGeom>
                <a:avLst/>
                <a:gdLst>
                  <a:gd name="T0" fmla="*/ 0 w 253"/>
                  <a:gd name="T1" fmla="*/ 0 h 253"/>
                  <a:gd name="T2" fmla="*/ 0 w 253"/>
                  <a:gd name="T3" fmla="*/ 0 h 253"/>
                  <a:gd name="T4" fmla="*/ 0 w 253"/>
                  <a:gd name="T5" fmla="*/ 0 h 253"/>
                  <a:gd name="T6" fmla="*/ 0 w 253"/>
                  <a:gd name="T7" fmla="*/ 0 h 253"/>
                  <a:gd name="T8" fmla="*/ 0 w 253"/>
                  <a:gd name="T9" fmla="*/ 0 h 253"/>
                  <a:gd name="T10" fmla="*/ 0 w 253"/>
                  <a:gd name="T11" fmla="*/ 0 h 253"/>
                  <a:gd name="T12" fmla="*/ 0 w 253"/>
                  <a:gd name="T13" fmla="*/ 0 h 253"/>
                  <a:gd name="T14" fmla="*/ 0 w 253"/>
                  <a:gd name="T15" fmla="*/ 0 h 253"/>
                  <a:gd name="T16" fmla="*/ 0 w 253"/>
                  <a:gd name="T17" fmla="*/ 0 h 253"/>
                  <a:gd name="T18" fmla="*/ 0 w 253"/>
                  <a:gd name="T19" fmla="*/ 0 h 25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53" h="253">
                    <a:moveTo>
                      <a:pt x="144" y="124"/>
                    </a:moveTo>
                    <a:lnTo>
                      <a:pt x="234" y="97"/>
                    </a:lnTo>
                    <a:lnTo>
                      <a:pt x="253" y="253"/>
                    </a:lnTo>
                    <a:lnTo>
                      <a:pt x="234" y="97"/>
                    </a:lnTo>
                    <a:lnTo>
                      <a:pt x="158" y="21"/>
                    </a:lnTo>
                    <a:lnTo>
                      <a:pt x="21" y="152"/>
                    </a:lnTo>
                    <a:lnTo>
                      <a:pt x="0" y="0"/>
                    </a:lnTo>
                    <a:lnTo>
                      <a:pt x="21" y="152"/>
                    </a:lnTo>
                    <a:lnTo>
                      <a:pt x="48" y="171"/>
                    </a:lnTo>
                    <a:lnTo>
                      <a:pt x="144" y="124"/>
                    </a:lnTo>
                    <a:close/>
                  </a:path>
                </a:pathLst>
              </a:custGeom>
              <a:blipFill dpi="0" rotWithShape="0">
                <a:blip r:embed="rId11"/>
                <a:srcRect/>
                <a:stretch>
                  <a:fillRect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56" name="未知"/>
              <p:cNvSpPr>
                <a:spLocks/>
              </p:cNvSpPr>
              <p:nvPr/>
            </p:nvSpPr>
            <p:spPr bwMode="auto">
              <a:xfrm>
                <a:off x="983" y="438"/>
                <a:ext cx="70" cy="70"/>
              </a:xfrm>
              <a:custGeom>
                <a:avLst/>
                <a:gdLst>
                  <a:gd name="T0" fmla="*/ 0 w 175"/>
                  <a:gd name="T1" fmla="*/ 0 h 175"/>
                  <a:gd name="T2" fmla="*/ 0 w 175"/>
                  <a:gd name="T3" fmla="*/ 0 h 175"/>
                  <a:gd name="T4" fmla="*/ 0 w 175"/>
                  <a:gd name="T5" fmla="*/ 0 h 175"/>
                  <a:gd name="T6" fmla="*/ 0 w 175"/>
                  <a:gd name="T7" fmla="*/ 0 h 175"/>
                  <a:gd name="T8" fmla="*/ 0 w 175"/>
                  <a:gd name="T9" fmla="*/ 0 h 175"/>
                  <a:gd name="T10" fmla="*/ 0 w 175"/>
                  <a:gd name="T11" fmla="*/ 0 h 175"/>
                  <a:gd name="T12" fmla="*/ 0 w 175"/>
                  <a:gd name="T13" fmla="*/ 0 h 175"/>
                  <a:gd name="T14" fmla="*/ 0 w 175"/>
                  <a:gd name="T15" fmla="*/ 0 h 175"/>
                  <a:gd name="T16" fmla="*/ 0 w 175"/>
                  <a:gd name="T17" fmla="*/ 0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5" h="175">
                    <a:moveTo>
                      <a:pt x="110" y="143"/>
                    </a:moveTo>
                    <a:lnTo>
                      <a:pt x="175" y="175"/>
                    </a:lnTo>
                    <a:lnTo>
                      <a:pt x="110" y="143"/>
                    </a:lnTo>
                    <a:lnTo>
                      <a:pt x="48" y="55"/>
                    </a:lnTo>
                    <a:lnTo>
                      <a:pt x="21" y="80"/>
                    </a:lnTo>
                    <a:lnTo>
                      <a:pt x="0" y="0"/>
                    </a:lnTo>
                    <a:lnTo>
                      <a:pt x="21" y="80"/>
                    </a:lnTo>
                    <a:lnTo>
                      <a:pt x="97" y="156"/>
                    </a:lnTo>
                    <a:lnTo>
                      <a:pt x="110" y="143"/>
                    </a:lnTo>
                    <a:close/>
                  </a:path>
                </a:pathLst>
              </a:custGeom>
              <a:blipFill dpi="0" rotWithShape="0">
                <a:blip r:embed="rId12"/>
                <a:srcRect/>
                <a:stretch>
                  <a:fillRect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57" name="未知"/>
              <p:cNvSpPr>
                <a:spLocks/>
              </p:cNvSpPr>
              <p:nvPr/>
            </p:nvSpPr>
            <p:spPr bwMode="auto">
              <a:xfrm>
                <a:off x="937" y="460"/>
                <a:ext cx="90" cy="70"/>
              </a:xfrm>
              <a:custGeom>
                <a:avLst/>
                <a:gdLst>
                  <a:gd name="T0" fmla="*/ 0 w 226"/>
                  <a:gd name="T1" fmla="*/ 0 h 175"/>
                  <a:gd name="T2" fmla="*/ 0 w 226"/>
                  <a:gd name="T3" fmla="*/ 0 h 175"/>
                  <a:gd name="T4" fmla="*/ 0 w 226"/>
                  <a:gd name="T5" fmla="*/ 0 h 175"/>
                  <a:gd name="T6" fmla="*/ 0 w 226"/>
                  <a:gd name="T7" fmla="*/ 0 h 175"/>
                  <a:gd name="T8" fmla="*/ 0 w 226"/>
                  <a:gd name="T9" fmla="*/ 0 h 175"/>
                  <a:gd name="T10" fmla="*/ 0 w 226"/>
                  <a:gd name="T11" fmla="*/ 0 h 175"/>
                  <a:gd name="T12" fmla="*/ 0 w 226"/>
                  <a:gd name="T13" fmla="*/ 0 h 175"/>
                  <a:gd name="T14" fmla="*/ 0 w 226"/>
                  <a:gd name="T15" fmla="*/ 0 h 175"/>
                  <a:gd name="T16" fmla="*/ 0 w 226"/>
                  <a:gd name="T17" fmla="*/ 0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226" h="175">
                    <a:moveTo>
                      <a:pt x="226" y="88"/>
                    </a:moveTo>
                    <a:lnTo>
                      <a:pt x="175" y="142"/>
                    </a:lnTo>
                    <a:lnTo>
                      <a:pt x="170" y="141"/>
                    </a:lnTo>
                    <a:lnTo>
                      <a:pt x="165" y="140"/>
                    </a:lnTo>
                    <a:lnTo>
                      <a:pt x="123" y="128"/>
                    </a:lnTo>
                    <a:lnTo>
                      <a:pt x="27" y="175"/>
                    </a:lnTo>
                    <a:lnTo>
                      <a:pt x="0" y="156"/>
                    </a:lnTo>
                    <a:lnTo>
                      <a:pt x="164" y="0"/>
                    </a:lnTo>
                    <a:lnTo>
                      <a:pt x="226" y="88"/>
                    </a:lnTo>
                    <a:close/>
                  </a:path>
                </a:pathLst>
              </a:custGeom>
              <a:noFill/>
              <a:ln w="63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58" name="未知"/>
              <p:cNvSpPr>
                <a:spLocks/>
              </p:cNvSpPr>
              <p:nvPr/>
            </p:nvSpPr>
            <p:spPr bwMode="auto">
              <a:xfrm>
                <a:off x="881" y="465"/>
                <a:ext cx="6" cy="7"/>
              </a:xfrm>
              <a:custGeom>
                <a:avLst/>
                <a:gdLst>
                  <a:gd name="T0" fmla="*/ 0 w 15"/>
                  <a:gd name="T1" fmla="*/ 0 h 17"/>
                  <a:gd name="T2" fmla="*/ 0 w 15"/>
                  <a:gd name="T3" fmla="*/ 0 h 17"/>
                  <a:gd name="T4" fmla="*/ 0 w 15"/>
                  <a:gd name="T5" fmla="*/ 0 h 17"/>
                  <a:gd name="T6" fmla="*/ 0 w 15"/>
                  <a:gd name="T7" fmla="*/ 0 h 17"/>
                  <a:gd name="T8" fmla="*/ 0 w 15"/>
                  <a:gd name="T9" fmla="*/ 0 h 17"/>
                  <a:gd name="T10" fmla="*/ 0 w 15"/>
                  <a:gd name="T11" fmla="*/ 0 h 1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5" h="17">
                    <a:moveTo>
                      <a:pt x="15" y="16"/>
                    </a:moveTo>
                    <a:lnTo>
                      <a:pt x="15" y="15"/>
                    </a:lnTo>
                    <a:lnTo>
                      <a:pt x="0" y="0"/>
                    </a:lnTo>
                    <a:lnTo>
                      <a:pt x="1" y="1"/>
                    </a:lnTo>
                    <a:lnTo>
                      <a:pt x="14" y="17"/>
                    </a:lnTo>
                    <a:lnTo>
                      <a:pt x="15" y="1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59" name="未知"/>
              <p:cNvSpPr>
                <a:spLocks/>
              </p:cNvSpPr>
              <p:nvPr/>
            </p:nvSpPr>
            <p:spPr bwMode="auto">
              <a:xfrm>
                <a:off x="858" y="388"/>
                <a:ext cx="112" cy="112"/>
              </a:xfrm>
              <a:custGeom>
                <a:avLst/>
                <a:gdLst>
                  <a:gd name="T0" fmla="*/ 0 w 278"/>
                  <a:gd name="T1" fmla="*/ 0 h 279"/>
                  <a:gd name="T2" fmla="*/ 0 w 278"/>
                  <a:gd name="T3" fmla="*/ 0 h 279"/>
                  <a:gd name="T4" fmla="*/ 0 w 278"/>
                  <a:gd name="T5" fmla="*/ 0 h 279"/>
                  <a:gd name="T6" fmla="*/ 0 w 278"/>
                  <a:gd name="T7" fmla="*/ 0 h 279"/>
                  <a:gd name="T8" fmla="*/ 0 w 278"/>
                  <a:gd name="T9" fmla="*/ 0 h 279"/>
                  <a:gd name="T10" fmla="*/ 0 w 278"/>
                  <a:gd name="T11" fmla="*/ 0 h 279"/>
                  <a:gd name="T12" fmla="*/ 0 w 278"/>
                  <a:gd name="T13" fmla="*/ 0 h 279"/>
                  <a:gd name="T14" fmla="*/ 0 w 278"/>
                  <a:gd name="T15" fmla="*/ 0 h 279"/>
                  <a:gd name="T16" fmla="*/ 0 w 278"/>
                  <a:gd name="T17" fmla="*/ 0 h 279"/>
                  <a:gd name="T18" fmla="*/ 0 w 278"/>
                  <a:gd name="T19" fmla="*/ 0 h 279"/>
                  <a:gd name="T20" fmla="*/ 0 w 278"/>
                  <a:gd name="T21" fmla="*/ 0 h 279"/>
                  <a:gd name="T22" fmla="*/ 0 w 278"/>
                  <a:gd name="T23" fmla="*/ 0 h 279"/>
                  <a:gd name="T24" fmla="*/ 0 w 278"/>
                  <a:gd name="T25" fmla="*/ 0 h 279"/>
                  <a:gd name="T26" fmla="*/ 0 w 278"/>
                  <a:gd name="T27" fmla="*/ 0 h 279"/>
                  <a:gd name="T28" fmla="*/ 0 w 278"/>
                  <a:gd name="T29" fmla="*/ 0 h 279"/>
                  <a:gd name="T30" fmla="*/ 0 w 278"/>
                  <a:gd name="T31" fmla="*/ 0 h 279"/>
                  <a:gd name="T32" fmla="*/ 0 w 278"/>
                  <a:gd name="T33" fmla="*/ 0 h 279"/>
                  <a:gd name="T34" fmla="*/ 0 w 278"/>
                  <a:gd name="T35" fmla="*/ 0 h 279"/>
                  <a:gd name="T36" fmla="*/ 0 w 278"/>
                  <a:gd name="T37" fmla="*/ 0 h 279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0" t="0" r="r" b="b"/>
                <a:pathLst>
                  <a:path w="278" h="279">
                    <a:moveTo>
                      <a:pt x="72" y="206"/>
                    </a:moveTo>
                    <a:lnTo>
                      <a:pt x="114" y="160"/>
                    </a:lnTo>
                    <a:lnTo>
                      <a:pt x="164" y="116"/>
                    </a:lnTo>
                    <a:lnTo>
                      <a:pt x="181" y="108"/>
                    </a:lnTo>
                    <a:lnTo>
                      <a:pt x="230" y="158"/>
                    </a:lnTo>
                    <a:lnTo>
                      <a:pt x="260" y="126"/>
                    </a:lnTo>
                    <a:lnTo>
                      <a:pt x="278" y="279"/>
                    </a:lnTo>
                    <a:lnTo>
                      <a:pt x="260" y="126"/>
                    </a:lnTo>
                    <a:lnTo>
                      <a:pt x="164" y="30"/>
                    </a:lnTo>
                    <a:lnTo>
                      <a:pt x="156" y="36"/>
                    </a:lnTo>
                    <a:lnTo>
                      <a:pt x="146" y="43"/>
                    </a:lnTo>
                    <a:lnTo>
                      <a:pt x="102" y="88"/>
                    </a:lnTo>
                    <a:lnTo>
                      <a:pt x="63" y="142"/>
                    </a:lnTo>
                    <a:lnTo>
                      <a:pt x="49" y="177"/>
                    </a:lnTo>
                    <a:lnTo>
                      <a:pt x="0" y="0"/>
                    </a:lnTo>
                    <a:lnTo>
                      <a:pt x="49" y="177"/>
                    </a:lnTo>
                    <a:lnTo>
                      <a:pt x="49" y="178"/>
                    </a:lnTo>
                    <a:lnTo>
                      <a:pt x="71" y="207"/>
                    </a:lnTo>
                    <a:lnTo>
                      <a:pt x="72" y="206"/>
                    </a:lnTo>
                    <a:close/>
                  </a:path>
                </a:pathLst>
              </a:custGeom>
              <a:blipFill dpi="0" rotWithShape="0">
                <a:blip r:embed="rId13"/>
                <a:srcRect/>
                <a:stretch>
                  <a:fillRect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60" name="未知"/>
              <p:cNvSpPr>
                <a:spLocks/>
              </p:cNvSpPr>
              <p:nvPr/>
            </p:nvSpPr>
            <p:spPr bwMode="auto">
              <a:xfrm>
                <a:off x="912" y="365"/>
                <a:ext cx="81" cy="81"/>
              </a:xfrm>
              <a:custGeom>
                <a:avLst/>
                <a:gdLst>
                  <a:gd name="T0" fmla="*/ 0 w 201"/>
                  <a:gd name="T1" fmla="*/ 0 h 201"/>
                  <a:gd name="T2" fmla="*/ 0 w 201"/>
                  <a:gd name="T3" fmla="*/ 0 h 201"/>
                  <a:gd name="T4" fmla="*/ 0 w 201"/>
                  <a:gd name="T5" fmla="*/ 0 h 201"/>
                  <a:gd name="T6" fmla="*/ 0 w 201"/>
                  <a:gd name="T7" fmla="*/ 0 h 201"/>
                  <a:gd name="T8" fmla="*/ 0 w 201"/>
                  <a:gd name="T9" fmla="*/ 0 h 201"/>
                  <a:gd name="T10" fmla="*/ 0 w 201"/>
                  <a:gd name="T11" fmla="*/ 0 h 201"/>
                  <a:gd name="T12" fmla="*/ 0 w 201"/>
                  <a:gd name="T13" fmla="*/ 0 h 201"/>
                  <a:gd name="T14" fmla="*/ 0 w 201"/>
                  <a:gd name="T15" fmla="*/ 0 h 201"/>
                  <a:gd name="T16" fmla="*/ 0 w 201"/>
                  <a:gd name="T17" fmla="*/ 0 h 201"/>
                  <a:gd name="T18" fmla="*/ 0 w 201"/>
                  <a:gd name="T19" fmla="*/ 0 h 201"/>
                  <a:gd name="T20" fmla="*/ 0 w 201"/>
                  <a:gd name="T21" fmla="*/ 0 h 201"/>
                  <a:gd name="T22" fmla="*/ 0 w 201"/>
                  <a:gd name="T23" fmla="*/ 0 h 201"/>
                  <a:gd name="T24" fmla="*/ 0 w 201"/>
                  <a:gd name="T25" fmla="*/ 0 h 201"/>
                  <a:gd name="T26" fmla="*/ 0 w 201"/>
                  <a:gd name="T27" fmla="*/ 0 h 201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201" h="201">
                    <a:moveTo>
                      <a:pt x="147" y="159"/>
                    </a:moveTo>
                    <a:lnTo>
                      <a:pt x="201" y="201"/>
                    </a:lnTo>
                    <a:lnTo>
                      <a:pt x="147" y="159"/>
                    </a:lnTo>
                    <a:lnTo>
                      <a:pt x="122" y="104"/>
                    </a:lnTo>
                    <a:lnTo>
                      <a:pt x="68" y="68"/>
                    </a:lnTo>
                    <a:lnTo>
                      <a:pt x="59" y="70"/>
                    </a:lnTo>
                    <a:lnTo>
                      <a:pt x="50" y="74"/>
                    </a:lnTo>
                    <a:lnTo>
                      <a:pt x="40" y="79"/>
                    </a:lnTo>
                    <a:lnTo>
                      <a:pt x="30" y="86"/>
                    </a:lnTo>
                    <a:lnTo>
                      <a:pt x="29" y="87"/>
                    </a:lnTo>
                    <a:lnTo>
                      <a:pt x="0" y="0"/>
                    </a:lnTo>
                    <a:lnTo>
                      <a:pt x="29" y="87"/>
                    </a:lnTo>
                    <a:lnTo>
                      <a:pt x="125" y="183"/>
                    </a:lnTo>
                    <a:lnTo>
                      <a:pt x="147" y="159"/>
                    </a:lnTo>
                    <a:close/>
                  </a:path>
                </a:pathLst>
              </a:custGeom>
              <a:blipFill dpi="0" rotWithShape="0">
                <a:blip r:embed="rId14"/>
                <a:srcRect/>
                <a:stretch>
                  <a:fillRect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61" name="未知"/>
              <p:cNvSpPr>
                <a:spLocks/>
              </p:cNvSpPr>
              <p:nvPr/>
            </p:nvSpPr>
            <p:spPr bwMode="auto">
              <a:xfrm>
                <a:off x="878" y="393"/>
                <a:ext cx="93" cy="79"/>
              </a:xfrm>
              <a:custGeom>
                <a:avLst/>
                <a:gdLst>
                  <a:gd name="T0" fmla="*/ 0 w 233"/>
                  <a:gd name="T1" fmla="*/ 0 h 198"/>
                  <a:gd name="T2" fmla="*/ 0 w 233"/>
                  <a:gd name="T3" fmla="*/ 0 h 198"/>
                  <a:gd name="T4" fmla="*/ 0 w 233"/>
                  <a:gd name="T5" fmla="*/ 0 h 198"/>
                  <a:gd name="T6" fmla="*/ 0 w 233"/>
                  <a:gd name="T7" fmla="*/ 0 h 198"/>
                  <a:gd name="T8" fmla="*/ 0 w 233"/>
                  <a:gd name="T9" fmla="*/ 0 h 198"/>
                  <a:gd name="T10" fmla="*/ 0 w 233"/>
                  <a:gd name="T11" fmla="*/ 0 h 198"/>
                  <a:gd name="T12" fmla="*/ 0 w 233"/>
                  <a:gd name="T13" fmla="*/ 0 h 198"/>
                  <a:gd name="T14" fmla="*/ 0 w 233"/>
                  <a:gd name="T15" fmla="*/ 0 h 198"/>
                  <a:gd name="T16" fmla="*/ 0 w 233"/>
                  <a:gd name="T17" fmla="*/ 0 h 198"/>
                  <a:gd name="T18" fmla="*/ 0 w 233"/>
                  <a:gd name="T19" fmla="*/ 0 h 198"/>
                  <a:gd name="T20" fmla="*/ 0 w 233"/>
                  <a:gd name="T21" fmla="*/ 0 h 198"/>
                  <a:gd name="T22" fmla="*/ 0 w 233"/>
                  <a:gd name="T23" fmla="*/ 0 h 198"/>
                  <a:gd name="T24" fmla="*/ 0 w 233"/>
                  <a:gd name="T25" fmla="*/ 0 h 198"/>
                  <a:gd name="T26" fmla="*/ 0 w 233"/>
                  <a:gd name="T27" fmla="*/ 0 h 198"/>
                  <a:gd name="T28" fmla="*/ 0 w 233"/>
                  <a:gd name="T29" fmla="*/ 0 h 198"/>
                  <a:gd name="T30" fmla="*/ 0 w 233"/>
                  <a:gd name="T31" fmla="*/ 0 h 198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233" h="198">
                    <a:moveTo>
                      <a:pt x="21" y="198"/>
                    </a:moveTo>
                    <a:lnTo>
                      <a:pt x="0" y="166"/>
                    </a:lnTo>
                    <a:lnTo>
                      <a:pt x="0" y="164"/>
                    </a:lnTo>
                    <a:lnTo>
                      <a:pt x="31" y="105"/>
                    </a:lnTo>
                    <a:lnTo>
                      <a:pt x="70" y="58"/>
                    </a:lnTo>
                    <a:lnTo>
                      <a:pt x="116" y="18"/>
                    </a:lnTo>
                    <a:lnTo>
                      <a:pt x="154" y="0"/>
                    </a:lnTo>
                    <a:lnTo>
                      <a:pt x="162" y="1"/>
                    </a:lnTo>
                    <a:lnTo>
                      <a:pt x="213" y="44"/>
                    </a:lnTo>
                    <a:lnTo>
                      <a:pt x="233" y="91"/>
                    </a:lnTo>
                    <a:lnTo>
                      <a:pt x="181" y="147"/>
                    </a:lnTo>
                    <a:lnTo>
                      <a:pt x="132" y="97"/>
                    </a:lnTo>
                    <a:lnTo>
                      <a:pt x="127" y="99"/>
                    </a:lnTo>
                    <a:lnTo>
                      <a:pt x="72" y="142"/>
                    </a:lnTo>
                    <a:lnTo>
                      <a:pt x="30" y="188"/>
                    </a:lnTo>
                    <a:lnTo>
                      <a:pt x="21" y="198"/>
                    </a:lnTo>
                    <a:close/>
                  </a:path>
                </a:pathLst>
              </a:custGeom>
              <a:noFill/>
              <a:ln w="63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62" name="未知"/>
              <p:cNvSpPr>
                <a:spLocks/>
              </p:cNvSpPr>
              <p:nvPr/>
            </p:nvSpPr>
            <p:spPr bwMode="auto">
              <a:xfrm>
                <a:off x="971" y="471"/>
                <a:ext cx="69" cy="70"/>
              </a:xfrm>
              <a:custGeom>
                <a:avLst/>
                <a:gdLst>
                  <a:gd name="T0" fmla="*/ 0 w 174"/>
                  <a:gd name="T1" fmla="*/ 0 h 175"/>
                  <a:gd name="T2" fmla="*/ 0 w 174"/>
                  <a:gd name="T3" fmla="*/ 0 h 175"/>
                  <a:gd name="T4" fmla="*/ 0 w 174"/>
                  <a:gd name="T5" fmla="*/ 0 h 175"/>
                  <a:gd name="T6" fmla="*/ 0 w 174"/>
                  <a:gd name="T7" fmla="*/ 0 h 175"/>
                  <a:gd name="T8" fmla="*/ 0 w 174"/>
                  <a:gd name="T9" fmla="*/ 0 h 175"/>
                  <a:gd name="T10" fmla="*/ 0 w 174"/>
                  <a:gd name="T11" fmla="*/ 0 h 175"/>
                  <a:gd name="T12" fmla="*/ 0 w 174"/>
                  <a:gd name="T13" fmla="*/ 0 h 175"/>
                  <a:gd name="T14" fmla="*/ 0 w 174"/>
                  <a:gd name="T15" fmla="*/ 0 h 175"/>
                  <a:gd name="T16" fmla="*/ 0 w 174"/>
                  <a:gd name="T17" fmla="*/ 0 h 175"/>
                  <a:gd name="T18" fmla="*/ 0 w 174"/>
                  <a:gd name="T19" fmla="*/ 0 h 175"/>
                  <a:gd name="T20" fmla="*/ 0 w 174"/>
                  <a:gd name="T21" fmla="*/ 0 h 175"/>
                  <a:gd name="T22" fmla="*/ 0 w 174"/>
                  <a:gd name="T23" fmla="*/ 0 h 175"/>
                  <a:gd name="T24" fmla="*/ 0 w 174"/>
                  <a:gd name="T25" fmla="*/ 0 h 175"/>
                  <a:gd name="T26" fmla="*/ 0 w 174"/>
                  <a:gd name="T27" fmla="*/ 0 h 175"/>
                  <a:gd name="T28" fmla="*/ 0 w 174"/>
                  <a:gd name="T29" fmla="*/ 0 h 175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174" h="175">
                    <a:moveTo>
                      <a:pt x="74" y="128"/>
                    </a:moveTo>
                    <a:lnTo>
                      <a:pt x="135" y="76"/>
                    </a:lnTo>
                    <a:lnTo>
                      <a:pt x="143" y="57"/>
                    </a:lnTo>
                    <a:lnTo>
                      <a:pt x="174" y="175"/>
                    </a:lnTo>
                    <a:lnTo>
                      <a:pt x="143" y="57"/>
                    </a:lnTo>
                    <a:lnTo>
                      <a:pt x="143" y="55"/>
                    </a:lnTo>
                    <a:lnTo>
                      <a:pt x="117" y="31"/>
                    </a:lnTo>
                    <a:lnTo>
                      <a:pt x="115" y="31"/>
                    </a:lnTo>
                    <a:lnTo>
                      <a:pt x="54" y="83"/>
                    </a:lnTo>
                    <a:lnTo>
                      <a:pt x="46" y="102"/>
                    </a:lnTo>
                    <a:lnTo>
                      <a:pt x="0" y="0"/>
                    </a:lnTo>
                    <a:lnTo>
                      <a:pt x="46" y="102"/>
                    </a:lnTo>
                    <a:lnTo>
                      <a:pt x="47" y="104"/>
                    </a:lnTo>
                    <a:lnTo>
                      <a:pt x="72" y="128"/>
                    </a:lnTo>
                    <a:lnTo>
                      <a:pt x="74" y="128"/>
                    </a:lnTo>
                    <a:close/>
                  </a:path>
                </a:pathLst>
              </a:custGeom>
              <a:blipFill dpi="0" rotWithShape="0">
                <a:blip r:embed="rId15"/>
                <a:srcRect/>
                <a:stretch>
                  <a:fillRect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63" name="未知"/>
              <p:cNvSpPr>
                <a:spLocks/>
              </p:cNvSpPr>
              <p:nvPr/>
            </p:nvSpPr>
            <p:spPr bwMode="auto">
              <a:xfrm>
                <a:off x="1168" y="662"/>
                <a:ext cx="17" cy="16"/>
              </a:xfrm>
              <a:custGeom>
                <a:avLst/>
                <a:gdLst>
                  <a:gd name="T0" fmla="*/ 0 w 42"/>
                  <a:gd name="T1" fmla="*/ 0 h 41"/>
                  <a:gd name="T2" fmla="*/ 0 w 42"/>
                  <a:gd name="T3" fmla="*/ 0 h 41"/>
                  <a:gd name="T4" fmla="*/ 0 w 42"/>
                  <a:gd name="T5" fmla="*/ 0 h 41"/>
                  <a:gd name="T6" fmla="*/ 0 w 42"/>
                  <a:gd name="T7" fmla="*/ 0 h 41"/>
                  <a:gd name="T8" fmla="*/ 0 w 42"/>
                  <a:gd name="T9" fmla="*/ 0 h 41"/>
                  <a:gd name="T10" fmla="*/ 0 w 42"/>
                  <a:gd name="T11" fmla="*/ 0 h 41"/>
                  <a:gd name="T12" fmla="*/ 0 w 42"/>
                  <a:gd name="T13" fmla="*/ 0 h 41"/>
                  <a:gd name="T14" fmla="*/ 0 w 42"/>
                  <a:gd name="T15" fmla="*/ 0 h 41"/>
                  <a:gd name="T16" fmla="*/ 0 w 42"/>
                  <a:gd name="T17" fmla="*/ 0 h 41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42" h="41">
                    <a:moveTo>
                      <a:pt x="23" y="0"/>
                    </a:moveTo>
                    <a:lnTo>
                      <a:pt x="42" y="21"/>
                    </a:lnTo>
                    <a:lnTo>
                      <a:pt x="42" y="23"/>
                    </a:lnTo>
                    <a:lnTo>
                      <a:pt x="20" y="41"/>
                    </a:lnTo>
                    <a:lnTo>
                      <a:pt x="19" y="41"/>
                    </a:lnTo>
                    <a:lnTo>
                      <a:pt x="0" y="20"/>
                    </a:lnTo>
                    <a:lnTo>
                      <a:pt x="0" y="18"/>
                    </a:lnTo>
                    <a:lnTo>
                      <a:pt x="21" y="0"/>
                    </a:lnTo>
                    <a:lnTo>
                      <a:pt x="2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64" name="未知"/>
              <p:cNvSpPr>
                <a:spLocks/>
              </p:cNvSpPr>
              <p:nvPr/>
            </p:nvSpPr>
            <p:spPr bwMode="auto">
              <a:xfrm>
                <a:off x="1168" y="662"/>
                <a:ext cx="17" cy="16"/>
              </a:xfrm>
              <a:custGeom>
                <a:avLst/>
                <a:gdLst>
                  <a:gd name="T0" fmla="*/ 0 w 42"/>
                  <a:gd name="T1" fmla="*/ 0 h 41"/>
                  <a:gd name="T2" fmla="*/ 0 w 42"/>
                  <a:gd name="T3" fmla="*/ 0 h 41"/>
                  <a:gd name="T4" fmla="*/ 0 w 42"/>
                  <a:gd name="T5" fmla="*/ 0 h 41"/>
                  <a:gd name="T6" fmla="*/ 0 w 42"/>
                  <a:gd name="T7" fmla="*/ 0 h 41"/>
                  <a:gd name="T8" fmla="*/ 0 w 42"/>
                  <a:gd name="T9" fmla="*/ 0 h 41"/>
                  <a:gd name="T10" fmla="*/ 0 w 42"/>
                  <a:gd name="T11" fmla="*/ 0 h 41"/>
                  <a:gd name="T12" fmla="*/ 0 w 42"/>
                  <a:gd name="T13" fmla="*/ 0 h 41"/>
                  <a:gd name="T14" fmla="*/ 0 w 42"/>
                  <a:gd name="T15" fmla="*/ 0 h 41"/>
                  <a:gd name="T16" fmla="*/ 0 w 42"/>
                  <a:gd name="T17" fmla="*/ 0 h 41"/>
                  <a:gd name="T18" fmla="*/ 0 w 42"/>
                  <a:gd name="T19" fmla="*/ 0 h 4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42" h="41">
                    <a:moveTo>
                      <a:pt x="35" y="36"/>
                    </a:moveTo>
                    <a:lnTo>
                      <a:pt x="20" y="41"/>
                    </a:lnTo>
                    <a:lnTo>
                      <a:pt x="19" y="41"/>
                    </a:lnTo>
                    <a:lnTo>
                      <a:pt x="0" y="20"/>
                    </a:lnTo>
                    <a:lnTo>
                      <a:pt x="0" y="18"/>
                    </a:lnTo>
                    <a:lnTo>
                      <a:pt x="21" y="0"/>
                    </a:lnTo>
                    <a:lnTo>
                      <a:pt x="23" y="0"/>
                    </a:lnTo>
                    <a:lnTo>
                      <a:pt x="42" y="21"/>
                    </a:lnTo>
                    <a:lnTo>
                      <a:pt x="42" y="23"/>
                    </a:lnTo>
                    <a:lnTo>
                      <a:pt x="35" y="36"/>
                    </a:lnTo>
                    <a:close/>
                  </a:path>
                </a:pathLst>
              </a:custGeom>
              <a:noFill/>
              <a:ln w="6350" cmpd="sng">
                <a:solidFill>
                  <a:srgbClr val="252525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65" name="未知"/>
              <p:cNvSpPr>
                <a:spLocks/>
              </p:cNvSpPr>
              <p:nvPr/>
            </p:nvSpPr>
            <p:spPr bwMode="auto">
              <a:xfrm>
                <a:off x="706" y="715"/>
                <a:ext cx="18" cy="18"/>
              </a:xfrm>
              <a:custGeom>
                <a:avLst/>
                <a:gdLst>
                  <a:gd name="T0" fmla="*/ 0 w 47"/>
                  <a:gd name="T1" fmla="*/ 0 h 46"/>
                  <a:gd name="T2" fmla="*/ 0 w 47"/>
                  <a:gd name="T3" fmla="*/ 0 h 46"/>
                  <a:gd name="T4" fmla="*/ 0 w 47"/>
                  <a:gd name="T5" fmla="*/ 0 h 46"/>
                  <a:gd name="T6" fmla="*/ 0 w 47"/>
                  <a:gd name="T7" fmla="*/ 0 h 46"/>
                  <a:gd name="T8" fmla="*/ 0 w 47"/>
                  <a:gd name="T9" fmla="*/ 0 h 4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7" h="46">
                    <a:moveTo>
                      <a:pt x="47" y="38"/>
                    </a:moveTo>
                    <a:lnTo>
                      <a:pt x="39" y="46"/>
                    </a:lnTo>
                    <a:lnTo>
                      <a:pt x="0" y="8"/>
                    </a:lnTo>
                    <a:lnTo>
                      <a:pt x="8" y="0"/>
                    </a:lnTo>
                    <a:lnTo>
                      <a:pt x="47" y="38"/>
                    </a:lnTo>
                    <a:close/>
                  </a:path>
                </a:pathLst>
              </a:custGeom>
              <a:solidFill>
                <a:srgbClr val="E866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66" name="未知"/>
              <p:cNvSpPr>
                <a:spLocks/>
              </p:cNvSpPr>
              <p:nvPr/>
            </p:nvSpPr>
            <p:spPr bwMode="auto">
              <a:xfrm>
                <a:off x="706" y="715"/>
                <a:ext cx="18" cy="18"/>
              </a:xfrm>
              <a:custGeom>
                <a:avLst/>
                <a:gdLst>
                  <a:gd name="T0" fmla="*/ 0 w 47"/>
                  <a:gd name="T1" fmla="*/ 0 h 46"/>
                  <a:gd name="T2" fmla="*/ 0 w 47"/>
                  <a:gd name="T3" fmla="*/ 0 h 46"/>
                  <a:gd name="T4" fmla="*/ 0 w 47"/>
                  <a:gd name="T5" fmla="*/ 0 h 46"/>
                  <a:gd name="T6" fmla="*/ 0 w 47"/>
                  <a:gd name="T7" fmla="*/ 0 h 46"/>
                  <a:gd name="T8" fmla="*/ 0 w 47"/>
                  <a:gd name="T9" fmla="*/ 0 h 4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7" h="46">
                    <a:moveTo>
                      <a:pt x="0" y="8"/>
                    </a:moveTo>
                    <a:lnTo>
                      <a:pt x="39" y="46"/>
                    </a:lnTo>
                    <a:lnTo>
                      <a:pt x="47" y="38"/>
                    </a:lnTo>
                    <a:lnTo>
                      <a:pt x="8" y="0"/>
                    </a:lnTo>
                    <a:lnTo>
                      <a:pt x="0" y="8"/>
                    </a:lnTo>
                    <a:close/>
                  </a:path>
                </a:pathLst>
              </a:custGeom>
              <a:noFill/>
              <a:ln w="63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67" name="Rectangle 77"/>
              <p:cNvSpPr>
                <a:spLocks noChangeArrowheads="1"/>
              </p:cNvSpPr>
              <p:nvPr/>
            </p:nvSpPr>
            <p:spPr bwMode="auto">
              <a:xfrm>
                <a:off x="710" y="705"/>
                <a:ext cx="22" cy="6"/>
              </a:xfrm>
              <a:prstGeom prst="rect">
                <a:avLst/>
              </a:prstGeom>
              <a:solidFill>
                <a:srgbClr val="E866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1pPr>
                <a:lvl2pPr marL="742950" indent="-28575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2pPr>
                <a:lvl3pPr marL="11430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3pPr>
                <a:lvl4pPr marL="16002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4pPr>
                <a:lvl5pPr marL="20574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568" name="Rectangle 78"/>
              <p:cNvSpPr>
                <a:spLocks/>
              </p:cNvSpPr>
              <p:nvPr/>
            </p:nvSpPr>
            <p:spPr bwMode="auto">
              <a:xfrm>
                <a:off x="710" y="705"/>
                <a:ext cx="22" cy="6"/>
              </a:xfrm>
              <a:prstGeom prst="rect">
                <a:avLst/>
              </a:prstGeom>
              <a:noFill/>
              <a:ln w="635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1pPr>
                <a:lvl2pPr marL="742950" indent="-28575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2pPr>
                <a:lvl3pPr marL="11430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3pPr>
                <a:lvl4pPr marL="16002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4pPr>
                <a:lvl5pPr marL="20574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569" name="未知"/>
              <p:cNvSpPr>
                <a:spLocks/>
              </p:cNvSpPr>
              <p:nvPr/>
            </p:nvSpPr>
            <p:spPr bwMode="auto">
              <a:xfrm>
                <a:off x="706" y="684"/>
                <a:ext cx="18" cy="18"/>
              </a:xfrm>
              <a:custGeom>
                <a:avLst/>
                <a:gdLst>
                  <a:gd name="T0" fmla="*/ 0 w 47"/>
                  <a:gd name="T1" fmla="*/ 0 h 46"/>
                  <a:gd name="T2" fmla="*/ 0 w 47"/>
                  <a:gd name="T3" fmla="*/ 0 h 46"/>
                  <a:gd name="T4" fmla="*/ 0 w 47"/>
                  <a:gd name="T5" fmla="*/ 0 h 46"/>
                  <a:gd name="T6" fmla="*/ 0 w 47"/>
                  <a:gd name="T7" fmla="*/ 0 h 46"/>
                  <a:gd name="T8" fmla="*/ 0 w 47"/>
                  <a:gd name="T9" fmla="*/ 0 h 4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7" h="46">
                    <a:moveTo>
                      <a:pt x="47" y="8"/>
                    </a:moveTo>
                    <a:lnTo>
                      <a:pt x="8" y="46"/>
                    </a:lnTo>
                    <a:lnTo>
                      <a:pt x="0" y="38"/>
                    </a:lnTo>
                    <a:lnTo>
                      <a:pt x="39" y="0"/>
                    </a:lnTo>
                    <a:lnTo>
                      <a:pt x="47" y="8"/>
                    </a:lnTo>
                    <a:close/>
                  </a:path>
                </a:pathLst>
              </a:custGeom>
              <a:solidFill>
                <a:srgbClr val="E866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0" name="未知"/>
              <p:cNvSpPr>
                <a:spLocks/>
              </p:cNvSpPr>
              <p:nvPr/>
            </p:nvSpPr>
            <p:spPr bwMode="auto">
              <a:xfrm>
                <a:off x="706" y="684"/>
                <a:ext cx="18" cy="18"/>
              </a:xfrm>
              <a:custGeom>
                <a:avLst/>
                <a:gdLst>
                  <a:gd name="T0" fmla="*/ 0 w 47"/>
                  <a:gd name="T1" fmla="*/ 0 h 46"/>
                  <a:gd name="T2" fmla="*/ 0 w 47"/>
                  <a:gd name="T3" fmla="*/ 0 h 46"/>
                  <a:gd name="T4" fmla="*/ 0 w 47"/>
                  <a:gd name="T5" fmla="*/ 0 h 46"/>
                  <a:gd name="T6" fmla="*/ 0 w 47"/>
                  <a:gd name="T7" fmla="*/ 0 h 46"/>
                  <a:gd name="T8" fmla="*/ 0 w 47"/>
                  <a:gd name="T9" fmla="*/ 0 h 4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7" h="46">
                    <a:moveTo>
                      <a:pt x="8" y="46"/>
                    </a:moveTo>
                    <a:lnTo>
                      <a:pt x="47" y="8"/>
                    </a:lnTo>
                    <a:lnTo>
                      <a:pt x="39" y="0"/>
                    </a:lnTo>
                    <a:lnTo>
                      <a:pt x="0" y="38"/>
                    </a:lnTo>
                    <a:lnTo>
                      <a:pt x="8" y="46"/>
                    </a:lnTo>
                    <a:close/>
                  </a:path>
                </a:pathLst>
              </a:custGeom>
              <a:noFill/>
              <a:ln w="63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1" name="Rectangle 81"/>
              <p:cNvSpPr>
                <a:spLocks noChangeArrowheads="1"/>
              </p:cNvSpPr>
              <p:nvPr/>
            </p:nvSpPr>
            <p:spPr bwMode="auto">
              <a:xfrm>
                <a:off x="697" y="676"/>
                <a:ext cx="6" cy="21"/>
              </a:xfrm>
              <a:prstGeom prst="rect">
                <a:avLst/>
              </a:prstGeom>
              <a:solidFill>
                <a:srgbClr val="E866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1pPr>
                <a:lvl2pPr marL="742950" indent="-28575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2pPr>
                <a:lvl3pPr marL="11430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3pPr>
                <a:lvl4pPr marL="16002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4pPr>
                <a:lvl5pPr marL="20574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572" name="Rectangle 82"/>
              <p:cNvSpPr>
                <a:spLocks/>
              </p:cNvSpPr>
              <p:nvPr/>
            </p:nvSpPr>
            <p:spPr bwMode="auto">
              <a:xfrm>
                <a:off x="697" y="676"/>
                <a:ext cx="6" cy="21"/>
              </a:xfrm>
              <a:prstGeom prst="rect">
                <a:avLst/>
              </a:prstGeom>
              <a:noFill/>
              <a:ln w="635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1pPr>
                <a:lvl2pPr marL="742950" indent="-28575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2pPr>
                <a:lvl3pPr marL="11430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3pPr>
                <a:lvl4pPr marL="16002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4pPr>
                <a:lvl5pPr marL="20574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573" name="Rectangle 83"/>
              <p:cNvSpPr>
                <a:spLocks noChangeArrowheads="1"/>
              </p:cNvSpPr>
              <p:nvPr/>
            </p:nvSpPr>
            <p:spPr bwMode="auto">
              <a:xfrm>
                <a:off x="667" y="705"/>
                <a:ext cx="22" cy="6"/>
              </a:xfrm>
              <a:prstGeom prst="rect">
                <a:avLst/>
              </a:prstGeom>
              <a:solidFill>
                <a:srgbClr val="E866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1pPr>
                <a:lvl2pPr marL="742950" indent="-28575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2pPr>
                <a:lvl3pPr marL="11430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3pPr>
                <a:lvl4pPr marL="16002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4pPr>
                <a:lvl5pPr marL="20574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574" name="Rectangle 84"/>
              <p:cNvSpPr>
                <a:spLocks/>
              </p:cNvSpPr>
              <p:nvPr/>
            </p:nvSpPr>
            <p:spPr bwMode="auto">
              <a:xfrm>
                <a:off x="667" y="705"/>
                <a:ext cx="22" cy="6"/>
              </a:xfrm>
              <a:prstGeom prst="rect">
                <a:avLst/>
              </a:prstGeom>
              <a:noFill/>
              <a:ln w="635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1pPr>
                <a:lvl2pPr marL="742950" indent="-28575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2pPr>
                <a:lvl3pPr marL="11430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3pPr>
                <a:lvl4pPr marL="16002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4pPr>
                <a:lvl5pPr marL="20574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575" name="未知"/>
              <p:cNvSpPr>
                <a:spLocks/>
              </p:cNvSpPr>
              <p:nvPr/>
            </p:nvSpPr>
            <p:spPr bwMode="auto">
              <a:xfrm>
                <a:off x="675" y="715"/>
                <a:ext cx="19" cy="18"/>
              </a:xfrm>
              <a:custGeom>
                <a:avLst/>
                <a:gdLst>
                  <a:gd name="T0" fmla="*/ 0 w 47"/>
                  <a:gd name="T1" fmla="*/ 0 h 46"/>
                  <a:gd name="T2" fmla="*/ 0 w 47"/>
                  <a:gd name="T3" fmla="*/ 0 h 46"/>
                  <a:gd name="T4" fmla="*/ 0 w 47"/>
                  <a:gd name="T5" fmla="*/ 0 h 46"/>
                  <a:gd name="T6" fmla="*/ 0 w 47"/>
                  <a:gd name="T7" fmla="*/ 0 h 46"/>
                  <a:gd name="T8" fmla="*/ 0 w 47"/>
                  <a:gd name="T9" fmla="*/ 0 h 4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7" h="46">
                    <a:moveTo>
                      <a:pt x="47" y="8"/>
                    </a:moveTo>
                    <a:lnTo>
                      <a:pt x="8" y="46"/>
                    </a:lnTo>
                    <a:lnTo>
                      <a:pt x="0" y="38"/>
                    </a:lnTo>
                    <a:lnTo>
                      <a:pt x="39" y="0"/>
                    </a:lnTo>
                    <a:lnTo>
                      <a:pt x="47" y="8"/>
                    </a:lnTo>
                    <a:close/>
                  </a:path>
                </a:pathLst>
              </a:custGeom>
              <a:solidFill>
                <a:srgbClr val="E866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6" name="未知"/>
              <p:cNvSpPr>
                <a:spLocks/>
              </p:cNvSpPr>
              <p:nvPr/>
            </p:nvSpPr>
            <p:spPr bwMode="auto">
              <a:xfrm>
                <a:off x="675" y="715"/>
                <a:ext cx="19" cy="18"/>
              </a:xfrm>
              <a:custGeom>
                <a:avLst/>
                <a:gdLst>
                  <a:gd name="T0" fmla="*/ 0 w 47"/>
                  <a:gd name="T1" fmla="*/ 0 h 46"/>
                  <a:gd name="T2" fmla="*/ 0 w 47"/>
                  <a:gd name="T3" fmla="*/ 0 h 46"/>
                  <a:gd name="T4" fmla="*/ 0 w 47"/>
                  <a:gd name="T5" fmla="*/ 0 h 46"/>
                  <a:gd name="T6" fmla="*/ 0 w 47"/>
                  <a:gd name="T7" fmla="*/ 0 h 46"/>
                  <a:gd name="T8" fmla="*/ 0 w 47"/>
                  <a:gd name="T9" fmla="*/ 0 h 4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7" h="46">
                    <a:moveTo>
                      <a:pt x="39" y="0"/>
                    </a:moveTo>
                    <a:lnTo>
                      <a:pt x="0" y="38"/>
                    </a:lnTo>
                    <a:lnTo>
                      <a:pt x="8" y="46"/>
                    </a:lnTo>
                    <a:lnTo>
                      <a:pt x="47" y="8"/>
                    </a:lnTo>
                    <a:lnTo>
                      <a:pt x="39" y="0"/>
                    </a:lnTo>
                    <a:close/>
                  </a:path>
                </a:pathLst>
              </a:custGeom>
              <a:noFill/>
              <a:ln w="63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7" name="Rectangle 87"/>
              <p:cNvSpPr>
                <a:spLocks noChangeArrowheads="1"/>
              </p:cNvSpPr>
              <p:nvPr/>
            </p:nvSpPr>
            <p:spPr bwMode="auto">
              <a:xfrm>
                <a:off x="697" y="719"/>
                <a:ext cx="6" cy="22"/>
              </a:xfrm>
              <a:prstGeom prst="rect">
                <a:avLst/>
              </a:prstGeom>
              <a:solidFill>
                <a:srgbClr val="E866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1pPr>
                <a:lvl2pPr marL="742950" indent="-28575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2pPr>
                <a:lvl3pPr marL="11430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3pPr>
                <a:lvl4pPr marL="16002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4pPr>
                <a:lvl5pPr marL="20574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578" name="Rectangle 88"/>
              <p:cNvSpPr>
                <a:spLocks/>
              </p:cNvSpPr>
              <p:nvPr/>
            </p:nvSpPr>
            <p:spPr bwMode="auto">
              <a:xfrm>
                <a:off x="697" y="719"/>
                <a:ext cx="6" cy="22"/>
              </a:xfrm>
              <a:prstGeom prst="rect">
                <a:avLst/>
              </a:prstGeom>
              <a:noFill/>
              <a:ln w="635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1pPr>
                <a:lvl2pPr marL="742950" indent="-28575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2pPr>
                <a:lvl3pPr marL="11430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3pPr>
                <a:lvl4pPr marL="16002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4pPr>
                <a:lvl5pPr marL="20574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579" name="未知"/>
              <p:cNvSpPr>
                <a:spLocks/>
              </p:cNvSpPr>
              <p:nvPr/>
            </p:nvSpPr>
            <p:spPr bwMode="auto">
              <a:xfrm>
                <a:off x="675" y="684"/>
                <a:ext cx="18" cy="18"/>
              </a:xfrm>
              <a:custGeom>
                <a:avLst/>
                <a:gdLst>
                  <a:gd name="T0" fmla="*/ 0 w 46"/>
                  <a:gd name="T1" fmla="*/ 0 h 46"/>
                  <a:gd name="T2" fmla="*/ 0 w 46"/>
                  <a:gd name="T3" fmla="*/ 0 h 46"/>
                  <a:gd name="T4" fmla="*/ 0 w 46"/>
                  <a:gd name="T5" fmla="*/ 0 h 46"/>
                  <a:gd name="T6" fmla="*/ 0 w 46"/>
                  <a:gd name="T7" fmla="*/ 0 h 46"/>
                  <a:gd name="T8" fmla="*/ 0 w 46"/>
                  <a:gd name="T9" fmla="*/ 0 h 4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6" h="46">
                    <a:moveTo>
                      <a:pt x="46" y="38"/>
                    </a:moveTo>
                    <a:lnTo>
                      <a:pt x="38" y="46"/>
                    </a:lnTo>
                    <a:lnTo>
                      <a:pt x="0" y="8"/>
                    </a:lnTo>
                    <a:lnTo>
                      <a:pt x="8" y="0"/>
                    </a:lnTo>
                    <a:lnTo>
                      <a:pt x="46" y="38"/>
                    </a:lnTo>
                    <a:close/>
                  </a:path>
                </a:pathLst>
              </a:custGeom>
              <a:solidFill>
                <a:srgbClr val="E866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80" name="未知"/>
              <p:cNvSpPr>
                <a:spLocks/>
              </p:cNvSpPr>
              <p:nvPr/>
            </p:nvSpPr>
            <p:spPr bwMode="auto">
              <a:xfrm>
                <a:off x="675" y="684"/>
                <a:ext cx="18" cy="18"/>
              </a:xfrm>
              <a:custGeom>
                <a:avLst/>
                <a:gdLst>
                  <a:gd name="T0" fmla="*/ 0 w 46"/>
                  <a:gd name="T1" fmla="*/ 0 h 46"/>
                  <a:gd name="T2" fmla="*/ 0 w 46"/>
                  <a:gd name="T3" fmla="*/ 0 h 46"/>
                  <a:gd name="T4" fmla="*/ 0 w 46"/>
                  <a:gd name="T5" fmla="*/ 0 h 46"/>
                  <a:gd name="T6" fmla="*/ 0 w 46"/>
                  <a:gd name="T7" fmla="*/ 0 h 46"/>
                  <a:gd name="T8" fmla="*/ 0 w 46"/>
                  <a:gd name="T9" fmla="*/ 0 h 4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6" h="46">
                    <a:moveTo>
                      <a:pt x="46" y="38"/>
                    </a:moveTo>
                    <a:lnTo>
                      <a:pt x="8" y="0"/>
                    </a:lnTo>
                    <a:lnTo>
                      <a:pt x="0" y="8"/>
                    </a:lnTo>
                    <a:lnTo>
                      <a:pt x="38" y="46"/>
                    </a:lnTo>
                    <a:lnTo>
                      <a:pt x="46" y="38"/>
                    </a:lnTo>
                    <a:close/>
                  </a:path>
                </a:pathLst>
              </a:custGeom>
              <a:noFill/>
              <a:ln w="63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81" name="未知"/>
              <p:cNvSpPr>
                <a:spLocks/>
              </p:cNvSpPr>
              <p:nvPr/>
            </p:nvSpPr>
            <p:spPr bwMode="auto">
              <a:xfrm>
                <a:off x="679" y="737"/>
                <a:ext cx="41" cy="7"/>
              </a:xfrm>
              <a:custGeom>
                <a:avLst/>
                <a:gdLst>
                  <a:gd name="T0" fmla="*/ 0 w 104"/>
                  <a:gd name="T1" fmla="*/ 0 h 17"/>
                  <a:gd name="T2" fmla="*/ 0 w 104"/>
                  <a:gd name="T3" fmla="*/ 0 h 17"/>
                  <a:gd name="T4" fmla="*/ 0 w 104"/>
                  <a:gd name="T5" fmla="*/ 0 h 17"/>
                  <a:gd name="T6" fmla="*/ 0 w 104"/>
                  <a:gd name="T7" fmla="*/ 0 h 17"/>
                  <a:gd name="T8" fmla="*/ 0 w 104"/>
                  <a:gd name="T9" fmla="*/ 0 h 17"/>
                  <a:gd name="T10" fmla="*/ 0 w 104"/>
                  <a:gd name="T11" fmla="*/ 0 h 17"/>
                  <a:gd name="T12" fmla="*/ 0 w 104"/>
                  <a:gd name="T13" fmla="*/ 0 h 17"/>
                  <a:gd name="T14" fmla="*/ 0 w 104"/>
                  <a:gd name="T15" fmla="*/ 0 h 17"/>
                  <a:gd name="T16" fmla="*/ 0 w 104"/>
                  <a:gd name="T17" fmla="*/ 0 h 17"/>
                  <a:gd name="T18" fmla="*/ 0 w 104"/>
                  <a:gd name="T19" fmla="*/ 0 h 17"/>
                  <a:gd name="T20" fmla="*/ 0 w 104"/>
                  <a:gd name="T21" fmla="*/ 0 h 17"/>
                  <a:gd name="T22" fmla="*/ 0 w 104"/>
                  <a:gd name="T23" fmla="*/ 0 h 17"/>
                  <a:gd name="T24" fmla="*/ 0 w 104"/>
                  <a:gd name="T25" fmla="*/ 0 h 17"/>
                  <a:gd name="T26" fmla="*/ 0 w 104"/>
                  <a:gd name="T27" fmla="*/ 0 h 17"/>
                  <a:gd name="T28" fmla="*/ 0 w 104"/>
                  <a:gd name="T29" fmla="*/ 0 h 17"/>
                  <a:gd name="T30" fmla="*/ 0 w 104"/>
                  <a:gd name="T31" fmla="*/ 0 h 17"/>
                  <a:gd name="T32" fmla="*/ 0 w 104"/>
                  <a:gd name="T33" fmla="*/ 0 h 17"/>
                  <a:gd name="T34" fmla="*/ 0 w 104"/>
                  <a:gd name="T35" fmla="*/ 0 h 17"/>
                  <a:gd name="T36" fmla="*/ 0 w 104"/>
                  <a:gd name="T37" fmla="*/ 0 h 17"/>
                  <a:gd name="T38" fmla="*/ 0 w 104"/>
                  <a:gd name="T39" fmla="*/ 0 h 17"/>
                  <a:gd name="T40" fmla="*/ 0 w 104"/>
                  <a:gd name="T41" fmla="*/ 0 h 17"/>
                  <a:gd name="T42" fmla="*/ 0 w 104"/>
                  <a:gd name="T43" fmla="*/ 0 h 17"/>
                  <a:gd name="T44" fmla="*/ 0 w 104"/>
                  <a:gd name="T45" fmla="*/ 0 h 17"/>
                  <a:gd name="T46" fmla="*/ 0 w 104"/>
                  <a:gd name="T47" fmla="*/ 0 h 17"/>
                  <a:gd name="T48" fmla="*/ 0 w 104"/>
                  <a:gd name="T49" fmla="*/ 0 h 17"/>
                  <a:gd name="T50" fmla="*/ 0 w 104"/>
                  <a:gd name="T51" fmla="*/ 0 h 17"/>
                  <a:gd name="T52" fmla="*/ 0 w 104"/>
                  <a:gd name="T53" fmla="*/ 0 h 17"/>
                  <a:gd name="T54" fmla="*/ 0 w 104"/>
                  <a:gd name="T55" fmla="*/ 0 h 17"/>
                  <a:gd name="T56" fmla="*/ 0 w 104"/>
                  <a:gd name="T57" fmla="*/ 0 h 17"/>
                  <a:gd name="T58" fmla="*/ 0 w 104"/>
                  <a:gd name="T59" fmla="*/ 0 h 17"/>
                  <a:gd name="T60" fmla="*/ 0 w 104"/>
                  <a:gd name="T61" fmla="*/ 0 h 17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</a:gdLst>
                <a:ahLst/>
                <a:cxnLst>
                  <a:cxn ang="T62">
                    <a:pos x="T0" y="T1"/>
                  </a:cxn>
                  <a:cxn ang="T63">
                    <a:pos x="T2" y="T3"/>
                  </a:cxn>
                  <a:cxn ang="T64">
                    <a:pos x="T4" y="T5"/>
                  </a:cxn>
                  <a:cxn ang="T65">
                    <a:pos x="T6" y="T7"/>
                  </a:cxn>
                  <a:cxn ang="T66">
                    <a:pos x="T8" y="T9"/>
                  </a:cxn>
                  <a:cxn ang="T67">
                    <a:pos x="T10" y="T11"/>
                  </a:cxn>
                  <a:cxn ang="T68">
                    <a:pos x="T12" y="T13"/>
                  </a:cxn>
                  <a:cxn ang="T69">
                    <a:pos x="T14" y="T15"/>
                  </a:cxn>
                  <a:cxn ang="T70">
                    <a:pos x="T16" y="T17"/>
                  </a:cxn>
                  <a:cxn ang="T71">
                    <a:pos x="T18" y="T19"/>
                  </a:cxn>
                  <a:cxn ang="T72">
                    <a:pos x="T20" y="T21"/>
                  </a:cxn>
                  <a:cxn ang="T73">
                    <a:pos x="T22" y="T23"/>
                  </a:cxn>
                  <a:cxn ang="T74">
                    <a:pos x="T24" y="T25"/>
                  </a:cxn>
                  <a:cxn ang="T75">
                    <a:pos x="T26" y="T27"/>
                  </a:cxn>
                  <a:cxn ang="T76">
                    <a:pos x="T28" y="T29"/>
                  </a:cxn>
                  <a:cxn ang="T77">
                    <a:pos x="T30" y="T31"/>
                  </a:cxn>
                  <a:cxn ang="T78">
                    <a:pos x="T32" y="T33"/>
                  </a:cxn>
                  <a:cxn ang="T79">
                    <a:pos x="T34" y="T35"/>
                  </a:cxn>
                  <a:cxn ang="T80">
                    <a:pos x="T36" y="T37"/>
                  </a:cxn>
                  <a:cxn ang="T81">
                    <a:pos x="T38" y="T39"/>
                  </a:cxn>
                  <a:cxn ang="T82">
                    <a:pos x="T40" y="T41"/>
                  </a:cxn>
                  <a:cxn ang="T83">
                    <a:pos x="T42" y="T43"/>
                  </a:cxn>
                  <a:cxn ang="T84">
                    <a:pos x="T44" y="T45"/>
                  </a:cxn>
                  <a:cxn ang="T85">
                    <a:pos x="T46" y="T47"/>
                  </a:cxn>
                  <a:cxn ang="T86">
                    <a:pos x="T48" y="T49"/>
                  </a:cxn>
                  <a:cxn ang="T87">
                    <a:pos x="T50" y="T51"/>
                  </a:cxn>
                  <a:cxn ang="T88">
                    <a:pos x="T52" y="T53"/>
                  </a:cxn>
                  <a:cxn ang="T89">
                    <a:pos x="T54" y="T55"/>
                  </a:cxn>
                  <a:cxn ang="T90">
                    <a:pos x="T56" y="T57"/>
                  </a:cxn>
                  <a:cxn ang="T91">
                    <a:pos x="T58" y="T59"/>
                  </a:cxn>
                  <a:cxn ang="T92">
                    <a:pos x="T60" y="T61"/>
                  </a:cxn>
                </a:cxnLst>
                <a:rect l="0" t="0" r="r" b="b"/>
                <a:pathLst>
                  <a:path w="104" h="17">
                    <a:moveTo>
                      <a:pt x="52" y="17"/>
                    </a:moveTo>
                    <a:lnTo>
                      <a:pt x="48" y="17"/>
                    </a:lnTo>
                    <a:lnTo>
                      <a:pt x="45" y="17"/>
                    </a:lnTo>
                    <a:lnTo>
                      <a:pt x="41" y="17"/>
                    </a:lnTo>
                    <a:lnTo>
                      <a:pt x="28" y="14"/>
                    </a:lnTo>
                    <a:lnTo>
                      <a:pt x="24" y="13"/>
                    </a:lnTo>
                    <a:lnTo>
                      <a:pt x="21" y="12"/>
                    </a:lnTo>
                    <a:lnTo>
                      <a:pt x="18" y="10"/>
                    </a:lnTo>
                    <a:lnTo>
                      <a:pt x="15" y="9"/>
                    </a:lnTo>
                    <a:lnTo>
                      <a:pt x="6" y="4"/>
                    </a:lnTo>
                    <a:lnTo>
                      <a:pt x="3" y="2"/>
                    </a:lnTo>
                    <a:lnTo>
                      <a:pt x="0" y="0"/>
                    </a:lnTo>
                    <a:lnTo>
                      <a:pt x="104" y="0"/>
                    </a:lnTo>
                    <a:lnTo>
                      <a:pt x="101" y="2"/>
                    </a:lnTo>
                    <a:lnTo>
                      <a:pt x="98" y="4"/>
                    </a:lnTo>
                    <a:lnTo>
                      <a:pt x="95" y="6"/>
                    </a:lnTo>
                    <a:lnTo>
                      <a:pt x="92" y="8"/>
                    </a:lnTo>
                    <a:lnTo>
                      <a:pt x="89" y="9"/>
                    </a:lnTo>
                    <a:lnTo>
                      <a:pt x="86" y="10"/>
                    </a:lnTo>
                    <a:lnTo>
                      <a:pt x="83" y="12"/>
                    </a:lnTo>
                    <a:lnTo>
                      <a:pt x="79" y="13"/>
                    </a:lnTo>
                    <a:lnTo>
                      <a:pt x="76" y="14"/>
                    </a:lnTo>
                    <a:lnTo>
                      <a:pt x="73" y="15"/>
                    </a:lnTo>
                    <a:lnTo>
                      <a:pt x="69" y="15"/>
                    </a:lnTo>
                    <a:lnTo>
                      <a:pt x="66" y="16"/>
                    </a:lnTo>
                    <a:lnTo>
                      <a:pt x="63" y="17"/>
                    </a:lnTo>
                    <a:lnTo>
                      <a:pt x="59" y="17"/>
                    </a:lnTo>
                    <a:lnTo>
                      <a:pt x="56" y="17"/>
                    </a:lnTo>
                    <a:lnTo>
                      <a:pt x="52" y="17"/>
                    </a:lnTo>
                    <a:close/>
                  </a:path>
                </a:pathLst>
              </a:custGeom>
              <a:solidFill>
                <a:srgbClr val="E866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82" name="未知"/>
              <p:cNvSpPr>
                <a:spLocks/>
              </p:cNvSpPr>
              <p:nvPr/>
            </p:nvSpPr>
            <p:spPr bwMode="auto">
              <a:xfrm>
                <a:off x="664" y="680"/>
                <a:ext cx="36" cy="57"/>
              </a:xfrm>
              <a:custGeom>
                <a:avLst/>
                <a:gdLst>
                  <a:gd name="T0" fmla="*/ 0 w 89"/>
                  <a:gd name="T1" fmla="*/ 0 h 143"/>
                  <a:gd name="T2" fmla="*/ 0 w 89"/>
                  <a:gd name="T3" fmla="*/ 0 h 143"/>
                  <a:gd name="T4" fmla="*/ 0 w 89"/>
                  <a:gd name="T5" fmla="*/ 0 h 143"/>
                  <a:gd name="T6" fmla="*/ 0 w 89"/>
                  <a:gd name="T7" fmla="*/ 0 h 143"/>
                  <a:gd name="T8" fmla="*/ 0 w 89"/>
                  <a:gd name="T9" fmla="*/ 0 h 143"/>
                  <a:gd name="T10" fmla="*/ 0 w 89"/>
                  <a:gd name="T11" fmla="*/ 0 h 143"/>
                  <a:gd name="T12" fmla="*/ 0 w 89"/>
                  <a:gd name="T13" fmla="*/ 0 h 143"/>
                  <a:gd name="T14" fmla="*/ 0 w 89"/>
                  <a:gd name="T15" fmla="*/ 0 h 143"/>
                  <a:gd name="T16" fmla="*/ 0 w 89"/>
                  <a:gd name="T17" fmla="*/ 0 h 143"/>
                  <a:gd name="T18" fmla="*/ 0 w 89"/>
                  <a:gd name="T19" fmla="*/ 0 h 143"/>
                  <a:gd name="T20" fmla="*/ 0 w 89"/>
                  <a:gd name="T21" fmla="*/ 0 h 143"/>
                  <a:gd name="T22" fmla="*/ 0 w 89"/>
                  <a:gd name="T23" fmla="*/ 0 h 143"/>
                  <a:gd name="T24" fmla="*/ 0 w 89"/>
                  <a:gd name="T25" fmla="*/ 0 h 143"/>
                  <a:gd name="T26" fmla="*/ 0 w 89"/>
                  <a:gd name="T27" fmla="*/ 0 h 143"/>
                  <a:gd name="T28" fmla="*/ 0 w 89"/>
                  <a:gd name="T29" fmla="*/ 0 h 143"/>
                  <a:gd name="T30" fmla="*/ 0 w 89"/>
                  <a:gd name="T31" fmla="*/ 0 h 143"/>
                  <a:gd name="T32" fmla="*/ 0 w 89"/>
                  <a:gd name="T33" fmla="*/ 0 h 143"/>
                  <a:gd name="T34" fmla="*/ 0 w 89"/>
                  <a:gd name="T35" fmla="*/ 0 h 143"/>
                  <a:gd name="T36" fmla="*/ 0 w 89"/>
                  <a:gd name="T37" fmla="*/ 0 h 143"/>
                  <a:gd name="T38" fmla="*/ 0 w 89"/>
                  <a:gd name="T39" fmla="*/ 0 h 143"/>
                  <a:gd name="T40" fmla="*/ 0 w 89"/>
                  <a:gd name="T41" fmla="*/ 0 h 143"/>
                  <a:gd name="T42" fmla="*/ 0 w 89"/>
                  <a:gd name="T43" fmla="*/ 0 h 143"/>
                  <a:gd name="T44" fmla="*/ 0 w 89"/>
                  <a:gd name="T45" fmla="*/ 0 h 143"/>
                  <a:gd name="T46" fmla="*/ 0 w 89"/>
                  <a:gd name="T47" fmla="*/ 0 h 143"/>
                  <a:gd name="T48" fmla="*/ 0 w 89"/>
                  <a:gd name="T49" fmla="*/ 0 h 143"/>
                  <a:gd name="T50" fmla="*/ 0 w 89"/>
                  <a:gd name="T51" fmla="*/ 0 h 143"/>
                  <a:gd name="T52" fmla="*/ 0 w 89"/>
                  <a:gd name="T53" fmla="*/ 0 h 143"/>
                  <a:gd name="T54" fmla="*/ 0 w 89"/>
                  <a:gd name="T55" fmla="*/ 0 h 143"/>
                  <a:gd name="T56" fmla="*/ 0 w 89"/>
                  <a:gd name="T57" fmla="*/ 0 h 143"/>
                  <a:gd name="T58" fmla="*/ 0 w 89"/>
                  <a:gd name="T59" fmla="*/ 0 h 143"/>
                  <a:gd name="T60" fmla="*/ 0 w 89"/>
                  <a:gd name="T61" fmla="*/ 0 h 143"/>
                  <a:gd name="T62" fmla="*/ 0 w 89"/>
                  <a:gd name="T63" fmla="*/ 0 h 143"/>
                  <a:gd name="T64" fmla="*/ 0 w 89"/>
                  <a:gd name="T65" fmla="*/ 0 h 143"/>
                  <a:gd name="T66" fmla="*/ 0 w 89"/>
                  <a:gd name="T67" fmla="*/ 0 h 143"/>
                  <a:gd name="T68" fmla="*/ 0 w 89"/>
                  <a:gd name="T69" fmla="*/ 0 h 143"/>
                  <a:gd name="T70" fmla="*/ 0 w 89"/>
                  <a:gd name="T71" fmla="*/ 0 h 143"/>
                  <a:gd name="T72" fmla="*/ 0 w 89"/>
                  <a:gd name="T73" fmla="*/ 0 h 143"/>
                  <a:gd name="T74" fmla="*/ 0 w 89"/>
                  <a:gd name="T75" fmla="*/ 0 h 143"/>
                  <a:gd name="T76" fmla="*/ 0 w 89"/>
                  <a:gd name="T77" fmla="*/ 0 h 143"/>
                  <a:gd name="T78" fmla="*/ 0 w 89"/>
                  <a:gd name="T79" fmla="*/ 0 h 143"/>
                  <a:gd name="T80" fmla="*/ 0 w 89"/>
                  <a:gd name="T81" fmla="*/ 0 h 143"/>
                  <a:gd name="T82" fmla="*/ 0 w 89"/>
                  <a:gd name="T83" fmla="*/ 0 h 143"/>
                  <a:gd name="T84" fmla="*/ 0 w 89"/>
                  <a:gd name="T85" fmla="*/ 0 h 143"/>
                  <a:gd name="T86" fmla="*/ 0 w 89"/>
                  <a:gd name="T87" fmla="*/ 0 h 143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0" t="0" r="r" b="b"/>
                <a:pathLst>
                  <a:path w="89" h="143">
                    <a:moveTo>
                      <a:pt x="37" y="143"/>
                    </a:moveTo>
                    <a:lnTo>
                      <a:pt x="36" y="143"/>
                    </a:lnTo>
                    <a:lnTo>
                      <a:pt x="36" y="142"/>
                    </a:lnTo>
                    <a:lnTo>
                      <a:pt x="35" y="142"/>
                    </a:lnTo>
                    <a:lnTo>
                      <a:pt x="34" y="141"/>
                    </a:lnTo>
                    <a:lnTo>
                      <a:pt x="33" y="140"/>
                    </a:lnTo>
                    <a:lnTo>
                      <a:pt x="32" y="140"/>
                    </a:lnTo>
                    <a:lnTo>
                      <a:pt x="31" y="139"/>
                    </a:lnTo>
                    <a:lnTo>
                      <a:pt x="30" y="138"/>
                    </a:lnTo>
                    <a:lnTo>
                      <a:pt x="29" y="137"/>
                    </a:lnTo>
                    <a:lnTo>
                      <a:pt x="28" y="135"/>
                    </a:lnTo>
                    <a:lnTo>
                      <a:pt x="26" y="134"/>
                    </a:lnTo>
                    <a:lnTo>
                      <a:pt x="25" y="133"/>
                    </a:lnTo>
                    <a:lnTo>
                      <a:pt x="23" y="131"/>
                    </a:lnTo>
                    <a:lnTo>
                      <a:pt x="22" y="130"/>
                    </a:lnTo>
                    <a:lnTo>
                      <a:pt x="21" y="129"/>
                    </a:lnTo>
                    <a:lnTo>
                      <a:pt x="21" y="128"/>
                    </a:lnTo>
                    <a:lnTo>
                      <a:pt x="19" y="126"/>
                    </a:lnTo>
                    <a:lnTo>
                      <a:pt x="18" y="124"/>
                    </a:lnTo>
                    <a:lnTo>
                      <a:pt x="17" y="123"/>
                    </a:lnTo>
                    <a:lnTo>
                      <a:pt x="16" y="122"/>
                    </a:lnTo>
                    <a:lnTo>
                      <a:pt x="15" y="120"/>
                    </a:lnTo>
                    <a:lnTo>
                      <a:pt x="13" y="118"/>
                    </a:lnTo>
                    <a:lnTo>
                      <a:pt x="13" y="117"/>
                    </a:lnTo>
                    <a:lnTo>
                      <a:pt x="12" y="116"/>
                    </a:lnTo>
                    <a:lnTo>
                      <a:pt x="11" y="114"/>
                    </a:lnTo>
                    <a:lnTo>
                      <a:pt x="10" y="111"/>
                    </a:lnTo>
                    <a:lnTo>
                      <a:pt x="9" y="109"/>
                    </a:lnTo>
                    <a:lnTo>
                      <a:pt x="8" y="106"/>
                    </a:lnTo>
                    <a:lnTo>
                      <a:pt x="7" y="105"/>
                    </a:lnTo>
                    <a:lnTo>
                      <a:pt x="6" y="104"/>
                    </a:lnTo>
                    <a:lnTo>
                      <a:pt x="6" y="101"/>
                    </a:lnTo>
                    <a:lnTo>
                      <a:pt x="5" y="99"/>
                    </a:lnTo>
                    <a:lnTo>
                      <a:pt x="4" y="98"/>
                    </a:lnTo>
                    <a:lnTo>
                      <a:pt x="4" y="96"/>
                    </a:lnTo>
                    <a:lnTo>
                      <a:pt x="3" y="94"/>
                    </a:lnTo>
                    <a:lnTo>
                      <a:pt x="3" y="92"/>
                    </a:lnTo>
                    <a:lnTo>
                      <a:pt x="3" y="91"/>
                    </a:lnTo>
                    <a:lnTo>
                      <a:pt x="2" y="88"/>
                    </a:lnTo>
                    <a:lnTo>
                      <a:pt x="1" y="86"/>
                    </a:lnTo>
                    <a:lnTo>
                      <a:pt x="1" y="85"/>
                    </a:lnTo>
                    <a:lnTo>
                      <a:pt x="1" y="83"/>
                    </a:lnTo>
                    <a:lnTo>
                      <a:pt x="1" y="80"/>
                    </a:lnTo>
                    <a:lnTo>
                      <a:pt x="1" y="78"/>
                    </a:lnTo>
                    <a:lnTo>
                      <a:pt x="1" y="77"/>
                    </a:lnTo>
                    <a:lnTo>
                      <a:pt x="0" y="74"/>
                    </a:lnTo>
                    <a:lnTo>
                      <a:pt x="0" y="72"/>
                    </a:lnTo>
                    <a:lnTo>
                      <a:pt x="0" y="69"/>
                    </a:lnTo>
                    <a:lnTo>
                      <a:pt x="1" y="66"/>
                    </a:lnTo>
                    <a:lnTo>
                      <a:pt x="1" y="65"/>
                    </a:lnTo>
                    <a:lnTo>
                      <a:pt x="1" y="63"/>
                    </a:lnTo>
                    <a:lnTo>
                      <a:pt x="1" y="60"/>
                    </a:lnTo>
                    <a:lnTo>
                      <a:pt x="1" y="58"/>
                    </a:lnTo>
                    <a:lnTo>
                      <a:pt x="1" y="57"/>
                    </a:lnTo>
                    <a:lnTo>
                      <a:pt x="2" y="55"/>
                    </a:lnTo>
                    <a:lnTo>
                      <a:pt x="3" y="52"/>
                    </a:lnTo>
                    <a:lnTo>
                      <a:pt x="3" y="51"/>
                    </a:lnTo>
                    <a:lnTo>
                      <a:pt x="3" y="49"/>
                    </a:lnTo>
                    <a:lnTo>
                      <a:pt x="4" y="47"/>
                    </a:lnTo>
                    <a:lnTo>
                      <a:pt x="8" y="37"/>
                    </a:lnTo>
                    <a:lnTo>
                      <a:pt x="9" y="34"/>
                    </a:lnTo>
                    <a:lnTo>
                      <a:pt x="10" y="32"/>
                    </a:lnTo>
                    <a:lnTo>
                      <a:pt x="11" y="29"/>
                    </a:lnTo>
                    <a:lnTo>
                      <a:pt x="12" y="27"/>
                    </a:lnTo>
                    <a:lnTo>
                      <a:pt x="13" y="26"/>
                    </a:lnTo>
                    <a:lnTo>
                      <a:pt x="13" y="25"/>
                    </a:lnTo>
                    <a:lnTo>
                      <a:pt x="15" y="23"/>
                    </a:lnTo>
                    <a:lnTo>
                      <a:pt x="16" y="21"/>
                    </a:lnTo>
                    <a:lnTo>
                      <a:pt x="17" y="20"/>
                    </a:lnTo>
                    <a:lnTo>
                      <a:pt x="18" y="19"/>
                    </a:lnTo>
                    <a:lnTo>
                      <a:pt x="19" y="17"/>
                    </a:lnTo>
                    <a:lnTo>
                      <a:pt x="21" y="15"/>
                    </a:lnTo>
                    <a:lnTo>
                      <a:pt x="21" y="14"/>
                    </a:lnTo>
                    <a:lnTo>
                      <a:pt x="22" y="13"/>
                    </a:lnTo>
                    <a:lnTo>
                      <a:pt x="23" y="12"/>
                    </a:lnTo>
                    <a:lnTo>
                      <a:pt x="25" y="10"/>
                    </a:lnTo>
                    <a:lnTo>
                      <a:pt x="26" y="9"/>
                    </a:lnTo>
                    <a:lnTo>
                      <a:pt x="28" y="8"/>
                    </a:lnTo>
                    <a:lnTo>
                      <a:pt x="29" y="6"/>
                    </a:lnTo>
                    <a:lnTo>
                      <a:pt x="34" y="2"/>
                    </a:lnTo>
                    <a:lnTo>
                      <a:pt x="35" y="1"/>
                    </a:lnTo>
                    <a:lnTo>
                      <a:pt x="36" y="1"/>
                    </a:lnTo>
                    <a:lnTo>
                      <a:pt x="36" y="0"/>
                    </a:lnTo>
                    <a:lnTo>
                      <a:pt x="37" y="0"/>
                    </a:lnTo>
                    <a:lnTo>
                      <a:pt x="89" y="0"/>
                    </a:lnTo>
                    <a:lnTo>
                      <a:pt x="86" y="0"/>
                    </a:lnTo>
                    <a:lnTo>
                      <a:pt x="83" y="0"/>
                    </a:lnTo>
                    <a:lnTo>
                      <a:pt x="65" y="4"/>
                    </a:lnTo>
                    <a:lnTo>
                      <a:pt x="64" y="4"/>
                    </a:lnTo>
                    <a:lnTo>
                      <a:pt x="62" y="5"/>
                    </a:lnTo>
                    <a:lnTo>
                      <a:pt x="59" y="6"/>
                    </a:lnTo>
                    <a:lnTo>
                      <a:pt x="39" y="20"/>
                    </a:lnTo>
                    <a:lnTo>
                      <a:pt x="38" y="21"/>
                    </a:lnTo>
                    <a:lnTo>
                      <a:pt x="36" y="23"/>
                    </a:lnTo>
                    <a:lnTo>
                      <a:pt x="34" y="25"/>
                    </a:lnTo>
                    <a:lnTo>
                      <a:pt x="34" y="26"/>
                    </a:lnTo>
                    <a:lnTo>
                      <a:pt x="33" y="27"/>
                    </a:lnTo>
                    <a:lnTo>
                      <a:pt x="19" y="58"/>
                    </a:lnTo>
                    <a:lnTo>
                      <a:pt x="18" y="60"/>
                    </a:lnTo>
                    <a:lnTo>
                      <a:pt x="17" y="72"/>
                    </a:lnTo>
                    <a:lnTo>
                      <a:pt x="17" y="74"/>
                    </a:lnTo>
                    <a:lnTo>
                      <a:pt x="18" y="77"/>
                    </a:lnTo>
                    <a:lnTo>
                      <a:pt x="18" y="78"/>
                    </a:lnTo>
                    <a:lnTo>
                      <a:pt x="18" y="80"/>
                    </a:lnTo>
                    <a:lnTo>
                      <a:pt x="18" y="83"/>
                    </a:lnTo>
                    <a:lnTo>
                      <a:pt x="19" y="85"/>
                    </a:lnTo>
                    <a:lnTo>
                      <a:pt x="19" y="86"/>
                    </a:lnTo>
                    <a:lnTo>
                      <a:pt x="23" y="98"/>
                    </a:lnTo>
                    <a:lnTo>
                      <a:pt x="23" y="99"/>
                    </a:lnTo>
                    <a:lnTo>
                      <a:pt x="29" y="111"/>
                    </a:lnTo>
                    <a:lnTo>
                      <a:pt x="31" y="114"/>
                    </a:lnTo>
                    <a:lnTo>
                      <a:pt x="33" y="116"/>
                    </a:lnTo>
                    <a:lnTo>
                      <a:pt x="34" y="117"/>
                    </a:lnTo>
                    <a:lnTo>
                      <a:pt x="34" y="118"/>
                    </a:lnTo>
                    <a:lnTo>
                      <a:pt x="46" y="129"/>
                    </a:lnTo>
                    <a:lnTo>
                      <a:pt x="47" y="130"/>
                    </a:lnTo>
                    <a:lnTo>
                      <a:pt x="49" y="131"/>
                    </a:lnTo>
                    <a:lnTo>
                      <a:pt x="52" y="133"/>
                    </a:lnTo>
                    <a:lnTo>
                      <a:pt x="54" y="134"/>
                    </a:lnTo>
                    <a:lnTo>
                      <a:pt x="56" y="135"/>
                    </a:lnTo>
                    <a:lnTo>
                      <a:pt x="59" y="137"/>
                    </a:lnTo>
                    <a:lnTo>
                      <a:pt x="62" y="138"/>
                    </a:lnTo>
                    <a:lnTo>
                      <a:pt x="72" y="141"/>
                    </a:lnTo>
                    <a:lnTo>
                      <a:pt x="75" y="142"/>
                    </a:lnTo>
                    <a:lnTo>
                      <a:pt x="78" y="142"/>
                    </a:lnTo>
                    <a:lnTo>
                      <a:pt x="80" y="143"/>
                    </a:lnTo>
                    <a:lnTo>
                      <a:pt x="83" y="143"/>
                    </a:lnTo>
                    <a:lnTo>
                      <a:pt x="86" y="143"/>
                    </a:lnTo>
                    <a:lnTo>
                      <a:pt x="89" y="143"/>
                    </a:lnTo>
                  </a:path>
                </a:pathLst>
              </a:custGeom>
              <a:solidFill>
                <a:srgbClr val="E866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83" name="未知"/>
              <p:cNvSpPr>
                <a:spLocks/>
              </p:cNvSpPr>
              <p:nvPr/>
            </p:nvSpPr>
            <p:spPr bwMode="auto">
              <a:xfrm>
                <a:off x="700" y="680"/>
                <a:ext cx="35" cy="57"/>
              </a:xfrm>
              <a:custGeom>
                <a:avLst/>
                <a:gdLst>
                  <a:gd name="T0" fmla="*/ 0 w 89"/>
                  <a:gd name="T1" fmla="*/ 0 h 143"/>
                  <a:gd name="T2" fmla="*/ 0 w 89"/>
                  <a:gd name="T3" fmla="*/ 0 h 143"/>
                  <a:gd name="T4" fmla="*/ 0 w 89"/>
                  <a:gd name="T5" fmla="*/ 0 h 143"/>
                  <a:gd name="T6" fmla="*/ 0 w 89"/>
                  <a:gd name="T7" fmla="*/ 0 h 143"/>
                  <a:gd name="T8" fmla="*/ 0 w 89"/>
                  <a:gd name="T9" fmla="*/ 0 h 143"/>
                  <a:gd name="T10" fmla="*/ 0 w 89"/>
                  <a:gd name="T11" fmla="*/ 0 h 143"/>
                  <a:gd name="T12" fmla="*/ 0 w 89"/>
                  <a:gd name="T13" fmla="*/ 0 h 143"/>
                  <a:gd name="T14" fmla="*/ 0 w 89"/>
                  <a:gd name="T15" fmla="*/ 0 h 143"/>
                  <a:gd name="T16" fmla="*/ 0 w 89"/>
                  <a:gd name="T17" fmla="*/ 0 h 143"/>
                  <a:gd name="T18" fmla="*/ 0 w 89"/>
                  <a:gd name="T19" fmla="*/ 0 h 143"/>
                  <a:gd name="T20" fmla="*/ 0 w 89"/>
                  <a:gd name="T21" fmla="*/ 0 h 143"/>
                  <a:gd name="T22" fmla="*/ 0 w 89"/>
                  <a:gd name="T23" fmla="*/ 0 h 143"/>
                  <a:gd name="T24" fmla="*/ 0 w 89"/>
                  <a:gd name="T25" fmla="*/ 0 h 143"/>
                  <a:gd name="T26" fmla="*/ 0 w 89"/>
                  <a:gd name="T27" fmla="*/ 0 h 143"/>
                  <a:gd name="T28" fmla="*/ 0 w 89"/>
                  <a:gd name="T29" fmla="*/ 0 h 143"/>
                  <a:gd name="T30" fmla="*/ 0 w 89"/>
                  <a:gd name="T31" fmla="*/ 0 h 143"/>
                  <a:gd name="T32" fmla="*/ 0 w 89"/>
                  <a:gd name="T33" fmla="*/ 0 h 143"/>
                  <a:gd name="T34" fmla="*/ 0 w 89"/>
                  <a:gd name="T35" fmla="*/ 0 h 143"/>
                  <a:gd name="T36" fmla="*/ 0 w 89"/>
                  <a:gd name="T37" fmla="*/ 0 h 143"/>
                  <a:gd name="T38" fmla="*/ 0 w 89"/>
                  <a:gd name="T39" fmla="*/ 0 h 143"/>
                  <a:gd name="T40" fmla="*/ 0 w 89"/>
                  <a:gd name="T41" fmla="*/ 0 h 143"/>
                  <a:gd name="T42" fmla="*/ 0 w 89"/>
                  <a:gd name="T43" fmla="*/ 0 h 143"/>
                  <a:gd name="T44" fmla="*/ 0 w 89"/>
                  <a:gd name="T45" fmla="*/ 0 h 143"/>
                  <a:gd name="T46" fmla="*/ 0 w 89"/>
                  <a:gd name="T47" fmla="*/ 0 h 143"/>
                  <a:gd name="T48" fmla="*/ 0 w 89"/>
                  <a:gd name="T49" fmla="*/ 0 h 143"/>
                  <a:gd name="T50" fmla="*/ 0 w 89"/>
                  <a:gd name="T51" fmla="*/ 0 h 143"/>
                  <a:gd name="T52" fmla="*/ 0 w 89"/>
                  <a:gd name="T53" fmla="*/ 0 h 143"/>
                  <a:gd name="T54" fmla="*/ 0 w 89"/>
                  <a:gd name="T55" fmla="*/ 0 h 143"/>
                  <a:gd name="T56" fmla="*/ 0 w 89"/>
                  <a:gd name="T57" fmla="*/ 0 h 143"/>
                  <a:gd name="T58" fmla="*/ 0 w 89"/>
                  <a:gd name="T59" fmla="*/ 0 h 143"/>
                  <a:gd name="T60" fmla="*/ 0 w 89"/>
                  <a:gd name="T61" fmla="*/ 0 h 143"/>
                  <a:gd name="T62" fmla="*/ 0 w 89"/>
                  <a:gd name="T63" fmla="*/ 0 h 143"/>
                  <a:gd name="T64" fmla="*/ 0 w 89"/>
                  <a:gd name="T65" fmla="*/ 0 h 143"/>
                  <a:gd name="T66" fmla="*/ 0 w 89"/>
                  <a:gd name="T67" fmla="*/ 0 h 143"/>
                  <a:gd name="T68" fmla="*/ 0 w 89"/>
                  <a:gd name="T69" fmla="*/ 0 h 143"/>
                  <a:gd name="T70" fmla="*/ 0 w 89"/>
                  <a:gd name="T71" fmla="*/ 0 h 143"/>
                  <a:gd name="T72" fmla="*/ 0 w 89"/>
                  <a:gd name="T73" fmla="*/ 0 h 143"/>
                  <a:gd name="T74" fmla="*/ 0 w 89"/>
                  <a:gd name="T75" fmla="*/ 0 h 143"/>
                  <a:gd name="T76" fmla="*/ 0 w 89"/>
                  <a:gd name="T77" fmla="*/ 0 h 143"/>
                  <a:gd name="T78" fmla="*/ 0 w 89"/>
                  <a:gd name="T79" fmla="*/ 0 h 143"/>
                  <a:gd name="T80" fmla="*/ 0 w 89"/>
                  <a:gd name="T81" fmla="*/ 0 h 143"/>
                  <a:gd name="T82" fmla="*/ 0 w 89"/>
                  <a:gd name="T83" fmla="*/ 0 h 143"/>
                  <a:gd name="T84" fmla="*/ 0 w 89"/>
                  <a:gd name="T85" fmla="*/ 0 h 143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0" t="0" r="r" b="b"/>
                <a:pathLst>
                  <a:path w="89" h="143">
                    <a:moveTo>
                      <a:pt x="0" y="143"/>
                    </a:moveTo>
                    <a:lnTo>
                      <a:pt x="24" y="139"/>
                    </a:lnTo>
                    <a:lnTo>
                      <a:pt x="25" y="139"/>
                    </a:lnTo>
                    <a:lnTo>
                      <a:pt x="43" y="129"/>
                    </a:lnTo>
                    <a:lnTo>
                      <a:pt x="44" y="128"/>
                    </a:lnTo>
                    <a:lnTo>
                      <a:pt x="46" y="126"/>
                    </a:lnTo>
                    <a:lnTo>
                      <a:pt x="49" y="124"/>
                    </a:lnTo>
                    <a:lnTo>
                      <a:pt x="51" y="122"/>
                    </a:lnTo>
                    <a:lnTo>
                      <a:pt x="52" y="121"/>
                    </a:lnTo>
                    <a:lnTo>
                      <a:pt x="55" y="118"/>
                    </a:lnTo>
                    <a:lnTo>
                      <a:pt x="57" y="115"/>
                    </a:lnTo>
                    <a:lnTo>
                      <a:pt x="58" y="113"/>
                    </a:lnTo>
                    <a:lnTo>
                      <a:pt x="59" y="112"/>
                    </a:lnTo>
                    <a:lnTo>
                      <a:pt x="61" y="109"/>
                    </a:lnTo>
                    <a:lnTo>
                      <a:pt x="63" y="105"/>
                    </a:lnTo>
                    <a:lnTo>
                      <a:pt x="64" y="104"/>
                    </a:lnTo>
                    <a:lnTo>
                      <a:pt x="65" y="102"/>
                    </a:lnTo>
                    <a:lnTo>
                      <a:pt x="66" y="99"/>
                    </a:lnTo>
                    <a:lnTo>
                      <a:pt x="66" y="98"/>
                    </a:lnTo>
                    <a:lnTo>
                      <a:pt x="67" y="96"/>
                    </a:lnTo>
                    <a:lnTo>
                      <a:pt x="68" y="93"/>
                    </a:lnTo>
                    <a:lnTo>
                      <a:pt x="69" y="92"/>
                    </a:lnTo>
                    <a:lnTo>
                      <a:pt x="69" y="89"/>
                    </a:lnTo>
                    <a:lnTo>
                      <a:pt x="70" y="88"/>
                    </a:lnTo>
                    <a:lnTo>
                      <a:pt x="70" y="86"/>
                    </a:lnTo>
                    <a:lnTo>
                      <a:pt x="71" y="82"/>
                    </a:lnTo>
                    <a:lnTo>
                      <a:pt x="71" y="79"/>
                    </a:lnTo>
                    <a:lnTo>
                      <a:pt x="71" y="77"/>
                    </a:lnTo>
                    <a:lnTo>
                      <a:pt x="71" y="75"/>
                    </a:lnTo>
                    <a:lnTo>
                      <a:pt x="72" y="72"/>
                    </a:lnTo>
                    <a:lnTo>
                      <a:pt x="71" y="68"/>
                    </a:lnTo>
                    <a:lnTo>
                      <a:pt x="71" y="66"/>
                    </a:lnTo>
                    <a:lnTo>
                      <a:pt x="71" y="64"/>
                    </a:lnTo>
                    <a:lnTo>
                      <a:pt x="71" y="61"/>
                    </a:lnTo>
                    <a:lnTo>
                      <a:pt x="70" y="57"/>
                    </a:lnTo>
                    <a:lnTo>
                      <a:pt x="70" y="55"/>
                    </a:lnTo>
                    <a:lnTo>
                      <a:pt x="69" y="54"/>
                    </a:lnTo>
                    <a:lnTo>
                      <a:pt x="69" y="51"/>
                    </a:lnTo>
                    <a:lnTo>
                      <a:pt x="65" y="41"/>
                    </a:lnTo>
                    <a:lnTo>
                      <a:pt x="64" y="39"/>
                    </a:lnTo>
                    <a:lnTo>
                      <a:pt x="63" y="38"/>
                    </a:lnTo>
                    <a:lnTo>
                      <a:pt x="61" y="34"/>
                    </a:lnTo>
                    <a:lnTo>
                      <a:pt x="59" y="31"/>
                    </a:lnTo>
                    <a:lnTo>
                      <a:pt x="58" y="30"/>
                    </a:lnTo>
                    <a:lnTo>
                      <a:pt x="57" y="28"/>
                    </a:lnTo>
                    <a:lnTo>
                      <a:pt x="55" y="25"/>
                    </a:lnTo>
                    <a:lnTo>
                      <a:pt x="52" y="22"/>
                    </a:lnTo>
                    <a:lnTo>
                      <a:pt x="51" y="21"/>
                    </a:lnTo>
                    <a:lnTo>
                      <a:pt x="49" y="19"/>
                    </a:lnTo>
                    <a:lnTo>
                      <a:pt x="35" y="9"/>
                    </a:lnTo>
                    <a:lnTo>
                      <a:pt x="32" y="8"/>
                    </a:lnTo>
                    <a:lnTo>
                      <a:pt x="24" y="4"/>
                    </a:lnTo>
                    <a:lnTo>
                      <a:pt x="22" y="3"/>
                    </a:lnTo>
                    <a:lnTo>
                      <a:pt x="0" y="0"/>
                    </a:lnTo>
                    <a:lnTo>
                      <a:pt x="52" y="0"/>
                    </a:lnTo>
                    <a:lnTo>
                      <a:pt x="53" y="0"/>
                    </a:lnTo>
                    <a:lnTo>
                      <a:pt x="53" y="1"/>
                    </a:lnTo>
                    <a:lnTo>
                      <a:pt x="54" y="1"/>
                    </a:lnTo>
                    <a:lnTo>
                      <a:pt x="55" y="2"/>
                    </a:lnTo>
                    <a:lnTo>
                      <a:pt x="56" y="3"/>
                    </a:lnTo>
                    <a:lnTo>
                      <a:pt x="57" y="3"/>
                    </a:lnTo>
                    <a:lnTo>
                      <a:pt x="58" y="4"/>
                    </a:lnTo>
                    <a:lnTo>
                      <a:pt x="59" y="5"/>
                    </a:lnTo>
                    <a:lnTo>
                      <a:pt x="60" y="6"/>
                    </a:lnTo>
                    <a:lnTo>
                      <a:pt x="66" y="12"/>
                    </a:lnTo>
                    <a:lnTo>
                      <a:pt x="67" y="13"/>
                    </a:lnTo>
                    <a:lnTo>
                      <a:pt x="67" y="14"/>
                    </a:lnTo>
                    <a:lnTo>
                      <a:pt x="68" y="15"/>
                    </a:lnTo>
                    <a:lnTo>
                      <a:pt x="70" y="17"/>
                    </a:lnTo>
                    <a:lnTo>
                      <a:pt x="71" y="19"/>
                    </a:lnTo>
                    <a:lnTo>
                      <a:pt x="72" y="19"/>
                    </a:lnTo>
                    <a:lnTo>
                      <a:pt x="81" y="34"/>
                    </a:lnTo>
                    <a:lnTo>
                      <a:pt x="82" y="38"/>
                    </a:lnTo>
                    <a:lnTo>
                      <a:pt x="83" y="39"/>
                    </a:lnTo>
                    <a:lnTo>
                      <a:pt x="83" y="41"/>
                    </a:lnTo>
                    <a:lnTo>
                      <a:pt x="84" y="44"/>
                    </a:lnTo>
                    <a:lnTo>
                      <a:pt x="84" y="45"/>
                    </a:lnTo>
                    <a:lnTo>
                      <a:pt x="85" y="47"/>
                    </a:lnTo>
                    <a:lnTo>
                      <a:pt x="86" y="50"/>
                    </a:lnTo>
                    <a:lnTo>
                      <a:pt x="88" y="61"/>
                    </a:lnTo>
                    <a:lnTo>
                      <a:pt x="88" y="64"/>
                    </a:lnTo>
                    <a:lnTo>
                      <a:pt x="88" y="66"/>
                    </a:lnTo>
                    <a:lnTo>
                      <a:pt x="89" y="68"/>
                    </a:lnTo>
                    <a:lnTo>
                      <a:pt x="89" y="72"/>
                    </a:lnTo>
                    <a:lnTo>
                      <a:pt x="89" y="75"/>
                    </a:lnTo>
                    <a:lnTo>
                      <a:pt x="88" y="77"/>
                    </a:lnTo>
                    <a:lnTo>
                      <a:pt x="88" y="79"/>
                    </a:lnTo>
                    <a:lnTo>
                      <a:pt x="88" y="82"/>
                    </a:lnTo>
                    <a:lnTo>
                      <a:pt x="88" y="86"/>
                    </a:lnTo>
                    <a:lnTo>
                      <a:pt x="87" y="88"/>
                    </a:lnTo>
                    <a:lnTo>
                      <a:pt x="87" y="89"/>
                    </a:lnTo>
                    <a:lnTo>
                      <a:pt x="86" y="92"/>
                    </a:lnTo>
                    <a:lnTo>
                      <a:pt x="86" y="93"/>
                    </a:lnTo>
                    <a:lnTo>
                      <a:pt x="85" y="96"/>
                    </a:lnTo>
                    <a:lnTo>
                      <a:pt x="84" y="98"/>
                    </a:lnTo>
                    <a:lnTo>
                      <a:pt x="84" y="99"/>
                    </a:lnTo>
                    <a:lnTo>
                      <a:pt x="83" y="102"/>
                    </a:lnTo>
                    <a:lnTo>
                      <a:pt x="83" y="104"/>
                    </a:lnTo>
                    <a:lnTo>
                      <a:pt x="82" y="105"/>
                    </a:lnTo>
                    <a:lnTo>
                      <a:pt x="81" y="109"/>
                    </a:lnTo>
                    <a:lnTo>
                      <a:pt x="71" y="124"/>
                    </a:lnTo>
                    <a:lnTo>
                      <a:pt x="70" y="126"/>
                    </a:lnTo>
                    <a:lnTo>
                      <a:pt x="68" y="128"/>
                    </a:lnTo>
                    <a:lnTo>
                      <a:pt x="67" y="129"/>
                    </a:lnTo>
                    <a:lnTo>
                      <a:pt x="63" y="134"/>
                    </a:lnTo>
                    <a:lnTo>
                      <a:pt x="61" y="135"/>
                    </a:lnTo>
                    <a:lnTo>
                      <a:pt x="60" y="137"/>
                    </a:lnTo>
                    <a:lnTo>
                      <a:pt x="59" y="138"/>
                    </a:lnTo>
                    <a:lnTo>
                      <a:pt x="58" y="139"/>
                    </a:lnTo>
                    <a:lnTo>
                      <a:pt x="57" y="140"/>
                    </a:lnTo>
                    <a:lnTo>
                      <a:pt x="56" y="140"/>
                    </a:lnTo>
                    <a:lnTo>
                      <a:pt x="55" y="141"/>
                    </a:lnTo>
                    <a:lnTo>
                      <a:pt x="54" y="142"/>
                    </a:lnTo>
                    <a:lnTo>
                      <a:pt x="53" y="142"/>
                    </a:lnTo>
                    <a:lnTo>
                      <a:pt x="53" y="143"/>
                    </a:lnTo>
                    <a:lnTo>
                      <a:pt x="52" y="143"/>
                    </a:lnTo>
                  </a:path>
                </a:pathLst>
              </a:custGeom>
              <a:solidFill>
                <a:srgbClr val="E866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84" name="未知"/>
              <p:cNvSpPr>
                <a:spLocks/>
              </p:cNvSpPr>
              <p:nvPr/>
            </p:nvSpPr>
            <p:spPr bwMode="auto">
              <a:xfrm>
                <a:off x="679" y="673"/>
                <a:ext cx="41" cy="7"/>
              </a:xfrm>
              <a:custGeom>
                <a:avLst/>
                <a:gdLst>
                  <a:gd name="T0" fmla="*/ 0 w 104"/>
                  <a:gd name="T1" fmla="*/ 0 h 17"/>
                  <a:gd name="T2" fmla="*/ 0 w 104"/>
                  <a:gd name="T3" fmla="*/ 0 h 17"/>
                  <a:gd name="T4" fmla="*/ 0 w 104"/>
                  <a:gd name="T5" fmla="*/ 0 h 17"/>
                  <a:gd name="T6" fmla="*/ 0 w 104"/>
                  <a:gd name="T7" fmla="*/ 0 h 17"/>
                  <a:gd name="T8" fmla="*/ 0 w 104"/>
                  <a:gd name="T9" fmla="*/ 0 h 17"/>
                  <a:gd name="T10" fmla="*/ 0 w 104"/>
                  <a:gd name="T11" fmla="*/ 0 h 17"/>
                  <a:gd name="T12" fmla="*/ 0 w 104"/>
                  <a:gd name="T13" fmla="*/ 0 h 17"/>
                  <a:gd name="T14" fmla="*/ 0 w 104"/>
                  <a:gd name="T15" fmla="*/ 0 h 17"/>
                  <a:gd name="T16" fmla="*/ 0 w 104"/>
                  <a:gd name="T17" fmla="*/ 0 h 17"/>
                  <a:gd name="T18" fmla="*/ 0 w 104"/>
                  <a:gd name="T19" fmla="*/ 0 h 17"/>
                  <a:gd name="T20" fmla="*/ 0 w 104"/>
                  <a:gd name="T21" fmla="*/ 0 h 17"/>
                  <a:gd name="T22" fmla="*/ 0 w 104"/>
                  <a:gd name="T23" fmla="*/ 0 h 17"/>
                  <a:gd name="T24" fmla="*/ 0 w 104"/>
                  <a:gd name="T25" fmla="*/ 0 h 17"/>
                  <a:gd name="T26" fmla="*/ 0 w 104"/>
                  <a:gd name="T27" fmla="*/ 0 h 17"/>
                  <a:gd name="T28" fmla="*/ 0 w 104"/>
                  <a:gd name="T29" fmla="*/ 0 h 17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104" h="17">
                    <a:moveTo>
                      <a:pt x="0" y="17"/>
                    </a:moveTo>
                    <a:lnTo>
                      <a:pt x="0" y="17"/>
                    </a:lnTo>
                    <a:lnTo>
                      <a:pt x="3" y="15"/>
                    </a:lnTo>
                    <a:lnTo>
                      <a:pt x="21" y="5"/>
                    </a:lnTo>
                    <a:lnTo>
                      <a:pt x="24" y="4"/>
                    </a:lnTo>
                    <a:lnTo>
                      <a:pt x="28" y="3"/>
                    </a:lnTo>
                    <a:lnTo>
                      <a:pt x="31" y="2"/>
                    </a:lnTo>
                    <a:lnTo>
                      <a:pt x="35" y="2"/>
                    </a:lnTo>
                    <a:lnTo>
                      <a:pt x="38" y="1"/>
                    </a:lnTo>
                    <a:lnTo>
                      <a:pt x="52" y="0"/>
                    </a:lnTo>
                    <a:lnTo>
                      <a:pt x="56" y="0"/>
                    </a:lnTo>
                    <a:lnTo>
                      <a:pt x="83" y="5"/>
                    </a:lnTo>
                    <a:lnTo>
                      <a:pt x="86" y="7"/>
                    </a:lnTo>
                    <a:lnTo>
                      <a:pt x="104" y="17"/>
                    </a:lnTo>
                  </a:path>
                </a:pathLst>
              </a:custGeom>
              <a:solidFill>
                <a:srgbClr val="E866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85" name="未知"/>
              <p:cNvSpPr>
                <a:spLocks/>
              </p:cNvSpPr>
              <p:nvPr/>
            </p:nvSpPr>
            <p:spPr bwMode="auto">
              <a:xfrm>
                <a:off x="671" y="680"/>
                <a:ext cx="57" cy="57"/>
              </a:xfrm>
              <a:custGeom>
                <a:avLst/>
                <a:gdLst>
                  <a:gd name="T0" fmla="*/ 0 w 144"/>
                  <a:gd name="T1" fmla="*/ 0 h 143"/>
                  <a:gd name="T2" fmla="*/ 0 w 144"/>
                  <a:gd name="T3" fmla="*/ 0 h 143"/>
                  <a:gd name="T4" fmla="*/ 0 w 144"/>
                  <a:gd name="T5" fmla="*/ 0 h 143"/>
                  <a:gd name="T6" fmla="*/ 0 w 144"/>
                  <a:gd name="T7" fmla="*/ 0 h 143"/>
                  <a:gd name="T8" fmla="*/ 0 w 144"/>
                  <a:gd name="T9" fmla="*/ 0 h 143"/>
                  <a:gd name="T10" fmla="*/ 0 w 144"/>
                  <a:gd name="T11" fmla="*/ 0 h 143"/>
                  <a:gd name="T12" fmla="*/ 0 w 144"/>
                  <a:gd name="T13" fmla="*/ 0 h 143"/>
                  <a:gd name="T14" fmla="*/ 0 w 144"/>
                  <a:gd name="T15" fmla="*/ 0 h 143"/>
                  <a:gd name="T16" fmla="*/ 0 w 144"/>
                  <a:gd name="T17" fmla="*/ 0 h 143"/>
                  <a:gd name="T18" fmla="*/ 0 w 144"/>
                  <a:gd name="T19" fmla="*/ 0 h 143"/>
                  <a:gd name="T20" fmla="*/ 0 w 144"/>
                  <a:gd name="T21" fmla="*/ 0 h 143"/>
                  <a:gd name="T22" fmla="*/ 0 w 144"/>
                  <a:gd name="T23" fmla="*/ 0 h 143"/>
                  <a:gd name="T24" fmla="*/ 0 w 144"/>
                  <a:gd name="T25" fmla="*/ 0 h 143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144" h="143">
                    <a:moveTo>
                      <a:pt x="123" y="122"/>
                    </a:moveTo>
                    <a:lnTo>
                      <a:pt x="72" y="143"/>
                    </a:lnTo>
                    <a:lnTo>
                      <a:pt x="69" y="143"/>
                    </a:lnTo>
                    <a:lnTo>
                      <a:pt x="16" y="116"/>
                    </a:lnTo>
                    <a:lnTo>
                      <a:pt x="0" y="72"/>
                    </a:lnTo>
                    <a:lnTo>
                      <a:pt x="0" y="69"/>
                    </a:lnTo>
                    <a:lnTo>
                      <a:pt x="28" y="15"/>
                    </a:lnTo>
                    <a:lnTo>
                      <a:pt x="72" y="0"/>
                    </a:lnTo>
                    <a:lnTo>
                      <a:pt x="75" y="0"/>
                    </a:lnTo>
                    <a:lnTo>
                      <a:pt x="130" y="30"/>
                    </a:lnTo>
                    <a:lnTo>
                      <a:pt x="144" y="71"/>
                    </a:lnTo>
                    <a:lnTo>
                      <a:pt x="143" y="77"/>
                    </a:lnTo>
                    <a:lnTo>
                      <a:pt x="123" y="122"/>
                    </a:lnTo>
                    <a:close/>
                  </a:path>
                </a:pathLst>
              </a:custGeom>
              <a:noFill/>
              <a:ln w="63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86" name="未知"/>
              <p:cNvSpPr>
                <a:spLocks/>
              </p:cNvSpPr>
              <p:nvPr/>
            </p:nvSpPr>
            <p:spPr bwMode="auto">
              <a:xfrm>
                <a:off x="664" y="673"/>
                <a:ext cx="71" cy="71"/>
              </a:xfrm>
              <a:custGeom>
                <a:avLst/>
                <a:gdLst>
                  <a:gd name="T0" fmla="*/ 0 w 178"/>
                  <a:gd name="T1" fmla="*/ 0 h 177"/>
                  <a:gd name="T2" fmla="*/ 0 w 178"/>
                  <a:gd name="T3" fmla="*/ 0 h 177"/>
                  <a:gd name="T4" fmla="*/ 0 w 178"/>
                  <a:gd name="T5" fmla="*/ 0 h 177"/>
                  <a:gd name="T6" fmla="*/ 0 w 178"/>
                  <a:gd name="T7" fmla="*/ 0 h 177"/>
                  <a:gd name="T8" fmla="*/ 0 w 178"/>
                  <a:gd name="T9" fmla="*/ 0 h 177"/>
                  <a:gd name="T10" fmla="*/ 0 w 178"/>
                  <a:gd name="T11" fmla="*/ 0 h 177"/>
                  <a:gd name="T12" fmla="*/ 0 w 178"/>
                  <a:gd name="T13" fmla="*/ 0 h 177"/>
                  <a:gd name="T14" fmla="*/ 0 w 178"/>
                  <a:gd name="T15" fmla="*/ 0 h 177"/>
                  <a:gd name="T16" fmla="*/ 0 w 178"/>
                  <a:gd name="T17" fmla="*/ 0 h 177"/>
                  <a:gd name="T18" fmla="*/ 0 w 178"/>
                  <a:gd name="T19" fmla="*/ 0 h 177"/>
                  <a:gd name="T20" fmla="*/ 0 w 178"/>
                  <a:gd name="T21" fmla="*/ 0 h 177"/>
                  <a:gd name="T22" fmla="*/ 0 w 178"/>
                  <a:gd name="T23" fmla="*/ 0 h 177"/>
                  <a:gd name="T24" fmla="*/ 0 w 178"/>
                  <a:gd name="T25" fmla="*/ 0 h 177"/>
                  <a:gd name="T26" fmla="*/ 0 w 178"/>
                  <a:gd name="T27" fmla="*/ 0 h 177"/>
                  <a:gd name="T28" fmla="*/ 0 w 178"/>
                  <a:gd name="T29" fmla="*/ 0 h 177"/>
                  <a:gd name="T30" fmla="*/ 0 w 178"/>
                  <a:gd name="T31" fmla="*/ 0 h 177"/>
                  <a:gd name="T32" fmla="*/ 0 w 178"/>
                  <a:gd name="T33" fmla="*/ 0 h 177"/>
                  <a:gd name="T34" fmla="*/ 0 w 178"/>
                  <a:gd name="T35" fmla="*/ 0 h 177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178" h="177">
                    <a:moveTo>
                      <a:pt x="152" y="26"/>
                    </a:moveTo>
                    <a:lnTo>
                      <a:pt x="96" y="0"/>
                    </a:lnTo>
                    <a:lnTo>
                      <a:pt x="89" y="0"/>
                    </a:lnTo>
                    <a:lnTo>
                      <a:pt x="85" y="0"/>
                    </a:lnTo>
                    <a:lnTo>
                      <a:pt x="29" y="23"/>
                    </a:lnTo>
                    <a:lnTo>
                      <a:pt x="1" y="82"/>
                    </a:lnTo>
                    <a:lnTo>
                      <a:pt x="0" y="88"/>
                    </a:lnTo>
                    <a:lnTo>
                      <a:pt x="1" y="95"/>
                    </a:lnTo>
                    <a:lnTo>
                      <a:pt x="26" y="151"/>
                    </a:lnTo>
                    <a:lnTo>
                      <a:pt x="82" y="177"/>
                    </a:lnTo>
                    <a:lnTo>
                      <a:pt x="89" y="177"/>
                    </a:lnTo>
                    <a:lnTo>
                      <a:pt x="93" y="177"/>
                    </a:lnTo>
                    <a:lnTo>
                      <a:pt x="149" y="154"/>
                    </a:lnTo>
                    <a:lnTo>
                      <a:pt x="177" y="99"/>
                    </a:lnTo>
                    <a:lnTo>
                      <a:pt x="178" y="89"/>
                    </a:lnTo>
                    <a:lnTo>
                      <a:pt x="178" y="85"/>
                    </a:lnTo>
                    <a:lnTo>
                      <a:pt x="154" y="28"/>
                    </a:lnTo>
                    <a:lnTo>
                      <a:pt x="152" y="26"/>
                    </a:lnTo>
                    <a:close/>
                  </a:path>
                </a:pathLst>
              </a:custGeom>
              <a:noFill/>
              <a:ln w="63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87" name="未知"/>
              <p:cNvSpPr>
                <a:spLocks/>
              </p:cNvSpPr>
              <p:nvPr/>
            </p:nvSpPr>
            <p:spPr bwMode="auto">
              <a:xfrm>
                <a:off x="690" y="717"/>
                <a:ext cx="20" cy="5"/>
              </a:xfrm>
              <a:custGeom>
                <a:avLst/>
                <a:gdLst>
                  <a:gd name="T0" fmla="*/ 0 w 50"/>
                  <a:gd name="T1" fmla="*/ 0 h 12"/>
                  <a:gd name="T2" fmla="*/ 0 w 50"/>
                  <a:gd name="T3" fmla="*/ 0 h 12"/>
                  <a:gd name="T4" fmla="*/ 0 w 50"/>
                  <a:gd name="T5" fmla="*/ 0 h 12"/>
                  <a:gd name="T6" fmla="*/ 0 w 50"/>
                  <a:gd name="T7" fmla="*/ 0 h 12"/>
                  <a:gd name="T8" fmla="*/ 0 w 50"/>
                  <a:gd name="T9" fmla="*/ 0 h 12"/>
                  <a:gd name="T10" fmla="*/ 0 w 50"/>
                  <a:gd name="T11" fmla="*/ 0 h 12"/>
                  <a:gd name="T12" fmla="*/ 0 w 50"/>
                  <a:gd name="T13" fmla="*/ 0 h 12"/>
                  <a:gd name="T14" fmla="*/ 0 w 50"/>
                  <a:gd name="T15" fmla="*/ 0 h 12"/>
                  <a:gd name="T16" fmla="*/ 0 w 50"/>
                  <a:gd name="T17" fmla="*/ 0 h 12"/>
                  <a:gd name="T18" fmla="*/ 0 w 50"/>
                  <a:gd name="T19" fmla="*/ 0 h 12"/>
                  <a:gd name="T20" fmla="*/ 0 w 50"/>
                  <a:gd name="T21" fmla="*/ 0 h 12"/>
                  <a:gd name="T22" fmla="*/ 0 w 50"/>
                  <a:gd name="T23" fmla="*/ 0 h 12"/>
                  <a:gd name="T24" fmla="*/ 0 w 50"/>
                  <a:gd name="T25" fmla="*/ 0 h 12"/>
                  <a:gd name="T26" fmla="*/ 0 w 50"/>
                  <a:gd name="T27" fmla="*/ 0 h 12"/>
                  <a:gd name="T28" fmla="*/ 0 w 50"/>
                  <a:gd name="T29" fmla="*/ 0 h 12"/>
                  <a:gd name="T30" fmla="*/ 0 w 50"/>
                  <a:gd name="T31" fmla="*/ 0 h 12"/>
                  <a:gd name="T32" fmla="*/ 0 w 50"/>
                  <a:gd name="T33" fmla="*/ 0 h 12"/>
                  <a:gd name="T34" fmla="*/ 0 w 50"/>
                  <a:gd name="T35" fmla="*/ 0 h 12"/>
                  <a:gd name="T36" fmla="*/ 0 w 50"/>
                  <a:gd name="T37" fmla="*/ 0 h 12"/>
                  <a:gd name="T38" fmla="*/ 0 w 50"/>
                  <a:gd name="T39" fmla="*/ 0 h 12"/>
                  <a:gd name="T40" fmla="*/ 0 w 50"/>
                  <a:gd name="T41" fmla="*/ 0 h 12"/>
                  <a:gd name="T42" fmla="*/ 0 w 50"/>
                  <a:gd name="T43" fmla="*/ 0 h 12"/>
                  <a:gd name="T44" fmla="*/ 0 w 50"/>
                  <a:gd name="T45" fmla="*/ 0 h 12"/>
                  <a:gd name="T46" fmla="*/ 0 w 50"/>
                  <a:gd name="T47" fmla="*/ 0 h 12"/>
                  <a:gd name="T48" fmla="*/ 0 w 50"/>
                  <a:gd name="T49" fmla="*/ 0 h 12"/>
                  <a:gd name="T50" fmla="*/ 0 w 50"/>
                  <a:gd name="T51" fmla="*/ 0 h 12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0" t="0" r="r" b="b"/>
                <a:pathLst>
                  <a:path w="50" h="12">
                    <a:moveTo>
                      <a:pt x="25" y="12"/>
                    </a:moveTo>
                    <a:lnTo>
                      <a:pt x="24" y="12"/>
                    </a:lnTo>
                    <a:lnTo>
                      <a:pt x="22" y="11"/>
                    </a:lnTo>
                    <a:lnTo>
                      <a:pt x="20" y="11"/>
                    </a:lnTo>
                    <a:lnTo>
                      <a:pt x="18" y="11"/>
                    </a:lnTo>
                    <a:lnTo>
                      <a:pt x="14" y="10"/>
                    </a:lnTo>
                    <a:lnTo>
                      <a:pt x="8" y="7"/>
                    </a:lnTo>
                    <a:lnTo>
                      <a:pt x="7" y="6"/>
                    </a:lnTo>
                    <a:lnTo>
                      <a:pt x="6" y="5"/>
                    </a:lnTo>
                    <a:lnTo>
                      <a:pt x="5" y="4"/>
                    </a:lnTo>
                    <a:lnTo>
                      <a:pt x="4" y="4"/>
                    </a:lnTo>
                    <a:lnTo>
                      <a:pt x="3" y="3"/>
                    </a:lnTo>
                    <a:lnTo>
                      <a:pt x="2" y="2"/>
                    </a:lnTo>
                    <a:lnTo>
                      <a:pt x="1" y="1"/>
                    </a:lnTo>
                    <a:lnTo>
                      <a:pt x="0" y="0"/>
                    </a:lnTo>
                    <a:lnTo>
                      <a:pt x="50" y="0"/>
                    </a:lnTo>
                    <a:lnTo>
                      <a:pt x="49" y="1"/>
                    </a:lnTo>
                    <a:lnTo>
                      <a:pt x="45" y="4"/>
                    </a:lnTo>
                    <a:lnTo>
                      <a:pt x="44" y="5"/>
                    </a:lnTo>
                    <a:lnTo>
                      <a:pt x="43" y="6"/>
                    </a:lnTo>
                    <a:lnTo>
                      <a:pt x="42" y="7"/>
                    </a:lnTo>
                    <a:lnTo>
                      <a:pt x="36" y="10"/>
                    </a:lnTo>
                    <a:lnTo>
                      <a:pt x="35" y="10"/>
                    </a:lnTo>
                    <a:lnTo>
                      <a:pt x="34" y="10"/>
                    </a:lnTo>
                    <a:lnTo>
                      <a:pt x="26" y="12"/>
                    </a:lnTo>
                    <a:lnTo>
                      <a:pt x="25" y="12"/>
                    </a:lnTo>
                    <a:close/>
                  </a:path>
                </a:pathLst>
              </a:custGeom>
              <a:solidFill>
                <a:srgbClr val="E866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88" name="未知"/>
              <p:cNvSpPr>
                <a:spLocks/>
              </p:cNvSpPr>
              <p:nvPr/>
            </p:nvSpPr>
            <p:spPr bwMode="auto">
              <a:xfrm>
                <a:off x="686" y="700"/>
                <a:ext cx="14" cy="17"/>
              </a:xfrm>
              <a:custGeom>
                <a:avLst/>
                <a:gdLst>
                  <a:gd name="T0" fmla="*/ 0 w 33"/>
                  <a:gd name="T1" fmla="*/ 0 h 43"/>
                  <a:gd name="T2" fmla="*/ 0 w 33"/>
                  <a:gd name="T3" fmla="*/ 0 h 43"/>
                  <a:gd name="T4" fmla="*/ 0 w 33"/>
                  <a:gd name="T5" fmla="*/ 0 h 43"/>
                  <a:gd name="T6" fmla="*/ 0 w 33"/>
                  <a:gd name="T7" fmla="*/ 0 h 43"/>
                  <a:gd name="T8" fmla="*/ 0 w 33"/>
                  <a:gd name="T9" fmla="*/ 0 h 43"/>
                  <a:gd name="T10" fmla="*/ 0 w 33"/>
                  <a:gd name="T11" fmla="*/ 0 h 43"/>
                  <a:gd name="T12" fmla="*/ 0 w 33"/>
                  <a:gd name="T13" fmla="*/ 0 h 43"/>
                  <a:gd name="T14" fmla="*/ 0 w 33"/>
                  <a:gd name="T15" fmla="*/ 0 h 43"/>
                  <a:gd name="T16" fmla="*/ 0 w 33"/>
                  <a:gd name="T17" fmla="*/ 0 h 43"/>
                  <a:gd name="T18" fmla="*/ 0 w 33"/>
                  <a:gd name="T19" fmla="*/ 0 h 43"/>
                  <a:gd name="T20" fmla="*/ 0 w 33"/>
                  <a:gd name="T21" fmla="*/ 0 h 43"/>
                  <a:gd name="T22" fmla="*/ 0 w 33"/>
                  <a:gd name="T23" fmla="*/ 0 h 43"/>
                  <a:gd name="T24" fmla="*/ 0 w 33"/>
                  <a:gd name="T25" fmla="*/ 0 h 43"/>
                  <a:gd name="T26" fmla="*/ 0 w 33"/>
                  <a:gd name="T27" fmla="*/ 0 h 43"/>
                  <a:gd name="T28" fmla="*/ 0 w 33"/>
                  <a:gd name="T29" fmla="*/ 0 h 43"/>
                  <a:gd name="T30" fmla="*/ 0 w 33"/>
                  <a:gd name="T31" fmla="*/ 0 h 43"/>
                  <a:gd name="T32" fmla="*/ 0 w 33"/>
                  <a:gd name="T33" fmla="*/ 0 h 43"/>
                  <a:gd name="T34" fmla="*/ 0 w 33"/>
                  <a:gd name="T35" fmla="*/ 0 h 43"/>
                  <a:gd name="T36" fmla="*/ 0 w 33"/>
                  <a:gd name="T37" fmla="*/ 0 h 43"/>
                  <a:gd name="T38" fmla="*/ 0 w 33"/>
                  <a:gd name="T39" fmla="*/ 0 h 43"/>
                  <a:gd name="T40" fmla="*/ 0 w 33"/>
                  <a:gd name="T41" fmla="*/ 0 h 43"/>
                  <a:gd name="T42" fmla="*/ 0 w 33"/>
                  <a:gd name="T43" fmla="*/ 0 h 43"/>
                  <a:gd name="T44" fmla="*/ 0 w 33"/>
                  <a:gd name="T45" fmla="*/ 0 h 43"/>
                  <a:gd name="T46" fmla="*/ 0 w 33"/>
                  <a:gd name="T47" fmla="*/ 0 h 43"/>
                  <a:gd name="T48" fmla="*/ 0 w 33"/>
                  <a:gd name="T49" fmla="*/ 0 h 43"/>
                  <a:gd name="T50" fmla="*/ 0 w 33"/>
                  <a:gd name="T51" fmla="*/ 0 h 43"/>
                  <a:gd name="T52" fmla="*/ 0 w 33"/>
                  <a:gd name="T53" fmla="*/ 0 h 43"/>
                  <a:gd name="T54" fmla="*/ 0 w 33"/>
                  <a:gd name="T55" fmla="*/ 0 h 43"/>
                  <a:gd name="T56" fmla="*/ 0 w 33"/>
                  <a:gd name="T57" fmla="*/ 0 h 43"/>
                  <a:gd name="T58" fmla="*/ 0 w 33"/>
                  <a:gd name="T59" fmla="*/ 0 h 43"/>
                  <a:gd name="T60" fmla="*/ 0 w 33"/>
                  <a:gd name="T61" fmla="*/ 0 h 43"/>
                  <a:gd name="T62" fmla="*/ 0 w 33"/>
                  <a:gd name="T63" fmla="*/ 0 h 43"/>
                  <a:gd name="T64" fmla="*/ 0 w 33"/>
                  <a:gd name="T65" fmla="*/ 0 h 43"/>
                  <a:gd name="T66" fmla="*/ 0 w 33"/>
                  <a:gd name="T67" fmla="*/ 0 h 43"/>
                  <a:gd name="T68" fmla="*/ 0 w 33"/>
                  <a:gd name="T69" fmla="*/ 0 h 43"/>
                  <a:gd name="T70" fmla="*/ 0 w 33"/>
                  <a:gd name="T71" fmla="*/ 0 h 43"/>
                  <a:gd name="T72" fmla="*/ 0 w 33"/>
                  <a:gd name="T73" fmla="*/ 0 h 43"/>
                  <a:gd name="T74" fmla="*/ 0 w 33"/>
                  <a:gd name="T75" fmla="*/ 0 h 43"/>
                  <a:gd name="T76" fmla="*/ 0 w 33"/>
                  <a:gd name="T77" fmla="*/ 0 h 43"/>
                  <a:gd name="T78" fmla="*/ 0 w 33"/>
                  <a:gd name="T79" fmla="*/ 0 h 43"/>
                  <a:gd name="T80" fmla="*/ 0 w 33"/>
                  <a:gd name="T81" fmla="*/ 0 h 43"/>
                  <a:gd name="T82" fmla="*/ 0 w 33"/>
                  <a:gd name="T83" fmla="*/ 0 h 43"/>
                  <a:gd name="T84" fmla="*/ 0 w 33"/>
                  <a:gd name="T85" fmla="*/ 0 h 43"/>
                  <a:gd name="T86" fmla="*/ 0 w 33"/>
                  <a:gd name="T87" fmla="*/ 0 h 43"/>
                  <a:gd name="T88" fmla="*/ 0 w 33"/>
                  <a:gd name="T89" fmla="*/ 0 h 43"/>
                  <a:gd name="T90" fmla="*/ 0 w 33"/>
                  <a:gd name="T91" fmla="*/ 0 h 43"/>
                  <a:gd name="T92" fmla="*/ 0 w 33"/>
                  <a:gd name="T93" fmla="*/ 0 h 43"/>
                  <a:gd name="T94" fmla="*/ 0 w 33"/>
                  <a:gd name="T95" fmla="*/ 0 h 43"/>
                  <a:gd name="T96" fmla="*/ 0 w 33"/>
                  <a:gd name="T97" fmla="*/ 0 h 43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0" t="0" r="r" b="b"/>
                <a:pathLst>
                  <a:path w="33" h="43">
                    <a:moveTo>
                      <a:pt x="8" y="43"/>
                    </a:moveTo>
                    <a:lnTo>
                      <a:pt x="8" y="43"/>
                    </a:lnTo>
                    <a:lnTo>
                      <a:pt x="7" y="42"/>
                    </a:lnTo>
                    <a:lnTo>
                      <a:pt x="6" y="41"/>
                    </a:lnTo>
                    <a:lnTo>
                      <a:pt x="6" y="40"/>
                    </a:lnTo>
                    <a:lnTo>
                      <a:pt x="5" y="40"/>
                    </a:lnTo>
                    <a:lnTo>
                      <a:pt x="5" y="39"/>
                    </a:lnTo>
                    <a:lnTo>
                      <a:pt x="4" y="38"/>
                    </a:lnTo>
                    <a:lnTo>
                      <a:pt x="4" y="37"/>
                    </a:lnTo>
                    <a:lnTo>
                      <a:pt x="3" y="36"/>
                    </a:lnTo>
                    <a:lnTo>
                      <a:pt x="3" y="35"/>
                    </a:lnTo>
                    <a:lnTo>
                      <a:pt x="2" y="34"/>
                    </a:lnTo>
                    <a:lnTo>
                      <a:pt x="2" y="33"/>
                    </a:lnTo>
                    <a:lnTo>
                      <a:pt x="1" y="30"/>
                    </a:lnTo>
                    <a:lnTo>
                      <a:pt x="1" y="29"/>
                    </a:lnTo>
                    <a:lnTo>
                      <a:pt x="1" y="28"/>
                    </a:lnTo>
                    <a:lnTo>
                      <a:pt x="0" y="27"/>
                    </a:lnTo>
                    <a:lnTo>
                      <a:pt x="0" y="26"/>
                    </a:lnTo>
                    <a:lnTo>
                      <a:pt x="0" y="25"/>
                    </a:lnTo>
                    <a:lnTo>
                      <a:pt x="0" y="24"/>
                    </a:lnTo>
                    <a:lnTo>
                      <a:pt x="0" y="23"/>
                    </a:lnTo>
                    <a:lnTo>
                      <a:pt x="0" y="22"/>
                    </a:lnTo>
                    <a:lnTo>
                      <a:pt x="0" y="21"/>
                    </a:lnTo>
                    <a:lnTo>
                      <a:pt x="0" y="20"/>
                    </a:lnTo>
                    <a:lnTo>
                      <a:pt x="0" y="19"/>
                    </a:lnTo>
                    <a:lnTo>
                      <a:pt x="0" y="18"/>
                    </a:lnTo>
                    <a:lnTo>
                      <a:pt x="0" y="17"/>
                    </a:lnTo>
                    <a:lnTo>
                      <a:pt x="0" y="16"/>
                    </a:lnTo>
                    <a:lnTo>
                      <a:pt x="1" y="15"/>
                    </a:lnTo>
                    <a:lnTo>
                      <a:pt x="1" y="14"/>
                    </a:lnTo>
                    <a:lnTo>
                      <a:pt x="1" y="13"/>
                    </a:lnTo>
                    <a:lnTo>
                      <a:pt x="1" y="12"/>
                    </a:lnTo>
                    <a:lnTo>
                      <a:pt x="2" y="11"/>
                    </a:lnTo>
                    <a:lnTo>
                      <a:pt x="2" y="10"/>
                    </a:lnTo>
                    <a:lnTo>
                      <a:pt x="2" y="9"/>
                    </a:lnTo>
                    <a:lnTo>
                      <a:pt x="3" y="8"/>
                    </a:lnTo>
                    <a:lnTo>
                      <a:pt x="3" y="7"/>
                    </a:lnTo>
                    <a:lnTo>
                      <a:pt x="4" y="6"/>
                    </a:lnTo>
                    <a:lnTo>
                      <a:pt x="4" y="5"/>
                    </a:lnTo>
                    <a:lnTo>
                      <a:pt x="5" y="4"/>
                    </a:lnTo>
                    <a:lnTo>
                      <a:pt x="5" y="3"/>
                    </a:lnTo>
                    <a:lnTo>
                      <a:pt x="6" y="3"/>
                    </a:lnTo>
                    <a:lnTo>
                      <a:pt x="6" y="2"/>
                    </a:lnTo>
                    <a:lnTo>
                      <a:pt x="7" y="1"/>
                    </a:lnTo>
                    <a:lnTo>
                      <a:pt x="8" y="0"/>
                    </a:lnTo>
                    <a:lnTo>
                      <a:pt x="33" y="0"/>
                    </a:lnTo>
                    <a:lnTo>
                      <a:pt x="20" y="4"/>
                    </a:lnTo>
                    <a:lnTo>
                      <a:pt x="19" y="5"/>
                    </a:lnTo>
                    <a:lnTo>
                      <a:pt x="18" y="6"/>
                    </a:lnTo>
                    <a:lnTo>
                      <a:pt x="17" y="7"/>
                    </a:lnTo>
                    <a:lnTo>
                      <a:pt x="16" y="7"/>
                    </a:lnTo>
                    <a:lnTo>
                      <a:pt x="16" y="8"/>
                    </a:lnTo>
                    <a:lnTo>
                      <a:pt x="15" y="9"/>
                    </a:lnTo>
                    <a:lnTo>
                      <a:pt x="11" y="19"/>
                    </a:lnTo>
                    <a:lnTo>
                      <a:pt x="11" y="20"/>
                    </a:lnTo>
                    <a:lnTo>
                      <a:pt x="11" y="21"/>
                    </a:lnTo>
                    <a:lnTo>
                      <a:pt x="11" y="22"/>
                    </a:lnTo>
                    <a:lnTo>
                      <a:pt x="12" y="27"/>
                    </a:lnTo>
                    <a:lnTo>
                      <a:pt x="14" y="32"/>
                    </a:lnTo>
                    <a:lnTo>
                      <a:pt x="14" y="33"/>
                    </a:lnTo>
                    <a:lnTo>
                      <a:pt x="15" y="34"/>
                    </a:lnTo>
                    <a:lnTo>
                      <a:pt x="29" y="43"/>
                    </a:lnTo>
                    <a:lnTo>
                      <a:pt x="30" y="43"/>
                    </a:lnTo>
                    <a:lnTo>
                      <a:pt x="31" y="43"/>
                    </a:lnTo>
                    <a:lnTo>
                      <a:pt x="32" y="43"/>
                    </a:lnTo>
                    <a:lnTo>
                      <a:pt x="33" y="43"/>
                    </a:lnTo>
                  </a:path>
                </a:pathLst>
              </a:custGeom>
              <a:solidFill>
                <a:srgbClr val="E866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89" name="未知"/>
              <p:cNvSpPr>
                <a:spLocks/>
              </p:cNvSpPr>
              <p:nvPr/>
            </p:nvSpPr>
            <p:spPr bwMode="auto">
              <a:xfrm>
                <a:off x="700" y="700"/>
                <a:ext cx="13" cy="17"/>
              </a:xfrm>
              <a:custGeom>
                <a:avLst/>
                <a:gdLst>
                  <a:gd name="T0" fmla="*/ 0 w 33"/>
                  <a:gd name="T1" fmla="*/ 0 h 43"/>
                  <a:gd name="T2" fmla="*/ 0 w 33"/>
                  <a:gd name="T3" fmla="*/ 0 h 43"/>
                  <a:gd name="T4" fmla="*/ 0 w 33"/>
                  <a:gd name="T5" fmla="*/ 0 h 43"/>
                  <a:gd name="T6" fmla="*/ 0 w 33"/>
                  <a:gd name="T7" fmla="*/ 0 h 43"/>
                  <a:gd name="T8" fmla="*/ 0 w 33"/>
                  <a:gd name="T9" fmla="*/ 0 h 43"/>
                  <a:gd name="T10" fmla="*/ 0 w 33"/>
                  <a:gd name="T11" fmla="*/ 0 h 43"/>
                  <a:gd name="T12" fmla="*/ 0 w 33"/>
                  <a:gd name="T13" fmla="*/ 0 h 43"/>
                  <a:gd name="T14" fmla="*/ 0 w 33"/>
                  <a:gd name="T15" fmla="*/ 0 h 43"/>
                  <a:gd name="T16" fmla="*/ 0 w 33"/>
                  <a:gd name="T17" fmla="*/ 0 h 43"/>
                  <a:gd name="T18" fmla="*/ 0 w 33"/>
                  <a:gd name="T19" fmla="*/ 0 h 43"/>
                  <a:gd name="T20" fmla="*/ 0 w 33"/>
                  <a:gd name="T21" fmla="*/ 0 h 43"/>
                  <a:gd name="T22" fmla="*/ 0 w 33"/>
                  <a:gd name="T23" fmla="*/ 0 h 43"/>
                  <a:gd name="T24" fmla="*/ 0 w 33"/>
                  <a:gd name="T25" fmla="*/ 0 h 43"/>
                  <a:gd name="T26" fmla="*/ 0 w 33"/>
                  <a:gd name="T27" fmla="*/ 0 h 43"/>
                  <a:gd name="T28" fmla="*/ 0 w 33"/>
                  <a:gd name="T29" fmla="*/ 0 h 43"/>
                  <a:gd name="T30" fmla="*/ 0 w 33"/>
                  <a:gd name="T31" fmla="*/ 0 h 43"/>
                  <a:gd name="T32" fmla="*/ 0 w 33"/>
                  <a:gd name="T33" fmla="*/ 0 h 43"/>
                  <a:gd name="T34" fmla="*/ 0 w 33"/>
                  <a:gd name="T35" fmla="*/ 0 h 43"/>
                  <a:gd name="T36" fmla="*/ 0 w 33"/>
                  <a:gd name="T37" fmla="*/ 0 h 43"/>
                  <a:gd name="T38" fmla="*/ 0 w 33"/>
                  <a:gd name="T39" fmla="*/ 0 h 43"/>
                  <a:gd name="T40" fmla="*/ 0 w 33"/>
                  <a:gd name="T41" fmla="*/ 0 h 43"/>
                  <a:gd name="T42" fmla="*/ 0 w 33"/>
                  <a:gd name="T43" fmla="*/ 0 h 43"/>
                  <a:gd name="T44" fmla="*/ 0 w 33"/>
                  <a:gd name="T45" fmla="*/ 0 h 43"/>
                  <a:gd name="T46" fmla="*/ 0 w 33"/>
                  <a:gd name="T47" fmla="*/ 0 h 43"/>
                  <a:gd name="T48" fmla="*/ 0 w 33"/>
                  <a:gd name="T49" fmla="*/ 0 h 43"/>
                  <a:gd name="T50" fmla="*/ 0 w 33"/>
                  <a:gd name="T51" fmla="*/ 0 h 43"/>
                  <a:gd name="T52" fmla="*/ 0 w 33"/>
                  <a:gd name="T53" fmla="*/ 0 h 43"/>
                  <a:gd name="T54" fmla="*/ 0 w 33"/>
                  <a:gd name="T55" fmla="*/ 0 h 43"/>
                  <a:gd name="T56" fmla="*/ 0 w 33"/>
                  <a:gd name="T57" fmla="*/ 0 h 43"/>
                  <a:gd name="T58" fmla="*/ 0 w 33"/>
                  <a:gd name="T59" fmla="*/ 0 h 43"/>
                  <a:gd name="T60" fmla="*/ 0 w 33"/>
                  <a:gd name="T61" fmla="*/ 0 h 43"/>
                  <a:gd name="T62" fmla="*/ 0 w 33"/>
                  <a:gd name="T63" fmla="*/ 0 h 43"/>
                  <a:gd name="T64" fmla="*/ 0 w 33"/>
                  <a:gd name="T65" fmla="*/ 0 h 43"/>
                  <a:gd name="T66" fmla="*/ 0 w 33"/>
                  <a:gd name="T67" fmla="*/ 0 h 43"/>
                  <a:gd name="T68" fmla="*/ 0 w 33"/>
                  <a:gd name="T69" fmla="*/ 0 h 43"/>
                  <a:gd name="T70" fmla="*/ 0 w 33"/>
                  <a:gd name="T71" fmla="*/ 0 h 43"/>
                  <a:gd name="T72" fmla="*/ 0 w 33"/>
                  <a:gd name="T73" fmla="*/ 0 h 43"/>
                  <a:gd name="T74" fmla="*/ 0 w 33"/>
                  <a:gd name="T75" fmla="*/ 0 h 43"/>
                  <a:gd name="T76" fmla="*/ 0 w 33"/>
                  <a:gd name="T77" fmla="*/ 0 h 43"/>
                  <a:gd name="T78" fmla="*/ 0 w 33"/>
                  <a:gd name="T79" fmla="*/ 0 h 43"/>
                  <a:gd name="T80" fmla="*/ 0 w 33"/>
                  <a:gd name="T81" fmla="*/ 0 h 43"/>
                  <a:gd name="T82" fmla="*/ 0 w 33"/>
                  <a:gd name="T83" fmla="*/ 0 h 43"/>
                  <a:gd name="T84" fmla="*/ 0 w 33"/>
                  <a:gd name="T85" fmla="*/ 0 h 43"/>
                  <a:gd name="T86" fmla="*/ 0 w 33"/>
                  <a:gd name="T87" fmla="*/ 0 h 43"/>
                  <a:gd name="T88" fmla="*/ 0 w 33"/>
                  <a:gd name="T89" fmla="*/ 0 h 43"/>
                  <a:gd name="T90" fmla="*/ 0 w 33"/>
                  <a:gd name="T91" fmla="*/ 0 h 43"/>
                  <a:gd name="T92" fmla="*/ 0 w 33"/>
                  <a:gd name="T93" fmla="*/ 0 h 43"/>
                  <a:gd name="T94" fmla="*/ 0 w 33"/>
                  <a:gd name="T95" fmla="*/ 0 h 43"/>
                  <a:gd name="T96" fmla="*/ 0 w 33"/>
                  <a:gd name="T97" fmla="*/ 0 h 43"/>
                  <a:gd name="T98" fmla="*/ 0 w 33"/>
                  <a:gd name="T99" fmla="*/ 0 h 43"/>
                  <a:gd name="T100" fmla="*/ 0 w 33"/>
                  <a:gd name="T101" fmla="*/ 0 h 43"/>
                  <a:gd name="T102" fmla="*/ 0 w 33"/>
                  <a:gd name="T103" fmla="*/ 0 h 43"/>
                  <a:gd name="T104" fmla="*/ 0 w 33"/>
                  <a:gd name="T105" fmla="*/ 0 h 43"/>
                  <a:gd name="T106" fmla="*/ 0 w 33"/>
                  <a:gd name="T107" fmla="*/ 0 h 43"/>
                  <a:gd name="T108" fmla="*/ 0 w 33"/>
                  <a:gd name="T109" fmla="*/ 0 h 43"/>
                  <a:gd name="T110" fmla="*/ 0 w 33"/>
                  <a:gd name="T111" fmla="*/ 0 h 43"/>
                  <a:gd name="T112" fmla="*/ 0 w 33"/>
                  <a:gd name="T113" fmla="*/ 0 h 43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</a:gdLst>
                <a:ahLst/>
                <a:cxnLst>
                  <a:cxn ang="T114">
                    <a:pos x="T0" y="T1"/>
                  </a:cxn>
                  <a:cxn ang="T115">
                    <a:pos x="T2" y="T3"/>
                  </a:cxn>
                  <a:cxn ang="T116">
                    <a:pos x="T4" y="T5"/>
                  </a:cxn>
                  <a:cxn ang="T117">
                    <a:pos x="T6" y="T7"/>
                  </a:cxn>
                  <a:cxn ang="T118">
                    <a:pos x="T8" y="T9"/>
                  </a:cxn>
                  <a:cxn ang="T119">
                    <a:pos x="T10" y="T11"/>
                  </a:cxn>
                  <a:cxn ang="T120">
                    <a:pos x="T12" y="T13"/>
                  </a:cxn>
                  <a:cxn ang="T121">
                    <a:pos x="T14" y="T15"/>
                  </a:cxn>
                  <a:cxn ang="T122">
                    <a:pos x="T16" y="T17"/>
                  </a:cxn>
                  <a:cxn ang="T123">
                    <a:pos x="T18" y="T19"/>
                  </a:cxn>
                  <a:cxn ang="T124">
                    <a:pos x="T20" y="T21"/>
                  </a:cxn>
                  <a:cxn ang="T125">
                    <a:pos x="T22" y="T23"/>
                  </a:cxn>
                  <a:cxn ang="T126">
                    <a:pos x="T24" y="T25"/>
                  </a:cxn>
                  <a:cxn ang="T127">
                    <a:pos x="T26" y="T27"/>
                  </a:cxn>
                  <a:cxn ang="T128">
                    <a:pos x="T28" y="T29"/>
                  </a:cxn>
                  <a:cxn ang="T129">
                    <a:pos x="T30" y="T31"/>
                  </a:cxn>
                  <a:cxn ang="T130">
                    <a:pos x="T32" y="T33"/>
                  </a:cxn>
                  <a:cxn ang="T131">
                    <a:pos x="T34" y="T35"/>
                  </a:cxn>
                  <a:cxn ang="T132">
                    <a:pos x="T36" y="T37"/>
                  </a:cxn>
                  <a:cxn ang="T133">
                    <a:pos x="T38" y="T39"/>
                  </a:cxn>
                  <a:cxn ang="T134">
                    <a:pos x="T40" y="T41"/>
                  </a:cxn>
                  <a:cxn ang="T135">
                    <a:pos x="T42" y="T43"/>
                  </a:cxn>
                  <a:cxn ang="T136">
                    <a:pos x="T44" y="T45"/>
                  </a:cxn>
                  <a:cxn ang="T137">
                    <a:pos x="T46" y="T47"/>
                  </a:cxn>
                  <a:cxn ang="T138">
                    <a:pos x="T48" y="T49"/>
                  </a:cxn>
                  <a:cxn ang="T139">
                    <a:pos x="T50" y="T51"/>
                  </a:cxn>
                  <a:cxn ang="T140">
                    <a:pos x="T52" y="T53"/>
                  </a:cxn>
                  <a:cxn ang="T141">
                    <a:pos x="T54" y="T55"/>
                  </a:cxn>
                  <a:cxn ang="T142">
                    <a:pos x="T56" y="T57"/>
                  </a:cxn>
                  <a:cxn ang="T143">
                    <a:pos x="T58" y="T59"/>
                  </a:cxn>
                  <a:cxn ang="T144">
                    <a:pos x="T60" y="T61"/>
                  </a:cxn>
                  <a:cxn ang="T145">
                    <a:pos x="T62" y="T63"/>
                  </a:cxn>
                  <a:cxn ang="T146">
                    <a:pos x="T64" y="T65"/>
                  </a:cxn>
                  <a:cxn ang="T147">
                    <a:pos x="T66" y="T67"/>
                  </a:cxn>
                  <a:cxn ang="T148">
                    <a:pos x="T68" y="T69"/>
                  </a:cxn>
                  <a:cxn ang="T149">
                    <a:pos x="T70" y="T71"/>
                  </a:cxn>
                  <a:cxn ang="T150">
                    <a:pos x="T72" y="T73"/>
                  </a:cxn>
                  <a:cxn ang="T151">
                    <a:pos x="T74" y="T75"/>
                  </a:cxn>
                  <a:cxn ang="T152">
                    <a:pos x="T76" y="T77"/>
                  </a:cxn>
                  <a:cxn ang="T153">
                    <a:pos x="T78" y="T79"/>
                  </a:cxn>
                  <a:cxn ang="T154">
                    <a:pos x="T80" y="T81"/>
                  </a:cxn>
                  <a:cxn ang="T155">
                    <a:pos x="T82" y="T83"/>
                  </a:cxn>
                  <a:cxn ang="T156">
                    <a:pos x="T84" y="T85"/>
                  </a:cxn>
                  <a:cxn ang="T157">
                    <a:pos x="T86" y="T87"/>
                  </a:cxn>
                  <a:cxn ang="T158">
                    <a:pos x="T88" y="T89"/>
                  </a:cxn>
                  <a:cxn ang="T159">
                    <a:pos x="T90" y="T91"/>
                  </a:cxn>
                  <a:cxn ang="T160">
                    <a:pos x="T92" y="T93"/>
                  </a:cxn>
                  <a:cxn ang="T161">
                    <a:pos x="T94" y="T95"/>
                  </a:cxn>
                  <a:cxn ang="T162">
                    <a:pos x="T96" y="T97"/>
                  </a:cxn>
                  <a:cxn ang="T163">
                    <a:pos x="T98" y="T99"/>
                  </a:cxn>
                  <a:cxn ang="T164">
                    <a:pos x="T100" y="T101"/>
                  </a:cxn>
                  <a:cxn ang="T165">
                    <a:pos x="T102" y="T103"/>
                  </a:cxn>
                  <a:cxn ang="T166">
                    <a:pos x="T104" y="T105"/>
                  </a:cxn>
                  <a:cxn ang="T167">
                    <a:pos x="T106" y="T107"/>
                  </a:cxn>
                  <a:cxn ang="T168">
                    <a:pos x="T108" y="T109"/>
                  </a:cxn>
                  <a:cxn ang="T169">
                    <a:pos x="T110" y="T111"/>
                  </a:cxn>
                  <a:cxn ang="T170">
                    <a:pos x="T112" y="T113"/>
                  </a:cxn>
                </a:cxnLst>
                <a:rect l="0" t="0" r="r" b="b"/>
                <a:pathLst>
                  <a:path w="33" h="43">
                    <a:moveTo>
                      <a:pt x="0" y="43"/>
                    </a:moveTo>
                    <a:lnTo>
                      <a:pt x="3" y="43"/>
                    </a:lnTo>
                    <a:lnTo>
                      <a:pt x="4" y="43"/>
                    </a:lnTo>
                    <a:lnTo>
                      <a:pt x="5" y="43"/>
                    </a:lnTo>
                    <a:lnTo>
                      <a:pt x="6" y="42"/>
                    </a:lnTo>
                    <a:lnTo>
                      <a:pt x="7" y="42"/>
                    </a:lnTo>
                    <a:lnTo>
                      <a:pt x="8" y="42"/>
                    </a:lnTo>
                    <a:lnTo>
                      <a:pt x="9" y="41"/>
                    </a:lnTo>
                    <a:lnTo>
                      <a:pt x="10" y="41"/>
                    </a:lnTo>
                    <a:lnTo>
                      <a:pt x="16" y="36"/>
                    </a:lnTo>
                    <a:lnTo>
                      <a:pt x="17" y="36"/>
                    </a:lnTo>
                    <a:lnTo>
                      <a:pt x="17" y="35"/>
                    </a:lnTo>
                    <a:lnTo>
                      <a:pt x="18" y="34"/>
                    </a:lnTo>
                    <a:lnTo>
                      <a:pt x="18" y="33"/>
                    </a:lnTo>
                    <a:lnTo>
                      <a:pt x="20" y="29"/>
                    </a:lnTo>
                    <a:lnTo>
                      <a:pt x="21" y="28"/>
                    </a:lnTo>
                    <a:lnTo>
                      <a:pt x="21" y="27"/>
                    </a:lnTo>
                    <a:lnTo>
                      <a:pt x="21" y="26"/>
                    </a:lnTo>
                    <a:lnTo>
                      <a:pt x="21" y="25"/>
                    </a:lnTo>
                    <a:lnTo>
                      <a:pt x="22" y="24"/>
                    </a:lnTo>
                    <a:lnTo>
                      <a:pt x="22" y="23"/>
                    </a:lnTo>
                    <a:lnTo>
                      <a:pt x="22" y="22"/>
                    </a:lnTo>
                    <a:lnTo>
                      <a:pt x="22" y="20"/>
                    </a:lnTo>
                    <a:lnTo>
                      <a:pt x="22" y="19"/>
                    </a:lnTo>
                    <a:lnTo>
                      <a:pt x="21" y="18"/>
                    </a:lnTo>
                    <a:lnTo>
                      <a:pt x="21" y="17"/>
                    </a:lnTo>
                    <a:lnTo>
                      <a:pt x="21" y="16"/>
                    </a:lnTo>
                    <a:lnTo>
                      <a:pt x="21" y="15"/>
                    </a:lnTo>
                    <a:lnTo>
                      <a:pt x="20" y="14"/>
                    </a:lnTo>
                    <a:lnTo>
                      <a:pt x="20" y="13"/>
                    </a:lnTo>
                    <a:lnTo>
                      <a:pt x="18" y="9"/>
                    </a:lnTo>
                    <a:lnTo>
                      <a:pt x="17" y="8"/>
                    </a:lnTo>
                    <a:lnTo>
                      <a:pt x="17" y="7"/>
                    </a:lnTo>
                    <a:lnTo>
                      <a:pt x="16" y="6"/>
                    </a:lnTo>
                    <a:lnTo>
                      <a:pt x="12" y="3"/>
                    </a:lnTo>
                    <a:lnTo>
                      <a:pt x="11" y="3"/>
                    </a:lnTo>
                    <a:lnTo>
                      <a:pt x="10" y="2"/>
                    </a:lnTo>
                    <a:lnTo>
                      <a:pt x="9" y="2"/>
                    </a:lnTo>
                    <a:lnTo>
                      <a:pt x="8" y="1"/>
                    </a:lnTo>
                    <a:lnTo>
                      <a:pt x="7" y="1"/>
                    </a:lnTo>
                    <a:lnTo>
                      <a:pt x="6" y="1"/>
                    </a:lnTo>
                    <a:lnTo>
                      <a:pt x="5" y="0"/>
                    </a:lnTo>
                    <a:lnTo>
                      <a:pt x="4" y="0"/>
                    </a:lnTo>
                    <a:lnTo>
                      <a:pt x="3" y="0"/>
                    </a:lnTo>
                    <a:lnTo>
                      <a:pt x="2" y="0"/>
                    </a:lnTo>
                    <a:lnTo>
                      <a:pt x="1" y="0"/>
                    </a:lnTo>
                    <a:lnTo>
                      <a:pt x="0" y="0"/>
                    </a:lnTo>
                    <a:lnTo>
                      <a:pt x="25" y="0"/>
                    </a:lnTo>
                    <a:lnTo>
                      <a:pt x="26" y="1"/>
                    </a:lnTo>
                    <a:lnTo>
                      <a:pt x="27" y="2"/>
                    </a:lnTo>
                    <a:lnTo>
                      <a:pt x="27" y="3"/>
                    </a:lnTo>
                    <a:lnTo>
                      <a:pt x="28" y="3"/>
                    </a:lnTo>
                    <a:lnTo>
                      <a:pt x="28" y="4"/>
                    </a:lnTo>
                    <a:lnTo>
                      <a:pt x="29" y="5"/>
                    </a:lnTo>
                    <a:lnTo>
                      <a:pt x="29" y="6"/>
                    </a:lnTo>
                    <a:lnTo>
                      <a:pt x="30" y="7"/>
                    </a:lnTo>
                    <a:lnTo>
                      <a:pt x="30" y="8"/>
                    </a:lnTo>
                    <a:lnTo>
                      <a:pt x="31" y="9"/>
                    </a:lnTo>
                    <a:lnTo>
                      <a:pt x="31" y="10"/>
                    </a:lnTo>
                    <a:lnTo>
                      <a:pt x="31" y="11"/>
                    </a:lnTo>
                    <a:lnTo>
                      <a:pt x="32" y="12"/>
                    </a:lnTo>
                    <a:lnTo>
                      <a:pt x="32" y="13"/>
                    </a:lnTo>
                    <a:lnTo>
                      <a:pt x="33" y="17"/>
                    </a:lnTo>
                    <a:lnTo>
                      <a:pt x="33" y="18"/>
                    </a:lnTo>
                    <a:lnTo>
                      <a:pt x="33" y="19"/>
                    </a:lnTo>
                    <a:lnTo>
                      <a:pt x="33" y="20"/>
                    </a:lnTo>
                    <a:lnTo>
                      <a:pt x="33" y="21"/>
                    </a:lnTo>
                    <a:lnTo>
                      <a:pt x="33" y="23"/>
                    </a:lnTo>
                    <a:lnTo>
                      <a:pt x="33" y="24"/>
                    </a:lnTo>
                    <a:lnTo>
                      <a:pt x="33" y="25"/>
                    </a:lnTo>
                    <a:lnTo>
                      <a:pt x="33" y="26"/>
                    </a:lnTo>
                    <a:lnTo>
                      <a:pt x="33" y="27"/>
                    </a:lnTo>
                    <a:lnTo>
                      <a:pt x="32" y="28"/>
                    </a:lnTo>
                    <a:lnTo>
                      <a:pt x="31" y="34"/>
                    </a:lnTo>
                    <a:lnTo>
                      <a:pt x="30" y="35"/>
                    </a:lnTo>
                    <a:lnTo>
                      <a:pt x="30" y="36"/>
                    </a:lnTo>
                    <a:lnTo>
                      <a:pt x="29" y="36"/>
                    </a:lnTo>
                    <a:lnTo>
                      <a:pt x="29" y="37"/>
                    </a:lnTo>
                    <a:lnTo>
                      <a:pt x="29" y="38"/>
                    </a:lnTo>
                    <a:lnTo>
                      <a:pt x="28" y="39"/>
                    </a:lnTo>
                    <a:lnTo>
                      <a:pt x="28" y="40"/>
                    </a:lnTo>
                    <a:lnTo>
                      <a:pt x="27" y="40"/>
                    </a:lnTo>
                    <a:lnTo>
                      <a:pt x="27" y="41"/>
                    </a:lnTo>
                    <a:lnTo>
                      <a:pt x="25" y="43"/>
                    </a:lnTo>
                  </a:path>
                </a:pathLst>
              </a:custGeom>
              <a:solidFill>
                <a:srgbClr val="E866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90" name="未知"/>
              <p:cNvSpPr>
                <a:spLocks/>
              </p:cNvSpPr>
              <p:nvPr/>
            </p:nvSpPr>
            <p:spPr bwMode="auto">
              <a:xfrm>
                <a:off x="690" y="695"/>
                <a:ext cx="20" cy="5"/>
              </a:xfrm>
              <a:custGeom>
                <a:avLst/>
                <a:gdLst>
                  <a:gd name="T0" fmla="*/ 0 w 50"/>
                  <a:gd name="T1" fmla="*/ 0 h 12"/>
                  <a:gd name="T2" fmla="*/ 0 w 50"/>
                  <a:gd name="T3" fmla="*/ 0 h 12"/>
                  <a:gd name="T4" fmla="*/ 0 w 50"/>
                  <a:gd name="T5" fmla="*/ 0 h 12"/>
                  <a:gd name="T6" fmla="*/ 0 w 50"/>
                  <a:gd name="T7" fmla="*/ 0 h 12"/>
                  <a:gd name="T8" fmla="*/ 0 w 50"/>
                  <a:gd name="T9" fmla="*/ 0 h 12"/>
                  <a:gd name="T10" fmla="*/ 0 w 50"/>
                  <a:gd name="T11" fmla="*/ 0 h 12"/>
                  <a:gd name="T12" fmla="*/ 0 w 50"/>
                  <a:gd name="T13" fmla="*/ 0 h 12"/>
                  <a:gd name="T14" fmla="*/ 0 w 50"/>
                  <a:gd name="T15" fmla="*/ 0 h 12"/>
                  <a:gd name="T16" fmla="*/ 0 w 50"/>
                  <a:gd name="T17" fmla="*/ 0 h 12"/>
                  <a:gd name="T18" fmla="*/ 0 w 50"/>
                  <a:gd name="T19" fmla="*/ 0 h 12"/>
                  <a:gd name="T20" fmla="*/ 0 w 50"/>
                  <a:gd name="T21" fmla="*/ 0 h 12"/>
                  <a:gd name="T22" fmla="*/ 0 w 50"/>
                  <a:gd name="T23" fmla="*/ 0 h 12"/>
                  <a:gd name="T24" fmla="*/ 0 w 50"/>
                  <a:gd name="T25" fmla="*/ 0 h 12"/>
                  <a:gd name="T26" fmla="*/ 0 w 50"/>
                  <a:gd name="T27" fmla="*/ 0 h 12"/>
                  <a:gd name="T28" fmla="*/ 0 w 50"/>
                  <a:gd name="T29" fmla="*/ 0 h 12"/>
                  <a:gd name="T30" fmla="*/ 0 w 50"/>
                  <a:gd name="T31" fmla="*/ 0 h 12"/>
                  <a:gd name="T32" fmla="*/ 0 w 50"/>
                  <a:gd name="T33" fmla="*/ 0 h 12"/>
                  <a:gd name="T34" fmla="*/ 0 w 50"/>
                  <a:gd name="T35" fmla="*/ 0 h 12"/>
                  <a:gd name="T36" fmla="*/ 0 w 50"/>
                  <a:gd name="T37" fmla="*/ 0 h 12"/>
                  <a:gd name="T38" fmla="*/ 0 w 50"/>
                  <a:gd name="T39" fmla="*/ 0 h 12"/>
                  <a:gd name="T40" fmla="*/ 0 w 50"/>
                  <a:gd name="T41" fmla="*/ 0 h 12"/>
                  <a:gd name="T42" fmla="*/ 0 w 50"/>
                  <a:gd name="T43" fmla="*/ 0 h 12"/>
                  <a:gd name="T44" fmla="*/ 0 w 50"/>
                  <a:gd name="T45" fmla="*/ 0 h 12"/>
                  <a:gd name="T46" fmla="*/ 0 w 50"/>
                  <a:gd name="T47" fmla="*/ 0 h 12"/>
                  <a:gd name="T48" fmla="*/ 0 w 50"/>
                  <a:gd name="T49" fmla="*/ 0 h 12"/>
                  <a:gd name="T50" fmla="*/ 0 w 50"/>
                  <a:gd name="T51" fmla="*/ 0 h 12"/>
                  <a:gd name="T52" fmla="*/ 0 w 50"/>
                  <a:gd name="T53" fmla="*/ 0 h 12"/>
                  <a:gd name="T54" fmla="*/ 0 w 50"/>
                  <a:gd name="T55" fmla="*/ 0 h 12"/>
                  <a:gd name="T56" fmla="*/ 0 w 50"/>
                  <a:gd name="T57" fmla="*/ 0 h 12"/>
                  <a:gd name="T58" fmla="*/ 0 w 50"/>
                  <a:gd name="T59" fmla="*/ 0 h 12"/>
                  <a:gd name="T60" fmla="*/ 0 w 50"/>
                  <a:gd name="T61" fmla="*/ 0 h 12"/>
                  <a:gd name="T62" fmla="*/ 0 w 50"/>
                  <a:gd name="T63" fmla="*/ 0 h 12"/>
                  <a:gd name="T64" fmla="*/ 0 w 50"/>
                  <a:gd name="T65" fmla="*/ 0 h 12"/>
                  <a:gd name="T66" fmla="*/ 0 w 50"/>
                  <a:gd name="T67" fmla="*/ 0 h 12"/>
                  <a:gd name="T68" fmla="*/ 0 w 50"/>
                  <a:gd name="T69" fmla="*/ 0 h 12"/>
                  <a:gd name="T70" fmla="*/ 0 w 50"/>
                  <a:gd name="T71" fmla="*/ 0 h 12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50" h="12">
                    <a:moveTo>
                      <a:pt x="0" y="12"/>
                    </a:moveTo>
                    <a:lnTo>
                      <a:pt x="1" y="11"/>
                    </a:lnTo>
                    <a:lnTo>
                      <a:pt x="2" y="10"/>
                    </a:lnTo>
                    <a:lnTo>
                      <a:pt x="3" y="9"/>
                    </a:lnTo>
                    <a:lnTo>
                      <a:pt x="4" y="8"/>
                    </a:lnTo>
                    <a:lnTo>
                      <a:pt x="5" y="8"/>
                    </a:lnTo>
                    <a:lnTo>
                      <a:pt x="6" y="7"/>
                    </a:lnTo>
                    <a:lnTo>
                      <a:pt x="7" y="6"/>
                    </a:lnTo>
                    <a:lnTo>
                      <a:pt x="11" y="3"/>
                    </a:lnTo>
                    <a:lnTo>
                      <a:pt x="12" y="3"/>
                    </a:lnTo>
                    <a:lnTo>
                      <a:pt x="14" y="2"/>
                    </a:lnTo>
                    <a:lnTo>
                      <a:pt x="15" y="2"/>
                    </a:lnTo>
                    <a:lnTo>
                      <a:pt x="20" y="1"/>
                    </a:lnTo>
                    <a:lnTo>
                      <a:pt x="21" y="1"/>
                    </a:lnTo>
                    <a:lnTo>
                      <a:pt x="22" y="1"/>
                    </a:lnTo>
                    <a:lnTo>
                      <a:pt x="24" y="0"/>
                    </a:lnTo>
                    <a:lnTo>
                      <a:pt x="25" y="0"/>
                    </a:lnTo>
                    <a:lnTo>
                      <a:pt x="26" y="0"/>
                    </a:lnTo>
                    <a:lnTo>
                      <a:pt x="28" y="1"/>
                    </a:lnTo>
                    <a:lnTo>
                      <a:pt x="29" y="1"/>
                    </a:lnTo>
                    <a:lnTo>
                      <a:pt x="30" y="1"/>
                    </a:lnTo>
                    <a:lnTo>
                      <a:pt x="31" y="1"/>
                    </a:lnTo>
                    <a:lnTo>
                      <a:pt x="33" y="1"/>
                    </a:lnTo>
                    <a:lnTo>
                      <a:pt x="34" y="2"/>
                    </a:lnTo>
                    <a:lnTo>
                      <a:pt x="35" y="2"/>
                    </a:lnTo>
                    <a:lnTo>
                      <a:pt x="36" y="2"/>
                    </a:lnTo>
                    <a:lnTo>
                      <a:pt x="38" y="3"/>
                    </a:lnTo>
                    <a:lnTo>
                      <a:pt x="39" y="3"/>
                    </a:lnTo>
                    <a:lnTo>
                      <a:pt x="40" y="4"/>
                    </a:lnTo>
                    <a:lnTo>
                      <a:pt x="44" y="7"/>
                    </a:lnTo>
                    <a:lnTo>
                      <a:pt x="45" y="8"/>
                    </a:lnTo>
                    <a:lnTo>
                      <a:pt x="46" y="8"/>
                    </a:lnTo>
                    <a:lnTo>
                      <a:pt x="47" y="9"/>
                    </a:lnTo>
                    <a:lnTo>
                      <a:pt x="48" y="10"/>
                    </a:lnTo>
                    <a:lnTo>
                      <a:pt x="49" y="11"/>
                    </a:lnTo>
                    <a:lnTo>
                      <a:pt x="50" y="12"/>
                    </a:lnTo>
                  </a:path>
                </a:pathLst>
              </a:custGeom>
              <a:solidFill>
                <a:srgbClr val="E866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91" name="未知"/>
              <p:cNvSpPr>
                <a:spLocks/>
              </p:cNvSpPr>
              <p:nvPr/>
            </p:nvSpPr>
            <p:spPr bwMode="auto">
              <a:xfrm>
                <a:off x="691" y="700"/>
                <a:ext cx="17" cy="17"/>
              </a:xfrm>
              <a:custGeom>
                <a:avLst/>
                <a:gdLst>
                  <a:gd name="T0" fmla="*/ 0 w 44"/>
                  <a:gd name="T1" fmla="*/ 0 h 43"/>
                  <a:gd name="T2" fmla="*/ 0 w 44"/>
                  <a:gd name="T3" fmla="*/ 0 h 43"/>
                  <a:gd name="T4" fmla="*/ 0 w 44"/>
                  <a:gd name="T5" fmla="*/ 0 h 43"/>
                  <a:gd name="T6" fmla="*/ 0 w 44"/>
                  <a:gd name="T7" fmla="*/ 0 h 43"/>
                  <a:gd name="T8" fmla="*/ 0 w 44"/>
                  <a:gd name="T9" fmla="*/ 0 h 43"/>
                  <a:gd name="T10" fmla="*/ 0 w 44"/>
                  <a:gd name="T11" fmla="*/ 0 h 43"/>
                  <a:gd name="T12" fmla="*/ 0 w 44"/>
                  <a:gd name="T13" fmla="*/ 0 h 43"/>
                  <a:gd name="T14" fmla="*/ 0 w 44"/>
                  <a:gd name="T15" fmla="*/ 0 h 43"/>
                  <a:gd name="T16" fmla="*/ 0 w 44"/>
                  <a:gd name="T17" fmla="*/ 0 h 43"/>
                  <a:gd name="T18" fmla="*/ 0 w 44"/>
                  <a:gd name="T19" fmla="*/ 0 h 4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44" h="43">
                    <a:moveTo>
                      <a:pt x="37" y="37"/>
                    </a:moveTo>
                    <a:lnTo>
                      <a:pt x="22" y="43"/>
                    </a:lnTo>
                    <a:lnTo>
                      <a:pt x="21" y="43"/>
                    </a:lnTo>
                    <a:lnTo>
                      <a:pt x="0" y="22"/>
                    </a:lnTo>
                    <a:lnTo>
                      <a:pt x="0" y="21"/>
                    </a:lnTo>
                    <a:lnTo>
                      <a:pt x="22" y="0"/>
                    </a:lnTo>
                    <a:lnTo>
                      <a:pt x="23" y="0"/>
                    </a:lnTo>
                    <a:lnTo>
                      <a:pt x="44" y="21"/>
                    </a:lnTo>
                    <a:lnTo>
                      <a:pt x="44" y="23"/>
                    </a:lnTo>
                    <a:lnTo>
                      <a:pt x="37" y="37"/>
                    </a:lnTo>
                    <a:close/>
                  </a:path>
                </a:pathLst>
              </a:custGeom>
              <a:noFill/>
              <a:ln w="63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92" name="未知"/>
              <p:cNvSpPr>
                <a:spLocks/>
              </p:cNvSpPr>
              <p:nvPr/>
            </p:nvSpPr>
            <p:spPr bwMode="auto">
              <a:xfrm>
                <a:off x="686" y="695"/>
                <a:ext cx="27" cy="27"/>
              </a:xfrm>
              <a:custGeom>
                <a:avLst/>
                <a:gdLst>
                  <a:gd name="T0" fmla="*/ 0 w 66"/>
                  <a:gd name="T1" fmla="*/ 0 h 67"/>
                  <a:gd name="T2" fmla="*/ 0 w 66"/>
                  <a:gd name="T3" fmla="*/ 0 h 67"/>
                  <a:gd name="T4" fmla="*/ 0 w 66"/>
                  <a:gd name="T5" fmla="*/ 0 h 67"/>
                  <a:gd name="T6" fmla="*/ 0 w 66"/>
                  <a:gd name="T7" fmla="*/ 0 h 67"/>
                  <a:gd name="T8" fmla="*/ 0 w 66"/>
                  <a:gd name="T9" fmla="*/ 0 h 67"/>
                  <a:gd name="T10" fmla="*/ 0 w 66"/>
                  <a:gd name="T11" fmla="*/ 0 h 67"/>
                  <a:gd name="T12" fmla="*/ 0 w 66"/>
                  <a:gd name="T13" fmla="*/ 0 h 67"/>
                  <a:gd name="T14" fmla="*/ 0 w 66"/>
                  <a:gd name="T15" fmla="*/ 0 h 67"/>
                  <a:gd name="T16" fmla="*/ 0 w 66"/>
                  <a:gd name="T17" fmla="*/ 0 h 67"/>
                  <a:gd name="T18" fmla="*/ 0 w 66"/>
                  <a:gd name="T19" fmla="*/ 0 h 67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66" h="67">
                    <a:moveTo>
                      <a:pt x="56" y="10"/>
                    </a:moveTo>
                    <a:lnTo>
                      <a:pt x="33" y="0"/>
                    </a:lnTo>
                    <a:lnTo>
                      <a:pt x="32" y="0"/>
                    </a:lnTo>
                    <a:lnTo>
                      <a:pt x="0" y="33"/>
                    </a:lnTo>
                    <a:lnTo>
                      <a:pt x="0" y="36"/>
                    </a:lnTo>
                    <a:lnTo>
                      <a:pt x="33" y="67"/>
                    </a:lnTo>
                    <a:lnTo>
                      <a:pt x="34" y="67"/>
                    </a:lnTo>
                    <a:lnTo>
                      <a:pt x="66" y="34"/>
                    </a:lnTo>
                    <a:lnTo>
                      <a:pt x="66" y="32"/>
                    </a:lnTo>
                    <a:lnTo>
                      <a:pt x="56" y="10"/>
                    </a:lnTo>
                    <a:close/>
                  </a:path>
                </a:pathLst>
              </a:custGeom>
              <a:noFill/>
              <a:ln w="63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93" name="未知"/>
              <p:cNvSpPr>
                <a:spLocks/>
              </p:cNvSpPr>
              <p:nvPr/>
            </p:nvSpPr>
            <p:spPr bwMode="auto">
              <a:xfrm>
                <a:off x="725" y="635"/>
                <a:ext cx="43" cy="44"/>
              </a:xfrm>
              <a:custGeom>
                <a:avLst/>
                <a:gdLst>
                  <a:gd name="T0" fmla="*/ 0 w 109"/>
                  <a:gd name="T1" fmla="*/ 0 h 112"/>
                  <a:gd name="T2" fmla="*/ 0 w 109"/>
                  <a:gd name="T3" fmla="*/ 0 h 112"/>
                  <a:gd name="T4" fmla="*/ 0 w 109"/>
                  <a:gd name="T5" fmla="*/ 0 h 112"/>
                  <a:gd name="T6" fmla="*/ 0 w 109"/>
                  <a:gd name="T7" fmla="*/ 0 h 112"/>
                  <a:gd name="T8" fmla="*/ 0 w 109"/>
                  <a:gd name="T9" fmla="*/ 0 h 112"/>
                  <a:gd name="T10" fmla="*/ 0 w 109"/>
                  <a:gd name="T11" fmla="*/ 0 h 112"/>
                  <a:gd name="T12" fmla="*/ 0 w 109"/>
                  <a:gd name="T13" fmla="*/ 0 h 112"/>
                  <a:gd name="T14" fmla="*/ 0 w 109"/>
                  <a:gd name="T15" fmla="*/ 0 h 112"/>
                  <a:gd name="T16" fmla="*/ 0 w 109"/>
                  <a:gd name="T17" fmla="*/ 0 h 112"/>
                  <a:gd name="T18" fmla="*/ 0 w 109"/>
                  <a:gd name="T19" fmla="*/ 0 h 112"/>
                  <a:gd name="T20" fmla="*/ 0 w 109"/>
                  <a:gd name="T21" fmla="*/ 0 h 112"/>
                  <a:gd name="T22" fmla="*/ 0 w 109"/>
                  <a:gd name="T23" fmla="*/ 0 h 112"/>
                  <a:gd name="T24" fmla="*/ 0 w 109"/>
                  <a:gd name="T25" fmla="*/ 0 h 112"/>
                  <a:gd name="T26" fmla="*/ 0 w 109"/>
                  <a:gd name="T27" fmla="*/ 0 h 112"/>
                  <a:gd name="T28" fmla="*/ 0 w 109"/>
                  <a:gd name="T29" fmla="*/ 0 h 112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109" h="112">
                    <a:moveTo>
                      <a:pt x="24" y="85"/>
                    </a:moveTo>
                    <a:lnTo>
                      <a:pt x="66" y="40"/>
                    </a:lnTo>
                    <a:lnTo>
                      <a:pt x="67" y="37"/>
                    </a:lnTo>
                    <a:lnTo>
                      <a:pt x="109" y="112"/>
                    </a:lnTo>
                    <a:lnTo>
                      <a:pt x="67" y="37"/>
                    </a:lnTo>
                    <a:lnTo>
                      <a:pt x="67" y="36"/>
                    </a:lnTo>
                    <a:lnTo>
                      <a:pt x="66" y="35"/>
                    </a:lnTo>
                    <a:lnTo>
                      <a:pt x="65" y="35"/>
                    </a:lnTo>
                    <a:lnTo>
                      <a:pt x="64" y="35"/>
                    </a:lnTo>
                    <a:lnTo>
                      <a:pt x="18" y="74"/>
                    </a:lnTo>
                    <a:lnTo>
                      <a:pt x="0" y="0"/>
                    </a:lnTo>
                    <a:lnTo>
                      <a:pt x="18" y="74"/>
                    </a:lnTo>
                    <a:lnTo>
                      <a:pt x="23" y="86"/>
                    </a:lnTo>
                    <a:lnTo>
                      <a:pt x="24" y="85"/>
                    </a:lnTo>
                    <a:close/>
                  </a:path>
                </a:pathLst>
              </a:custGeom>
              <a:blipFill dpi="0" rotWithShape="0">
                <a:blip r:embed="rId5"/>
                <a:srcRect/>
                <a:stretch>
                  <a:fillRect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94" name="未知"/>
              <p:cNvSpPr>
                <a:spLocks/>
              </p:cNvSpPr>
              <p:nvPr/>
            </p:nvSpPr>
            <p:spPr bwMode="auto">
              <a:xfrm>
                <a:off x="712" y="647"/>
                <a:ext cx="26" cy="38"/>
              </a:xfrm>
              <a:custGeom>
                <a:avLst/>
                <a:gdLst>
                  <a:gd name="T0" fmla="*/ 0 w 66"/>
                  <a:gd name="T1" fmla="*/ 0 h 93"/>
                  <a:gd name="T2" fmla="*/ 0 w 66"/>
                  <a:gd name="T3" fmla="*/ 0 h 93"/>
                  <a:gd name="T4" fmla="*/ 0 w 66"/>
                  <a:gd name="T5" fmla="*/ 0 h 93"/>
                  <a:gd name="T6" fmla="*/ 0 w 66"/>
                  <a:gd name="T7" fmla="*/ 0 h 93"/>
                  <a:gd name="T8" fmla="*/ 0 w 66"/>
                  <a:gd name="T9" fmla="*/ 0 h 93"/>
                  <a:gd name="T10" fmla="*/ 0 w 66"/>
                  <a:gd name="T11" fmla="*/ 0 h 93"/>
                  <a:gd name="T12" fmla="*/ 0 w 66"/>
                  <a:gd name="T13" fmla="*/ 0 h 93"/>
                  <a:gd name="T14" fmla="*/ 0 w 66"/>
                  <a:gd name="T15" fmla="*/ 0 h 93"/>
                  <a:gd name="T16" fmla="*/ 0 w 66"/>
                  <a:gd name="T17" fmla="*/ 0 h 93"/>
                  <a:gd name="T18" fmla="*/ 0 w 66"/>
                  <a:gd name="T19" fmla="*/ 0 h 93"/>
                  <a:gd name="T20" fmla="*/ 0 w 66"/>
                  <a:gd name="T21" fmla="*/ 0 h 9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66" h="93">
                    <a:moveTo>
                      <a:pt x="47" y="58"/>
                    </a:moveTo>
                    <a:lnTo>
                      <a:pt x="55" y="54"/>
                    </a:lnTo>
                    <a:lnTo>
                      <a:pt x="66" y="93"/>
                    </a:lnTo>
                    <a:lnTo>
                      <a:pt x="55" y="54"/>
                    </a:lnTo>
                    <a:lnTo>
                      <a:pt x="50" y="42"/>
                    </a:lnTo>
                    <a:lnTo>
                      <a:pt x="43" y="55"/>
                    </a:lnTo>
                    <a:lnTo>
                      <a:pt x="0" y="0"/>
                    </a:lnTo>
                    <a:lnTo>
                      <a:pt x="43" y="55"/>
                    </a:lnTo>
                    <a:lnTo>
                      <a:pt x="43" y="56"/>
                    </a:lnTo>
                    <a:lnTo>
                      <a:pt x="46" y="58"/>
                    </a:lnTo>
                    <a:lnTo>
                      <a:pt x="47" y="58"/>
                    </a:lnTo>
                    <a:close/>
                  </a:path>
                </a:pathLst>
              </a:custGeom>
              <a:blipFill dpi="0" rotWithShape="0">
                <a:blip r:embed="rId6"/>
                <a:srcRect/>
                <a:stretch>
                  <a:fillRect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95" name="未知"/>
              <p:cNvSpPr>
                <a:spLocks/>
              </p:cNvSpPr>
              <p:nvPr/>
            </p:nvSpPr>
            <p:spPr bwMode="auto">
              <a:xfrm>
                <a:off x="729" y="649"/>
                <a:ext cx="23" cy="22"/>
              </a:xfrm>
              <a:custGeom>
                <a:avLst/>
                <a:gdLst>
                  <a:gd name="T0" fmla="*/ 0 w 56"/>
                  <a:gd name="T1" fmla="*/ 0 h 55"/>
                  <a:gd name="T2" fmla="*/ 0 w 56"/>
                  <a:gd name="T3" fmla="*/ 0 h 55"/>
                  <a:gd name="T4" fmla="*/ 0 w 56"/>
                  <a:gd name="T5" fmla="*/ 0 h 55"/>
                  <a:gd name="T6" fmla="*/ 0 w 56"/>
                  <a:gd name="T7" fmla="*/ 0 h 55"/>
                  <a:gd name="T8" fmla="*/ 0 w 56"/>
                  <a:gd name="T9" fmla="*/ 0 h 55"/>
                  <a:gd name="T10" fmla="*/ 0 w 56"/>
                  <a:gd name="T11" fmla="*/ 0 h 55"/>
                  <a:gd name="T12" fmla="*/ 0 w 56"/>
                  <a:gd name="T13" fmla="*/ 0 h 55"/>
                  <a:gd name="T14" fmla="*/ 0 w 56"/>
                  <a:gd name="T15" fmla="*/ 0 h 55"/>
                  <a:gd name="T16" fmla="*/ 0 w 56"/>
                  <a:gd name="T17" fmla="*/ 0 h 55"/>
                  <a:gd name="T18" fmla="*/ 0 w 56"/>
                  <a:gd name="T19" fmla="*/ 0 h 55"/>
                  <a:gd name="T20" fmla="*/ 0 w 56"/>
                  <a:gd name="T21" fmla="*/ 0 h 55"/>
                  <a:gd name="T22" fmla="*/ 0 w 56"/>
                  <a:gd name="T23" fmla="*/ 0 h 55"/>
                  <a:gd name="T24" fmla="*/ 0 w 56"/>
                  <a:gd name="T25" fmla="*/ 0 h 55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56" h="55">
                    <a:moveTo>
                      <a:pt x="30" y="36"/>
                    </a:moveTo>
                    <a:lnTo>
                      <a:pt x="3" y="55"/>
                    </a:lnTo>
                    <a:lnTo>
                      <a:pt x="2" y="55"/>
                    </a:lnTo>
                    <a:lnTo>
                      <a:pt x="0" y="52"/>
                    </a:lnTo>
                    <a:lnTo>
                      <a:pt x="41" y="7"/>
                    </a:lnTo>
                    <a:lnTo>
                      <a:pt x="54" y="0"/>
                    </a:lnTo>
                    <a:lnTo>
                      <a:pt x="55" y="0"/>
                    </a:lnTo>
                    <a:lnTo>
                      <a:pt x="56" y="1"/>
                    </a:lnTo>
                    <a:lnTo>
                      <a:pt x="56" y="2"/>
                    </a:lnTo>
                    <a:lnTo>
                      <a:pt x="56" y="3"/>
                    </a:lnTo>
                    <a:lnTo>
                      <a:pt x="30" y="36"/>
                    </a:lnTo>
                    <a:close/>
                  </a:path>
                </a:pathLst>
              </a:custGeom>
              <a:noFill/>
              <a:ln w="63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96" name="未知"/>
              <p:cNvSpPr>
                <a:spLocks/>
              </p:cNvSpPr>
              <p:nvPr/>
            </p:nvSpPr>
            <p:spPr bwMode="auto">
              <a:xfrm>
                <a:off x="700" y="628"/>
                <a:ext cx="110" cy="110"/>
              </a:xfrm>
              <a:custGeom>
                <a:avLst/>
                <a:gdLst>
                  <a:gd name="T0" fmla="*/ 0 w 275"/>
                  <a:gd name="T1" fmla="*/ 0 h 276"/>
                  <a:gd name="T2" fmla="*/ 0 w 275"/>
                  <a:gd name="T3" fmla="*/ 0 h 276"/>
                  <a:gd name="T4" fmla="*/ 0 w 275"/>
                  <a:gd name="T5" fmla="*/ 0 h 276"/>
                  <a:gd name="T6" fmla="*/ 0 w 275"/>
                  <a:gd name="T7" fmla="*/ 0 h 276"/>
                  <a:gd name="T8" fmla="*/ 0 w 275"/>
                  <a:gd name="T9" fmla="*/ 0 h 276"/>
                  <a:gd name="T10" fmla="*/ 0 w 275"/>
                  <a:gd name="T11" fmla="*/ 0 h 276"/>
                  <a:gd name="T12" fmla="*/ 0 w 275"/>
                  <a:gd name="T13" fmla="*/ 0 h 276"/>
                  <a:gd name="T14" fmla="*/ 0 w 275"/>
                  <a:gd name="T15" fmla="*/ 0 h 276"/>
                  <a:gd name="T16" fmla="*/ 0 w 275"/>
                  <a:gd name="T17" fmla="*/ 0 h 276"/>
                  <a:gd name="T18" fmla="*/ 0 w 275"/>
                  <a:gd name="T19" fmla="*/ 0 h 276"/>
                  <a:gd name="T20" fmla="*/ 0 w 275"/>
                  <a:gd name="T21" fmla="*/ 0 h 276"/>
                  <a:gd name="T22" fmla="*/ 0 w 275"/>
                  <a:gd name="T23" fmla="*/ 0 h 27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275" h="276">
                    <a:moveTo>
                      <a:pt x="243" y="242"/>
                    </a:moveTo>
                    <a:lnTo>
                      <a:pt x="256" y="232"/>
                    </a:lnTo>
                    <a:lnTo>
                      <a:pt x="275" y="276"/>
                    </a:lnTo>
                    <a:lnTo>
                      <a:pt x="256" y="232"/>
                    </a:lnTo>
                    <a:lnTo>
                      <a:pt x="44" y="19"/>
                    </a:lnTo>
                    <a:lnTo>
                      <a:pt x="33" y="34"/>
                    </a:lnTo>
                    <a:lnTo>
                      <a:pt x="0" y="0"/>
                    </a:lnTo>
                    <a:lnTo>
                      <a:pt x="33" y="34"/>
                    </a:lnTo>
                    <a:lnTo>
                      <a:pt x="33" y="36"/>
                    </a:lnTo>
                    <a:lnTo>
                      <a:pt x="222" y="233"/>
                    </a:lnTo>
                    <a:lnTo>
                      <a:pt x="242" y="243"/>
                    </a:lnTo>
                    <a:lnTo>
                      <a:pt x="243" y="242"/>
                    </a:lnTo>
                    <a:close/>
                  </a:path>
                </a:pathLst>
              </a:custGeom>
              <a:blipFill dpi="0" rotWithShape="0">
                <a:blip r:embed="rId7"/>
                <a:srcRect/>
                <a:stretch>
                  <a:fillRect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97" name="未知"/>
              <p:cNvSpPr>
                <a:spLocks/>
              </p:cNvSpPr>
              <p:nvPr/>
            </p:nvSpPr>
            <p:spPr bwMode="auto">
              <a:xfrm>
                <a:off x="709" y="624"/>
                <a:ext cx="105" cy="104"/>
              </a:xfrm>
              <a:custGeom>
                <a:avLst/>
                <a:gdLst>
                  <a:gd name="T0" fmla="*/ 0 w 262"/>
                  <a:gd name="T1" fmla="*/ 0 h 261"/>
                  <a:gd name="T2" fmla="*/ 0 w 262"/>
                  <a:gd name="T3" fmla="*/ 0 h 261"/>
                  <a:gd name="T4" fmla="*/ 0 w 262"/>
                  <a:gd name="T5" fmla="*/ 0 h 261"/>
                  <a:gd name="T6" fmla="*/ 0 w 262"/>
                  <a:gd name="T7" fmla="*/ 0 h 261"/>
                  <a:gd name="T8" fmla="*/ 0 w 262"/>
                  <a:gd name="T9" fmla="*/ 0 h 261"/>
                  <a:gd name="T10" fmla="*/ 0 w 262"/>
                  <a:gd name="T11" fmla="*/ 0 h 261"/>
                  <a:gd name="T12" fmla="*/ 0 w 262"/>
                  <a:gd name="T13" fmla="*/ 0 h 261"/>
                  <a:gd name="T14" fmla="*/ 0 w 262"/>
                  <a:gd name="T15" fmla="*/ 0 h 261"/>
                  <a:gd name="T16" fmla="*/ 0 w 262"/>
                  <a:gd name="T17" fmla="*/ 0 h 261"/>
                  <a:gd name="T18" fmla="*/ 0 w 262"/>
                  <a:gd name="T19" fmla="*/ 0 h 261"/>
                  <a:gd name="T20" fmla="*/ 0 w 262"/>
                  <a:gd name="T21" fmla="*/ 0 h 261"/>
                  <a:gd name="T22" fmla="*/ 0 w 262"/>
                  <a:gd name="T23" fmla="*/ 0 h 261"/>
                  <a:gd name="T24" fmla="*/ 0 w 262"/>
                  <a:gd name="T25" fmla="*/ 0 h 261"/>
                  <a:gd name="T26" fmla="*/ 0 w 262"/>
                  <a:gd name="T27" fmla="*/ 0 h 261"/>
                  <a:gd name="T28" fmla="*/ 0 w 262"/>
                  <a:gd name="T29" fmla="*/ 0 h 261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262" h="261">
                    <a:moveTo>
                      <a:pt x="232" y="241"/>
                    </a:moveTo>
                    <a:lnTo>
                      <a:pt x="233" y="239"/>
                    </a:lnTo>
                    <a:lnTo>
                      <a:pt x="233" y="237"/>
                    </a:lnTo>
                    <a:lnTo>
                      <a:pt x="262" y="261"/>
                    </a:lnTo>
                    <a:lnTo>
                      <a:pt x="233" y="237"/>
                    </a:lnTo>
                    <a:lnTo>
                      <a:pt x="232" y="236"/>
                    </a:lnTo>
                    <a:lnTo>
                      <a:pt x="44" y="38"/>
                    </a:lnTo>
                    <a:lnTo>
                      <a:pt x="24" y="29"/>
                    </a:lnTo>
                    <a:lnTo>
                      <a:pt x="22" y="29"/>
                    </a:lnTo>
                    <a:lnTo>
                      <a:pt x="21" y="29"/>
                    </a:lnTo>
                    <a:lnTo>
                      <a:pt x="20" y="29"/>
                    </a:lnTo>
                    <a:lnTo>
                      <a:pt x="0" y="0"/>
                    </a:lnTo>
                    <a:lnTo>
                      <a:pt x="20" y="29"/>
                    </a:lnTo>
                    <a:lnTo>
                      <a:pt x="232" y="242"/>
                    </a:lnTo>
                    <a:lnTo>
                      <a:pt x="232" y="241"/>
                    </a:lnTo>
                    <a:close/>
                  </a:path>
                </a:pathLst>
              </a:custGeom>
              <a:blipFill dpi="0" rotWithShape="0">
                <a:blip r:embed="rId8"/>
                <a:srcRect/>
                <a:stretch>
                  <a:fillRect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98" name="未知"/>
              <p:cNvSpPr>
                <a:spLocks/>
              </p:cNvSpPr>
              <p:nvPr/>
            </p:nvSpPr>
            <p:spPr bwMode="auto">
              <a:xfrm>
                <a:off x="713" y="635"/>
                <a:ext cx="89" cy="90"/>
              </a:xfrm>
              <a:custGeom>
                <a:avLst/>
                <a:gdLst>
                  <a:gd name="T0" fmla="*/ 0 w 224"/>
                  <a:gd name="T1" fmla="*/ 0 h 224"/>
                  <a:gd name="T2" fmla="*/ 0 w 224"/>
                  <a:gd name="T3" fmla="*/ 0 h 224"/>
                  <a:gd name="T4" fmla="*/ 0 w 224"/>
                  <a:gd name="T5" fmla="*/ 0 h 224"/>
                  <a:gd name="T6" fmla="*/ 0 w 224"/>
                  <a:gd name="T7" fmla="*/ 0 h 224"/>
                  <a:gd name="T8" fmla="*/ 0 w 224"/>
                  <a:gd name="T9" fmla="*/ 0 h 224"/>
                  <a:gd name="T10" fmla="*/ 0 w 224"/>
                  <a:gd name="T11" fmla="*/ 0 h 224"/>
                  <a:gd name="T12" fmla="*/ 0 w 224"/>
                  <a:gd name="T13" fmla="*/ 0 h 224"/>
                  <a:gd name="T14" fmla="*/ 0 w 224"/>
                  <a:gd name="T15" fmla="*/ 0 h 224"/>
                  <a:gd name="T16" fmla="*/ 0 w 224"/>
                  <a:gd name="T17" fmla="*/ 0 h 224"/>
                  <a:gd name="T18" fmla="*/ 0 w 224"/>
                  <a:gd name="T19" fmla="*/ 0 h 224"/>
                  <a:gd name="T20" fmla="*/ 0 w 224"/>
                  <a:gd name="T21" fmla="*/ 0 h 224"/>
                  <a:gd name="T22" fmla="*/ 0 w 224"/>
                  <a:gd name="T23" fmla="*/ 0 h 224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224" h="224">
                    <a:moveTo>
                      <a:pt x="220" y="219"/>
                    </a:moveTo>
                    <a:lnTo>
                      <a:pt x="224" y="208"/>
                    </a:lnTo>
                    <a:lnTo>
                      <a:pt x="223" y="207"/>
                    </a:lnTo>
                    <a:lnTo>
                      <a:pt x="35" y="9"/>
                    </a:lnTo>
                    <a:lnTo>
                      <a:pt x="15" y="0"/>
                    </a:lnTo>
                    <a:lnTo>
                      <a:pt x="13" y="0"/>
                    </a:lnTo>
                    <a:lnTo>
                      <a:pt x="0" y="15"/>
                    </a:lnTo>
                    <a:lnTo>
                      <a:pt x="0" y="17"/>
                    </a:lnTo>
                    <a:lnTo>
                      <a:pt x="189" y="214"/>
                    </a:lnTo>
                    <a:lnTo>
                      <a:pt x="209" y="224"/>
                    </a:lnTo>
                    <a:lnTo>
                      <a:pt x="210" y="223"/>
                    </a:lnTo>
                    <a:lnTo>
                      <a:pt x="220" y="219"/>
                    </a:lnTo>
                    <a:close/>
                  </a:path>
                </a:pathLst>
              </a:custGeom>
              <a:noFill/>
              <a:ln w="63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99" name="未知"/>
              <p:cNvSpPr>
                <a:spLocks/>
              </p:cNvSpPr>
              <p:nvPr/>
            </p:nvSpPr>
            <p:spPr bwMode="auto">
              <a:xfrm>
                <a:off x="754" y="667"/>
                <a:ext cx="2" cy="23"/>
              </a:xfrm>
              <a:custGeom>
                <a:avLst/>
                <a:gdLst>
                  <a:gd name="T0" fmla="*/ 0 w 6"/>
                  <a:gd name="T1" fmla="*/ 0 h 57"/>
                  <a:gd name="T2" fmla="*/ 0 w 6"/>
                  <a:gd name="T3" fmla="*/ 0 h 57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6" h="57">
                    <a:moveTo>
                      <a:pt x="6" y="0"/>
                    </a:moveTo>
                    <a:lnTo>
                      <a:pt x="0" y="57"/>
                    </a:lnTo>
                  </a:path>
                </a:pathLst>
              </a:custGeom>
              <a:noFill/>
              <a:ln w="3175" cmpd="sng">
                <a:solidFill>
                  <a:srgbClr val="6666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00" name="未知"/>
              <p:cNvSpPr>
                <a:spLocks/>
              </p:cNvSpPr>
              <p:nvPr/>
            </p:nvSpPr>
            <p:spPr bwMode="auto">
              <a:xfrm>
                <a:off x="753" y="667"/>
                <a:ext cx="2" cy="23"/>
              </a:xfrm>
              <a:custGeom>
                <a:avLst/>
                <a:gdLst>
                  <a:gd name="T0" fmla="*/ 0 w 5"/>
                  <a:gd name="T1" fmla="*/ 0 h 57"/>
                  <a:gd name="T2" fmla="*/ 0 w 5"/>
                  <a:gd name="T3" fmla="*/ 0 h 57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5" h="57">
                    <a:moveTo>
                      <a:pt x="5" y="0"/>
                    </a:moveTo>
                    <a:lnTo>
                      <a:pt x="0" y="57"/>
                    </a:lnTo>
                  </a:path>
                </a:pathLst>
              </a:custGeom>
              <a:noFill/>
              <a:ln w="3175" cmpd="sng">
                <a:solidFill>
                  <a:srgbClr val="BEBEBE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01" name="未知"/>
              <p:cNvSpPr>
                <a:spLocks/>
              </p:cNvSpPr>
              <p:nvPr/>
            </p:nvSpPr>
            <p:spPr bwMode="auto">
              <a:xfrm>
                <a:off x="774" y="687"/>
                <a:ext cx="2" cy="23"/>
              </a:xfrm>
              <a:custGeom>
                <a:avLst/>
                <a:gdLst>
                  <a:gd name="T0" fmla="*/ 0 w 5"/>
                  <a:gd name="T1" fmla="*/ 0 h 56"/>
                  <a:gd name="T2" fmla="*/ 0 w 5"/>
                  <a:gd name="T3" fmla="*/ 0 h 56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5" h="56">
                    <a:moveTo>
                      <a:pt x="5" y="0"/>
                    </a:moveTo>
                    <a:lnTo>
                      <a:pt x="0" y="56"/>
                    </a:lnTo>
                  </a:path>
                </a:pathLst>
              </a:custGeom>
              <a:noFill/>
              <a:ln w="3175" cmpd="sng">
                <a:solidFill>
                  <a:srgbClr val="6666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02" name="未知"/>
              <p:cNvSpPr>
                <a:spLocks/>
              </p:cNvSpPr>
              <p:nvPr/>
            </p:nvSpPr>
            <p:spPr bwMode="auto">
              <a:xfrm>
                <a:off x="773" y="687"/>
                <a:ext cx="3" cy="23"/>
              </a:xfrm>
              <a:custGeom>
                <a:avLst/>
                <a:gdLst>
                  <a:gd name="T0" fmla="*/ 1 w 6"/>
                  <a:gd name="T1" fmla="*/ 0 h 56"/>
                  <a:gd name="T2" fmla="*/ 0 w 6"/>
                  <a:gd name="T3" fmla="*/ 0 h 56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6" h="56">
                    <a:moveTo>
                      <a:pt x="6" y="0"/>
                    </a:moveTo>
                    <a:lnTo>
                      <a:pt x="0" y="56"/>
                    </a:lnTo>
                  </a:path>
                </a:pathLst>
              </a:custGeom>
              <a:noFill/>
              <a:ln w="3175" cmpd="sng">
                <a:solidFill>
                  <a:srgbClr val="BEBEBE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03" name="未知"/>
              <p:cNvSpPr>
                <a:spLocks/>
              </p:cNvSpPr>
              <p:nvPr/>
            </p:nvSpPr>
            <p:spPr bwMode="auto">
              <a:xfrm>
                <a:off x="785" y="697"/>
                <a:ext cx="2" cy="23"/>
              </a:xfrm>
              <a:custGeom>
                <a:avLst/>
                <a:gdLst>
                  <a:gd name="T0" fmla="*/ 0 w 5"/>
                  <a:gd name="T1" fmla="*/ 0 h 57"/>
                  <a:gd name="T2" fmla="*/ 0 w 5"/>
                  <a:gd name="T3" fmla="*/ 0 h 57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5" h="57">
                    <a:moveTo>
                      <a:pt x="5" y="0"/>
                    </a:moveTo>
                    <a:lnTo>
                      <a:pt x="0" y="57"/>
                    </a:lnTo>
                  </a:path>
                </a:pathLst>
              </a:custGeom>
              <a:noFill/>
              <a:ln w="3175" cmpd="sng">
                <a:solidFill>
                  <a:srgbClr val="6666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04" name="未知"/>
              <p:cNvSpPr>
                <a:spLocks/>
              </p:cNvSpPr>
              <p:nvPr/>
            </p:nvSpPr>
            <p:spPr bwMode="auto">
              <a:xfrm>
                <a:off x="784" y="697"/>
                <a:ext cx="2" cy="23"/>
              </a:xfrm>
              <a:custGeom>
                <a:avLst/>
                <a:gdLst>
                  <a:gd name="T0" fmla="*/ 0 w 5"/>
                  <a:gd name="T1" fmla="*/ 0 h 57"/>
                  <a:gd name="T2" fmla="*/ 0 w 5"/>
                  <a:gd name="T3" fmla="*/ 0 h 57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5" h="57">
                    <a:moveTo>
                      <a:pt x="5" y="0"/>
                    </a:moveTo>
                    <a:lnTo>
                      <a:pt x="0" y="57"/>
                    </a:lnTo>
                  </a:path>
                </a:pathLst>
              </a:custGeom>
              <a:noFill/>
              <a:ln w="3175" cmpd="sng">
                <a:solidFill>
                  <a:srgbClr val="BEBEBE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05" name="未知"/>
              <p:cNvSpPr>
                <a:spLocks/>
              </p:cNvSpPr>
              <p:nvPr/>
            </p:nvSpPr>
            <p:spPr bwMode="auto">
              <a:xfrm>
                <a:off x="764" y="677"/>
                <a:ext cx="2" cy="23"/>
              </a:xfrm>
              <a:custGeom>
                <a:avLst/>
                <a:gdLst>
                  <a:gd name="T0" fmla="*/ 0 w 5"/>
                  <a:gd name="T1" fmla="*/ 0 h 57"/>
                  <a:gd name="T2" fmla="*/ 0 w 5"/>
                  <a:gd name="T3" fmla="*/ 0 h 57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5" h="57">
                    <a:moveTo>
                      <a:pt x="5" y="0"/>
                    </a:moveTo>
                    <a:lnTo>
                      <a:pt x="0" y="57"/>
                    </a:lnTo>
                  </a:path>
                </a:pathLst>
              </a:custGeom>
              <a:noFill/>
              <a:ln w="3175" cmpd="sng">
                <a:solidFill>
                  <a:srgbClr val="6666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06" name="未知"/>
              <p:cNvSpPr>
                <a:spLocks/>
              </p:cNvSpPr>
              <p:nvPr/>
            </p:nvSpPr>
            <p:spPr bwMode="auto">
              <a:xfrm>
                <a:off x="763" y="677"/>
                <a:ext cx="2" cy="23"/>
              </a:xfrm>
              <a:custGeom>
                <a:avLst/>
                <a:gdLst>
                  <a:gd name="T0" fmla="*/ 0 w 5"/>
                  <a:gd name="T1" fmla="*/ 0 h 57"/>
                  <a:gd name="T2" fmla="*/ 0 w 5"/>
                  <a:gd name="T3" fmla="*/ 0 h 57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5" h="57">
                    <a:moveTo>
                      <a:pt x="5" y="0"/>
                    </a:moveTo>
                    <a:lnTo>
                      <a:pt x="0" y="57"/>
                    </a:lnTo>
                  </a:path>
                </a:pathLst>
              </a:custGeom>
              <a:noFill/>
              <a:ln w="3175" cmpd="sng">
                <a:solidFill>
                  <a:srgbClr val="BEBEBE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07" name="未知"/>
              <p:cNvSpPr>
                <a:spLocks/>
              </p:cNvSpPr>
              <p:nvPr/>
            </p:nvSpPr>
            <p:spPr bwMode="auto">
              <a:xfrm>
                <a:off x="745" y="658"/>
                <a:ext cx="2" cy="23"/>
              </a:xfrm>
              <a:custGeom>
                <a:avLst/>
                <a:gdLst>
                  <a:gd name="T0" fmla="*/ 0 w 5"/>
                  <a:gd name="T1" fmla="*/ 0 h 57"/>
                  <a:gd name="T2" fmla="*/ 0 w 5"/>
                  <a:gd name="T3" fmla="*/ 0 h 57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5" h="57">
                    <a:moveTo>
                      <a:pt x="5" y="0"/>
                    </a:moveTo>
                    <a:lnTo>
                      <a:pt x="0" y="57"/>
                    </a:lnTo>
                  </a:path>
                </a:pathLst>
              </a:custGeom>
              <a:noFill/>
              <a:ln w="3175" cmpd="sng">
                <a:solidFill>
                  <a:srgbClr val="6666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08" name="未知"/>
              <p:cNvSpPr>
                <a:spLocks/>
              </p:cNvSpPr>
              <p:nvPr/>
            </p:nvSpPr>
            <p:spPr bwMode="auto">
              <a:xfrm>
                <a:off x="744" y="658"/>
                <a:ext cx="2" cy="23"/>
              </a:xfrm>
              <a:custGeom>
                <a:avLst/>
                <a:gdLst>
                  <a:gd name="T0" fmla="*/ 0 w 5"/>
                  <a:gd name="T1" fmla="*/ 0 h 57"/>
                  <a:gd name="T2" fmla="*/ 0 w 5"/>
                  <a:gd name="T3" fmla="*/ 0 h 57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5" h="57">
                    <a:moveTo>
                      <a:pt x="5" y="0"/>
                    </a:moveTo>
                    <a:lnTo>
                      <a:pt x="0" y="57"/>
                    </a:lnTo>
                  </a:path>
                </a:pathLst>
              </a:custGeom>
              <a:noFill/>
              <a:ln w="3175" cmpd="sng">
                <a:solidFill>
                  <a:srgbClr val="BEBEBE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09" name="未知"/>
              <p:cNvSpPr>
                <a:spLocks/>
              </p:cNvSpPr>
              <p:nvPr/>
            </p:nvSpPr>
            <p:spPr bwMode="auto">
              <a:xfrm>
                <a:off x="745" y="695"/>
                <a:ext cx="251" cy="251"/>
              </a:xfrm>
              <a:custGeom>
                <a:avLst/>
                <a:gdLst>
                  <a:gd name="T0" fmla="*/ 0 w 627"/>
                  <a:gd name="T1" fmla="*/ 0 h 627"/>
                  <a:gd name="T2" fmla="*/ 0 w 627"/>
                  <a:gd name="T3" fmla="*/ 0 h 627"/>
                  <a:gd name="T4" fmla="*/ 0 w 627"/>
                  <a:gd name="T5" fmla="*/ 0 h 627"/>
                  <a:gd name="T6" fmla="*/ 0 w 627"/>
                  <a:gd name="T7" fmla="*/ 0 h 627"/>
                  <a:gd name="T8" fmla="*/ 0 w 627"/>
                  <a:gd name="T9" fmla="*/ 0 h 627"/>
                  <a:gd name="T10" fmla="*/ 0 w 627"/>
                  <a:gd name="T11" fmla="*/ 0 h 627"/>
                  <a:gd name="T12" fmla="*/ 0 w 627"/>
                  <a:gd name="T13" fmla="*/ 0 h 627"/>
                  <a:gd name="T14" fmla="*/ 0 w 627"/>
                  <a:gd name="T15" fmla="*/ 0 h 627"/>
                  <a:gd name="T16" fmla="*/ 0 w 627"/>
                  <a:gd name="T17" fmla="*/ 0 h 627"/>
                  <a:gd name="T18" fmla="*/ 0 w 627"/>
                  <a:gd name="T19" fmla="*/ 0 h 627"/>
                  <a:gd name="T20" fmla="*/ 0 w 627"/>
                  <a:gd name="T21" fmla="*/ 0 h 627"/>
                  <a:gd name="T22" fmla="*/ 0 w 627"/>
                  <a:gd name="T23" fmla="*/ 0 h 627"/>
                  <a:gd name="T24" fmla="*/ 0 w 627"/>
                  <a:gd name="T25" fmla="*/ 0 h 627"/>
                  <a:gd name="T26" fmla="*/ 0 w 627"/>
                  <a:gd name="T27" fmla="*/ 0 h 627"/>
                  <a:gd name="T28" fmla="*/ 0 w 627"/>
                  <a:gd name="T29" fmla="*/ 0 h 627"/>
                  <a:gd name="T30" fmla="*/ 0 w 627"/>
                  <a:gd name="T31" fmla="*/ 0 h 627"/>
                  <a:gd name="T32" fmla="*/ 0 w 627"/>
                  <a:gd name="T33" fmla="*/ 0 h 627"/>
                  <a:gd name="T34" fmla="*/ 0 w 627"/>
                  <a:gd name="T35" fmla="*/ 0 h 627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627" h="627">
                    <a:moveTo>
                      <a:pt x="540" y="546"/>
                    </a:moveTo>
                    <a:lnTo>
                      <a:pt x="591" y="512"/>
                    </a:lnTo>
                    <a:lnTo>
                      <a:pt x="593" y="490"/>
                    </a:lnTo>
                    <a:lnTo>
                      <a:pt x="627" y="627"/>
                    </a:lnTo>
                    <a:lnTo>
                      <a:pt x="593" y="490"/>
                    </a:lnTo>
                    <a:lnTo>
                      <a:pt x="593" y="486"/>
                    </a:lnTo>
                    <a:lnTo>
                      <a:pt x="180" y="68"/>
                    </a:lnTo>
                    <a:lnTo>
                      <a:pt x="132" y="32"/>
                    </a:lnTo>
                    <a:lnTo>
                      <a:pt x="129" y="32"/>
                    </a:lnTo>
                    <a:lnTo>
                      <a:pt x="126" y="32"/>
                    </a:lnTo>
                    <a:lnTo>
                      <a:pt x="80" y="72"/>
                    </a:lnTo>
                    <a:lnTo>
                      <a:pt x="78" y="82"/>
                    </a:lnTo>
                    <a:lnTo>
                      <a:pt x="0" y="0"/>
                    </a:lnTo>
                    <a:lnTo>
                      <a:pt x="78" y="82"/>
                    </a:lnTo>
                    <a:lnTo>
                      <a:pt x="79" y="85"/>
                    </a:lnTo>
                    <a:lnTo>
                      <a:pt x="499" y="534"/>
                    </a:lnTo>
                    <a:lnTo>
                      <a:pt x="537" y="546"/>
                    </a:lnTo>
                    <a:lnTo>
                      <a:pt x="540" y="546"/>
                    </a:lnTo>
                    <a:close/>
                  </a:path>
                </a:pathLst>
              </a:custGeom>
              <a:blipFill dpi="0" rotWithShape="0">
                <a:blip r:embed="rId9"/>
                <a:srcRect/>
                <a:stretch>
                  <a:fillRect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10" name="未知"/>
              <p:cNvSpPr>
                <a:spLocks/>
              </p:cNvSpPr>
              <p:nvPr/>
            </p:nvSpPr>
            <p:spPr bwMode="auto">
              <a:xfrm>
                <a:off x="790" y="676"/>
                <a:ext cx="225" cy="225"/>
              </a:xfrm>
              <a:custGeom>
                <a:avLst/>
                <a:gdLst>
                  <a:gd name="T0" fmla="*/ 0 w 563"/>
                  <a:gd name="T1" fmla="*/ 0 h 563"/>
                  <a:gd name="T2" fmla="*/ 0 w 563"/>
                  <a:gd name="T3" fmla="*/ 0 h 563"/>
                  <a:gd name="T4" fmla="*/ 0 w 563"/>
                  <a:gd name="T5" fmla="*/ 0 h 563"/>
                  <a:gd name="T6" fmla="*/ 0 w 563"/>
                  <a:gd name="T7" fmla="*/ 0 h 563"/>
                  <a:gd name="T8" fmla="*/ 0 w 563"/>
                  <a:gd name="T9" fmla="*/ 0 h 563"/>
                  <a:gd name="T10" fmla="*/ 0 w 563"/>
                  <a:gd name="T11" fmla="*/ 0 h 563"/>
                  <a:gd name="T12" fmla="*/ 0 w 563"/>
                  <a:gd name="T13" fmla="*/ 0 h 563"/>
                  <a:gd name="T14" fmla="*/ 0 w 563"/>
                  <a:gd name="T15" fmla="*/ 0 h 563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563" h="563">
                    <a:moveTo>
                      <a:pt x="481" y="528"/>
                    </a:moveTo>
                    <a:lnTo>
                      <a:pt x="68" y="116"/>
                    </a:lnTo>
                    <a:lnTo>
                      <a:pt x="0" y="0"/>
                    </a:lnTo>
                    <a:lnTo>
                      <a:pt x="68" y="116"/>
                    </a:lnTo>
                    <a:lnTo>
                      <a:pt x="481" y="529"/>
                    </a:lnTo>
                    <a:lnTo>
                      <a:pt x="563" y="563"/>
                    </a:lnTo>
                    <a:lnTo>
                      <a:pt x="481" y="529"/>
                    </a:lnTo>
                    <a:lnTo>
                      <a:pt x="481" y="528"/>
                    </a:lnTo>
                    <a:close/>
                  </a:path>
                </a:pathLst>
              </a:custGeom>
              <a:blipFill dpi="0" rotWithShape="0">
                <a:blip r:embed="rId10"/>
                <a:srcRect/>
                <a:stretch>
                  <a:fillRect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11" name="未知"/>
              <p:cNvSpPr>
                <a:spLocks/>
              </p:cNvSpPr>
              <p:nvPr/>
            </p:nvSpPr>
            <p:spPr bwMode="auto">
              <a:xfrm>
                <a:off x="709" y="681"/>
                <a:ext cx="101" cy="101"/>
              </a:xfrm>
              <a:custGeom>
                <a:avLst/>
                <a:gdLst>
                  <a:gd name="T0" fmla="*/ 0 w 253"/>
                  <a:gd name="T1" fmla="*/ 0 h 252"/>
                  <a:gd name="T2" fmla="*/ 0 w 253"/>
                  <a:gd name="T3" fmla="*/ 0 h 252"/>
                  <a:gd name="T4" fmla="*/ 0 w 253"/>
                  <a:gd name="T5" fmla="*/ 0 h 252"/>
                  <a:gd name="T6" fmla="*/ 0 w 253"/>
                  <a:gd name="T7" fmla="*/ 0 h 252"/>
                  <a:gd name="T8" fmla="*/ 0 w 253"/>
                  <a:gd name="T9" fmla="*/ 0 h 252"/>
                  <a:gd name="T10" fmla="*/ 0 w 253"/>
                  <a:gd name="T11" fmla="*/ 0 h 252"/>
                  <a:gd name="T12" fmla="*/ 0 w 253"/>
                  <a:gd name="T13" fmla="*/ 0 h 252"/>
                  <a:gd name="T14" fmla="*/ 0 w 253"/>
                  <a:gd name="T15" fmla="*/ 0 h 252"/>
                  <a:gd name="T16" fmla="*/ 0 w 253"/>
                  <a:gd name="T17" fmla="*/ 0 h 252"/>
                  <a:gd name="T18" fmla="*/ 0 w 253"/>
                  <a:gd name="T19" fmla="*/ 0 h 25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53" h="252">
                    <a:moveTo>
                      <a:pt x="143" y="124"/>
                    </a:moveTo>
                    <a:lnTo>
                      <a:pt x="234" y="97"/>
                    </a:lnTo>
                    <a:lnTo>
                      <a:pt x="253" y="252"/>
                    </a:lnTo>
                    <a:lnTo>
                      <a:pt x="234" y="97"/>
                    </a:lnTo>
                    <a:lnTo>
                      <a:pt x="158" y="21"/>
                    </a:lnTo>
                    <a:lnTo>
                      <a:pt x="21" y="151"/>
                    </a:lnTo>
                    <a:lnTo>
                      <a:pt x="0" y="0"/>
                    </a:lnTo>
                    <a:lnTo>
                      <a:pt x="21" y="151"/>
                    </a:lnTo>
                    <a:lnTo>
                      <a:pt x="47" y="170"/>
                    </a:lnTo>
                    <a:lnTo>
                      <a:pt x="143" y="124"/>
                    </a:lnTo>
                    <a:close/>
                  </a:path>
                </a:pathLst>
              </a:custGeom>
              <a:blipFill dpi="0" rotWithShape="0">
                <a:blip r:embed="rId11"/>
                <a:srcRect/>
                <a:stretch>
                  <a:fillRect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12" name="未知"/>
              <p:cNvSpPr>
                <a:spLocks/>
              </p:cNvSpPr>
              <p:nvPr/>
            </p:nvSpPr>
            <p:spPr bwMode="auto">
              <a:xfrm>
                <a:off x="764" y="658"/>
                <a:ext cx="70" cy="70"/>
              </a:xfrm>
              <a:custGeom>
                <a:avLst/>
                <a:gdLst>
                  <a:gd name="T0" fmla="*/ 0 w 175"/>
                  <a:gd name="T1" fmla="*/ 0 h 175"/>
                  <a:gd name="T2" fmla="*/ 0 w 175"/>
                  <a:gd name="T3" fmla="*/ 0 h 175"/>
                  <a:gd name="T4" fmla="*/ 0 w 175"/>
                  <a:gd name="T5" fmla="*/ 0 h 175"/>
                  <a:gd name="T6" fmla="*/ 0 w 175"/>
                  <a:gd name="T7" fmla="*/ 0 h 175"/>
                  <a:gd name="T8" fmla="*/ 0 w 175"/>
                  <a:gd name="T9" fmla="*/ 0 h 175"/>
                  <a:gd name="T10" fmla="*/ 0 w 175"/>
                  <a:gd name="T11" fmla="*/ 0 h 175"/>
                  <a:gd name="T12" fmla="*/ 0 w 175"/>
                  <a:gd name="T13" fmla="*/ 0 h 175"/>
                  <a:gd name="T14" fmla="*/ 0 w 175"/>
                  <a:gd name="T15" fmla="*/ 0 h 175"/>
                  <a:gd name="T16" fmla="*/ 0 w 175"/>
                  <a:gd name="T17" fmla="*/ 0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5" h="175">
                    <a:moveTo>
                      <a:pt x="109" y="142"/>
                    </a:moveTo>
                    <a:lnTo>
                      <a:pt x="175" y="175"/>
                    </a:lnTo>
                    <a:lnTo>
                      <a:pt x="109" y="142"/>
                    </a:lnTo>
                    <a:lnTo>
                      <a:pt x="47" y="55"/>
                    </a:lnTo>
                    <a:lnTo>
                      <a:pt x="21" y="80"/>
                    </a:lnTo>
                    <a:lnTo>
                      <a:pt x="0" y="0"/>
                    </a:lnTo>
                    <a:lnTo>
                      <a:pt x="21" y="80"/>
                    </a:lnTo>
                    <a:lnTo>
                      <a:pt x="97" y="156"/>
                    </a:lnTo>
                    <a:lnTo>
                      <a:pt x="109" y="142"/>
                    </a:lnTo>
                    <a:close/>
                  </a:path>
                </a:pathLst>
              </a:custGeom>
              <a:blipFill dpi="0" rotWithShape="0">
                <a:blip r:embed="rId12"/>
                <a:srcRect/>
                <a:stretch>
                  <a:fillRect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13" name="未知"/>
              <p:cNvSpPr>
                <a:spLocks/>
              </p:cNvSpPr>
              <p:nvPr/>
            </p:nvSpPr>
            <p:spPr bwMode="auto">
              <a:xfrm>
                <a:off x="717" y="680"/>
                <a:ext cx="90" cy="69"/>
              </a:xfrm>
              <a:custGeom>
                <a:avLst/>
                <a:gdLst>
                  <a:gd name="T0" fmla="*/ 0 w 225"/>
                  <a:gd name="T1" fmla="*/ 0 h 174"/>
                  <a:gd name="T2" fmla="*/ 0 w 225"/>
                  <a:gd name="T3" fmla="*/ 0 h 174"/>
                  <a:gd name="T4" fmla="*/ 0 w 225"/>
                  <a:gd name="T5" fmla="*/ 0 h 174"/>
                  <a:gd name="T6" fmla="*/ 0 w 225"/>
                  <a:gd name="T7" fmla="*/ 0 h 174"/>
                  <a:gd name="T8" fmla="*/ 0 w 225"/>
                  <a:gd name="T9" fmla="*/ 0 h 174"/>
                  <a:gd name="T10" fmla="*/ 0 w 225"/>
                  <a:gd name="T11" fmla="*/ 0 h 174"/>
                  <a:gd name="T12" fmla="*/ 0 w 225"/>
                  <a:gd name="T13" fmla="*/ 0 h 174"/>
                  <a:gd name="T14" fmla="*/ 0 w 225"/>
                  <a:gd name="T15" fmla="*/ 0 h 174"/>
                  <a:gd name="T16" fmla="*/ 0 w 225"/>
                  <a:gd name="T17" fmla="*/ 0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225" h="174">
                    <a:moveTo>
                      <a:pt x="225" y="87"/>
                    </a:moveTo>
                    <a:lnTo>
                      <a:pt x="174" y="142"/>
                    </a:lnTo>
                    <a:lnTo>
                      <a:pt x="169" y="141"/>
                    </a:lnTo>
                    <a:lnTo>
                      <a:pt x="165" y="140"/>
                    </a:lnTo>
                    <a:lnTo>
                      <a:pt x="122" y="128"/>
                    </a:lnTo>
                    <a:lnTo>
                      <a:pt x="26" y="174"/>
                    </a:lnTo>
                    <a:lnTo>
                      <a:pt x="0" y="155"/>
                    </a:lnTo>
                    <a:lnTo>
                      <a:pt x="163" y="0"/>
                    </a:lnTo>
                    <a:lnTo>
                      <a:pt x="225" y="87"/>
                    </a:lnTo>
                    <a:close/>
                  </a:path>
                </a:pathLst>
              </a:custGeom>
              <a:noFill/>
              <a:ln w="63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14" name="未知"/>
              <p:cNvSpPr>
                <a:spLocks/>
              </p:cNvSpPr>
              <p:nvPr/>
            </p:nvSpPr>
            <p:spPr bwMode="auto">
              <a:xfrm>
                <a:off x="661" y="685"/>
                <a:ext cx="6" cy="6"/>
              </a:xfrm>
              <a:custGeom>
                <a:avLst/>
                <a:gdLst>
                  <a:gd name="T0" fmla="*/ 0 w 15"/>
                  <a:gd name="T1" fmla="*/ 0 h 17"/>
                  <a:gd name="T2" fmla="*/ 0 w 15"/>
                  <a:gd name="T3" fmla="*/ 0 h 17"/>
                  <a:gd name="T4" fmla="*/ 0 w 15"/>
                  <a:gd name="T5" fmla="*/ 0 h 17"/>
                  <a:gd name="T6" fmla="*/ 0 w 15"/>
                  <a:gd name="T7" fmla="*/ 0 h 17"/>
                  <a:gd name="T8" fmla="*/ 0 w 15"/>
                  <a:gd name="T9" fmla="*/ 0 h 17"/>
                  <a:gd name="T10" fmla="*/ 0 w 15"/>
                  <a:gd name="T11" fmla="*/ 0 h 1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5" h="17">
                    <a:moveTo>
                      <a:pt x="14" y="17"/>
                    </a:moveTo>
                    <a:lnTo>
                      <a:pt x="15" y="16"/>
                    </a:lnTo>
                    <a:lnTo>
                      <a:pt x="0" y="0"/>
                    </a:lnTo>
                    <a:lnTo>
                      <a:pt x="1" y="2"/>
                    </a:lnTo>
                    <a:lnTo>
                      <a:pt x="14" y="1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15" name="未知"/>
              <p:cNvSpPr>
                <a:spLocks/>
              </p:cNvSpPr>
              <p:nvPr/>
            </p:nvSpPr>
            <p:spPr bwMode="auto">
              <a:xfrm>
                <a:off x="638" y="608"/>
                <a:ext cx="112" cy="112"/>
              </a:xfrm>
              <a:custGeom>
                <a:avLst/>
                <a:gdLst>
                  <a:gd name="T0" fmla="*/ 0 w 279"/>
                  <a:gd name="T1" fmla="*/ 0 h 279"/>
                  <a:gd name="T2" fmla="*/ 0 w 279"/>
                  <a:gd name="T3" fmla="*/ 0 h 279"/>
                  <a:gd name="T4" fmla="*/ 0 w 279"/>
                  <a:gd name="T5" fmla="*/ 0 h 279"/>
                  <a:gd name="T6" fmla="*/ 0 w 279"/>
                  <a:gd name="T7" fmla="*/ 0 h 279"/>
                  <a:gd name="T8" fmla="*/ 0 w 279"/>
                  <a:gd name="T9" fmla="*/ 0 h 279"/>
                  <a:gd name="T10" fmla="*/ 0 w 279"/>
                  <a:gd name="T11" fmla="*/ 0 h 279"/>
                  <a:gd name="T12" fmla="*/ 0 w 279"/>
                  <a:gd name="T13" fmla="*/ 0 h 279"/>
                  <a:gd name="T14" fmla="*/ 0 w 279"/>
                  <a:gd name="T15" fmla="*/ 0 h 279"/>
                  <a:gd name="T16" fmla="*/ 0 w 279"/>
                  <a:gd name="T17" fmla="*/ 0 h 279"/>
                  <a:gd name="T18" fmla="*/ 0 w 279"/>
                  <a:gd name="T19" fmla="*/ 0 h 279"/>
                  <a:gd name="T20" fmla="*/ 0 w 279"/>
                  <a:gd name="T21" fmla="*/ 0 h 279"/>
                  <a:gd name="T22" fmla="*/ 0 w 279"/>
                  <a:gd name="T23" fmla="*/ 0 h 279"/>
                  <a:gd name="T24" fmla="*/ 0 w 279"/>
                  <a:gd name="T25" fmla="*/ 0 h 279"/>
                  <a:gd name="T26" fmla="*/ 0 w 279"/>
                  <a:gd name="T27" fmla="*/ 0 h 279"/>
                  <a:gd name="T28" fmla="*/ 0 w 279"/>
                  <a:gd name="T29" fmla="*/ 0 h 279"/>
                  <a:gd name="T30" fmla="*/ 0 w 279"/>
                  <a:gd name="T31" fmla="*/ 0 h 279"/>
                  <a:gd name="T32" fmla="*/ 0 w 279"/>
                  <a:gd name="T33" fmla="*/ 0 h 279"/>
                  <a:gd name="T34" fmla="*/ 0 w 279"/>
                  <a:gd name="T35" fmla="*/ 0 h 279"/>
                  <a:gd name="T36" fmla="*/ 0 w 279"/>
                  <a:gd name="T37" fmla="*/ 0 h 279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0" t="0" r="r" b="b"/>
                <a:pathLst>
                  <a:path w="279" h="279">
                    <a:moveTo>
                      <a:pt x="73" y="206"/>
                    </a:moveTo>
                    <a:lnTo>
                      <a:pt x="115" y="160"/>
                    </a:lnTo>
                    <a:lnTo>
                      <a:pt x="165" y="115"/>
                    </a:lnTo>
                    <a:lnTo>
                      <a:pt x="181" y="108"/>
                    </a:lnTo>
                    <a:lnTo>
                      <a:pt x="230" y="157"/>
                    </a:lnTo>
                    <a:lnTo>
                      <a:pt x="261" y="125"/>
                    </a:lnTo>
                    <a:lnTo>
                      <a:pt x="279" y="279"/>
                    </a:lnTo>
                    <a:lnTo>
                      <a:pt x="261" y="125"/>
                    </a:lnTo>
                    <a:lnTo>
                      <a:pt x="164" y="29"/>
                    </a:lnTo>
                    <a:lnTo>
                      <a:pt x="156" y="35"/>
                    </a:lnTo>
                    <a:lnTo>
                      <a:pt x="147" y="43"/>
                    </a:lnTo>
                    <a:lnTo>
                      <a:pt x="103" y="87"/>
                    </a:lnTo>
                    <a:lnTo>
                      <a:pt x="63" y="141"/>
                    </a:lnTo>
                    <a:lnTo>
                      <a:pt x="50" y="176"/>
                    </a:lnTo>
                    <a:lnTo>
                      <a:pt x="0" y="0"/>
                    </a:lnTo>
                    <a:lnTo>
                      <a:pt x="50" y="176"/>
                    </a:lnTo>
                    <a:lnTo>
                      <a:pt x="50" y="177"/>
                    </a:lnTo>
                    <a:lnTo>
                      <a:pt x="72" y="207"/>
                    </a:lnTo>
                    <a:lnTo>
                      <a:pt x="73" y="206"/>
                    </a:lnTo>
                    <a:close/>
                  </a:path>
                </a:pathLst>
              </a:custGeom>
              <a:blipFill dpi="0" rotWithShape="0">
                <a:blip r:embed="rId13"/>
                <a:srcRect/>
                <a:stretch>
                  <a:fillRect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16" name="未知"/>
              <p:cNvSpPr>
                <a:spLocks/>
              </p:cNvSpPr>
              <p:nvPr/>
            </p:nvSpPr>
            <p:spPr bwMode="auto">
              <a:xfrm>
                <a:off x="692" y="585"/>
                <a:ext cx="81" cy="81"/>
              </a:xfrm>
              <a:custGeom>
                <a:avLst/>
                <a:gdLst>
                  <a:gd name="T0" fmla="*/ 0 w 202"/>
                  <a:gd name="T1" fmla="*/ 0 h 202"/>
                  <a:gd name="T2" fmla="*/ 0 w 202"/>
                  <a:gd name="T3" fmla="*/ 0 h 202"/>
                  <a:gd name="T4" fmla="*/ 0 w 202"/>
                  <a:gd name="T5" fmla="*/ 0 h 202"/>
                  <a:gd name="T6" fmla="*/ 0 w 202"/>
                  <a:gd name="T7" fmla="*/ 0 h 202"/>
                  <a:gd name="T8" fmla="*/ 0 w 202"/>
                  <a:gd name="T9" fmla="*/ 0 h 202"/>
                  <a:gd name="T10" fmla="*/ 0 w 202"/>
                  <a:gd name="T11" fmla="*/ 0 h 202"/>
                  <a:gd name="T12" fmla="*/ 0 w 202"/>
                  <a:gd name="T13" fmla="*/ 0 h 202"/>
                  <a:gd name="T14" fmla="*/ 0 w 202"/>
                  <a:gd name="T15" fmla="*/ 0 h 202"/>
                  <a:gd name="T16" fmla="*/ 0 w 202"/>
                  <a:gd name="T17" fmla="*/ 0 h 202"/>
                  <a:gd name="T18" fmla="*/ 0 w 202"/>
                  <a:gd name="T19" fmla="*/ 0 h 202"/>
                  <a:gd name="T20" fmla="*/ 0 w 202"/>
                  <a:gd name="T21" fmla="*/ 0 h 202"/>
                  <a:gd name="T22" fmla="*/ 0 w 202"/>
                  <a:gd name="T23" fmla="*/ 0 h 202"/>
                  <a:gd name="T24" fmla="*/ 0 w 202"/>
                  <a:gd name="T25" fmla="*/ 0 h 202"/>
                  <a:gd name="T26" fmla="*/ 0 w 202"/>
                  <a:gd name="T27" fmla="*/ 0 h 202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202" h="202">
                    <a:moveTo>
                      <a:pt x="148" y="160"/>
                    </a:moveTo>
                    <a:lnTo>
                      <a:pt x="202" y="202"/>
                    </a:lnTo>
                    <a:lnTo>
                      <a:pt x="148" y="160"/>
                    </a:lnTo>
                    <a:lnTo>
                      <a:pt x="123" y="105"/>
                    </a:lnTo>
                    <a:lnTo>
                      <a:pt x="68" y="69"/>
                    </a:lnTo>
                    <a:lnTo>
                      <a:pt x="59" y="71"/>
                    </a:lnTo>
                    <a:lnTo>
                      <a:pt x="50" y="74"/>
                    </a:lnTo>
                    <a:lnTo>
                      <a:pt x="41" y="80"/>
                    </a:lnTo>
                    <a:lnTo>
                      <a:pt x="31" y="86"/>
                    </a:lnTo>
                    <a:lnTo>
                      <a:pt x="29" y="87"/>
                    </a:lnTo>
                    <a:lnTo>
                      <a:pt x="0" y="0"/>
                    </a:lnTo>
                    <a:lnTo>
                      <a:pt x="29" y="87"/>
                    </a:lnTo>
                    <a:lnTo>
                      <a:pt x="126" y="183"/>
                    </a:lnTo>
                    <a:lnTo>
                      <a:pt x="148" y="160"/>
                    </a:lnTo>
                    <a:close/>
                  </a:path>
                </a:pathLst>
              </a:custGeom>
              <a:blipFill dpi="0" rotWithShape="0">
                <a:blip r:embed="rId14"/>
                <a:srcRect/>
                <a:stretch>
                  <a:fillRect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17" name="未知"/>
              <p:cNvSpPr>
                <a:spLocks/>
              </p:cNvSpPr>
              <p:nvPr/>
            </p:nvSpPr>
            <p:spPr bwMode="auto">
              <a:xfrm>
                <a:off x="658" y="613"/>
                <a:ext cx="94" cy="78"/>
              </a:xfrm>
              <a:custGeom>
                <a:avLst/>
                <a:gdLst>
                  <a:gd name="T0" fmla="*/ 0 w 233"/>
                  <a:gd name="T1" fmla="*/ 0 h 197"/>
                  <a:gd name="T2" fmla="*/ 0 w 233"/>
                  <a:gd name="T3" fmla="*/ 0 h 197"/>
                  <a:gd name="T4" fmla="*/ 0 w 233"/>
                  <a:gd name="T5" fmla="*/ 0 h 197"/>
                  <a:gd name="T6" fmla="*/ 0 w 233"/>
                  <a:gd name="T7" fmla="*/ 0 h 197"/>
                  <a:gd name="T8" fmla="*/ 0 w 233"/>
                  <a:gd name="T9" fmla="*/ 0 h 197"/>
                  <a:gd name="T10" fmla="*/ 0 w 233"/>
                  <a:gd name="T11" fmla="*/ 0 h 197"/>
                  <a:gd name="T12" fmla="*/ 0 w 233"/>
                  <a:gd name="T13" fmla="*/ 0 h 197"/>
                  <a:gd name="T14" fmla="*/ 0 w 233"/>
                  <a:gd name="T15" fmla="*/ 0 h 197"/>
                  <a:gd name="T16" fmla="*/ 0 w 233"/>
                  <a:gd name="T17" fmla="*/ 0 h 197"/>
                  <a:gd name="T18" fmla="*/ 0 w 233"/>
                  <a:gd name="T19" fmla="*/ 0 h 197"/>
                  <a:gd name="T20" fmla="*/ 0 w 233"/>
                  <a:gd name="T21" fmla="*/ 0 h 197"/>
                  <a:gd name="T22" fmla="*/ 0 w 233"/>
                  <a:gd name="T23" fmla="*/ 0 h 197"/>
                  <a:gd name="T24" fmla="*/ 0 w 233"/>
                  <a:gd name="T25" fmla="*/ 0 h 197"/>
                  <a:gd name="T26" fmla="*/ 0 w 233"/>
                  <a:gd name="T27" fmla="*/ 0 h 197"/>
                  <a:gd name="T28" fmla="*/ 0 w 233"/>
                  <a:gd name="T29" fmla="*/ 0 h 197"/>
                  <a:gd name="T30" fmla="*/ 0 w 233"/>
                  <a:gd name="T31" fmla="*/ 0 h 197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233" h="197">
                    <a:moveTo>
                      <a:pt x="21" y="197"/>
                    </a:moveTo>
                    <a:lnTo>
                      <a:pt x="0" y="165"/>
                    </a:lnTo>
                    <a:lnTo>
                      <a:pt x="0" y="164"/>
                    </a:lnTo>
                    <a:lnTo>
                      <a:pt x="31" y="105"/>
                    </a:lnTo>
                    <a:lnTo>
                      <a:pt x="70" y="58"/>
                    </a:lnTo>
                    <a:lnTo>
                      <a:pt x="116" y="17"/>
                    </a:lnTo>
                    <a:lnTo>
                      <a:pt x="153" y="0"/>
                    </a:lnTo>
                    <a:lnTo>
                      <a:pt x="162" y="0"/>
                    </a:lnTo>
                    <a:lnTo>
                      <a:pt x="212" y="44"/>
                    </a:lnTo>
                    <a:lnTo>
                      <a:pt x="233" y="91"/>
                    </a:lnTo>
                    <a:lnTo>
                      <a:pt x="180" y="146"/>
                    </a:lnTo>
                    <a:lnTo>
                      <a:pt x="131" y="97"/>
                    </a:lnTo>
                    <a:lnTo>
                      <a:pt x="126" y="98"/>
                    </a:lnTo>
                    <a:lnTo>
                      <a:pt x="72" y="141"/>
                    </a:lnTo>
                    <a:lnTo>
                      <a:pt x="29" y="187"/>
                    </a:lnTo>
                    <a:lnTo>
                      <a:pt x="21" y="197"/>
                    </a:lnTo>
                    <a:close/>
                  </a:path>
                </a:pathLst>
              </a:custGeom>
              <a:noFill/>
              <a:ln w="63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18" name="未知"/>
              <p:cNvSpPr>
                <a:spLocks/>
              </p:cNvSpPr>
              <p:nvPr/>
            </p:nvSpPr>
            <p:spPr bwMode="auto">
              <a:xfrm>
                <a:off x="751" y="691"/>
                <a:ext cx="70" cy="69"/>
              </a:xfrm>
              <a:custGeom>
                <a:avLst/>
                <a:gdLst>
                  <a:gd name="T0" fmla="*/ 0 w 175"/>
                  <a:gd name="T1" fmla="*/ 0 h 174"/>
                  <a:gd name="T2" fmla="*/ 0 w 175"/>
                  <a:gd name="T3" fmla="*/ 0 h 174"/>
                  <a:gd name="T4" fmla="*/ 0 w 175"/>
                  <a:gd name="T5" fmla="*/ 0 h 174"/>
                  <a:gd name="T6" fmla="*/ 0 w 175"/>
                  <a:gd name="T7" fmla="*/ 0 h 174"/>
                  <a:gd name="T8" fmla="*/ 0 w 175"/>
                  <a:gd name="T9" fmla="*/ 0 h 174"/>
                  <a:gd name="T10" fmla="*/ 0 w 175"/>
                  <a:gd name="T11" fmla="*/ 0 h 174"/>
                  <a:gd name="T12" fmla="*/ 0 w 175"/>
                  <a:gd name="T13" fmla="*/ 0 h 174"/>
                  <a:gd name="T14" fmla="*/ 0 w 175"/>
                  <a:gd name="T15" fmla="*/ 0 h 174"/>
                  <a:gd name="T16" fmla="*/ 0 w 175"/>
                  <a:gd name="T17" fmla="*/ 0 h 174"/>
                  <a:gd name="T18" fmla="*/ 0 w 175"/>
                  <a:gd name="T19" fmla="*/ 0 h 174"/>
                  <a:gd name="T20" fmla="*/ 0 w 175"/>
                  <a:gd name="T21" fmla="*/ 0 h 174"/>
                  <a:gd name="T22" fmla="*/ 0 w 175"/>
                  <a:gd name="T23" fmla="*/ 0 h 174"/>
                  <a:gd name="T24" fmla="*/ 0 w 175"/>
                  <a:gd name="T25" fmla="*/ 0 h 174"/>
                  <a:gd name="T26" fmla="*/ 0 w 175"/>
                  <a:gd name="T27" fmla="*/ 0 h 174"/>
                  <a:gd name="T28" fmla="*/ 0 w 175"/>
                  <a:gd name="T29" fmla="*/ 0 h 174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175" h="174">
                    <a:moveTo>
                      <a:pt x="75" y="127"/>
                    </a:moveTo>
                    <a:lnTo>
                      <a:pt x="136" y="75"/>
                    </a:lnTo>
                    <a:lnTo>
                      <a:pt x="144" y="57"/>
                    </a:lnTo>
                    <a:lnTo>
                      <a:pt x="175" y="174"/>
                    </a:lnTo>
                    <a:lnTo>
                      <a:pt x="144" y="57"/>
                    </a:lnTo>
                    <a:lnTo>
                      <a:pt x="143" y="55"/>
                    </a:lnTo>
                    <a:lnTo>
                      <a:pt x="118" y="31"/>
                    </a:lnTo>
                    <a:lnTo>
                      <a:pt x="116" y="31"/>
                    </a:lnTo>
                    <a:lnTo>
                      <a:pt x="55" y="83"/>
                    </a:lnTo>
                    <a:lnTo>
                      <a:pt x="47" y="101"/>
                    </a:lnTo>
                    <a:lnTo>
                      <a:pt x="0" y="0"/>
                    </a:lnTo>
                    <a:lnTo>
                      <a:pt x="47" y="101"/>
                    </a:lnTo>
                    <a:lnTo>
                      <a:pt x="47" y="103"/>
                    </a:lnTo>
                    <a:lnTo>
                      <a:pt x="73" y="127"/>
                    </a:lnTo>
                    <a:lnTo>
                      <a:pt x="75" y="127"/>
                    </a:lnTo>
                    <a:close/>
                  </a:path>
                </a:pathLst>
              </a:custGeom>
              <a:blipFill dpi="0" rotWithShape="0">
                <a:blip r:embed="rId15"/>
                <a:srcRect/>
                <a:stretch>
                  <a:fillRect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19" name="未知"/>
              <p:cNvSpPr>
                <a:spLocks/>
              </p:cNvSpPr>
              <p:nvPr/>
            </p:nvSpPr>
            <p:spPr bwMode="auto">
              <a:xfrm>
                <a:off x="948" y="881"/>
                <a:ext cx="17" cy="17"/>
              </a:xfrm>
              <a:custGeom>
                <a:avLst/>
                <a:gdLst>
                  <a:gd name="T0" fmla="*/ 0 w 41"/>
                  <a:gd name="T1" fmla="*/ 0 h 42"/>
                  <a:gd name="T2" fmla="*/ 0 w 41"/>
                  <a:gd name="T3" fmla="*/ 0 h 42"/>
                  <a:gd name="T4" fmla="*/ 0 w 41"/>
                  <a:gd name="T5" fmla="*/ 0 h 42"/>
                  <a:gd name="T6" fmla="*/ 0 w 41"/>
                  <a:gd name="T7" fmla="*/ 0 h 42"/>
                  <a:gd name="T8" fmla="*/ 0 w 41"/>
                  <a:gd name="T9" fmla="*/ 0 h 42"/>
                  <a:gd name="T10" fmla="*/ 0 w 41"/>
                  <a:gd name="T11" fmla="*/ 0 h 42"/>
                  <a:gd name="T12" fmla="*/ 0 w 41"/>
                  <a:gd name="T13" fmla="*/ 0 h 42"/>
                  <a:gd name="T14" fmla="*/ 0 w 41"/>
                  <a:gd name="T15" fmla="*/ 0 h 42"/>
                  <a:gd name="T16" fmla="*/ 0 w 41"/>
                  <a:gd name="T17" fmla="*/ 0 h 42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41" h="42">
                    <a:moveTo>
                      <a:pt x="23" y="0"/>
                    </a:moveTo>
                    <a:lnTo>
                      <a:pt x="41" y="22"/>
                    </a:lnTo>
                    <a:lnTo>
                      <a:pt x="41" y="23"/>
                    </a:lnTo>
                    <a:lnTo>
                      <a:pt x="20" y="42"/>
                    </a:lnTo>
                    <a:lnTo>
                      <a:pt x="18" y="42"/>
                    </a:lnTo>
                    <a:lnTo>
                      <a:pt x="0" y="20"/>
                    </a:lnTo>
                    <a:lnTo>
                      <a:pt x="0" y="19"/>
                    </a:lnTo>
                    <a:lnTo>
                      <a:pt x="21" y="0"/>
                    </a:lnTo>
                    <a:lnTo>
                      <a:pt x="2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20" name="未知"/>
              <p:cNvSpPr>
                <a:spLocks/>
              </p:cNvSpPr>
              <p:nvPr/>
            </p:nvSpPr>
            <p:spPr bwMode="auto">
              <a:xfrm>
                <a:off x="948" y="881"/>
                <a:ext cx="17" cy="17"/>
              </a:xfrm>
              <a:custGeom>
                <a:avLst/>
                <a:gdLst>
                  <a:gd name="T0" fmla="*/ 0 w 41"/>
                  <a:gd name="T1" fmla="*/ 0 h 42"/>
                  <a:gd name="T2" fmla="*/ 0 w 41"/>
                  <a:gd name="T3" fmla="*/ 0 h 42"/>
                  <a:gd name="T4" fmla="*/ 0 w 41"/>
                  <a:gd name="T5" fmla="*/ 0 h 42"/>
                  <a:gd name="T6" fmla="*/ 0 w 41"/>
                  <a:gd name="T7" fmla="*/ 0 h 42"/>
                  <a:gd name="T8" fmla="*/ 0 w 41"/>
                  <a:gd name="T9" fmla="*/ 0 h 42"/>
                  <a:gd name="T10" fmla="*/ 0 w 41"/>
                  <a:gd name="T11" fmla="*/ 0 h 42"/>
                  <a:gd name="T12" fmla="*/ 0 w 41"/>
                  <a:gd name="T13" fmla="*/ 0 h 42"/>
                  <a:gd name="T14" fmla="*/ 0 w 41"/>
                  <a:gd name="T15" fmla="*/ 0 h 42"/>
                  <a:gd name="T16" fmla="*/ 0 w 41"/>
                  <a:gd name="T17" fmla="*/ 0 h 42"/>
                  <a:gd name="T18" fmla="*/ 0 w 41"/>
                  <a:gd name="T19" fmla="*/ 0 h 4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41" h="42">
                    <a:moveTo>
                      <a:pt x="35" y="36"/>
                    </a:moveTo>
                    <a:lnTo>
                      <a:pt x="20" y="42"/>
                    </a:lnTo>
                    <a:lnTo>
                      <a:pt x="18" y="42"/>
                    </a:lnTo>
                    <a:lnTo>
                      <a:pt x="0" y="20"/>
                    </a:lnTo>
                    <a:lnTo>
                      <a:pt x="0" y="19"/>
                    </a:lnTo>
                    <a:lnTo>
                      <a:pt x="21" y="0"/>
                    </a:lnTo>
                    <a:lnTo>
                      <a:pt x="23" y="0"/>
                    </a:lnTo>
                    <a:lnTo>
                      <a:pt x="41" y="22"/>
                    </a:lnTo>
                    <a:lnTo>
                      <a:pt x="41" y="23"/>
                    </a:lnTo>
                    <a:lnTo>
                      <a:pt x="35" y="36"/>
                    </a:lnTo>
                    <a:close/>
                  </a:path>
                </a:pathLst>
              </a:custGeom>
              <a:noFill/>
              <a:ln w="6350" cmpd="sng">
                <a:solidFill>
                  <a:srgbClr val="252525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21" name="未知"/>
              <p:cNvSpPr>
                <a:spLocks/>
              </p:cNvSpPr>
              <p:nvPr/>
            </p:nvSpPr>
            <p:spPr bwMode="auto">
              <a:xfrm>
                <a:off x="486" y="934"/>
                <a:ext cx="18" cy="19"/>
              </a:xfrm>
              <a:custGeom>
                <a:avLst/>
                <a:gdLst>
                  <a:gd name="T0" fmla="*/ 0 w 46"/>
                  <a:gd name="T1" fmla="*/ 0 h 47"/>
                  <a:gd name="T2" fmla="*/ 0 w 46"/>
                  <a:gd name="T3" fmla="*/ 0 h 47"/>
                  <a:gd name="T4" fmla="*/ 0 w 46"/>
                  <a:gd name="T5" fmla="*/ 0 h 47"/>
                  <a:gd name="T6" fmla="*/ 0 w 46"/>
                  <a:gd name="T7" fmla="*/ 0 h 47"/>
                  <a:gd name="T8" fmla="*/ 0 w 46"/>
                  <a:gd name="T9" fmla="*/ 0 h 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6" h="47">
                    <a:moveTo>
                      <a:pt x="46" y="39"/>
                    </a:moveTo>
                    <a:lnTo>
                      <a:pt x="38" y="47"/>
                    </a:lnTo>
                    <a:lnTo>
                      <a:pt x="0" y="8"/>
                    </a:lnTo>
                    <a:lnTo>
                      <a:pt x="8" y="0"/>
                    </a:lnTo>
                    <a:lnTo>
                      <a:pt x="46" y="39"/>
                    </a:lnTo>
                    <a:close/>
                  </a:path>
                </a:pathLst>
              </a:custGeom>
              <a:solidFill>
                <a:srgbClr val="E866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22" name="未知"/>
              <p:cNvSpPr>
                <a:spLocks/>
              </p:cNvSpPr>
              <p:nvPr/>
            </p:nvSpPr>
            <p:spPr bwMode="auto">
              <a:xfrm>
                <a:off x="486" y="934"/>
                <a:ext cx="18" cy="19"/>
              </a:xfrm>
              <a:custGeom>
                <a:avLst/>
                <a:gdLst>
                  <a:gd name="T0" fmla="*/ 0 w 46"/>
                  <a:gd name="T1" fmla="*/ 0 h 47"/>
                  <a:gd name="T2" fmla="*/ 0 w 46"/>
                  <a:gd name="T3" fmla="*/ 0 h 47"/>
                  <a:gd name="T4" fmla="*/ 0 w 46"/>
                  <a:gd name="T5" fmla="*/ 0 h 47"/>
                  <a:gd name="T6" fmla="*/ 0 w 46"/>
                  <a:gd name="T7" fmla="*/ 0 h 47"/>
                  <a:gd name="T8" fmla="*/ 0 w 46"/>
                  <a:gd name="T9" fmla="*/ 0 h 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6" h="47">
                    <a:moveTo>
                      <a:pt x="0" y="8"/>
                    </a:moveTo>
                    <a:lnTo>
                      <a:pt x="38" y="47"/>
                    </a:lnTo>
                    <a:lnTo>
                      <a:pt x="46" y="39"/>
                    </a:lnTo>
                    <a:lnTo>
                      <a:pt x="8" y="0"/>
                    </a:lnTo>
                    <a:lnTo>
                      <a:pt x="0" y="8"/>
                    </a:lnTo>
                    <a:close/>
                  </a:path>
                </a:pathLst>
              </a:custGeom>
              <a:noFill/>
              <a:ln w="63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23" name="Rectangle 133"/>
              <p:cNvSpPr>
                <a:spLocks noChangeArrowheads="1"/>
              </p:cNvSpPr>
              <p:nvPr/>
            </p:nvSpPr>
            <p:spPr bwMode="auto">
              <a:xfrm>
                <a:off x="491" y="925"/>
                <a:ext cx="21" cy="6"/>
              </a:xfrm>
              <a:prstGeom prst="rect">
                <a:avLst/>
              </a:prstGeom>
              <a:solidFill>
                <a:srgbClr val="E866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1pPr>
                <a:lvl2pPr marL="742950" indent="-28575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2pPr>
                <a:lvl3pPr marL="11430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3pPr>
                <a:lvl4pPr marL="16002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4pPr>
                <a:lvl5pPr marL="20574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624" name="Rectangle 134"/>
              <p:cNvSpPr>
                <a:spLocks/>
              </p:cNvSpPr>
              <p:nvPr/>
            </p:nvSpPr>
            <p:spPr bwMode="auto">
              <a:xfrm>
                <a:off x="491" y="925"/>
                <a:ext cx="21" cy="6"/>
              </a:xfrm>
              <a:prstGeom prst="rect">
                <a:avLst/>
              </a:prstGeom>
              <a:noFill/>
              <a:ln w="635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1pPr>
                <a:lvl2pPr marL="742950" indent="-28575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2pPr>
                <a:lvl3pPr marL="11430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3pPr>
                <a:lvl4pPr marL="16002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4pPr>
                <a:lvl5pPr marL="20574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625" name="未知"/>
              <p:cNvSpPr>
                <a:spLocks/>
              </p:cNvSpPr>
              <p:nvPr/>
            </p:nvSpPr>
            <p:spPr bwMode="auto">
              <a:xfrm>
                <a:off x="486" y="903"/>
                <a:ext cx="18" cy="19"/>
              </a:xfrm>
              <a:custGeom>
                <a:avLst/>
                <a:gdLst>
                  <a:gd name="T0" fmla="*/ 0 w 46"/>
                  <a:gd name="T1" fmla="*/ 0 h 47"/>
                  <a:gd name="T2" fmla="*/ 0 w 46"/>
                  <a:gd name="T3" fmla="*/ 0 h 47"/>
                  <a:gd name="T4" fmla="*/ 0 w 46"/>
                  <a:gd name="T5" fmla="*/ 0 h 47"/>
                  <a:gd name="T6" fmla="*/ 0 w 46"/>
                  <a:gd name="T7" fmla="*/ 0 h 47"/>
                  <a:gd name="T8" fmla="*/ 0 w 46"/>
                  <a:gd name="T9" fmla="*/ 0 h 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6" h="47">
                    <a:moveTo>
                      <a:pt x="46" y="8"/>
                    </a:moveTo>
                    <a:lnTo>
                      <a:pt x="8" y="47"/>
                    </a:lnTo>
                    <a:lnTo>
                      <a:pt x="0" y="39"/>
                    </a:lnTo>
                    <a:lnTo>
                      <a:pt x="38" y="0"/>
                    </a:lnTo>
                    <a:lnTo>
                      <a:pt x="46" y="8"/>
                    </a:lnTo>
                    <a:close/>
                  </a:path>
                </a:pathLst>
              </a:custGeom>
              <a:solidFill>
                <a:srgbClr val="E866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26" name="未知"/>
              <p:cNvSpPr>
                <a:spLocks/>
              </p:cNvSpPr>
              <p:nvPr/>
            </p:nvSpPr>
            <p:spPr bwMode="auto">
              <a:xfrm>
                <a:off x="486" y="903"/>
                <a:ext cx="18" cy="19"/>
              </a:xfrm>
              <a:custGeom>
                <a:avLst/>
                <a:gdLst>
                  <a:gd name="T0" fmla="*/ 0 w 46"/>
                  <a:gd name="T1" fmla="*/ 0 h 47"/>
                  <a:gd name="T2" fmla="*/ 0 w 46"/>
                  <a:gd name="T3" fmla="*/ 0 h 47"/>
                  <a:gd name="T4" fmla="*/ 0 w 46"/>
                  <a:gd name="T5" fmla="*/ 0 h 47"/>
                  <a:gd name="T6" fmla="*/ 0 w 46"/>
                  <a:gd name="T7" fmla="*/ 0 h 47"/>
                  <a:gd name="T8" fmla="*/ 0 w 46"/>
                  <a:gd name="T9" fmla="*/ 0 h 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6" h="47">
                    <a:moveTo>
                      <a:pt x="8" y="47"/>
                    </a:moveTo>
                    <a:lnTo>
                      <a:pt x="46" y="8"/>
                    </a:lnTo>
                    <a:lnTo>
                      <a:pt x="38" y="0"/>
                    </a:lnTo>
                    <a:lnTo>
                      <a:pt x="0" y="39"/>
                    </a:lnTo>
                    <a:lnTo>
                      <a:pt x="8" y="47"/>
                    </a:lnTo>
                    <a:close/>
                  </a:path>
                </a:pathLst>
              </a:custGeom>
              <a:noFill/>
              <a:ln w="63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27" name="Rectangle 137"/>
              <p:cNvSpPr>
                <a:spLocks noChangeArrowheads="1"/>
              </p:cNvSpPr>
              <p:nvPr/>
            </p:nvSpPr>
            <p:spPr bwMode="auto">
              <a:xfrm>
                <a:off x="477" y="895"/>
                <a:ext cx="6" cy="22"/>
              </a:xfrm>
              <a:prstGeom prst="rect">
                <a:avLst/>
              </a:prstGeom>
              <a:solidFill>
                <a:srgbClr val="E866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1pPr>
                <a:lvl2pPr marL="742950" indent="-28575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2pPr>
                <a:lvl3pPr marL="11430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3pPr>
                <a:lvl4pPr marL="16002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4pPr>
                <a:lvl5pPr marL="20574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628" name="Rectangle 138"/>
              <p:cNvSpPr>
                <a:spLocks/>
              </p:cNvSpPr>
              <p:nvPr/>
            </p:nvSpPr>
            <p:spPr bwMode="auto">
              <a:xfrm>
                <a:off x="477" y="895"/>
                <a:ext cx="6" cy="22"/>
              </a:xfrm>
              <a:prstGeom prst="rect">
                <a:avLst/>
              </a:prstGeom>
              <a:noFill/>
              <a:ln w="635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1pPr>
                <a:lvl2pPr marL="742950" indent="-28575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2pPr>
                <a:lvl3pPr marL="11430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3pPr>
                <a:lvl4pPr marL="16002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4pPr>
                <a:lvl5pPr marL="20574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629" name="Rectangle 139"/>
              <p:cNvSpPr>
                <a:spLocks noChangeArrowheads="1"/>
              </p:cNvSpPr>
              <p:nvPr/>
            </p:nvSpPr>
            <p:spPr bwMode="auto">
              <a:xfrm>
                <a:off x="447" y="925"/>
                <a:ext cx="22" cy="6"/>
              </a:xfrm>
              <a:prstGeom prst="rect">
                <a:avLst/>
              </a:prstGeom>
              <a:solidFill>
                <a:srgbClr val="E866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1pPr>
                <a:lvl2pPr marL="742950" indent="-28575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2pPr>
                <a:lvl3pPr marL="11430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3pPr>
                <a:lvl4pPr marL="16002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4pPr>
                <a:lvl5pPr marL="20574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630" name="Rectangle 140"/>
              <p:cNvSpPr>
                <a:spLocks/>
              </p:cNvSpPr>
              <p:nvPr/>
            </p:nvSpPr>
            <p:spPr bwMode="auto">
              <a:xfrm>
                <a:off x="447" y="925"/>
                <a:ext cx="22" cy="6"/>
              </a:xfrm>
              <a:prstGeom prst="rect">
                <a:avLst/>
              </a:prstGeom>
              <a:noFill/>
              <a:ln w="635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1pPr>
                <a:lvl2pPr marL="742950" indent="-28575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2pPr>
                <a:lvl3pPr marL="11430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3pPr>
                <a:lvl4pPr marL="16002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4pPr>
                <a:lvl5pPr marL="20574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631" name="未知"/>
              <p:cNvSpPr>
                <a:spLocks/>
              </p:cNvSpPr>
              <p:nvPr/>
            </p:nvSpPr>
            <p:spPr bwMode="auto">
              <a:xfrm>
                <a:off x="455" y="934"/>
                <a:ext cx="19" cy="19"/>
              </a:xfrm>
              <a:custGeom>
                <a:avLst/>
                <a:gdLst>
                  <a:gd name="T0" fmla="*/ 0 w 47"/>
                  <a:gd name="T1" fmla="*/ 0 h 47"/>
                  <a:gd name="T2" fmla="*/ 0 w 47"/>
                  <a:gd name="T3" fmla="*/ 0 h 47"/>
                  <a:gd name="T4" fmla="*/ 0 w 47"/>
                  <a:gd name="T5" fmla="*/ 0 h 47"/>
                  <a:gd name="T6" fmla="*/ 0 w 47"/>
                  <a:gd name="T7" fmla="*/ 0 h 47"/>
                  <a:gd name="T8" fmla="*/ 0 w 47"/>
                  <a:gd name="T9" fmla="*/ 0 h 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7" h="47">
                    <a:moveTo>
                      <a:pt x="47" y="8"/>
                    </a:moveTo>
                    <a:lnTo>
                      <a:pt x="8" y="47"/>
                    </a:lnTo>
                    <a:lnTo>
                      <a:pt x="0" y="39"/>
                    </a:lnTo>
                    <a:lnTo>
                      <a:pt x="39" y="0"/>
                    </a:lnTo>
                    <a:lnTo>
                      <a:pt x="47" y="8"/>
                    </a:lnTo>
                    <a:close/>
                  </a:path>
                </a:pathLst>
              </a:custGeom>
              <a:solidFill>
                <a:srgbClr val="E866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32" name="未知"/>
              <p:cNvSpPr>
                <a:spLocks/>
              </p:cNvSpPr>
              <p:nvPr/>
            </p:nvSpPr>
            <p:spPr bwMode="auto">
              <a:xfrm>
                <a:off x="455" y="934"/>
                <a:ext cx="19" cy="19"/>
              </a:xfrm>
              <a:custGeom>
                <a:avLst/>
                <a:gdLst>
                  <a:gd name="T0" fmla="*/ 0 w 47"/>
                  <a:gd name="T1" fmla="*/ 0 h 47"/>
                  <a:gd name="T2" fmla="*/ 0 w 47"/>
                  <a:gd name="T3" fmla="*/ 0 h 47"/>
                  <a:gd name="T4" fmla="*/ 0 w 47"/>
                  <a:gd name="T5" fmla="*/ 0 h 47"/>
                  <a:gd name="T6" fmla="*/ 0 w 47"/>
                  <a:gd name="T7" fmla="*/ 0 h 47"/>
                  <a:gd name="T8" fmla="*/ 0 w 47"/>
                  <a:gd name="T9" fmla="*/ 0 h 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7" h="47">
                    <a:moveTo>
                      <a:pt x="39" y="0"/>
                    </a:moveTo>
                    <a:lnTo>
                      <a:pt x="0" y="39"/>
                    </a:lnTo>
                    <a:lnTo>
                      <a:pt x="8" y="47"/>
                    </a:lnTo>
                    <a:lnTo>
                      <a:pt x="47" y="8"/>
                    </a:lnTo>
                    <a:lnTo>
                      <a:pt x="39" y="0"/>
                    </a:lnTo>
                    <a:close/>
                  </a:path>
                </a:pathLst>
              </a:custGeom>
              <a:noFill/>
              <a:ln w="63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33" name="Rectangle 143"/>
              <p:cNvSpPr>
                <a:spLocks noChangeArrowheads="1"/>
              </p:cNvSpPr>
              <p:nvPr/>
            </p:nvSpPr>
            <p:spPr bwMode="auto">
              <a:xfrm>
                <a:off x="477" y="938"/>
                <a:ext cx="6" cy="23"/>
              </a:xfrm>
              <a:prstGeom prst="rect">
                <a:avLst/>
              </a:prstGeom>
              <a:solidFill>
                <a:srgbClr val="E866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1pPr>
                <a:lvl2pPr marL="742950" indent="-28575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2pPr>
                <a:lvl3pPr marL="11430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3pPr>
                <a:lvl4pPr marL="16002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4pPr>
                <a:lvl5pPr marL="20574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634" name="Rectangle 144"/>
              <p:cNvSpPr>
                <a:spLocks/>
              </p:cNvSpPr>
              <p:nvPr/>
            </p:nvSpPr>
            <p:spPr bwMode="auto">
              <a:xfrm>
                <a:off x="477" y="938"/>
                <a:ext cx="6" cy="23"/>
              </a:xfrm>
              <a:prstGeom prst="rect">
                <a:avLst/>
              </a:prstGeom>
              <a:noFill/>
              <a:ln w="635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1pPr>
                <a:lvl2pPr marL="742950" indent="-28575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2pPr>
                <a:lvl3pPr marL="11430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3pPr>
                <a:lvl4pPr marL="16002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4pPr>
                <a:lvl5pPr marL="20574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635" name="未知"/>
              <p:cNvSpPr>
                <a:spLocks/>
              </p:cNvSpPr>
              <p:nvPr/>
            </p:nvSpPr>
            <p:spPr bwMode="auto">
              <a:xfrm>
                <a:off x="455" y="903"/>
                <a:ext cx="19" cy="19"/>
              </a:xfrm>
              <a:custGeom>
                <a:avLst/>
                <a:gdLst>
                  <a:gd name="T0" fmla="*/ 0 w 46"/>
                  <a:gd name="T1" fmla="*/ 0 h 46"/>
                  <a:gd name="T2" fmla="*/ 0 w 46"/>
                  <a:gd name="T3" fmla="*/ 0 h 46"/>
                  <a:gd name="T4" fmla="*/ 0 w 46"/>
                  <a:gd name="T5" fmla="*/ 0 h 46"/>
                  <a:gd name="T6" fmla="*/ 0 w 46"/>
                  <a:gd name="T7" fmla="*/ 0 h 46"/>
                  <a:gd name="T8" fmla="*/ 0 w 46"/>
                  <a:gd name="T9" fmla="*/ 0 h 4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6" h="46">
                    <a:moveTo>
                      <a:pt x="46" y="38"/>
                    </a:moveTo>
                    <a:lnTo>
                      <a:pt x="38" y="46"/>
                    </a:lnTo>
                    <a:lnTo>
                      <a:pt x="0" y="8"/>
                    </a:lnTo>
                    <a:lnTo>
                      <a:pt x="8" y="0"/>
                    </a:lnTo>
                    <a:lnTo>
                      <a:pt x="46" y="38"/>
                    </a:lnTo>
                    <a:close/>
                  </a:path>
                </a:pathLst>
              </a:custGeom>
              <a:solidFill>
                <a:srgbClr val="E866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36" name="未知"/>
              <p:cNvSpPr>
                <a:spLocks/>
              </p:cNvSpPr>
              <p:nvPr/>
            </p:nvSpPr>
            <p:spPr bwMode="auto">
              <a:xfrm>
                <a:off x="455" y="903"/>
                <a:ext cx="19" cy="19"/>
              </a:xfrm>
              <a:custGeom>
                <a:avLst/>
                <a:gdLst>
                  <a:gd name="T0" fmla="*/ 0 w 46"/>
                  <a:gd name="T1" fmla="*/ 0 h 46"/>
                  <a:gd name="T2" fmla="*/ 0 w 46"/>
                  <a:gd name="T3" fmla="*/ 0 h 46"/>
                  <a:gd name="T4" fmla="*/ 0 w 46"/>
                  <a:gd name="T5" fmla="*/ 0 h 46"/>
                  <a:gd name="T6" fmla="*/ 0 w 46"/>
                  <a:gd name="T7" fmla="*/ 0 h 46"/>
                  <a:gd name="T8" fmla="*/ 0 w 46"/>
                  <a:gd name="T9" fmla="*/ 0 h 4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6" h="46">
                    <a:moveTo>
                      <a:pt x="46" y="38"/>
                    </a:moveTo>
                    <a:lnTo>
                      <a:pt x="8" y="0"/>
                    </a:lnTo>
                    <a:lnTo>
                      <a:pt x="0" y="8"/>
                    </a:lnTo>
                    <a:lnTo>
                      <a:pt x="38" y="46"/>
                    </a:lnTo>
                    <a:lnTo>
                      <a:pt x="46" y="38"/>
                    </a:lnTo>
                    <a:close/>
                  </a:path>
                </a:pathLst>
              </a:custGeom>
              <a:noFill/>
              <a:ln w="63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37" name="未知"/>
              <p:cNvSpPr>
                <a:spLocks/>
              </p:cNvSpPr>
              <p:nvPr/>
            </p:nvSpPr>
            <p:spPr bwMode="auto">
              <a:xfrm>
                <a:off x="459" y="957"/>
                <a:ext cx="42" cy="7"/>
              </a:xfrm>
              <a:custGeom>
                <a:avLst/>
                <a:gdLst>
                  <a:gd name="T0" fmla="*/ 0 w 105"/>
                  <a:gd name="T1" fmla="*/ 0 h 17"/>
                  <a:gd name="T2" fmla="*/ 0 w 105"/>
                  <a:gd name="T3" fmla="*/ 0 h 17"/>
                  <a:gd name="T4" fmla="*/ 0 w 105"/>
                  <a:gd name="T5" fmla="*/ 0 h 17"/>
                  <a:gd name="T6" fmla="*/ 0 w 105"/>
                  <a:gd name="T7" fmla="*/ 0 h 17"/>
                  <a:gd name="T8" fmla="*/ 0 w 105"/>
                  <a:gd name="T9" fmla="*/ 0 h 17"/>
                  <a:gd name="T10" fmla="*/ 0 w 105"/>
                  <a:gd name="T11" fmla="*/ 0 h 17"/>
                  <a:gd name="T12" fmla="*/ 0 w 105"/>
                  <a:gd name="T13" fmla="*/ 0 h 17"/>
                  <a:gd name="T14" fmla="*/ 0 w 105"/>
                  <a:gd name="T15" fmla="*/ 0 h 17"/>
                  <a:gd name="T16" fmla="*/ 0 w 105"/>
                  <a:gd name="T17" fmla="*/ 0 h 17"/>
                  <a:gd name="T18" fmla="*/ 0 w 105"/>
                  <a:gd name="T19" fmla="*/ 0 h 17"/>
                  <a:gd name="T20" fmla="*/ 0 w 105"/>
                  <a:gd name="T21" fmla="*/ 0 h 17"/>
                  <a:gd name="T22" fmla="*/ 0 w 105"/>
                  <a:gd name="T23" fmla="*/ 0 h 17"/>
                  <a:gd name="T24" fmla="*/ 0 w 105"/>
                  <a:gd name="T25" fmla="*/ 0 h 17"/>
                  <a:gd name="T26" fmla="*/ 0 w 105"/>
                  <a:gd name="T27" fmla="*/ 0 h 17"/>
                  <a:gd name="T28" fmla="*/ 0 w 105"/>
                  <a:gd name="T29" fmla="*/ 0 h 17"/>
                  <a:gd name="T30" fmla="*/ 0 w 105"/>
                  <a:gd name="T31" fmla="*/ 0 h 17"/>
                  <a:gd name="T32" fmla="*/ 0 w 105"/>
                  <a:gd name="T33" fmla="*/ 0 h 17"/>
                  <a:gd name="T34" fmla="*/ 0 w 105"/>
                  <a:gd name="T35" fmla="*/ 0 h 17"/>
                  <a:gd name="T36" fmla="*/ 0 w 105"/>
                  <a:gd name="T37" fmla="*/ 0 h 17"/>
                  <a:gd name="T38" fmla="*/ 0 w 105"/>
                  <a:gd name="T39" fmla="*/ 0 h 17"/>
                  <a:gd name="T40" fmla="*/ 0 w 105"/>
                  <a:gd name="T41" fmla="*/ 0 h 17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105" h="17">
                    <a:moveTo>
                      <a:pt x="53" y="17"/>
                    </a:moveTo>
                    <a:lnTo>
                      <a:pt x="35" y="15"/>
                    </a:lnTo>
                    <a:lnTo>
                      <a:pt x="32" y="14"/>
                    </a:lnTo>
                    <a:lnTo>
                      <a:pt x="28" y="13"/>
                    </a:lnTo>
                    <a:lnTo>
                      <a:pt x="25" y="12"/>
                    </a:lnTo>
                    <a:lnTo>
                      <a:pt x="22" y="11"/>
                    </a:lnTo>
                    <a:lnTo>
                      <a:pt x="6" y="4"/>
                    </a:lnTo>
                    <a:lnTo>
                      <a:pt x="3" y="2"/>
                    </a:lnTo>
                    <a:lnTo>
                      <a:pt x="1" y="0"/>
                    </a:lnTo>
                    <a:lnTo>
                      <a:pt x="0" y="0"/>
                    </a:lnTo>
                    <a:lnTo>
                      <a:pt x="105" y="0"/>
                    </a:lnTo>
                    <a:lnTo>
                      <a:pt x="99" y="4"/>
                    </a:lnTo>
                    <a:lnTo>
                      <a:pt x="96" y="5"/>
                    </a:lnTo>
                    <a:lnTo>
                      <a:pt x="83" y="11"/>
                    </a:lnTo>
                    <a:lnTo>
                      <a:pt x="80" y="12"/>
                    </a:lnTo>
                    <a:lnTo>
                      <a:pt x="77" y="13"/>
                    </a:lnTo>
                    <a:lnTo>
                      <a:pt x="67" y="16"/>
                    </a:lnTo>
                    <a:lnTo>
                      <a:pt x="63" y="16"/>
                    </a:lnTo>
                    <a:lnTo>
                      <a:pt x="60" y="16"/>
                    </a:lnTo>
                    <a:lnTo>
                      <a:pt x="56" y="17"/>
                    </a:lnTo>
                    <a:lnTo>
                      <a:pt x="53" y="17"/>
                    </a:lnTo>
                    <a:close/>
                  </a:path>
                </a:pathLst>
              </a:custGeom>
              <a:solidFill>
                <a:srgbClr val="E866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38" name="未知"/>
              <p:cNvSpPr>
                <a:spLocks/>
              </p:cNvSpPr>
              <p:nvPr/>
            </p:nvSpPr>
            <p:spPr bwMode="auto">
              <a:xfrm>
                <a:off x="444" y="899"/>
                <a:ext cx="36" cy="58"/>
              </a:xfrm>
              <a:custGeom>
                <a:avLst/>
                <a:gdLst>
                  <a:gd name="T0" fmla="*/ 0 w 89"/>
                  <a:gd name="T1" fmla="*/ 0 h 144"/>
                  <a:gd name="T2" fmla="*/ 0 w 89"/>
                  <a:gd name="T3" fmla="*/ 0 h 144"/>
                  <a:gd name="T4" fmla="*/ 0 w 89"/>
                  <a:gd name="T5" fmla="*/ 0 h 144"/>
                  <a:gd name="T6" fmla="*/ 0 w 89"/>
                  <a:gd name="T7" fmla="*/ 0 h 144"/>
                  <a:gd name="T8" fmla="*/ 0 w 89"/>
                  <a:gd name="T9" fmla="*/ 0 h 144"/>
                  <a:gd name="T10" fmla="*/ 0 w 89"/>
                  <a:gd name="T11" fmla="*/ 0 h 144"/>
                  <a:gd name="T12" fmla="*/ 0 w 89"/>
                  <a:gd name="T13" fmla="*/ 0 h 144"/>
                  <a:gd name="T14" fmla="*/ 0 w 89"/>
                  <a:gd name="T15" fmla="*/ 0 h 144"/>
                  <a:gd name="T16" fmla="*/ 0 w 89"/>
                  <a:gd name="T17" fmla="*/ 0 h 144"/>
                  <a:gd name="T18" fmla="*/ 0 w 89"/>
                  <a:gd name="T19" fmla="*/ 0 h 144"/>
                  <a:gd name="T20" fmla="*/ 0 w 89"/>
                  <a:gd name="T21" fmla="*/ 0 h 144"/>
                  <a:gd name="T22" fmla="*/ 0 w 89"/>
                  <a:gd name="T23" fmla="*/ 0 h 144"/>
                  <a:gd name="T24" fmla="*/ 0 w 89"/>
                  <a:gd name="T25" fmla="*/ 0 h 144"/>
                  <a:gd name="T26" fmla="*/ 0 w 89"/>
                  <a:gd name="T27" fmla="*/ 0 h 144"/>
                  <a:gd name="T28" fmla="*/ 0 w 89"/>
                  <a:gd name="T29" fmla="*/ 0 h 144"/>
                  <a:gd name="T30" fmla="*/ 0 w 89"/>
                  <a:gd name="T31" fmla="*/ 0 h 144"/>
                  <a:gd name="T32" fmla="*/ 0 w 89"/>
                  <a:gd name="T33" fmla="*/ 0 h 144"/>
                  <a:gd name="T34" fmla="*/ 0 w 89"/>
                  <a:gd name="T35" fmla="*/ 0 h 144"/>
                  <a:gd name="T36" fmla="*/ 0 w 89"/>
                  <a:gd name="T37" fmla="*/ 0 h 144"/>
                  <a:gd name="T38" fmla="*/ 0 w 89"/>
                  <a:gd name="T39" fmla="*/ 0 h 144"/>
                  <a:gd name="T40" fmla="*/ 0 w 89"/>
                  <a:gd name="T41" fmla="*/ 0 h 144"/>
                  <a:gd name="T42" fmla="*/ 0 w 89"/>
                  <a:gd name="T43" fmla="*/ 0 h 144"/>
                  <a:gd name="T44" fmla="*/ 0 w 89"/>
                  <a:gd name="T45" fmla="*/ 0 h 144"/>
                  <a:gd name="T46" fmla="*/ 0 w 89"/>
                  <a:gd name="T47" fmla="*/ 0 h 144"/>
                  <a:gd name="T48" fmla="*/ 0 w 89"/>
                  <a:gd name="T49" fmla="*/ 0 h 144"/>
                  <a:gd name="T50" fmla="*/ 0 w 89"/>
                  <a:gd name="T51" fmla="*/ 0 h 144"/>
                  <a:gd name="T52" fmla="*/ 0 w 89"/>
                  <a:gd name="T53" fmla="*/ 0 h 144"/>
                  <a:gd name="T54" fmla="*/ 0 w 89"/>
                  <a:gd name="T55" fmla="*/ 0 h 144"/>
                  <a:gd name="T56" fmla="*/ 0 w 89"/>
                  <a:gd name="T57" fmla="*/ 0 h 144"/>
                  <a:gd name="T58" fmla="*/ 0 w 89"/>
                  <a:gd name="T59" fmla="*/ 0 h 144"/>
                  <a:gd name="T60" fmla="*/ 0 w 89"/>
                  <a:gd name="T61" fmla="*/ 0 h 144"/>
                  <a:gd name="T62" fmla="*/ 0 w 89"/>
                  <a:gd name="T63" fmla="*/ 0 h 144"/>
                  <a:gd name="T64" fmla="*/ 0 w 89"/>
                  <a:gd name="T65" fmla="*/ 0 h 144"/>
                  <a:gd name="T66" fmla="*/ 0 w 89"/>
                  <a:gd name="T67" fmla="*/ 0 h 144"/>
                  <a:gd name="T68" fmla="*/ 0 w 89"/>
                  <a:gd name="T69" fmla="*/ 0 h 144"/>
                  <a:gd name="T70" fmla="*/ 0 w 89"/>
                  <a:gd name="T71" fmla="*/ 0 h 144"/>
                  <a:gd name="T72" fmla="*/ 0 w 89"/>
                  <a:gd name="T73" fmla="*/ 0 h 144"/>
                  <a:gd name="T74" fmla="*/ 0 w 89"/>
                  <a:gd name="T75" fmla="*/ 0 h 144"/>
                  <a:gd name="T76" fmla="*/ 0 w 89"/>
                  <a:gd name="T77" fmla="*/ 0 h 144"/>
                  <a:gd name="T78" fmla="*/ 0 w 89"/>
                  <a:gd name="T79" fmla="*/ 0 h 144"/>
                  <a:gd name="T80" fmla="*/ 0 w 89"/>
                  <a:gd name="T81" fmla="*/ 0 h 144"/>
                  <a:gd name="T82" fmla="*/ 0 w 89"/>
                  <a:gd name="T83" fmla="*/ 0 h 144"/>
                  <a:gd name="T84" fmla="*/ 0 w 89"/>
                  <a:gd name="T85" fmla="*/ 0 h 144"/>
                  <a:gd name="T86" fmla="*/ 0 w 89"/>
                  <a:gd name="T87" fmla="*/ 0 h 144"/>
                  <a:gd name="T88" fmla="*/ 0 w 89"/>
                  <a:gd name="T89" fmla="*/ 0 h 144"/>
                  <a:gd name="T90" fmla="*/ 0 w 89"/>
                  <a:gd name="T91" fmla="*/ 0 h 144"/>
                  <a:gd name="T92" fmla="*/ 0 w 89"/>
                  <a:gd name="T93" fmla="*/ 0 h 144"/>
                  <a:gd name="T94" fmla="*/ 0 w 89"/>
                  <a:gd name="T95" fmla="*/ 0 h 144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0" t="0" r="r" b="b"/>
                <a:pathLst>
                  <a:path w="89" h="144">
                    <a:moveTo>
                      <a:pt x="36" y="144"/>
                    </a:moveTo>
                    <a:lnTo>
                      <a:pt x="36" y="143"/>
                    </a:lnTo>
                    <a:lnTo>
                      <a:pt x="35" y="143"/>
                    </a:lnTo>
                    <a:lnTo>
                      <a:pt x="34" y="142"/>
                    </a:lnTo>
                    <a:lnTo>
                      <a:pt x="33" y="141"/>
                    </a:lnTo>
                    <a:lnTo>
                      <a:pt x="32" y="140"/>
                    </a:lnTo>
                    <a:lnTo>
                      <a:pt x="31" y="139"/>
                    </a:lnTo>
                    <a:lnTo>
                      <a:pt x="30" y="138"/>
                    </a:lnTo>
                    <a:lnTo>
                      <a:pt x="28" y="137"/>
                    </a:lnTo>
                    <a:lnTo>
                      <a:pt x="27" y="136"/>
                    </a:lnTo>
                    <a:lnTo>
                      <a:pt x="26" y="135"/>
                    </a:lnTo>
                    <a:lnTo>
                      <a:pt x="24" y="133"/>
                    </a:lnTo>
                    <a:lnTo>
                      <a:pt x="23" y="132"/>
                    </a:lnTo>
                    <a:lnTo>
                      <a:pt x="22" y="130"/>
                    </a:lnTo>
                    <a:lnTo>
                      <a:pt x="21" y="129"/>
                    </a:lnTo>
                    <a:lnTo>
                      <a:pt x="20" y="128"/>
                    </a:lnTo>
                    <a:lnTo>
                      <a:pt x="19" y="126"/>
                    </a:lnTo>
                    <a:lnTo>
                      <a:pt x="17" y="125"/>
                    </a:lnTo>
                    <a:lnTo>
                      <a:pt x="17" y="124"/>
                    </a:lnTo>
                    <a:lnTo>
                      <a:pt x="16" y="123"/>
                    </a:lnTo>
                    <a:lnTo>
                      <a:pt x="14" y="121"/>
                    </a:lnTo>
                    <a:lnTo>
                      <a:pt x="13" y="118"/>
                    </a:lnTo>
                    <a:lnTo>
                      <a:pt x="12" y="116"/>
                    </a:lnTo>
                    <a:lnTo>
                      <a:pt x="11" y="114"/>
                    </a:lnTo>
                    <a:lnTo>
                      <a:pt x="9" y="112"/>
                    </a:lnTo>
                    <a:lnTo>
                      <a:pt x="8" y="109"/>
                    </a:lnTo>
                    <a:lnTo>
                      <a:pt x="7" y="107"/>
                    </a:lnTo>
                    <a:lnTo>
                      <a:pt x="6" y="105"/>
                    </a:lnTo>
                    <a:lnTo>
                      <a:pt x="6" y="104"/>
                    </a:lnTo>
                    <a:lnTo>
                      <a:pt x="5" y="102"/>
                    </a:lnTo>
                    <a:lnTo>
                      <a:pt x="4" y="99"/>
                    </a:lnTo>
                    <a:lnTo>
                      <a:pt x="3" y="97"/>
                    </a:lnTo>
                    <a:lnTo>
                      <a:pt x="3" y="94"/>
                    </a:lnTo>
                    <a:lnTo>
                      <a:pt x="2" y="92"/>
                    </a:lnTo>
                    <a:lnTo>
                      <a:pt x="2" y="91"/>
                    </a:lnTo>
                    <a:lnTo>
                      <a:pt x="2" y="89"/>
                    </a:lnTo>
                    <a:lnTo>
                      <a:pt x="1" y="86"/>
                    </a:lnTo>
                    <a:lnTo>
                      <a:pt x="1" y="83"/>
                    </a:lnTo>
                    <a:lnTo>
                      <a:pt x="0" y="80"/>
                    </a:lnTo>
                    <a:lnTo>
                      <a:pt x="0" y="79"/>
                    </a:lnTo>
                    <a:lnTo>
                      <a:pt x="0" y="78"/>
                    </a:lnTo>
                    <a:lnTo>
                      <a:pt x="0" y="75"/>
                    </a:lnTo>
                    <a:lnTo>
                      <a:pt x="0" y="72"/>
                    </a:lnTo>
                    <a:lnTo>
                      <a:pt x="0" y="69"/>
                    </a:lnTo>
                    <a:lnTo>
                      <a:pt x="0" y="66"/>
                    </a:lnTo>
                    <a:lnTo>
                      <a:pt x="0" y="65"/>
                    </a:lnTo>
                    <a:lnTo>
                      <a:pt x="0" y="63"/>
                    </a:lnTo>
                    <a:lnTo>
                      <a:pt x="1" y="61"/>
                    </a:lnTo>
                    <a:lnTo>
                      <a:pt x="1" y="58"/>
                    </a:lnTo>
                    <a:lnTo>
                      <a:pt x="2" y="55"/>
                    </a:lnTo>
                    <a:lnTo>
                      <a:pt x="2" y="52"/>
                    </a:lnTo>
                    <a:lnTo>
                      <a:pt x="3" y="50"/>
                    </a:lnTo>
                    <a:lnTo>
                      <a:pt x="3" y="47"/>
                    </a:lnTo>
                    <a:lnTo>
                      <a:pt x="4" y="45"/>
                    </a:lnTo>
                    <a:lnTo>
                      <a:pt x="4" y="44"/>
                    </a:lnTo>
                    <a:lnTo>
                      <a:pt x="5" y="42"/>
                    </a:lnTo>
                    <a:lnTo>
                      <a:pt x="6" y="39"/>
                    </a:lnTo>
                    <a:lnTo>
                      <a:pt x="7" y="37"/>
                    </a:lnTo>
                    <a:lnTo>
                      <a:pt x="8" y="35"/>
                    </a:lnTo>
                    <a:lnTo>
                      <a:pt x="9" y="32"/>
                    </a:lnTo>
                    <a:lnTo>
                      <a:pt x="11" y="30"/>
                    </a:lnTo>
                    <a:lnTo>
                      <a:pt x="12" y="28"/>
                    </a:lnTo>
                    <a:lnTo>
                      <a:pt x="13" y="26"/>
                    </a:lnTo>
                    <a:lnTo>
                      <a:pt x="13" y="25"/>
                    </a:lnTo>
                    <a:lnTo>
                      <a:pt x="14" y="23"/>
                    </a:lnTo>
                    <a:lnTo>
                      <a:pt x="16" y="21"/>
                    </a:lnTo>
                    <a:lnTo>
                      <a:pt x="17" y="20"/>
                    </a:lnTo>
                    <a:lnTo>
                      <a:pt x="17" y="19"/>
                    </a:lnTo>
                    <a:lnTo>
                      <a:pt x="19" y="17"/>
                    </a:lnTo>
                    <a:lnTo>
                      <a:pt x="20" y="16"/>
                    </a:lnTo>
                    <a:lnTo>
                      <a:pt x="21" y="15"/>
                    </a:lnTo>
                    <a:lnTo>
                      <a:pt x="22" y="14"/>
                    </a:lnTo>
                    <a:lnTo>
                      <a:pt x="23" y="12"/>
                    </a:lnTo>
                    <a:lnTo>
                      <a:pt x="24" y="11"/>
                    </a:lnTo>
                    <a:lnTo>
                      <a:pt x="26" y="9"/>
                    </a:lnTo>
                    <a:lnTo>
                      <a:pt x="27" y="8"/>
                    </a:lnTo>
                    <a:lnTo>
                      <a:pt x="28" y="7"/>
                    </a:lnTo>
                    <a:lnTo>
                      <a:pt x="30" y="6"/>
                    </a:lnTo>
                    <a:lnTo>
                      <a:pt x="31" y="5"/>
                    </a:lnTo>
                    <a:lnTo>
                      <a:pt x="31" y="4"/>
                    </a:lnTo>
                    <a:lnTo>
                      <a:pt x="32" y="4"/>
                    </a:lnTo>
                    <a:lnTo>
                      <a:pt x="33" y="3"/>
                    </a:lnTo>
                    <a:lnTo>
                      <a:pt x="34" y="2"/>
                    </a:lnTo>
                    <a:lnTo>
                      <a:pt x="35" y="1"/>
                    </a:lnTo>
                    <a:lnTo>
                      <a:pt x="36" y="1"/>
                    </a:lnTo>
                    <a:lnTo>
                      <a:pt x="36" y="0"/>
                    </a:lnTo>
                    <a:lnTo>
                      <a:pt x="89" y="0"/>
                    </a:lnTo>
                    <a:lnTo>
                      <a:pt x="86" y="0"/>
                    </a:lnTo>
                    <a:lnTo>
                      <a:pt x="83" y="0"/>
                    </a:lnTo>
                    <a:lnTo>
                      <a:pt x="64" y="4"/>
                    </a:lnTo>
                    <a:lnTo>
                      <a:pt x="64" y="5"/>
                    </a:lnTo>
                    <a:lnTo>
                      <a:pt x="61" y="6"/>
                    </a:lnTo>
                    <a:lnTo>
                      <a:pt x="59" y="7"/>
                    </a:lnTo>
                    <a:lnTo>
                      <a:pt x="39" y="20"/>
                    </a:lnTo>
                    <a:lnTo>
                      <a:pt x="38" y="21"/>
                    </a:lnTo>
                    <a:lnTo>
                      <a:pt x="36" y="23"/>
                    </a:lnTo>
                    <a:lnTo>
                      <a:pt x="34" y="25"/>
                    </a:lnTo>
                    <a:lnTo>
                      <a:pt x="33" y="26"/>
                    </a:lnTo>
                    <a:lnTo>
                      <a:pt x="32" y="28"/>
                    </a:lnTo>
                    <a:lnTo>
                      <a:pt x="30" y="30"/>
                    </a:lnTo>
                    <a:lnTo>
                      <a:pt x="29" y="32"/>
                    </a:lnTo>
                    <a:lnTo>
                      <a:pt x="27" y="35"/>
                    </a:lnTo>
                    <a:lnTo>
                      <a:pt x="18" y="58"/>
                    </a:lnTo>
                    <a:lnTo>
                      <a:pt x="18" y="61"/>
                    </a:lnTo>
                    <a:lnTo>
                      <a:pt x="17" y="63"/>
                    </a:lnTo>
                    <a:lnTo>
                      <a:pt x="17" y="65"/>
                    </a:lnTo>
                    <a:lnTo>
                      <a:pt x="17" y="66"/>
                    </a:lnTo>
                    <a:lnTo>
                      <a:pt x="17" y="69"/>
                    </a:lnTo>
                    <a:lnTo>
                      <a:pt x="17" y="72"/>
                    </a:lnTo>
                    <a:lnTo>
                      <a:pt x="17" y="75"/>
                    </a:lnTo>
                    <a:lnTo>
                      <a:pt x="17" y="78"/>
                    </a:lnTo>
                    <a:lnTo>
                      <a:pt x="17" y="79"/>
                    </a:lnTo>
                    <a:lnTo>
                      <a:pt x="17" y="80"/>
                    </a:lnTo>
                    <a:lnTo>
                      <a:pt x="22" y="99"/>
                    </a:lnTo>
                    <a:lnTo>
                      <a:pt x="29" y="112"/>
                    </a:lnTo>
                    <a:lnTo>
                      <a:pt x="30" y="114"/>
                    </a:lnTo>
                    <a:lnTo>
                      <a:pt x="32" y="116"/>
                    </a:lnTo>
                    <a:lnTo>
                      <a:pt x="33" y="118"/>
                    </a:lnTo>
                    <a:lnTo>
                      <a:pt x="34" y="118"/>
                    </a:lnTo>
                    <a:lnTo>
                      <a:pt x="54" y="135"/>
                    </a:lnTo>
                    <a:lnTo>
                      <a:pt x="56" y="136"/>
                    </a:lnTo>
                    <a:lnTo>
                      <a:pt x="59" y="137"/>
                    </a:lnTo>
                    <a:lnTo>
                      <a:pt x="61" y="138"/>
                    </a:lnTo>
                    <a:lnTo>
                      <a:pt x="64" y="139"/>
                    </a:lnTo>
                    <a:lnTo>
                      <a:pt x="66" y="140"/>
                    </a:lnTo>
                    <a:lnTo>
                      <a:pt x="69" y="141"/>
                    </a:lnTo>
                    <a:lnTo>
                      <a:pt x="72" y="142"/>
                    </a:lnTo>
                    <a:lnTo>
                      <a:pt x="74" y="142"/>
                    </a:lnTo>
                    <a:lnTo>
                      <a:pt x="77" y="143"/>
                    </a:lnTo>
                    <a:lnTo>
                      <a:pt x="80" y="143"/>
                    </a:lnTo>
                    <a:lnTo>
                      <a:pt x="83" y="143"/>
                    </a:lnTo>
                    <a:lnTo>
                      <a:pt x="86" y="144"/>
                    </a:lnTo>
                    <a:lnTo>
                      <a:pt x="89" y="144"/>
                    </a:lnTo>
                  </a:path>
                </a:pathLst>
              </a:custGeom>
              <a:solidFill>
                <a:srgbClr val="E866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39" name="未知"/>
              <p:cNvSpPr>
                <a:spLocks/>
              </p:cNvSpPr>
              <p:nvPr/>
            </p:nvSpPr>
            <p:spPr bwMode="auto">
              <a:xfrm>
                <a:off x="480" y="899"/>
                <a:ext cx="35" cy="58"/>
              </a:xfrm>
              <a:custGeom>
                <a:avLst/>
                <a:gdLst>
                  <a:gd name="T0" fmla="*/ 0 w 88"/>
                  <a:gd name="T1" fmla="*/ 0 h 144"/>
                  <a:gd name="T2" fmla="*/ 0 w 88"/>
                  <a:gd name="T3" fmla="*/ 0 h 144"/>
                  <a:gd name="T4" fmla="*/ 0 w 88"/>
                  <a:gd name="T5" fmla="*/ 0 h 144"/>
                  <a:gd name="T6" fmla="*/ 0 w 88"/>
                  <a:gd name="T7" fmla="*/ 0 h 144"/>
                  <a:gd name="T8" fmla="*/ 0 w 88"/>
                  <a:gd name="T9" fmla="*/ 0 h 144"/>
                  <a:gd name="T10" fmla="*/ 0 w 88"/>
                  <a:gd name="T11" fmla="*/ 0 h 144"/>
                  <a:gd name="T12" fmla="*/ 0 w 88"/>
                  <a:gd name="T13" fmla="*/ 0 h 144"/>
                  <a:gd name="T14" fmla="*/ 0 w 88"/>
                  <a:gd name="T15" fmla="*/ 0 h 144"/>
                  <a:gd name="T16" fmla="*/ 0 w 88"/>
                  <a:gd name="T17" fmla="*/ 0 h 144"/>
                  <a:gd name="T18" fmla="*/ 0 w 88"/>
                  <a:gd name="T19" fmla="*/ 0 h 144"/>
                  <a:gd name="T20" fmla="*/ 0 w 88"/>
                  <a:gd name="T21" fmla="*/ 0 h 144"/>
                  <a:gd name="T22" fmla="*/ 0 w 88"/>
                  <a:gd name="T23" fmla="*/ 0 h 144"/>
                  <a:gd name="T24" fmla="*/ 0 w 88"/>
                  <a:gd name="T25" fmla="*/ 0 h 144"/>
                  <a:gd name="T26" fmla="*/ 0 w 88"/>
                  <a:gd name="T27" fmla="*/ 0 h 144"/>
                  <a:gd name="T28" fmla="*/ 0 w 88"/>
                  <a:gd name="T29" fmla="*/ 0 h 144"/>
                  <a:gd name="T30" fmla="*/ 0 w 88"/>
                  <a:gd name="T31" fmla="*/ 0 h 144"/>
                  <a:gd name="T32" fmla="*/ 0 w 88"/>
                  <a:gd name="T33" fmla="*/ 0 h 144"/>
                  <a:gd name="T34" fmla="*/ 0 w 88"/>
                  <a:gd name="T35" fmla="*/ 0 h 144"/>
                  <a:gd name="T36" fmla="*/ 0 w 88"/>
                  <a:gd name="T37" fmla="*/ 0 h 144"/>
                  <a:gd name="T38" fmla="*/ 0 w 88"/>
                  <a:gd name="T39" fmla="*/ 0 h 144"/>
                  <a:gd name="T40" fmla="*/ 0 w 88"/>
                  <a:gd name="T41" fmla="*/ 0 h 144"/>
                  <a:gd name="T42" fmla="*/ 0 w 88"/>
                  <a:gd name="T43" fmla="*/ 0 h 144"/>
                  <a:gd name="T44" fmla="*/ 0 w 88"/>
                  <a:gd name="T45" fmla="*/ 0 h 144"/>
                  <a:gd name="T46" fmla="*/ 0 w 88"/>
                  <a:gd name="T47" fmla="*/ 0 h 144"/>
                  <a:gd name="T48" fmla="*/ 0 w 88"/>
                  <a:gd name="T49" fmla="*/ 0 h 144"/>
                  <a:gd name="T50" fmla="*/ 0 w 88"/>
                  <a:gd name="T51" fmla="*/ 0 h 144"/>
                  <a:gd name="T52" fmla="*/ 0 w 88"/>
                  <a:gd name="T53" fmla="*/ 0 h 144"/>
                  <a:gd name="T54" fmla="*/ 0 w 88"/>
                  <a:gd name="T55" fmla="*/ 0 h 144"/>
                  <a:gd name="T56" fmla="*/ 0 w 88"/>
                  <a:gd name="T57" fmla="*/ 0 h 144"/>
                  <a:gd name="T58" fmla="*/ 0 w 88"/>
                  <a:gd name="T59" fmla="*/ 0 h 144"/>
                  <a:gd name="T60" fmla="*/ 0 w 88"/>
                  <a:gd name="T61" fmla="*/ 0 h 144"/>
                  <a:gd name="T62" fmla="*/ 0 w 88"/>
                  <a:gd name="T63" fmla="*/ 0 h 144"/>
                  <a:gd name="T64" fmla="*/ 0 w 88"/>
                  <a:gd name="T65" fmla="*/ 0 h 144"/>
                  <a:gd name="T66" fmla="*/ 0 w 88"/>
                  <a:gd name="T67" fmla="*/ 0 h 144"/>
                  <a:gd name="T68" fmla="*/ 0 w 88"/>
                  <a:gd name="T69" fmla="*/ 0 h 144"/>
                  <a:gd name="T70" fmla="*/ 0 w 88"/>
                  <a:gd name="T71" fmla="*/ 0 h 144"/>
                  <a:gd name="T72" fmla="*/ 0 w 88"/>
                  <a:gd name="T73" fmla="*/ 0 h 144"/>
                  <a:gd name="T74" fmla="*/ 0 w 88"/>
                  <a:gd name="T75" fmla="*/ 0 h 144"/>
                  <a:gd name="T76" fmla="*/ 0 w 88"/>
                  <a:gd name="T77" fmla="*/ 0 h 144"/>
                  <a:gd name="T78" fmla="*/ 0 w 88"/>
                  <a:gd name="T79" fmla="*/ 0 h 144"/>
                  <a:gd name="T80" fmla="*/ 0 w 88"/>
                  <a:gd name="T81" fmla="*/ 0 h 144"/>
                  <a:gd name="T82" fmla="*/ 0 w 88"/>
                  <a:gd name="T83" fmla="*/ 0 h 144"/>
                  <a:gd name="T84" fmla="*/ 0 w 88"/>
                  <a:gd name="T85" fmla="*/ 0 h 144"/>
                  <a:gd name="T86" fmla="*/ 0 w 88"/>
                  <a:gd name="T87" fmla="*/ 0 h 144"/>
                  <a:gd name="T88" fmla="*/ 0 w 88"/>
                  <a:gd name="T89" fmla="*/ 0 h 144"/>
                  <a:gd name="T90" fmla="*/ 0 w 88"/>
                  <a:gd name="T91" fmla="*/ 0 h 144"/>
                  <a:gd name="T92" fmla="*/ 0 w 88"/>
                  <a:gd name="T93" fmla="*/ 0 h 144"/>
                  <a:gd name="T94" fmla="*/ 0 w 88"/>
                  <a:gd name="T95" fmla="*/ 0 h 144"/>
                  <a:gd name="T96" fmla="*/ 0 w 88"/>
                  <a:gd name="T97" fmla="*/ 0 h 144"/>
                  <a:gd name="T98" fmla="*/ 0 w 88"/>
                  <a:gd name="T99" fmla="*/ 0 h 144"/>
                  <a:gd name="T100" fmla="*/ 0 w 88"/>
                  <a:gd name="T101" fmla="*/ 0 h 144"/>
                  <a:gd name="T102" fmla="*/ 0 w 88"/>
                  <a:gd name="T103" fmla="*/ 0 h 144"/>
                  <a:gd name="T104" fmla="*/ 0 w 88"/>
                  <a:gd name="T105" fmla="*/ 0 h 144"/>
                  <a:gd name="T106" fmla="*/ 0 w 88"/>
                  <a:gd name="T107" fmla="*/ 0 h 144"/>
                  <a:gd name="T108" fmla="*/ 0 w 88"/>
                  <a:gd name="T109" fmla="*/ 0 h 144"/>
                  <a:gd name="T110" fmla="*/ 0 w 88"/>
                  <a:gd name="T111" fmla="*/ 0 h 144"/>
                  <a:gd name="T112" fmla="*/ 0 w 88"/>
                  <a:gd name="T113" fmla="*/ 0 h 144"/>
                  <a:gd name="T114" fmla="*/ 0 w 88"/>
                  <a:gd name="T115" fmla="*/ 0 h 144"/>
                  <a:gd name="T116" fmla="*/ 0 w 88"/>
                  <a:gd name="T117" fmla="*/ 0 h 144"/>
                  <a:gd name="T118" fmla="*/ 0 w 88"/>
                  <a:gd name="T119" fmla="*/ 0 h 14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88" h="144">
                    <a:moveTo>
                      <a:pt x="0" y="144"/>
                    </a:moveTo>
                    <a:lnTo>
                      <a:pt x="24" y="139"/>
                    </a:lnTo>
                    <a:lnTo>
                      <a:pt x="34" y="135"/>
                    </a:lnTo>
                    <a:lnTo>
                      <a:pt x="42" y="129"/>
                    </a:lnTo>
                    <a:lnTo>
                      <a:pt x="44" y="128"/>
                    </a:lnTo>
                    <a:lnTo>
                      <a:pt x="46" y="127"/>
                    </a:lnTo>
                    <a:lnTo>
                      <a:pt x="46" y="126"/>
                    </a:lnTo>
                    <a:lnTo>
                      <a:pt x="48" y="125"/>
                    </a:lnTo>
                    <a:lnTo>
                      <a:pt x="59" y="112"/>
                    </a:lnTo>
                    <a:lnTo>
                      <a:pt x="61" y="109"/>
                    </a:lnTo>
                    <a:lnTo>
                      <a:pt x="63" y="106"/>
                    </a:lnTo>
                    <a:lnTo>
                      <a:pt x="64" y="104"/>
                    </a:lnTo>
                    <a:lnTo>
                      <a:pt x="64" y="103"/>
                    </a:lnTo>
                    <a:lnTo>
                      <a:pt x="66" y="99"/>
                    </a:lnTo>
                    <a:lnTo>
                      <a:pt x="70" y="86"/>
                    </a:lnTo>
                    <a:lnTo>
                      <a:pt x="70" y="83"/>
                    </a:lnTo>
                    <a:lnTo>
                      <a:pt x="70" y="82"/>
                    </a:lnTo>
                    <a:lnTo>
                      <a:pt x="71" y="79"/>
                    </a:lnTo>
                    <a:lnTo>
                      <a:pt x="71" y="77"/>
                    </a:lnTo>
                    <a:lnTo>
                      <a:pt x="71" y="75"/>
                    </a:lnTo>
                    <a:lnTo>
                      <a:pt x="71" y="72"/>
                    </a:lnTo>
                    <a:lnTo>
                      <a:pt x="71" y="68"/>
                    </a:lnTo>
                    <a:lnTo>
                      <a:pt x="71" y="66"/>
                    </a:lnTo>
                    <a:lnTo>
                      <a:pt x="71" y="65"/>
                    </a:lnTo>
                    <a:lnTo>
                      <a:pt x="70" y="61"/>
                    </a:lnTo>
                    <a:lnTo>
                      <a:pt x="70" y="58"/>
                    </a:lnTo>
                    <a:lnTo>
                      <a:pt x="69" y="56"/>
                    </a:lnTo>
                    <a:lnTo>
                      <a:pt x="69" y="54"/>
                    </a:lnTo>
                    <a:lnTo>
                      <a:pt x="68" y="51"/>
                    </a:lnTo>
                    <a:lnTo>
                      <a:pt x="68" y="50"/>
                    </a:lnTo>
                    <a:lnTo>
                      <a:pt x="67" y="48"/>
                    </a:lnTo>
                    <a:lnTo>
                      <a:pt x="66" y="45"/>
                    </a:lnTo>
                    <a:lnTo>
                      <a:pt x="66" y="44"/>
                    </a:lnTo>
                    <a:lnTo>
                      <a:pt x="64" y="41"/>
                    </a:lnTo>
                    <a:lnTo>
                      <a:pt x="59" y="32"/>
                    </a:lnTo>
                    <a:lnTo>
                      <a:pt x="58" y="30"/>
                    </a:lnTo>
                    <a:lnTo>
                      <a:pt x="57" y="29"/>
                    </a:lnTo>
                    <a:lnTo>
                      <a:pt x="54" y="26"/>
                    </a:lnTo>
                    <a:lnTo>
                      <a:pt x="52" y="23"/>
                    </a:lnTo>
                    <a:lnTo>
                      <a:pt x="50" y="21"/>
                    </a:lnTo>
                    <a:lnTo>
                      <a:pt x="49" y="20"/>
                    </a:lnTo>
                    <a:lnTo>
                      <a:pt x="48" y="19"/>
                    </a:lnTo>
                    <a:lnTo>
                      <a:pt x="46" y="17"/>
                    </a:lnTo>
                    <a:lnTo>
                      <a:pt x="44" y="16"/>
                    </a:lnTo>
                    <a:lnTo>
                      <a:pt x="42" y="14"/>
                    </a:lnTo>
                    <a:lnTo>
                      <a:pt x="39" y="12"/>
                    </a:lnTo>
                    <a:lnTo>
                      <a:pt x="30" y="7"/>
                    </a:lnTo>
                    <a:lnTo>
                      <a:pt x="27" y="6"/>
                    </a:lnTo>
                    <a:lnTo>
                      <a:pt x="24" y="5"/>
                    </a:lnTo>
                    <a:lnTo>
                      <a:pt x="24" y="4"/>
                    </a:lnTo>
                    <a:lnTo>
                      <a:pt x="22" y="4"/>
                    </a:lnTo>
                    <a:lnTo>
                      <a:pt x="19" y="3"/>
                    </a:lnTo>
                    <a:lnTo>
                      <a:pt x="16" y="2"/>
                    </a:lnTo>
                    <a:lnTo>
                      <a:pt x="14" y="2"/>
                    </a:lnTo>
                    <a:lnTo>
                      <a:pt x="0" y="0"/>
                    </a:lnTo>
                    <a:lnTo>
                      <a:pt x="52" y="0"/>
                    </a:lnTo>
                    <a:lnTo>
                      <a:pt x="54" y="2"/>
                    </a:lnTo>
                    <a:lnTo>
                      <a:pt x="55" y="3"/>
                    </a:lnTo>
                    <a:lnTo>
                      <a:pt x="56" y="4"/>
                    </a:lnTo>
                    <a:lnTo>
                      <a:pt x="57" y="4"/>
                    </a:lnTo>
                    <a:lnTo>
                      <a:pt x="57" y="5"/>
                    </a:lnTo>
                    <a:lnTo>
                      <a:pt x="58" y="6"/>
                    </a:lnTo>
                    <a:lnTo>
                      <a:pt x="60" y="7"/>
                    </a:lnTo>
                    <a:lnTo>
                      <a:pt x="61" y="8"/>
                    </a:lnTo>
                    <a:lnTo>
                      <a:pt x="62" y="9"/>
                    </a:lnTo>
                    <a:lnTo>
                      <a:pt x="64" y="11"/>
                    </a:lnTo>
                    <a:lnTo>
                      <a:pt x="65" y="12"/>
                    </a:lnTo>
                    <a:lnTo>
                      <a:pt x="67" y="14"/>
                    </a:lnTo>
                    <a:lnTo>
                      <a:pt x="72" y="21"/>
                    </a:lnTo>
                    <a:lnTo>
                      <a:pt x="73" y="23"/>
                    </a:lnTo>
                    <a:lnTo>
                      <a:pt x="75" y="26"/>
                    </a:lnTo>
                    <a:lnTo>
                      <a:pt x="77" y="29"/>
                    </a:lnTo>
                    <a:lnTo>
                      <a:pt x="78" y="30"/>
                    </a:lnTo>
                    <a:lnTo>
                      <a:pt x="79" y="32"/>
                    </a:lnTo>
                    <a:lnTo>
                      <a:pt x="80" y="35"/>
                    </a:lnTo>
                    <a:lnTo>
                      <a:pt x="82" y="38"/>
                    </a:lnTo>
                    <a:lnTo>
                      <a:pt x="82" y="40"/>
                    </a:lnTo>
                    <a:lnTo>
                      <a:pt x="83" y="41"/>
                    </a:lnTo>
                    <a:lnTo>
                      <a:pt x="88" y="72"/>
                    </a:lnTo>
                    <a:lnTo>
                      <a:pt x="88" y="75"/>
                    </a:lnTo>
                    <a:lnTo>
                      <a:pt x="87" y="88"/>
                    </a:lnTo>
                    <a:lnTo>
                      <a:pt x="87" y="89"/>
                    </a:lnTo>
                    <a:lnTo>
                      <a:pt x="86" y="93"/>
                    </a:lnTo>
                    <a:lnTo>
                      <a:pt x="86" y="94"/>
                    </a:lnTo>
                    <a:lnTo>
                      <a:pt x="85" y="96"/>
                    </a:lnTo>
                    <a:lnTo>
                      <a:pt x="84" y="99"/>
                    </a:lnTo>
                    <a:lnTo>
                      <a:pt x="83" y="103"/>
                    </a:lnTo>
                    <a:lnTo>
                      <a:pt x="82" y="104"/>
                    </a:lnTo>
                    <a:lnTo>
                      <a:pt x="82" y="106"/>
                    </a:lnTo>
                    <a:lnTo>
                      <a:pt x="80" y="109"/>
                    </a:lnTo>
                    <a:lnTo>
                      <a:pt x="79" y="112"/>
                    </a:lnTo>
                    <a:lnTo>
                      <a:pt x="78" y="114"/>
                    </a:lnTo>
                    <a:lnTo>
                      <a:pt x="77" y="115"/>
                    </a:lnTo>
                    <a:lnTo>
                      <a:pt x="75" y="118"/>
                    </a:lnTo>
                    <a:lnTo>
                      <a:pt x="71" y="125"/>
                    </a:lnTo>
                    <a:lnTo>
                      <a:pt x="69" y="126"/>
                    </a:lnTo>
                    <a:lnTo>
                      <a:pt x="65" y="132"/>
                    </a:lnTo>
                    <a:lnTo>
                      <a:pt x="64" y="133"/>
                    </a:lnTo>
                    <a:lnTo>
                      <a:pt x="62" y="135"/>
                    </a:lnTo>
                    <a:lnTo>
                      <a:pt x="61" y="136"/>
                    </a:lnTo>
                    <a:lnTo>
                      <a:pt x="60" y="137"/>
                    </a:lnTo>
                    <a:lnTo>
                      <a:pt x="58" y="138"/>
                    </a:lnTo>
                    <a:lnTo>
                      <a:pt x="57" y="139"/>
                    </a:lnTo>
                    <a:lnTo>
                      <a:pt x="56" y="140"/>
                    </a:lnTo>
                    <a:lnTo>
                      <a:pt x="55" y="141"/>
                    </a:lnTo>
                    <a:lnTo>
                      <a:pt x="54" y="142"/>
                    </a:lnTo>
                    <a:lnTo>
                      <a:pt x="53" y="143"/>
                    </a:lnTo>
                    <a:lnTo>
                      <a:pt x="52" y="143"/>
                    </a:lnTo>
                    <a:lnTo>
                      <a:pt x="52" y="144"/>
                    </a:lnTo>
                  </a:path>
                </a:pathLst>
              </a:custGeom>
              <a:solidFill>
                <a:srgbClr val="E866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40" name="未知"/>
              <p:cNvSpPr>
                <a:spLocks/>
              </p:cNvSpPr>
              <p:nvPr/>
            </p:nvSpPr>
            <p:spPr bwMode="auto">
              <a:xfrm>
                <a:off x="459" y="893"/>
                <a:ext cx="42" cy="6"/>
              </a:xfrm>
              <a:custGeom>
                <a:avLst/>
                <a:gdLst>
                  <a:gd name="T0" fmla="*/ 0 w 105"/>
                  <a:gd name="T1" fmla="*/ 0 h 17"/>
                  <a:gd name="T2" fmla="*/ 0 w 105"/>
                  <a:gd name="T3" fmla="*/ 0 h 17"/>
                  <a:gd name="T4" fmla="*/ 0 w 105"/>
                  <a:gd name="T5" fmla="*/ 0 h 17"/>
                  <a:gd name="T6" fmla="*/ 0 w 105"/>
                  <a:gd name="T7" fmla="*/ 0 h 17"/>
                  <a:gd name="T8" fmla="*/ 0 w 105"/>
                  <a:gd name="T9" fmla="*/ 0 h 17"/>
                  <a:gd name="T10" fmla="*/ 0 w 105"/>
                  <a:gd name="T11" fmla="*/ 0 h 17"/>
                  <a:gd name="T12" fmla="*/ 0 w 105"/>
                  <a:gd name="T13" fmla="*/ 0 h 17"/>
                  <a:gd name="T14" fmla="*/ 0 w 105"/>
                  <a:gd name="T15" fmla="*/ 0 h 17"/>
                  <a:gd name="T16" fmla="*/ 0 w 105"/>
                  <a:gd name="T17" fmla="*/ 0 h 17"/>
                  <a:gd name="T18" fmla="*/ 0 w 105"/>
                  <a:gd name="T19" fmla="*/ 0 h 17"/>
                  <a:gd name="T20" fmla="*/ 0 w 105"/>
                  <a:gd name="T21" fmla="*/ 0 h 17"/>
                  <a:gd name="T22" fmla="*/ 0 w 105"/>
                  <a:gd name="T23" fmla="*/ 0 h 17"/>
                  <a:gd name="T24" fmla="*/ 0 w 105"/>
                  <a:gd name="T25" fmla="*/ 0 h 17"/>
                  <a:gd name="T26" fmla="*/ 0 w 105"/>
                  <a:gd name="T27" fmla="*/ 0 h 17"/>
                  <a:gd name="T28" fmla="*/ 0 w 105"/>
                  <a:gd name="T29" fmla="*/ 0 h 17"/>
                  <a:gd name="T30" fmla="*/ 0 w 105"/>
                  <a:gd name="T31" fmla="*/ 0 h 17"/>
                  <a:gd name="T32" fmla="*/ 0 w 105"/>
                  <a:gd name="T33" fmla="*/ 0 h 17"/>
                  <a:gd name="T34" fmla="*/ 0 w 105"/>
                  <a:gd name="T35" fmla="*/ 0 h 17"/>
                  <a:gd name="T36" fmla="*/ 0 w 105"/>
                  <a:gd name="T37" fmla="*/ 0 h 17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0" t="0" r="r" b="b"/>
                <a:pathLst>
                  <a:path w="105" h="17">
                    <a:moveTo>
                      <a:pt x="0" y="17"/>
                    </a:moveTo>
                    <a:lnTo>
                      <a:pt x="28" y="4"/>
                    </a:lnTo>
                    <a:lnTo>
                      <a:pt x="32" y="3"/>
                    </a:lnTo>
                    <a:lnTo>
                      <a:pt x="35" y="2"/>
                    </a:lnTo>
                    <a:lnTo>
                      <a:pt x="39" y="1"/>
                    </a:lnTo>
                    <a:lnTo>
                      <a:pt x="42" y="1"/>
                    </a:lnTo>
                    <a:lnTo>
                      <a:pt x="45" y="1"/>
                    </a:lnTo>
                    <a:lnTo>
                      <a:pt x="49" y="0"/>
                    </a:lnTo>
                    <a:lnTo>
                      <a:pt x="53" y="0"/>
                    </a:lnTo>
                    <a:lnTo>
                      <a:pt x="56" y="0"/>
                    </a:lnTo>
                    <a:lnTo>
                      <a:pt x="60" y="1"/>
                    </a:lnTo>
                    <a:lnTo>
                      <a:pt x="63" y="1"/>
                    </a:lnTo>
                    <a:lnTo>
                      <a:pt x="67" y="1"/>
                    </a:lnTo>
                    <a:lnTo>
                      <a:pt x="70" y="2"/>
                    </a:lnTo>
                    <a:lnTo>
                      <a:pt x="73" y="3"/>
                    </a:lnTo>
                    <a:lnTo>
                      <a:pt x="77" y="4"/>
                    </a:lnTo>
                    <a:lnTo>
                      <a:pt x="80" y="5"/>
                    </a:lnTo>
                    <a:lnTo>
                      <a:pt x="105" y="17"/>
                    </a:lnTo>
                  </a:path>
                </a:pathLst>
              </a:custGeom>
              <a:solidFill>
                <a:srgbClr val="E866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41" name="未知"/>
              <p:cNvSpPr>
                <a:spLocks/>
              </p:cNvSpPr>
              <p:nvPr/>
            </p:nvSpPr>
            <p:spPr bwMode="auto">
              <a:xfrm>
                <a:off x="451" y="899"/>
                <a:ext cx="57" cy="58"/>
              </a:xfrm>
              <a:custGeom>
                <a:avLst/>
                <a:gdLst>
                  <a:gd name="T0" fmla="*/ 0 w 143"/>
                  <a:gd name="T1" fmla="*/ 0 h 144"/>
                  <a:gd name="T2" fmla="*/ 0 w 143"/>
                  <a:gd name="T3" fmla="*/ 0 h 144"/>
                  <a:gd name="T4" fmla="*/ 0 w 143"/>
                  <a:gd name="T5" fmla="*/ 0 h 144"/>
                  <a:gd name="T6" fmla="*/ 0 w 143"/>
                  <a:gd name="T7" fmla="*/ 0 h 144"/>
                  <a:gd name="T8" fmla="*/ 0 w 143"/>
                  <a:gd name="T9" fmla="*/ 0 h 144"/>
                  <a:gd name="T10" fmla="*/ 0 w 143"/>
                  <a:gd name="T11" fmla="*/ 0 h 144"/>
                  <a:gd name="T12" fmla="*/ 0 w 143"/>
                  <a:gd name="T13" fmla="*/ 0 h 144"/>
                  <a:gd name="T14" fmla="*/ 0 w 143"/>
                  <a:gd name="T15" fmla="*/ 0 h 144"/>
                  <a:gd name="T16" fmla="*/ 0 w 143"/>
                  <a:gd name="T17" fmla="*/ 0 h 144"/>
                  <a:gd name="T18" fmla="*/ 0 w 143"/>
                  <a:gd name="T19" fmla="*/ 0 h 144"/>
                  <a:gd name="T20" fmla="*/ 0 w 143"/>
                  <a:gd name="T21" fmla="*/ 0 h 144"/>
                  <a:gd name="T22" fmla="*/ 0 w 143"/>
                  <a:gd name="T23" fmla="*/ 0 h 144"/>
                  <a:gd name="T24" fmla="*/ 0 w 143"/>
                  <a:gd name="T25" fmla="*/ 0 h 144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143" h="144">
                    <a:moveTo>
                      <a:pt x="122" y="123"/>
                    </a:moveTo>
                    <a:lnTo>
                      <a:pt x="72" y="144"/>
                    </a:lnTo>
                    <a:lnTo>
                      <a:pt x="69" y="144"/>
                    </a:lnTo>
                    <a:lnTo>
                      <a:pt x="15" y="116"/>
                    </a:lnTo>
                    <a:lnTo>
                      <a:pt x="0" y="72"/>
                    </a:lnTo>
                    <a:lnTo>
                      <a:pt x="0" y="69"/>
                    </a:lnTo>
                    <a:lnTo>
                      <a:pt x="27" y="16"/>
                    </a:lnTo>
                    <a:lnTo>
                      <a:pt x="72" y="0"/>
                    </a:lnTo>
                    <a:lnTo>
                      <a:pt x="74" y="0"/>
                    </a:lnTo>
                    <a:lnTo>
                      <a:pt x="130" y="30"/>
                    </a:lnTo>
                    <a:lnTo>
                      <a:pt x="143" y="72"/>
                    </a:lnTo>
                    <a:lnTo>
                      <a:pt x="143" y="77"/>
                    </a:lnTo>
                    <a:lnTo>
                      <a:pt x="122" y="123"/>
                    </a:lnTo>
                    <a:close/>
                  </a:path>
                </a:pathLst>
              </a:custGeom>
              <a:noFill/>
              <a:ln w="63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42" name="未知"/>
              <p:cNvSpPr>
                <a:spLocks/>
              </p:cNvSpPr>
              <p:nvPr/>
            </p:nvSpPr>
            <p:spPr bwMode="auto">
              <a:xfrm>
                <a:off x="444" y="893"/>
                <a:ext cx="71" cy="71"/>
              </a:xfrm>
              <a:custGeom>
                <a:avLst/>
                <a:gdLst>
                  <a:gd name="T0" fmla="*/ 0 w 177"/>
                  <a:gd name="T1" fmla="*/ 0 h 178"/>
                  <a:gd name="T2" fmla="*/ 0 w 177"/>
                  <a:gd name="T3" fmla="*/ 0 h 178"/>
                  <a:gd name="T4" fmla="*/ 0 w 177"/>
                  <a:gd name="T5" fmla="*/ 0 h 178"/>
                  <a:gd name="T6" fmla="*/ 0 w 177"/>
                  <a:gd name="T7" fmla="*/ 0 h 178"/>
                  <a:gd name="T8" fmla="*/ 0 w 177"/>
                  <a:gd name="T9" fmla="*/ 0 h 178"/>
                  <a:gd name="T10" fmla="*/ 0 w 177"/>
                  <a:gd name="T11" fmla="*/ 0 h 178"/>
                  <a:gd name="T12" fmla="*/ 0 w 177"/>
                  <a:gd name="T13" fmla="*/ 0 h 178"/>
                  <a:gd name="T14" fmla="*/ 0 w 177"/>
                  <a:gd name="T15" fmla="*/ 0 h 178"/>
                  <a:gd name="T16" fmla="*/ 0 w 177"/>
                  <a:gd name="T17" fmla="*/ 0 h 178"/>
                  <a:gd name="T18" fmla="*/ 0 w 177"/>
                  <a:gd name="T19" fmla="*/ 0 h 178"/>
                  <a:gd name="T20" fmla="*/ 0 w 177"/>
                  <a:gd name="T21" fmla="*/ 0 h 178"/>
                  <a:gd name="T22" fmla="*/ 0 w 177"/>
                  <a:gd name="T23" fmla="*/ 0 h 178"/>
                  <a:gd name="T24" fmla="*/ 0 w 177"/>
                  <a:gd name="T25" fmla="*/ 0 h 178"/>
                  <a:gd name="T26" fmla="*/ 0 w 177"/>
                  <a:gd name="T27" fmla="*/ 0 h 178"/>
                  <a:gd name="T28" fmla="*/ 0 w 177"/>
                  <a:gd name="T29" fmla="*/ 0 h 178"/>
                  <a:gd name="T30" fmla="*/ 0 w 177"/>
                  <a:gd name="T31" fmla="*/ 0 h 178"/>
                  <a:gd name="T32" fmla="*/ 0 w 177"/>
                  <a:gd name="T33" fmla="*/ 0 h 178"/>
                  <a:gd name="T34" fmla="*/ 0 w 177"/>
                  <a:gd name="T35" fmla="*/ 0 h 178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177" h="178">
                    <a:moveTo>
                      <a:pt x="151" y="26"/>
                    </a:moveTo>
                    <a:lnTo>
                      <a:pt x="96" y="1"/>
                    </a:lnTo>
                    <a:lnTo>
                      <a:pt x="89" y="0"/>
                    </a:lnTo>
                    <a:lnTo>
                      <a:pt x="85" y="0"/>
                    </a:lnTo>
                    <a:lnTo>
                      <a:pt x="28" y="24"/>
                    </a:lnTo>
                    <a:lnTo>
                      <a:pt x="0" y="82"/>
                    </a:lnTo>
                    <a:lnTo>
                      <a:pt x="0" y="89"/>
                    </a:lnTo>
                    <a:lnTo>
                      <a:pt x="0" y="96"/>
                    </a:lnTo>
                    <a:lnTo>
                      <a:pt x="26" y="152"/>
                    </a:lnTo>
                    <a:lnTo>
                      <a:pt x="81" y="177"/>
                    </a:lnTo>
                    <a:lnTo>
                      <a:pt x="89" y="178"/>
                    </a:lnTo>
                    <a:lnTo>
                      <a:pt x="92" y="178"/>
                    </a:lnTo>
                    <a:lnTo>
                      <a:pt x="149" y="154"/>
                    </a:lnTo>
                    <a:lnTo>
                      <a:pt x="177" y="99"/>
                    </a:lnTo>
                    <a:lnTo>
                      <a:pt x="177" y="89"/>
                    </a:lnTo>
                    <a:lnTo>
                      <a:pt x="177" y="85"/>
                    </a:lnTo>
                    <a:lnTo>
                      <a:pt x="154" y="29"/>
                    </a:lnTo>
                    <a:lnTo>
                      <a:pt x="151" y="26"/>
                    </a:lnTo>
                    <a:close/>
                  </a:path>
                </a:pathLst>
              </a:custGeom>
              <a:noFill/>
              <a:ln w="63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43" name="未知"/>
              <p:cNvSpPr>
                <a:spLocks/>
              </p:cNvSpPr>
              <p:nvPr/>
            </p:nvSpPr>
            <p:spPr bwMode="auto">
              <a:xfrm>
                <a:off x="470" y="937"/>
                <a:ext cx="20" cy="4"/>
              </a:xfrm>
              <a:custGeom>
                <a:avLst/>
                <a:gdLst>
                  <a:gd name="T0" fmla="*/ 0 w 49"/>
                  <a:gd name="T1" fmla="*/ 0 h 11"/>
                  <a:gd name="T2" fmla="*/ 0 w 49"/>
                  <a:gd name="T3" fmla="*/ 0 h 11"/>
                  <a:gd name="T4" fmla="*/ 0 w 49"/>
                  <a:gd name="T5" fmla="*/ 0 h 11"/>
                  <a:gd name="T6" fmla="*/ 0 w 49"/>
                  <a:gd name="T7" fmla="*/ 0 h 11"/>
                  <a:gd name="T8" fmla="*/ 0 w 49"/>
                  <a:gd name="T9" fmla="*/ 0 h 11"/>
                  <a:gd name="T10" fmla="*/ 0 w 49"/>
                  <a:gd name="T11" fmla="*/ 0 h 11"/>
                  <a:gd name="T12" fmla="*/ 0 w 49"/>
                  <a:gd name="T13" fmla="*/ 0 h 11"/>
                  <a:gd name="T14" fmla="*/ 0 w 49"/>
                  <a:gd name="T15" fmla="*/ 0 h 11"/>
                  <a:gd name="T16" fmla="*/ 0 w 49"/>
                  <a:gd name="T17" fmla="*/ 0 h 11"/>
                  <a:gd name="T18" fmla="*/ 0 w 49"/>
                  <a:gd name="T19" fmla="*/ 0 h 11"/>
                  <a:gd name="T20" fmla="*/ 0 w 49"/>
                  <a:gd name="T21" fmla="*/ 0 h 11"/>
                  <a:gd name="T22" fmla="*/ 0 w 49"/>
                  <a:gd name="T23" fmla="*/ 0 h 11"/>
                  <a:gd name="T24" fmla="*/ 0 w 49"/>
                  <a:gd name="T25" fmla="*/ 0 h 11"/>
                  <a:gd name="T26" fmla="*/ 0 w 49"/>
                  <a:gd name="T27" fmla="*/ 0 h 11"/>
                  <a:gd name="T28" fmla="*/ 0 w 49"/>
                  <a:gd name="T29" fmla="*/ 0 h 11"/>
                  <a:gd name="T30" fmla="*/ 0 w 49"/>
                  <a:gd name="T31" fmla="*/ 0 h 11"/>
                  <a:gd name="T32" fmla="*/ 0 w 49"/>
                  <a:gd name="T33" fmla="*/ 0 h 11"/>
                  <a:gd name="T34" fmla="*/ 0 w 49"/>
                  <a:gd name="T35" fmla="*/ 0 h 11"/>
                  <a:gd name="T36" fmla="*/ 0 w 49"/>
                  <a:gd name="T37" fmla="*/ 0 h 11"/>
                  <a:gd name="T38" fmla="*/ 0 w 49"/>
                  <a:gd name="T39" fmla="*/ 0 h 11"/>
                  <a:gd name="T40" fmla="*/ 0 w 49"/>
                  <a:gd name="T41" fmla="*/ 0 h 11"/>
                  <a:gd name="T42" fmla="*/ 0 w 49"/>
                  <a:gd name="T43" fmla="*/ 0 h 11"/>
                  <a:gd name="T44" fmla="*/ 0 w 49"/>
                  <a:gd name="T45" fmla="*/ 0 h 11"/>
                  <a:gd name="T46" fmla="*/ 0 w 49"/>
                  <a:gd name="T47" fmla="*/ 0 h 11"/>
                  <a:gd name="T48" fmla="*/ 0 w 49"/>
                  <a:gd name="T49" fmla="*/ 0 h 11"/>
                  <a:gd name="T50" fmla="*/ 0 w 49"/>
                  <a:gd name="T51" fmla="*/ 0 h 11"/>
                  <a:gd name="T52" fmla="*/ 0 w 49"/>
                  <a:gd name="T53" fmla="*/ 0 h 11"/>
                  <a:gd name="T54" fmla="*/ 0 w 49"/>
                  <a:gd name="T55" fmla="*/ 0 h 11"/>
                  <a:gd name="T56" fmla="*/ 0 w 49"/>
                  <a:gd name="T57" fmla="*/ 0 h 11"/>
                  <a:gd name="T58" fmla="*/ 0 w 49"/>
                  <a:gd name="T59" fmla="*/ 0 h 11"/>
                  <a:gd name="T60" fmla="*/ 0 w 49"/>
                  <a:gd name="T61" fmla="*/ 0 h 11"/>
                  <a:gd name="T62" fmla="*/ 0 w 49"/>
                  <a:gd name="T63" fmla="*/ 0 h 11"/>
                  <a:gd name="T64" fmla="*/ 0 w 49"/>
                  <a:gd name="T65" fmla="*/ 0 h 11"/>
                  <a:gd name="T66" fmla="*/ 0 w 49"/>
                  <a:gd name="T67" fmla="*/ 0 h 11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0" t="0" r="r" b="b"/>
                <a:pathLst>
                  <a:path w="49" h="11">
                    <a:moveTo>
                      <a:pt x="25" y="11"/>
                    </a:moveTo>
                    <a:lnTo>
                      <a:pt x="19" y="11"/>
                    </a:lnTo>
                    <a:lnTo>
                      <a:pt x="18" y="10"/>
                    </a:lnTo>
                    <a:lnTo>
                      <a:pt x="12" y="9"/>
                    </a:lnTo>
                    <a:lnTo>
                      <a:pt x="11" y="8"/>
                    </a:lnTo>
                    <a:lnTo>
                      <a:pt x="10" y="7"/>
                    </a:lnTo>
                    <a:lnTo>
                      <a:pt x="8" y="7"/>
                    </a:lnTo>
                    <a:lnTo>
                      <a:pt x="7" y="6"/>
                    </a:lnTo>
                    <a:lnTo>
                      <a:pt x="6" y="5"/>
                    </a:lnTo>
                    <a:lnTo>
                      <a:pt x="4" y="4"/>
                    </a:lnTo>
                    <a:lnTo>
                      <a:pt x="3" y="3"/>
                    </a:lnTo>
                    <a:lnTo>
                      <a:pt x="2" y="2"/>
                    </a:lnTo>
                    <a:lnTo>
                      <a:pt x="1" y="1"/>
                    </a:lnTo>
                    <a:lnTo>
                      <a:pt x="0" y="0"/>
                    </a:lnTo>
                    <a:lnTo>
                      <a:pt x="49" y="0"/>
                    </a:lnTo>
                    <a:lnTo>
                      <a:pt x="48" y="1"/>
                    </a:lnTo>
                    <a:lnTo>
                      <a:pt x="47" y="2"/>
                    </a:lnTo>
                    <a:lnTo>
                      <a:pt x="46" y="3"/>
                    </a:lnTo>
                    <a:lnTo>
                      <a:pt x="45" y="4"/>
                    </a:lnTo>
                    <a:lnTo>
                      <a:pt x="44" y="5"/>
                    </a:lnTo>
                    <a:lnTo>
                      <a:pt x="43" y="5"/>
                    </a:lnTo>
                    <a:lnTo>
                      <a:pt x="42" y="6"/>
                    </a:lnTo>
                    <a:lnTo>
                      <a:pt x="41" y="7"/>
                    </a:lnTo>
                    <a:lnTo>
                      <a:pt x="40" y="7"/>
                    </a:lnTo>
                    <a:lnTo>
                      <a:pt x="38" y="8"/>
                    </a:lnTo>
                    <a:lnTo>
                      <a:pt x="37" y="9"/>
                    </a:lnTo>
                    <a:lnTo>
                      <a:pt x="36" y="9"/>
                    </a:lnTo>
                    <a:lnTo>
                      <a:pt x="30" y="11"/>
                    </a:lnTo>
                    <a:lnTo>
                      <a:pt x="28" y="11"/>
                    </a:lnTo>
                    <a:lnTo>
                      <a:pt x="27" y="11"/>
                    </a:lnTo>
                    <a:lnTo>
                      <a:pt x="26" y="11"/>
                    </a:lnTo>
                    <a:lnTo>
                      <a:pt x="25" y="11"/>
                    </a:lnTo>
                    <a:close/>
                  </a:path>
                </a:pathLst>
              </a:custGeom>
              <a:solidFill>
                <a:srgbClr val="E866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44" name="未知"/>
              <p:cNvSpPr>
                <a:spLocks/>
              </p:cNvSpPr>
              <p:nvPr/>
            </p:nvSpPr>
            <p:spPr bwMode="auto">
              <a:xfrm>
                <a:off x="466" y="919"/>
                <a:ext cx="14" cy="18"/>
              </a:xfrm>
              <a:custGeom>
                <a:avLst/>
                <a:gdLst>
                  <a:gd name="T0" fmla="*/ 0 w 34"/>
                  <a:gd name="T1" fmla="*/ 0 h 44"/>
                  <a:gd name="T2" fmla="*/ 0 w 34"/>
                  <a:gd name="T3" fmla="*/ 0 h 44"/>
                  <a:gd name="T4" fmla="*/ 0 w 34"/>
                  <a:gd name="T5" fmla="*/ 0 h 44"/>
                  <a:gd name="T6" fmla="*/ 0 w 34"/>
                  <a:gd name="T7" fmla="*/ 0 h 44"/>
                  <a:gd name="T8" fmla="*/ 0 w 34"/>
                  <a:gd name="T9" fmla="*/ 0 h 44"/>
                  <a:gd name="T10" fmla="*/ 0 w 34"/>
                  <a:gd name="T11" fmla="*/ 0 h 44"/>
                  <a:gd name="T12" fmla="*/ 0 w 34"/>
                  <a:gd name="T13" fmla="*/ 0 h 44"/>
                  <a:gd name="T14" fmla="*/ 0 w 34"/>
                  <a:gd name="T15" fmla="*/ 0 h 44"/>
                  <a:gd name="T16" fmla="*/ 0 w 34"/>
                  <a:gd name="T17" fmla="*/ 0 h 44"/>
                  <a:gd name="T18" fmla="*/ 0 w 34"/>
                  <a:gd name="T19" fmla="*/ 0 h 44"/>
                  <a:gd name="T20" fmla="*/ 0 w 34"/>
                  <a:gd name="T21" fmla="*/ 0 h 44"/>
                  <a:gd name="T22" fmla="*/ 0 w 34"/>
                  <a:gd name="T23" fmla="*/ 0 h 44"/>
                  <a:gd name="T24" fmla="*/ 0 w 34"/>
                  <a:gd name="T25" fmla="*/ 0 h 44"/>
                  <a:gd name="T26" fmla="*/ 0 w 34"/>
                  <a:gd name="T27" fmla="*/ 0 h 44"/>
                  <a:gd name="T28" fmla="*/ 0 w 34"/>
                  <a:gd name="T29" fmla="*/ 0 h 44"/>
                  <a:gd name="T30" fmla="*/ 0 w 34"/>
                  <a:gd name="T31" fmla="*/ 0 h 44"/>
                  <a:gd name="T32" fmla="*/ 0 w 34"/>
                  <a:gd name="T33" fmla="*/ 0 h 44"/>
                  <a:gd name="T34" fmla="*/ 0 w 34"/>
                  <a:gd name="T35" fmla="*/ 0 h 44"/>
                  <a:gd name="T36" fmla="*/ 0 w 34"/>
                  <a:gd name="T37" fmla="*/ 0 h 44"/>
                  <a:gd name="T38" fmla="*/ 0 w 34"/>
                  <a:gd name="T39" fmla="*/ 0 h 44"/>
                  <a:gd name="T40" fmla="*/ 0 w 34"/>
                  <a:gd name="T41" fmla="*/ 0 h 44"/>
                  <a:gd name="T42" fmla="*/ 0 w 34"/>
                  <a:gd name="T43" fmla="*/ 0 h 44"/>
                  <a:gd name="T44" fmla="*/ 0 w 34"/>
                  <a:gd name="T45" fmla="*/ 0 h 44"/>
                  <a:gd name="T46" fmla="*/ 0 w 34"/>
                  <a:gd name="T47" fmla="*/ 0 h 44"/>
                  <a:gd name="T48" fmla="*/ 0 w 34"/>
                  <a:gd name="T49" fmla="*/ 0 h 44"/>
                  <a:gd name="T50" fmla="*/ 0 w 34"/>
                  <a:gd name="T51" fmla="*/ 0 h 44"/>
                  <a:gd name="T52" fmla="*/ 0 w 34"/>
                  <a:gd name="T53" fmla="*/ 0 h 44"/>
                  <a:gd name="T54" fmla="*/ 0 w 34"/>
                  <a:gd name="T55" fmla="*/ 0 h 44"/>
                  <a:gd name="T56" fmla="*/ 0 w 34"/>
                  <a:gd name="T57" fmla="*/ 0 h 44"/>
                  <a:gd name="T58" fmla="*/ 0 w 34"/>
                  <a:gd name="T59" fmla="*/ 0 h 44"/>
                  <a:gd name="T60" fmla="*/ 0 w 34"/>
                  <a:gd name="T61" fmla="*/ 0 h 44"/>
                  <a:gd name="T62" fmla="*/ 0 w 34"/>
                  <a:gd name="T63" fmla="*/ 0 h 44"/>
                  <a:gd name="T64" fmla="*/ 0 w 34"/>
                  <a:gd name="T65" fmla="*/ 0 h 44"/>
                  <a:gd name="T66" fmla="*/ 0 w 34"/>
                  <a:gd name="T67" fmla="*/ 0 h 44"/>
                  <a:gd name="T68" fmla="*/ 0 w 34"/>
                  <a:gd name="T69" fmla="*/ 0 h 44"/>
                  <a:gd name="T70" fmla="*/ 0 w 34"/>
                  <a:gd name="T71" fmla="*/ 0 h 44"/>
                  <a:gd name="T72" fmla="*/ 0 w 34"/>
                  <a:gd name="T73" fmla="*/ 0 h 44"/>
                  <a:gd name="T74" fmla="*/ 0 w 34"/>
                  <a:gd name="T75" fmla="*/ 0 h 44"/>
                  <a:gd name="T76" fmla="*/ 0 w 34"/>
                  <a:gd name="T77" fmla="*/ 0 h 44"/>
                  <a:gd name="T78" fmla="*/ 0 w 34"/>
                  <a:gd name="T79" fmla="*/ 0 h 44"/>
                  <a:gd name="T80" fmla="*/ 0 w 34"/>
                  <a:gd name="T81" fmla="*/ 0 h 44"/>
                  <a:gd name="T82" fmla="*/ 0 w 34"/>
                  <a:gd name="T83" fmla="*/ 0 h 44"/>
                  <a:gd name="T84" fmla="*/ 0 w 34"/>
                  <a:gd name="T85" fmla="*/ 0 h 44"/>
                  <a:gd name="T86" fmla="*/ 0 w 34"/>
                  <a:gd name="T87" fmla="*/ 0 h 44"/>
                  <a:gd name="T88" fmla="*/ 0 w 34"/>
                  <a:gd name="T89" fmla="*/ 0 h 44"/>
                  <a:gd name="T90" fmla="*/ 0 w 34"/>
                  <a:gd name="T91" fmla="*/ 0 h 44"/>
                  <a:gd name="T92" fmla="*/ 0 w 34"/>
                  <a:gd name="T93" fmla="*/ 0 h 44"/>
                  <a:gd name="T94" fmla="*/ 0 w 34"/>
                  <a:gd name="T95" fmla="*/ 0 h 44"/>
                  <a:gd name="T96" fmla="*/ 0 w 34"/>
                  <a:gd name="T97" fmla="*/ 0 h 44"/>
                  <a:gd name="T98" fmla="*/ 0 w 34"/>
                  <a:gd name="T99" fmla="*/ 0 h 44"/>
                  <a:gd name="T100" fmla="*/ 0 w 34"/>
                  <a:gd name="T101" fmla="*/ 0 h 44"/>
                  <a:gd name="T102" fmla="*/ 0 w 34"/>
                  <a:gd name="T103" fmla="*/ 0 h 44"/>
                  <a:gd name="T104" fmla="*/ 0 w 34"/>
                  <a:gd name="T105" fmla="*/ 0 h 44"/>
                  <a:gd name="T106" fmla="*/ 0 w 34"/>
                  <a:gd name="T107" fmla="*/ 0 h 44"/>
                  <a:gd name="T108" fmla="*/ 0 w 34"/>
                  <a:gd name="T109" fmla="*/ 0 h 44"/>
                  <a:gd name="T110" fmla="*/ 0 w 34"/>
                  <a:gd name="T111" fmla="*/ 0 h 44"/>
                  <a:gd name="T112" fmla="*/ 0 w 34"/>
                  <a:gd name="T113" fmla="*/ 0 h 44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</a:gdLst>
                <a:ahLst/>
                <a:cxnLst>
                  <a:cxn ang="T114">
                    <a:pos x="T0" y="T1"/>
                  </a:cxn>
                  <a:cxn ang="T115">
                    <a:pos x="T2" y="T3"/>
                  </a:cxn>
                  <a:cxn ang="T116">
                    <a:pos x="T4" y="T5"/>
                  </a:cxn>
                  <a:cxn ang="T117">
                    <a:pos x="T6" y="T7"/>
                  </a:cxn>
                  <a:cxn ang="T118">
                    <a:pos x="T8" y="T9"/>
                  </a:cxn>
                  <a:cxn ang="T119">
                    <a:pos x="T10" y="T11"/>
                  </a:cxn>
                  <a:cxn ang="T120">
                    <a:pos x="T12" y="T13"/>
                  </a:cxn>
                  <a:cxn ang="T121">
                    <a:pos x="T14" y="T15"/>
                  </a:cxn>
                  <a:cxn ang="T122">
                    <a:pos x="T16" y="T17"/>
                  </a:cxn>
                  <a:cxn ang="T123">
                    <a:pos x="T18" y="T19"/>
                  </a:cxn>
                  <a:cxn ang="T124">
                    <a:pos x="T20" y="T21"/>
                  </a:cxn>
                  <a:cxn ang="T125">
                    <a:pos x="T22" y="T23"/>
                  </a:cxn>
                  <a:cxn ang="T126">
                    <a:pos x="T24" y="T25"/>
                  </a:cxn>
                  <a:cxn ang="T127">
                    <a:pos x="T26" y="T27"/>
                  </a:cxn>
                  <a:cxn ang="T128">
                    <a:pos x="T28" y="T29"/>
                  </a:cxn>
                  <a:cxn ang="T129">
                    <a:pos x="T30" y="T31"/>
                  </a:cxn>
                  <a:cxn ang="T130">
                    <a:pos x="T32" y="T33"/>
                  </a:cxn>
                  <a:cxn ang="T131">
                    <a:pos x="T34" y="T35"/>
                  </a:cxn>
                  <a:cxn ang="T132">
                    <a:pos x="T36" y="T37"/>
                  </a:cxn>
                  <a:cxn ang="T133">
                    <a:pos x="T38" y="T39"/>
                  </a:cxn>
                  <a:cxn ang="T134">
                    <a:pos x="T40" y="T41"/>
                  </a:cxn>
                  <a:cxn ang="T135">
                    <a:pos x="T42" y="T43"/>
                  </a:cxn>
                  <a:cxn ang="T136">
                    <a:pos x="T44" y="T45"/>
                  </a:cxn>
                  <a:cxn ang="T137">
                    <a:pos x="T46" y="T47"/>
                  </a:cxn>
                  <a:cxn ang="T138">
                    <a:pos x="T48" y="T49"/>
                  </a:cxn>
                  <a:cxn ang="T139">
                    <a:pos x="T50" y="T51"/>
                  </a:cxn>
                  <a:cxn ang="T140">
                    <a:pos x="T52" y="T53"/>
                  </a:cxn>
                  <a:cxn ang="T141">
                    <a:pos x="T54" y="T55"/>
                  </a:cxn>
                  <a:cxn ang="T142">
                    <a:pos x="T56" y="T57"/>
                  </a:cxn>
                  <a:cxn ang="T143">
                    <a:pos x="T58" y="T59"/>
                  </a:cxn>
                  <a:cxn ang="T144">
                    <a:pos x="T60" y="T61"/>
                  </a:cxn>
                  <a:cxn ang="T145">
                    <a:pos x="T62" y="T63"/>
                  </a:cxn>
                  <a:cxn ang="T146">
                    <a:pos x="T64" y="T65"/>
                  </a:cxn>
                  <a:cxn ang="T147">
                    <a:pos x="T66" y="T67"/>
                  </a:cxn>
                  <a:cxn ang="T148">
                    <a:pos x="T68" y="T69"/>
                  </a:cxn>
                  <a:cxn ang="T149">
                    <a:pos x="T70" y="T71"/>
                  </a:cxn>
                  <a:cxn ang="T150">
                    <a:pos x="T72" y="T73"/>
                  </a:cxn>
                  <a:cxn ang="T151">
                    <a:pos x="T74" y="T75"/>
                  </a:cxn>
                  <a:cxn ang="T152">
                    <a:pos x="T76" y="T77"/>
                  </a:cxn>
                  <a:cxn ang="T153">
                    <a:pos x="T78" y="T79"/>
                  </a:cxn>
                  <a:cxn ang="T154">
                    <a:pos x="T80" y="T81"/>
                  </a:cxn>
                  <a:cxn ang="T155">
                    <a:pos x="T82" y="T83"/>
                  </a:cxn>
                  <a:cxn ang="T156">
                    <a:pos x="T84" y="T85"/>
                  </a:cxn>
                  <a:cxn ang="T157">
                    <a:pos x="T86" y="T87"/>
                  </a:cxn>
                  <a:cxn ang="T158">
                    <a:pos x="T88" y="T89"/>
                  </a:cxn>
                  <a:cxn ang="T159">
                    <a:pos x="T90" y="T91"/>
                  </a:cxn>
                  <a:cxn ang="T160">
                    <a:pos x="T92" y="T93"/>
                  </a:cxn>
                  <a:cxn ang="T161">
                    <a:pos x="T94" y="T95"/>
                  </a:cxn>
                  <a:cxn ang="T162">
                    <a:pos x="T96" y="T97"/>
                  </a:cxn>
                  <a:cxn ang="T163">
                    <a:pos x="T98" y="T99"/>
                  </a:cxn>
                  <a:cxn ang="T164">
                    <a:pos x="T100" y="T101"/>
                  </a:cxn>
                  <a:cxn ang="T165">
                    <a:pos x="T102" y="T103"/>
                  </a:cxn>
                  <a:cxn ang="T166">
                    <a:pos x="T104" y="T105"/>
                  </a:cxn>
                  <a:cxn ang="T167">
                    <a:pos x="T106" y="T107"/>
                  </a:cxn>
                  <a:cxn ang="T168">
                    <a:pos x="T108" y="T109"/>
                  </a:cxn>
                  <a:cxn ang="T169">
                    <a:pos x="T110" y="T111"/>
                  </a:cxn>
                  <a:cxn ang="T170">
                    <a:pos x="T112" y="T113"/>
                  </a:cxn>
                </a:cxnLst>
                <a:rect l="0" t="0" r="r" b="b"/>
                <a:pathLst>
                  <a:path w="34" h="44">
                    <a:moveTo>
                      <a:pt x="9" y="44"/>
                    </a:moveTo>
                    <a:lnTo>
                      <a:pt x="8" y="43"/>
                    </a:lnTo>
                    <a:lnTo>
                      <a:pt x="8" y="42"/>
                    </a:lnTo>
                    <a:lnTo>
                      <a:pt x="7" y="42"/>
                    </a:lnTo>
                    <a:lnTo>
                      <a:pt x="7" y="41"/>
                    </a:lnTo>
                    <a:lnTo>
                      <a:pt x="6" y="41"/>
                    </a:lnTo>
                    <a:lnTo>
                      <a:pt x="6" y="40"/>
                    </a:lnTo>
                    <a:lnTo>
                      <a:pt x="5" y="39"/>
                    </a:lnTo>
                    <a:lnTo>
                      <a:pt x="5" y="38"/>
                    </a:lnTo>
                    <a:lnTo>
                      <a:pt x="4" y="37"/>
                    </a:lnTo>
                    <a:lnTo>
                      <a:pt x="4" y="36"/>
                    </a:lnTo>
                    <a:lnTo>
                      <a:pt x="3" y="35"/>
                    </a:lnTo>
                    <a:lnTo>
                      <a:pt x="3" y="34"/>
                    </a:lnTo>
                    <a:lnTo>
                      <a:pt x="3" y="33"/>
                    </a:lnTo>
                    <a:lnTo>
                      <a:pt x="2" y="33"/>
                    </a:lnTo>
                    <a:lnTo>
                      <a:pt x="2" y="32"/>
                    </a:lnTo>
                    <a:lnTo>
                      <a:pt x="2" y="31"/>
                    </a:lnTo>
                    <a:lnTo>
                      <a:pt x="2" y="30"/>
                    </a:lnTo>
                    <a:lnTo>
                      <a:pt x="1" y="29"/>
                    </a:lnTo>
                    <a:lnTo>
                      <a:pt x="1" y="28"/>
                    </a:lnTo>
                    <a:lnTo>
                      <a:pt x="1" y="27"/>
                    </a:lnTo>
                    <a:lnTo>
                      <a:pt x="1" y="26"/>
                    </a:lnTo>
                    <a:lnTo>
                      <a:pt x="1" y="25"/>
                    </a:lnTo>
                    <a:lnTo>
                      <a:pt x="1" y="24"/>
                    </a:lnTo>
                    <a:lnTo>
                      <a:pt x="1" y="23"/>
                    </a:lnTo>
                    <a:lnTo>
                      <a:pt x="0" y="22"/>
                    </a:lnTo>
                    <a:lnTo>
                      <a:pt x="1" y="21"/>
                    </a:lnTo>
                    <a:lnTo>
                      <a:pt x="1" y="20"/>
                    </a:lnTo>
                    <a:lnTo>
                      <a:pt x="1" y="19"/>
                    </a:lnTo>
                    <a:lnTo>
                      <a:pt x="1" y="18"/>
                    </a:lnTo>
                    <a:lnTo>
                      <a:pt x="1" y="17"/>
                    </a:lnTo>
                    <a:lnTo>
                      <a:pt x="1" y="16"/>
                    </a:lnTo>
                    <a:lnTo>
                      <a:pt x="1" y="15"/>
                    </a:lnTo>
                    <a:lnTo>
                      <a:pt x="1" y="14"/>
                    </a:lnTo>
                    <a:lnTo>
                      <a:pt x="2" y="14"/>
                    </a:lnTo>
                    <a:lnTo>
                      <a:pt x="2" y="13"/>
                    </a:lnTo>
                    <a:lnTo>
                      <a:pt x="2" y="12"/>
                    </a:lnTo>
                    <a:lnTo>
                      <a:pt x="2" y="11"/>
                    </a:lnTo>
                    <a:lnTo>
                      <a:pt x="3" y="11"/>
                    </a:lnTo>
                    <a:lnTo>
                      <a:pt x="3" y="10"/>
                    </a:lnTo>
                    <a:lnTo>
                      <a:pt x="3" y="9"/>
                    </a:lnTo>
                    <a:lnTo>
                      <a:pt x="3" y="8"/>
                    </a:lnTo>
                    <a:lnTo>
                      <a:pt x="4" y="8"/>
                    </a:lnTo>
                    <a:lnTo>
                      <a:pt x="4" y="7"/>
                    </a:lnTo>
                    <a:lnTo>
                      <a:pt x="5" y="6"/>
                    </a:lnTo>
                    <a:lnTo>
                      <a:pt x="5" y="5"/>
                    </a:lnTo>
                    <a:lnTo>
                      <a:pt x="6" y="4"/>
                    </a:lnTo>
                    <a:lnTo>
                      <a:pt x="6" y="3"/>
                    </a:lnTo>
                    <a:lnTo>
                      <a:pt x="7" y="3"/>
                    </a:lnTo>
                    <a:lnTo>
                      <a:pt x="7" y="2"/>
                    </a:lnTo>
                    <a:lnTo>
                      <a:pt x="8" y="2"/>
                    </a:lnTo>
                    <a:lnTo>
                      <a:pt x="8" y="1"/>
                    </a:lnTo>
                    <a:lnTo>
                      <a:pt x="9" y="0"/>
                    </a:lnTo>
                    <a:lnTo>
                      <a:pt x="34" y="0"/>
                    </a:lnTo>
                    <a:lnTo>
                      <a:pt x="33" y="0"/>
                    </a:lnTo>
                    <a:lnTo>
                      <a:pt x="32" y="0"/>
                    </a:lnTo>
                    <a:lnTo>
                      <a:pt x="24" y="3"/>
                    </a:lnTo>
                    <a:lnTo>
                      <a:pt x="23" y="3"/>
                    </a:lnTo>
                    <a:lnTo>
                      <a:pt x="14" y="12"/>
                    </a:lnTo>
                    <a:lnTo>
                      <a:pt x="14" y="13"/>
                    </a:lnTo>
                    <a:lnTo>
                      <a:pt x="13" y="14"/>
                    </a:lnTo>
                    <a:lnTo>
                      <a:pt x="13" y="15"/>
                    </a:lnTo>
                    <a:lnTo>
                      <a:pt x="13" y="16"/>
                    </a:lnTo>
                    <a:lnTo>
                      <a:pt x="12" y="17"/>
                    </a:lnTo>
                    <a:lnTo>
                      <a:pt x="12" y="18"/>
                    </a:lnTo>
                    <a:lnTo>
                      <a:pt x="12" y="19"/>
                    </a:lnTo>
                    <a:lnTo>
                      <a:pt x="12" y="20"/>
                    </a:lnTo>
                    <a:lnTo>
                      <a:pt x="12" y="21"/>
                    </a:lnTo>
                    <a:lnTo>
                      <a:pt x="12" y="22"/>
                    </a:lnTo>
                    <a:lnTo>
                      <a:pt x="12" y="23"/>
                    </a:lnTo>
                    <a:lnTo>
                      <a:pt x="12" y="27"/>
                    </a:lnTo>
                    <a:lnTo>
                      <a:pt x="13" y="28"/>
                    </a:lnTo>
                    <a:lnTo>
                      <a:pt x="13" y="29"/>
                    </a:lnTo>
                    <a:lnTo>
                      <a:pt x="13" y="30"/>
                    </a:lnTo>
                    <a:lnTo>
                      <a:pt x="18" y="37"/>
                    </a:lnTo>
                    <a:lnTo>
                      <a:pt x="19" y="38"/>
                    </a:lnTo>
                    <a:lnTo>
                      <a:pt x="20" y="39"/>
                    </a:lnTo>
                    <a:lnTo>
                      <a:pt x="21" y="40"/>
                    </a:lnTo>
                    <a:lnTo>
                      <a:pt x="22" y="40"/>
                    </a:lnTo>
                    <a:lnTo>
                      <a:pt x="23" y="41"/>
                    </a:lnTo>
                    <a:lnTo>
                      <a:pt x="24" y="41"/>
                    </a:lnTo>
                    <a:lnTo>
                      <a:pt x="30" y="43"/>
                    </a:lnTo>
                    <a:lnTo>
                      <a:pt x="31" y="44"/>
                    </a:lnTo>
                    <a:lnTo>
                      <a:pt x="32" y="44"/>
                    </a:lnTo>
                    <a:lnTo>
                      <a:pt x="33" y="44"/>
                    </a:lnTo>
                    <a:lnTo>
                      <a:pt x="34" y="44"/>
                    </a:lnTo>
                  </a:path>
                </a:pathLst>
              </a:custGeom>
              <a:solidFill>
                <a:srgbClr val="E866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45" name="未知"/>
              <p:cNvSpPr>
                <a:spLocks/>
              </p:cNvSpPr>
              <p:nvPr/>
            </p:nvSpPr>
            <p:spPr bwMode="auto">
              <a:xfrm>
                <a:off x="480" y="919"/>
                <a:ext cx="13" cy="18"/>
              </a:xfrm>
              <a:custGeom>
                <a:avLst/>
                <a:gdLst>
                  <a:gd name="T0" fmla="*/ 0 w 33"/>
                  <a:gd name="T1" fmla="*/ 0 h 44"/>
                  <a:gd name="T2" fmla="*/ 0 w 33"/>
                  <a:gd name="T3" fmla="*/ 0 h 44"/>
                  <a:gd name="T4" fmla="*/ 0 w 33"/>
                  <a:gd name="T5" fmla="*/ 0 h 44"/>
                  <a:gd name="T6" fmla="*/ 0 w 33"/>
                  <a:gd name="T7" fmla="*/ 0 h 44"/>
                  <a:gd name="T8" fmla="*/ 0 w 33"/>
                  <a:gd name="T9" fmla="*/ 0 h 44"/>
                  <a:gd name="T10" fmla="*/ 0 w 33"/>
                  <a:gd name="T11" fmla="*/ 0 h 44"/>
                  <a:gd name="T12" fmla="*/ 0 w 33"/>
                  <a:gd name="T13" fmla="*/ 0 h 44"/>
                  <a:gd name="T14" fmla="*/ 0 w 33"/>
                  <a:gd name="T15" fmla="*/ 0 h 44"/>
                  <a:gd name="T16" fmla="*/ 0 w 33"/>
                  <a:gd name="T17" fmla="*/ 0 h 44"/>
                  <a:gd name="T18" fmla="*/ 0 w 33"/>
                  <a:gd name="T19" fmla="*/ 0 h 44"/>
                  <a:gd name="T20" fmla="*/ 0 w 33"/>
                  <a:gd name="T21" fmla="*/ 0 h 44"/>
                  <a:gd name="T22" fmla="*/ 0 w 33"/>
                  <a:gd name="T23" fmla="*/ 0 h 44"/>
                  <a:gd name="T24" fmla="*/ 0 w 33"/>
                  <a:gd name="T25" fmla="*/ 0 h 44"/>
                  <a:gd name="T26" fmla="*/ 0 w 33"/>
                  <a:gd name="T27" fmla="*/ 0 h 44"/>
                  <a:gd name="T28" fmla="*/ 0 w 33"/>
                  <a:gd name="T29" fmla="*/ 0 h 44"/>
                  <a:gd name="T30" fmla="*/ 0 w 33"/>
                  <a:gd name="T31" fmla="*/ 0 h 44"/>
                  <a:gd name="T32" fmla="*/ 0 w 33"/>
                  <a:gd name="T33" fmla="*/ 0 h 44"/>
                  <a:gd name="T34" fmla="*/ 0 w 33"/>
                  <a:gd name="T35" fmla="*/ 0 h 44"/>
                  <a:gd name="T36" fmla="*/ 0 w 33"/>
                  <a:gd name="T37" fmla="*/ 0 h 44"/>
                  <a:gd name="T38" fmla="*/ 0 w 33"/>
                  <a:gd name="T39" fmla="*/ 0 h 44"/>
                  <a:gd name="T40" fmla="*/ 0 w 33"/>
                  <a:gd name="T41" fmla="*/ 0 h 44"/>
                  <a:gd name="T42" fmla="*/ 0 w 33"/>
                  <a:gd name="T43" fmla="*/ 0 h 44"/>
                  <a:gd name="T44" fmla="*/ 0 w 33"/>
                  <a:gd name="T45" fmla="*/ 0 h 44"/>
                  <a:gd name="T46" fmla="*/ 0 w 33"/>
                  <a:gd name="T47" fmla="*/ 0 h 44"/>
                  <a:gd name="T48" fmla="*/ 0 w 33"/>
                  <a:gd name="T49" fmla="*/ 0 h 44"/>
                  <a:gd name="T50" fmla="*/ 0 w 33"/>
                  <a:gd name="T51" fmla="*/ 0 h 44"/>
                  <a:gd name="T52" fmla="*/ 0 w 33"/>
                  <a:gd name="T53" fmla="*/ 0 h 44"/>
                  <a:gd name="T54" fmla="*/ 0 w 33"/>
                  <a:gd name="T55" fmla="*/ 0 h 44"/>
                  <a:gd name="T56" fmla="*/ 0 w 33"/>
                  <a:gd name="T57" fmla="*/ 0 h 44"/>
                  <a:gd name="T58" fmla="*/ 0 w 33"/>
                  <a:gd name="T59" fmla="*/ 0 h 44"/>
                  <a:gd name="T60" fmla="*/ 0 w 33"/>
                  <a:gd name="T61" fmla="*/ 0 h 44"/>
                  <a:gd name="T62" fmla="*/ 0 w 33"/>
                  <a:gd name="T63" fmla="*/ 0 h 44"/>
                  <a:gd name="T64" fmla="*/ 0 w 33"/>
                  <a:gd name="T65" fmla="*/ 0 h 44"/>
                  <a:gd name="T66" fmla="*/ 0 w 33"/>
                  <a:gd name="T67" fmla="*/ 0 h 44"/>
                  <a:gd name="T68" fmla="*/ 0 w 33"/>
                  <a:gd name="T69" fmla="*/ 0 h 44"/>
                  <a:gd name="T70" fmla="*/ 0 w 33"/>
                  <a:gd name="T71" fmla="*/ 0 h 44"/>
                  <a:gd name="T72" fmla="*/ 0 w 33"/>
                  <a:gd name="T73" fmla="*/ 0 h 44"/>
                  <a:gd name="T74" fmla="*/ 0 w 33"/>
                  <a:gd name="T75" fmla="*/ 0 h 44"/>
                  <a:gd name="T76" fmla="*/ 0 w 33"/>
                  <a:gd name="T77" fmla="*/ 0 h 44"/>
                  <a:gd name="T78" fmla="*/ 0 w 33"/>
                  <a:gd name="T79" fmla="*/ 0 h 44"/>
                  <a:gd name="T80" fmla="*/ 0 w 33"/>
                  <a:gd name="T81" fmla="*/ 0 h 44"/>
                  <a:gd name="T82" fmla="*/ 0 w 33"/>
                  <a:gd name="T83" fmla="*/ 0 h 44"/>
                  <a:gd name="T84" fmla="*/ 0 w 33"/>
                  <a:gd name="T85" fmla="*/ 0 h 44"/>
                  <a:gd name="T86" fmla="*/ 0 w 33"/>
                  <a:gd name="T87" fmla="*/ 0 h 44"/>
                  <a:gd name="T88" fmla="*/ 0 w 33"/>
                  <a:gd name="T89" fmla="*/ 0 h 44"/>
                  <a:gd name="T90" fmla="*/ 0 w 33"/>
                  <a:gd name="T91" fmla="*/ 0 h 44"/>
                  <a:gd name="T92" fmla="*/ 0 w 33"/>
                  <a:gd name="T93" fmla="*/ 0 h 44"/>
                  <a:gd name="T94" fmla="*/ 0 w 33"/>
                  <a:gd name="T95" fmla="*/ 0 h 44"/>
                  <a:gd name="T96" fmla="*/ 0 w 33"/>
                  <a:gd name="T97" fmla="*/ 0 h 44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0" t="0" r="r" b="b"/>
                <a:pathLst>
                  <a:path w="33" h="44">
                    <a:moveTo>
                      <a:pt x="0" y="44"/>
                    </a:moveTo>
                    <a:lnTo>
                      <a:pt x="3" y="43"/>
                    </a:lnTo>
                    <a:lnTo>
                      <a:pt x="4" y="43"/>
                    </a:lnTo>
                    <a:lnTo>
                      <a:pt x="5" y="43"/>
                    </a:lnTo>
                    <a:lnTo>
                      <a:pt x="6" y="43"/>
                    </a:lnTo>
                    <a:lnTo>
                      <a:pt x="7" y="42"/>
                    </a:lnTo>
                    <a:lnTo>
                      <a:pt x="8" y="42"/>
                    </a:lnTo>
                    <a:lnTo>
                      <a:pt x="9" y="42"/>
                    </a:lnTo>
                    <a:lnTo>
                      <a:pt x="9" y="41"/>
                    </a:lnTo>
                    <a:lnTo>
                      <a:pt x="16" y="36"/>
                    </a:lnTo>
                    <a:lnTo>
                      <a:pt x="17" y="35"/>
                    </a:lnTo>
                    <a:lnTo>
                      <a:pt x="18" y="33"/>
                    </a:lnTo>
                    <a:lnTo>
                      <a:pt x="19" y="32"/>
                    </a:lnTo>
                    <a:lnTo>
                      <a:pt x="19" y="31"/>
                    </a:lnTo>
                    <a:lnTo>
                      <a:pt x="20" y="30"/>
                    </a:lnTo>
                    <a:lnTo>
                      <a:pt x="20" y="29"/>
                    </a:lnTo>
                    <a:lnTo>
                      <a:pt x="21" y="27"/>
                    </a:lnTo>
                    <a:lnTo>
                      <a:pt x="21" y="26"/>
                    </a:lnTo>
                    <a:lnTo>
                      <a:pt x="21" y="25"/>
                    </a:lnTo>
                    <a:lnTo>
                      <a:pt x="21" y="24"/>
                    </a:lnTo>
                    <a:lnTo>
                      <a:pt x="21" y="23"/>
                    </a:lnTo>
                    <a:lnTo>
                      <a:pt x="21" y="22"/>
                    </a:lnTo>
                    <a:lnTo>
                      <a:pt x="21" y="21"/>
                    </a:lnTo>
                    <a:lnTo>
                      <a:pt x="21" y="20"/>
                    </a:lnTo>
                    <a:lnTo>
                      <a:pt x="21" y="19"/>
                    </a:lnTo>
                    <a:lnTo>
                      <a:pt x="21" y="18"/>
                    </a:lnTo>
                    <a:lnTo>
                      <a:pt x="21" y="17"/>
                    </a:lnTo>
                    <a:lnTo>
                      <a:pt x="20" y="15"/>
                    </a:lnTo>
                    <a:lnTo>
                      <a:pt x="20" y="14"/>
                    </a:lnTo>
                    <a:lnTo>
                      <a:pt x="19" y="13"/>
                    </a:lnTo>
                    <a:lnTo>
                      <a:pt x="17" y="9"/>
                    </a:lnTo>
                    <a:lnTo>
                      <a:pt x="16" y="8"/>
                    </a:lnTo>
                    <a:lnTo>
                      <a:pt x="15" y="7"/>
                    </a:lnTo>
                    <a:lnTo>
                      <a:pt x="13" y="5"/>
                    </a:lnTo>
                    <a:lnTo>
                      <a:pt x="12" y="4"/>
                    </a:lnTo>
                    <a:lnTo>
                      <a:pt x="11" y="4"/>
                    </a:lnTo>
                    <a:lnTo>
                      <a:pt x="11" y="3"/>
                    </a:lnTo>
                    <a:lnTo>
                      <a:pt x="3" y="0"/>
                    </a:lnTo>
                    <a:lnTo>
                      <a:pt x="2" y="0"/>
                    </a:lnTo>
                    <a:lnTo>
                      <a:pt x="1" y="0"/>
                    </a:lnTo>
                    <a:lnTo>
                      <a:pt x="0" y="0"/>
                    </a:lnTo>
                    <a:lnTo>
                      <a:pt x="24" y="0"/>
                    </a:lnTo>
                    <a:lnTo>
                      <a:pt x="25" y="0"/>
                    </a:lnTo>
                    <a:lnTo>
                      <a:pt x="25" y="1"/>
                    </a:lnTo>
                    <a:lnTo>
                      <a:pt x="26" y="1"/>
                    </a:lnTo>
                    <a:lnTo>
                      <a:pt x="26" y="2"/>
                    </a:lnTo>
                    <a:lnTo>
                      <a:pt x="26" y="3"/>
                    </a:lnTo>
                    <a:lnTo>
                      <a:pt x="27" y="3"/>
                    </a:lnTo>
                    <a:lnTo>
                      <a:pt x="27" y="4"/>
                    </a:lnTo>
                    <a:lnTo>
                      <a:pt x="28" y="4"/>
                    </a:lnTo>
                    <a:lnTo>
                      <a:pt x="28" y="5"/>
                    </a:lnTo>
                    <a:lnTo>
                      <a:pt x="28" y="6"/>
                    </a:lnTo>
                    <a:lnTo>
                      <a:pt x="29" y="7"/>
                    </a:lnTo>
                    <a:lnTo>
                      <a:pt x="29" y="8"/>
                    </a:lnTo>
                    <a:lnTo>
                      <a:pt x="33" y="20"/>
                    </a:lnTo>
                    <a:lnTo>
                      <a:pt x="33" y="21"/>
                    </a:lnTo>
                    <a:lnTo>
                      <a:pt x="33" y="22"/>
                    </a:lnTo>
                    <a:lnTo>
                      <a:pt x="33" y="23"/>
                    </a:lnTo>
                    <a:lnTo>
                      <a:pt x="32" y="27"/>
                    </a:lnTo>
                    <a:lnTo>
                      <a:pt x="32" y="28"/>
                    </a:lnTo>
                    <a:lnTo>
                      <a:pt x="32" y="30"/>
                    </a:lnTo>
                    <a:lnTo>
                      <a:pt x="29" y="38"/>
                    </a:lnTo>
                    <a:lnTo>
                      <a:pt x="28" y="38"/>
                    </a:lnTo>
                    <a:lnTo>
                      <a:pt x="28" y="39"/>
                    </a:lnTo>
                    <a:lnTo>
                      <a:pt x="28" y="40"/>
                    </a:lnTo>
                    <a:lnTo>
                      <a:pt x="27" y="40"/>
                    </a:lnTo>
                    <a:lnTo>
                      <a:pt x="27" y="41"/>
                    </a:lnTo>
                    <a:lnTo>
                      <a:pt x="26" y="41"/>
                    </a:lnTo>
                    <a:lnTo>
                      <a:pt x="26" y="42"/>
                    </a:lnTo>
                    <a:lnTo>
                      <a:pt x="25" y="43"/>
                    </a:lnTo>
                    <a:lnTo>
                      <a:pt x="25" y="44"/>
                    </a:lnTo>
                  </a:path>
                </a:pathLst>
              </a:custGeom>
              <a:solidFill>
                <a:srgbClr val="E866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46" name="未知"/>
              <p:cNvSpPr>
                <a:spLocks/>
              </p:cNvSpPr>
              <p:nvPr/>
            </p:nvSpPr>
            <p:spPr bwMode="auto">
              <a:xfrm>
                <a:off x="470" y="915"/>
                <a:ext cx="20" cy="4"/>
              </a:xfrm>
              <a:custGeom>
                <a:avLst/>
                <a:gdLst>
                  <a:gd name="T0" fmla="*/ 0 w 49"/>
                  <a:gd name="T1" fmla="*/ 0 h 11"/>
                  <a:gd name="T2" fmla="*/ 0 w 49"/>
                  <a:gd name="T3" fmla="*/ 0 h 11"/>
                  <a:gd name="T4" fmla="*/ 0 w 49"/>
                  <a:gd name="T5" fmla="*/ 0 h 11"/>
                  <a:gd name="T6" fmla="*/ 0 w 49"/>
                  <a:gd name="T7" fmla="*/ 0 h 11"/>
                  <a:gd name="T8" fmla="*/ 0 w 49"/>
                  <a:gd name="T9" fmla="*/ 0 h 11"/>
                  <a:gd name="T10" fmla="*/ 0 w 49"/>
                  <a:gd name="T11" fmla="*/ 0 h 11"/>
                  <a:gd name="T12" fmla="*/ 0 w 49"/>
                  <a:gd name="T13" fmla="*/ 0 h 11"/>
                  <a:gd name="T14" fmla="*/ 0 w 49"/>
                  <a:gd name="T15" fmla="*/ 0 h 11"/>
                  <a:gd name="T16" fmla="*/ 0 w 49"/>
                  <a:gd name="T17" fmla="*/ 0 h 11"/>
                  <a:gd name="T18" fmla="*/ 0 w 49"/>
                  <a:gd name="T19" fmla="*/ 0 h 11"/>
                  <a:gd name="T20" fmla="*/ 0 w 49"/>
                  <a:gd name="T21" fmla="*/ 0 h 11"/>
                  <a:gd name="T22" fmla="*/ 0 w 49"/>
                  <a:gd name="T23" fmla="*/ 0 h 11"/>
                  <a:gd name="T24" fmla="*/ 0 w 49"/>
                  <a:gd name="T25" fmla="*/ 0 h 11"/>
                  <a:gd name="T26" fmla="*/ 0 w 49"/>
                  <a:gd name="T27" fmla="*/ 0 h 11"/>
                  <a:gd name="T28" fmla="*/ 0 w 49"/>
                  <a:gd name="T29" fmla="*/ 0 h 11"/>
                  <a:gd name="T30" fmla="*/ 0 w 49"/>
                  <a:gd name="T31" fmla="*/ 0 h 11"/>
                  <a:gd name="T32" fmla="*/ 0 w 49"/>
                  <a:gd name="T33" fmla="*/ 0 h 11"/>
                  <a:gd name="T34" fmla="*/ 0 w 49"/>
                  <a:gd name="T35" fmla="*/ 0 h 11"/>
                  <a:gd name="T36" fmla="*/ 0 w 49"/>
                  <a:gd name="T37" fmla="*/ 0 h 11"/>
                  <a:gd name="T38" fmla="*/ 0 w 49"/>
                  <a:gd name="T39" fmla="*/ 0 h 11"/>
                  <a:gd name="T40" fmla="*/ 0 w 49"/>
                  <a:gd name="T41" fmla="*/ 0 h 11"/>
                  <a:gd name="T42" fmla="*/ 0 w 49"/>
                  <a:gd name="T43" fmla="*/ 0 h 11"/>
                  <a:gd name="T44" fmla="*/ 0 w 49"/>
                  <a:gd name="T45" fmla="*/ 0 h 11"/>
                  <a:gd name="T46" fmla="*/ 0 w 49"/>
                  <a:gd name="T47" fmla="*/ 0 h 11"/>
                  <a:gd name="T48" fmla="*/ 0 w 49"/>
                  <a:gd name="T49" fmla="*/ 0 h 11"/>
                  <a:gd name="T50" fmla="*/ 0 w 49"/>
                  <a:gd name="T51" fmla="*/ 0 h 11"/>
                  <a:gd name="T52" fmla="*/ 0 w 49"/>
                  <a:gd name="T53" fmla="*/ 0 h 11"/>
                  <a:gd name="T54" fmla="*/ 0 w 49"/>
                  <a:gd name="T55" fmla="*/ 0 h 11"/>
                  <a:gd name="T56" fmla="*/ 0 w 49"/>
                  <a:gd name="T57" fmla="*/ 0 h 11"/>
                  <a:gd name="T58" fmla="*/ 0 w 49"/>
                  <a:gd name="T59" fmla="*/ 0 h 11"/>
                  <a:gd name="T60" fmla="*/ 0 w 49"/>
                  <a:gd name="T61" fmla="*/ 0 h 11"/>
                  <a:gd name="T62" fmla="*/ 0 w 49"/>
                  <a:gd name="T63" fmla="*/ 0 h 11"/>
                  <a:gd name="T64" fmla="*/ 0 w 49"/>
                  <a:gd name="T65" fmla="*/ 0 h 11"/>
                  <a:gd name="T66" fmla="*/ 0 w 49"/>
                  <a:gd name="T67" fmla="*/ 0 h 11"/>
                  <a:gd name="T68" fmla="*/ 0 w 49"/>
                  <a:gd name="T69" fmla="*/ 0 h 11"/>
                  <a:gd name="T70" fmla="*/ 0 w 49"/>
                  <a:gd name="T71" fmla="*/ 0 h 11"/>
                  <a:gd name="T72" fmla="*/ 0 w 49"/>
                  <a:gd name="T73" fmla="*/ 0 h 11"/>
                  <a:gd name="T74" fmla="*/ 0 w 49"/>
                  <a:gd name="T75" fmla="*/ 0 h 11"/>
                  <a:gd name="T76" fmla="*/ 0 w 49"/>
                  <a:gd name="T77" fmla="*/ 0 h 11"/>
                  <a:gd name="T78" fmla="*/ 0 w 49"/>
                  <a:gd name="T79" fmla="*/ 0 h 11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</a:gdLst>
                <a:ahLst/>
                <a:cxnLst>
                  <a:cxn ang="T80">
                    <a:pos x="T0" y="T1"/>
                  </a:cxn>
                  <a:cxn ang="T81">
                    <a:pos x="T2" y="T3"/>
                  </a:cxn>
                  <a:cxn ang="T82">
                    <a:pos x="T4" y="T5"/>
                  </a:cxn>
                  <a:cxn ang="T83">
                    <a:pos x="T6" y="T7"/>
                  </a:cxn>
                  <a:cxn ang="T84">
                    <a:pos x="T8" y="T9"/>
                  </a:cxn>
                  <a:cxn ang="T85">
                    <a:pos x="T10" y="T11"/>
                  </a:cxn>
                  <a:cxn ang="T86">
                    <a:pos x="T12" y="T13"/>
                  </a:cxn>
                  <a:cxn ang="T87">
                    <a:pos x="T14" y="T15"/>
                  </a:cxn>
                  <a:cxn ang="T88">
                    <a:pos x="T16" y="T17"/>
                  </a:cxn>
                  <a:cxn ang="T89">
                    <a:pos x="T18" y="T19"/>
                  </a:cxn>
                  <a:cxn ang="T90">
                    <a:pos x="T20" y="T21"/>
                  </a:cxn>
                  <a:cxn ang="T91">
                    <a:pos x="T22" y="T23"/>
                  </a:cxn>
                  <a:cxn ang="T92">
                    <a:pos x="T24" y="T25"/>
                  </a:cxn>
                  <a:cxn ang="T93">
                    <a:pos x="T26" y="T27"/>
                  </a:cxn>
                  <a:cxn ang="T94">
                    <a:pos x="T28" y="T29"/>
                  </a:cxn>
                  <a:cxn ang="T95">
                    <a:pos x="T30" y="T31"/>
                  </a:cxn>
                  <a:cxn ang="T96">
                    <a:pos x="T32" y="T33"/>
                  </a:cxn>
                  <a:cxn ang="T97">
                    <a:pos x="T34" y="T35"/>
                  </a:cxn>
                  <a:cxn ang="T98">
                    <a:pos x="T36" y="T37"/>
                  </a:cxn>
                  <a:cxn ang="T99">
                    <a:pos x="T38" y="T39"/>
                  </a:cxn>
                  <a:cxn ang="T100">
                    <a:pos x="T40" y="T41"/>
                  </a:cxn>
                  <a:cxn ang="T101">
                    <a:pos x="T42" y="T43"/>
                  </a:cxn>
                  <a:cxn ang="T102">
                    <a:pos x="T44" y="T45"/>
                  </a:cxn>
                  <a:cxn ang="T103">
                    <a:pos x="T46" y="T47"/>
                  </a:cxn>
                  <a:cxn ang="T104">
                    <a:pos x="T48" y="T49"/>
                  </a:cxn>
                  <a:cxn ang="T105">
                    <a:pos x="T50" y="T51"/>
                  </a:cxn>
                  <a:cxn ang="T106">
                    <a:pos x="T52" y="T53"/>
                  </a:cxn>
                  <a:cxn ang="T107">
                    <a:pos x="T54" y="T55"/>
                  </a:cxn>
                  <a:cxn ang="T108">
                    <a:pos x="T56" y="T57"/>
                  </a:cxn>
                  <a:cxn ang="T109">
                    <a:pos x="T58" y="T59"/>
                  </a:cxn>
                  <a:cxn ang="T110">
                    <a:pos x="T60" y="T61"/>
                  </a:cxn>
                  <a:cxn ang="T111">
                    <a:pos x="T62" y="T63"/>
                  </a:cxn>
                  <a:cxn ang="T112">
                    <a:pos x="T64" y="T65"/>
                  </a:cxn>
                  <a:cxn ang="T113">
                    <a:pos x="T66" y="T67"/>
                  </a:cxn>
                  <a:cxn ang="T114">
                    <a:pos x="T68" y="T69"/>
                  </a:cxn>
                  <a:cxn ang="T115">
                    <a:pos x="T70" y="T71"/>
                  </a:cxn>
                  <a:cxn ang="T116">
                    <a:pos x="T72" y="T73"/>
                  </a:cxn>
                  <a:cxn ang="T117">
                    <a:pos x="T74" y="T75"/>
                  </a:cxn>
                  <a:cxn ang="T118">
                    <a:pos x="T76" y="T77"/>
                  </a:cxn>
                  <a:cxn ang="T119">
                    <a:pos x="T78" y="T79"/>
                  </a:cxn>
                </a:cxnLst>
                <a:rect l="0" t="0" r="r" b="b"/>
                <a:pathLst>
                  <a:path w="49" h="11">
                    <a:moveTo>
                      <a:pt x="0" y="11"/>
                    </a:moveTo>
                    <a:lnTo>
                      <a:pt x="0" y="10"/>
                    </a:lnTo>
                    <a:lnTo>
                      <a:pt x="1" y="10"/>
                    </a:lnTo>
                    <a:lnTo>
                      <a:pt x="2" y="9"/>
                    </a:lnTo>
                    <a:lnTo>
                      <a:pt x="3" y="8"/>
                    </a:lnTo>
                    <a:lnTo>
                      <a:pt x="4" y="7"/>
                    </a:lnTo>
                    <a:lnTo>
                      <a:pt x="5" y="6"/>
                    </a:lnTo>
                    <a:lnTo>
                      <a:pt x="6" y="5"/>
                    </a:lnTo>
                    <a:lnTo>
                      <a:pt x="7" y="5"/>
                    </a:lnTo>
                    <a:lnTo>
                      <a:pt x="8" y="4"/>
                    </a:lnTo>
                    <a:lnTo>
                      <a:pt x="10" y="3"/>
                    </a:lnTo>
                    <a:lnTo>
                      <a:pt x="11" y="3"/>
                    </a:lnTo>
                    <a:lnTo>
                      <a:pt x="12" y="2"/>
                    </a:lnTo>
                    <a:lnTo>
                      <a:pt x="13" y="2"/>
                    </a:lnTo>
                    <a:lnTo>
                      <a:pt x="14" y="1"/>
                    </a:lnTo>
                    <a:lnTo>
                      <a:pt x="16" y="1"/>
                    </a:lnTo>
                    <a:lnTo>
                      <a:pt x="17" y="1"/>
                    </a:lnTo>
                    <a:lnTo>
                      <a:pt x="18" y="0"/>
                    </a:lnTo>
                    <a:lnTo>
                      <a:pt x="19" y="0"/>
                    </a:lnTo>
                    <a:lnTo>
                      <a:pt x="21" y="0"/>
                    </a:lnTo>
                    <a:lnTo>
                      <a:pt x="23" y="0"/>
                    </a:lnTo>
                    <a:lnTo>
                      <a:pt x="25" y="0"/>
                    </a:lnTo>
                    <a:lnTo>
                      <a:pt x="26" y="0"/>
                    </a:lnTo>
                    <a:lnTo>
                      <a:pt x="27" y="0"/>
                    </a:lnTo>
                    <a:lnTo>
                      <a:pt x="28" y="0"/>
                    </a:lnTo>
                    <a:lnTo>
                      <a:pt x="30" y="0"/>
                    </a:lnTo>
                    <a:lnTo>
                      <a:pt x="34" y="1"/>
                    </a:lnTo>
                    <a:lnTo>
                      <a:pt x="35" y="1"/>
                    </a:lnTo>
                    <a:lnTo>
                      <a:pt x="36" y="2"/>
                    </a:lnTo>
                    <a:lnTo>
                      <a:pt x="37" y="2"/>
                    </a:lnTo>
                    <a:lnTo>
                      <a:pt x="38" y="3"/>
                    </a:lnTo>
                    <a:lnTo>
                      <a:pt x="40" y="3"/>
                    </a:lnTo>
                    <a:lnTo>
                      <a:pt x="41" y="4"/>
                    </a:lnTo>
                    <a:lnTo>
                      <a:pt x="42" y="5"/>
                    </a:lnTo>
                    <a:lnTo>
                      <a:pt x="43" y="5"/>
                    </a:lnTo>
                    <a:lnTo>
                      <a:pt x="46" y="8"/>
                    </a:lnTo>
                    <a:lnTo>
                      <a:pt x="47" y="9"/>
                    </a:lnTo>
                    <a:lnTo>
                      <a:pt x="48" y="10"/>
                    </a:lnTo>
                    <a:lnTo>
                      <a:pt x="49" y="10"/>
                    </a:lnTo>
                    <a:lnTo>
                      <a:pt x="49" y="11"/>
                    </a:lnTo>
                  </a:path>
                </a:pathLst>
              </a:custGeom>
              <a:solidFill>
                <a:srgbClr val="E866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47" name="未知"/>
              <p:cNvSpPr>
                <a:spLocks/>
              </p:cNvSpPr>
              <p:nvPr/>
            </p:nvSpPr>
            <p:spPr bwMode="auto">
              <a:xfrm>
                <a:off x="471" y="919"/>
                <a:ext cx="17" cy="18"/>
              </a:xfrm>
              <a:custGeom>
                <a:avLst/>
                <a:gdLst>
                  <a:gd name="T0" fmla="*/ 0 w 43"/>
                  <a:gd name="T1" fmla="*/ 0 h 44"/>
                  <a:gd name="T2" fmla="*/ 0 w 43"/>
                  <a:gd name="T3" fmla="*/ 0 h 44"/>
                  <a:gd name="T4" fmla="*/ 0 w 43"/>
                  <a:gd name="T5" fmla="*/ 0 h 44"/>
                  <a:gd name="T6" fmla="*/ 0 w 43"/>
                  <a:gd name="T7" fmla="*/ 0 h 44"/>
                  <a:gd name="T8" fmla="*/ 0 w 43"/>
                  <a:gd name="T9" fmla="*/ 0 h 44"/>
                  <a:gd name="T10" fmla="*/ 0 w 43"/>
                  <a:gd name="T11" fmla="*/ 0 h 44"/>
                  <a:gd name="T12" fmla="*/ 0 w 43"/>
                  <a:gd name="T13" fmla="*/ 0 h 44"/>
                  <a:gd name="T14" fmla="*/ 0 w 43"/>
                  <a:gd name="T15" fmla="*/ 0 h 44"/>
                  <a:gd name="T16" fmla="*/ 0 w 43"/>
                  <a:gd name="T17" fmla="*/ 0 h 44"/>
                  <a:gd name="T18" fmla="*/ 0 w 43"/>
                  <a:gd name="T19" fmla="*/ 0 h 44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43" h="44">
                    <a:moveTo>
                      <a:pt x="37" y="37"/>
                    </a:moveTo>
                    <a:lnTo>
                      <a:pt x="22" y="44"/>
                    </a:lnTo>
                    <a:lnTo>
                      <a:pt x="21" y="44"/>
                    </a:lnTo>
                    <a:lnTo>
                      <a:pt x="0" y="22"/>
                    </a:lnTo>
                    <a:lnTo>
                      <a:pt x="0" y="21"/>
                    </a:lnTo>
                    <a:lnTo>
                      <a:pt x="22" y="0"/>
                    </a:lnTo>
                    <a:lnTo>
                      <a:pt x="43" y="22"/>
                    </a:lnTo>
                    <a:lnTo>
                      <a:pt x="43" y="24"/>
                    </a:lnTo>
                    <a:lnTo>
                      <a:pt x="37" y="37"/>
                    </a:lnTo>
                    <a:close/>
                  </a:path>
                </a:pathLst>
              </a:custGeom>
              <a:noFill/>
              <a:ln w="63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48" name="未知"/>
              <p:cNvSpPr>
                <a:spLocks/>
              </p:cNvSpPr>
              <p:nvPr/>
            </p:nvSpPr>
            <p:spPr bwMode="auto">
              <a:xfrm>
                <a:off x="466" y="915"/>
                <a:ext cx="27" cy="26"/>
              </a:xfrm>
              <a:custGeom>
                <a:avLst/>
                <a:gdLst>
                  <a:gd name="T0" fmla="*/ 0 w 67"/>
                  <a:gd name="T1" fmla="*/ 0 h 66"/>
                  <a:gd name="T2" fmla="*/ 0 w 67"/>
                  <a:gd name="T3" fmla="*/ 0 h 66"/>
                  <a:gd name="T4" fmla="*/ 0 w 67"/>
                  <a:gd name="T5" fmla="*/ 0 h 66"/>
                  <a:gd name="T6" fmla="*/ 0 w 67"/>
                  <a:gd name="T7" fmla="*/ 0 h 66"/>
                  <a:gd name="T8" fmla="*/ 0 w 67"/>
                  <a:gd name="T9" fmla="*/ 0 h 66"/>
                  <a:gd name="T10" fmla="*/ 0 w 67"/>
                  <a:gd name="T11" fmla="*/ 0 h 66"/>
                  <a:gd name="T12" fmla="*/ 0 w 67"/>
                  <a:gd name="T13" fmla="*/ 0 h 66"/>
                  <a:gd name="T14" fmla="*/ 0 w 67"/>
                  <a:gd name="T15" fmla="*/ 0 h 66"/>
                  <a:gd name="T16" fmla="*/ 0 w 67"/>
                  <a:gd name="T17" fmla="*/ 0 h 66"/>
                  <a:gd name="T18" fmla="*/ 0 w 67"/>
                  <a:gd name="T19" fmla="*/ 0 h 6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67" h="66">
                    <a:moveTo>
                      <a:pt x="57" y="10"/>
                    </a:moveTo>
                    <a:lnTo>
                      <a:pt x="34" y="0"/>
                    </a:lnTo>
                    <a:lnTo>
                      <a:pt x="32" y="0"/>
                    </a:lnTo>
                    <a:lnTo>
                      <a:pt x="0" y="33"/>
                    </a:lnTo>
                    <a:lnTo>
                      <a:pt x="1" y="35"/>
                    </a:lnTo>
                    <a:lnTo>
                      <a:pt x="34" y="66"/>
                    </a:lnTo>
                    <a:lnTo>
                      <a:pt x="35" y="66"/>
                    </a:lnTo>
                    <a:lnTo>
                      <a:pt x="67" y="33"/>
                    </a:lnTo>
                    <a:lnTo>
                      <a:pt x="67" y="32"/>
                    </a:lnTo>
                    <a:lnTo>
                      <a:pt x="57" y="10"/>
                    </a:lnTo>
                    <a:close/>
                  </a:path>
                </a:pathLst>
              </a:custGeom>
              <a:noFill/>
              <a:ln w="63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49" name="未知"/>
              <p:cNvSpPr>
                <a:spLocks/>
              </p:cNvSpPr>
              <p:nvPr/>
            </p:nvSpPr>
            <p:spPr bwMode="auto">
              <a:xfrm>
                <a:off x="505" y="854"/>
                <a:ext cx="43" cy="45"/>
              </a:xfrm>
              <a:custGeom>
                <a:avLst/>
                <a:gdLst>
                  <a:gd name="T0" fmla="*/ 0 w 108"/>
                  <a:gd name="T1" fmla="*/ 0 h 112"/>
                  <a:gd name="T2" fmla="*/ 0 w 108"/>
                  <a:gd name="T3" fmla="*/ 0 h 112"/>
                  <a:gd name="T4" fmla="*/ 0 w 108"/>
                  <a:gd name="T5" fmla="*/ 0 h 112"/>
                  <a:gd name="T6" fmla="*/ 0 w 108"/>
                  <a:gd name="T7" fmla="*/ 0 h 112"/>
                  <a:gd name="T8" fmla="*/ 0 w 108"/>
                  <a:gd name="T9" fmla="*/ 0 h 112"/>
                  <a:gd name="T10" fmla="*/ 0 w 108"/>
                  <a:gd name="T11" fmla="*/ 0 h 112"/>
                  <a:gd name="T12" fmla="*/ 0 w 108"/>
                  <a:gd name="T13" fmla="*/ 0 h 112"/>
                  <a:gd name="T14" fmla="*/ 0 w 108"/>
                  <a:gd name="T15" fmla="*/ 0 h 112"/>
                  <a:gd name="T16" fmla="*/ 0 w 108"/>
                  <a:gd name="T17" fmla="*/ 0 h 112"/>
                  <a:gd name="T18" fmla="*/ 0 w 108"/>
                  <a:gd name="T19" fmla="*/ 0 h 112"/>
                  <a:gd name="T20" fmla="*/ 0 w 108"/>
                  <a:gd name="T21" fmla="*/ 0 h 112"/>
                  <a:gd name="T22" fmla="*/ 0 w 108"/>
                  <a:gd name="T23" fmla="*/ 0 h 112"/>
                  <a:gd name="T24" fmla="*/ 0 w 108"/>
                  <a:gd name="T25" fmla="*/ 0 h 112"/>
                  <a:gd name="T26" fmla="*/ 0 w 108"/>
                  <a:gd name="T27" fmla="*/ 0 h 112"/>
                  <a:gd name="T28" fmla="*/ 0 w 108"/>
                  <a:gd name="T29" fmla="*/ 0 h 112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108" h="112">
                    <a:moveTo>
                      <a:pt x="24" y="86"/>
                    </a:moveTo>
                    <a:lnTo>
                      <a:pt x="65" y="41"/>
                    </a:lnTo>
                    <a:lnTo>
                      <a:pt x="66" y="37"/>
                    </a:lnTo>
                    <a:lnTo>
                      <a:pt x="108" y="112"/>
                    </a:lnTo>
                    <a:lnTo>
                      <a:pt x="66" y="37"/>
                    </a:lnTo>
                    <a:lnTo>
                      <a:pt x="66" y="36"/>
                    </a:lnTo>
                    <a:lnTo>
                      <a:pt x="65" y="35"/>
                    </a:lnTo>
                    <a:lnTo>
                      <a:pt x="64" y="35"/>
                    </a:lnTo>
                    <a:lnTo>
                      <a:pt x="18" y="74"/>
                    </a:lnTo>
                    <a:lnTo>
                      <a:pt x="0" y="0"/>
                    </a:lnTo>
                    <a:lnTo>
                      <a:pt x="18" y="74"/>
                    </a:lnTo>
                    <a:lnTo>
                      <a:pt x="23" y="86"/>
                    </a:lnTo>
                    <a:lnTo>
                      <a:pt x="24" y="86"/>
                    </a:lnTo>
                    <a:close/>
                  </a:path>
                </a:pathLst>
              </a:custGeom>
              <a:blipFill dpi="0" rotWithShape="0">
                <a:blip r:embed="rId5"/>
                <a:srcRect/>
                <a:stretch>
                  <a:fillRect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50" name="未知"/>
              <p:cNvSpPr>
                <a:spLocks/>
              </p:cNvSpPr>
              <p:nvPr/>
            </p:nvSpPr>
            <p:spPr bwMode="auto">
              <a:xfrm>
                <a:off x="492" y="867"/>
                <a:ext cx="27" cy="38"/>
              </a:xfrm>
              <a:custGeom>
                <a:avLst/>
                <a:gdLst>
                  <a:gd name="T0" fmla="*/ 0 w 66"/>
                  <a:gd name="T1" fmla="*/ 0 h 94"/>
                  <a:gd name="T2" fmla="*/ 0 w 66"/>
                  <a:gd name="T3" fmla="*/ 0 h 94"/>
                  <a:gd name="T4" fmla="*/ 0 w 66"/>
                  <a:gd name="T5" fmla="*/ 0 h 94"/>
                  <a:gd name="T6" fmla="*/ 0 w 66"/>
                  <a:gd name="T7" fmla="*/ 0 h 94"/>
                  <a:gd name="T8" fmla="*/ 0 w 66"/>
                  <a:gd name="T9" fmla="*/ 0 h 94"/>
                  <a:gd name="T10" fmla="*/ 0 w 66"/>
                  <a:gd name="T11" fmla="*/ 0 h 94"/>
                  <a:gd name="T12" fmla="*/ 0 w 66"/>
                  <a:gd name="T13" fmla="*/ 0 h 94"/>
                  <a:gd name="T14" fmla="*/ 0 w 66"/>
                  <a:gd name="T15" fmla="*/ 0 h 94"/>
                  <a:gd name="T16" fmla="*/ 0 w 66"/>
                  <a:gd name="T17" fmla="*/ 0 h 94"/>
                  <a:gd name="T18" fmla="*/ 0 w 66"/>
                  <a:gd name="T19" fmla="*/ 0 h 94"/>
                  <a:gd name="T20" fmla="*/ 0 w 66"/>
                  <a:gd name="T21" fmla="*/ 0 h 94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66" h="94">
                    <a:moveTo>
                      <a:pt x="46" y="58"/>
                    </a:moveTo>
                    <a:lnTo>
                      <a:pt x="55" y="54"/>
                    </a:lnTo>
                    <a:lnTo>
                      <a:pt x="66" y="94"/>
                    </a:lnTo>
                    <a:lnTo>
                      <a:pt x="55" y="54"/>
                    </a:lnTo>
                    <a:lnTo>
                      <a:pt x="50" y="42"/>
                    </a:lnTo>
                    <a:lnTo>
                      <a:pt x="43" y="56"/>
                    </a:lnTo>
                    <a:lnTo>
                      <a:pt x="0" y="0"/>
                    </a:lnTo>
                    <a:lnTo>
                      <a:pt x="43" y="56"/>
                    </a:lnTo>
                    <a:lnTo>
                      <a:pt x="43" y="57"/>
                    </a:lnTo>
                    <a:lnTo>
                      <a:pt x="45" y="59"/>
                    </a:lnTo>
                    <a:lnTo>
                      <a:pt x="46" y="58"/>
                    </a:lnTo>
                    <a:close/>
                  </a:path>
                </a:pathLst>
              </a:custGeom>
              <a:blipFill dpi="0" rotWithShape="0">
                <a:blip r:embed="rId6"/>
                <a:srcRect/>
                <a:stretch>
                  <a:fillRect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51" name="未知"/>
              <p:cNvSpPr>
                <a:spLocks/>
              </p:cNvSpPr>
              <p:nvPr/>
            </p:nvSpPr>
            <p:spPr bwMode="auto">
              <a:xfrm>
                <a:off x="510" y="868"/>
                <a:ext cx="22" cy="23"/>
              </a:xfrm>
              <a:custGeom>
                <a:avLst/>
                <a:gdLst>
                  <a:gd name="T0" fmla="*/ 0 w 55"/>
                  <a:gd name="T1" fmla="*/ 0 h 56"/>
                  <a:gd name="T2" fmla="*/ 0 w 55"/>
                  <a:gd name="T3" fmla="*/ 0 h 56"/>
                  <a:gd name="T4" fmla="*/ 0 w 55"/>
                  <a:gd name="T5" fmla="*/ 0 h 56"/>
                  <a:gd name="T6" fmla="*/ 0 w 55"/>
                  <a:gd name="T7" fmla="*/ 0 h 56"/>
                  <a:gd name="T8" fmla="*/ 0 w 55"/>
                  <a:gd name="T9" fmla="*/ 0 h 56"/>
                  <a:gd name="T10" fmla="*/ 0 w 55"/>
                  <a:gd name="T11" fmla="*/ 0 h 56"/>
                  <a:gd name="T12" fmla="*/ 0 w 55"/>
                  <a:gd name="T13" fmla="*/ 0 h 56"/>
                  <a:gd name="T14" fmla="*/ 0 w 55"/>
                  <a:gd name="T15" fmla="*/ 0 h 56"/>
                  <a:gd name="T16" fmla="*/ 0 w 55"/>
                  <a:gd name="T17" fmla="*/ 0 h 56"/>
                  <a:gd name="T18" fmla="*/ 0 w 55"/>
                  <a:gd name="T19" fmla="*/ 0 h 56"/>
                  <a:gd name="T20" fmla="*/ 0 w 55"/>
                  <a:gd name="T21" fmla="*/ 0 h 56"/>
                  <a:gd name="T22" fmla="*/ 0 w 55"/>
                  <a:gd name="T23" fmla="*/ 0 h 56"/>
                  <a:gd name="T24" fmla="*/ 0 w 55"/>
                  <a:gd name="T25" fmla="*/ 0 h 5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55" h="56">
                    <a:moveTo>
                      <a:pt x="30" y="37"/>
                    </a:moveTo>
                    <a:lnTo>
                      <a:pt x="2" y="56"/>
                    </a:lnTo>
                    <a:lnTo>
                      <a:pt x="0" y="53"/>
                    </a:lnTo>
                    <a:lnTo>
                      <a:pt x="0" y="52"/>
                    </a:lnTo>
                    <a:lnTo>
                      <a:pt x="41" y="7"/>
                    </a:lnTo>
                    <a:lnTo>
                      <a:pt x="54" y="0"/>
                    </a:lnTo>
                    <a:lnTo>
                      <a:pt x="55" y="1"/>
                    </a:lnTo>
                    <a:lnTo>
                      <a:pt x="55" y="2"/>
                    </a:lnTo>
                    <a:lnTo>
                      <a:pt x="55" y="3"/>
                    </a:lnTo>
                    <a:lnTo>
                      <a:pt x="30" y="37"/>
                    </a:lnTo>
                    <a:close/>
                  </a:path>
                </a:pathLst>
              </a:custGeom>
              <a:noFill/>
              <a:ln w="63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52" name="未知"/>
              <p:cNvSpPr>
                <a:spLocks/>
              </p:cNvSpPr>
              <p:nvPr/>
            </p:nvSpPr>
            <p:spPr bwMode="auto">
              <a:xfrm>
                <a:off x="480" y="848"/>
                <a:ext cx="110" cy="110"/>
              </a:xfrm>
              <a:custGeom>
                <a:avLst/>
                <a:gdLst>
                  <a:gd name="T0" fmla="*/ 0 w 276"/>
                  <a:gd name="T1" fmla="*/ 0 h 275"/>
                  <a:gd name="T2" fmla="*/ 0 w 276"/>
                  <a:gd name="T3" fmla="*/ 0 h 275"/>
                  <a:gd name="T4" fmla="*/ 0 w 276"/>
                  <a:gd name="T5" fmla="*/ 0 h 275"/>
                  <a:gd name="T6" fmla="*/ 0 w 276"/>
                  <a:gd name="T7" fmla="*/ 0 h 275"/>
                  <a:gd name="T8" fmla="*/ 0 w 276"/>
                  <a:gd name="T9" fmla="*/ 0 h 275"/>
                  <a:gd name="T10" fmla="*/ 0 w 276"/>
                  <a:gd name="T11" fmla="*/ 0 h 275"/>
                  <a:gd name="T12" fmla="*/ 0 w 276"/>
                  <a:gd name="T13" fmla="*/ 0 h 275"/>
                  <a:gd name="T14" fmla="*/ 0 w 276"/>
                  <a:gd name="T15" fmla="*/ 0 h 275"/>
                  <a:gd name="T16" fmla="*/ 0 w 276"/>
                  <a:gd name="T17" fmla="*/ 0 h 275"/>
                  <a:gd name="T18" fmla="*/ 0 w 276"/>
                  <a:gd name="T19" fmla="*/ 0 h 275"/>
                  <a:gd name="T20" fmla="*/ 0 w 276"/>
                  <a:gd name="T21" fmla="*/ 0 h 275"/>
                  <a:gd name="T22" fmla="*/ 0 w 276"/>
                  <a:gd name="T23" fmla="*/ 0 h 275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276" h="275">
                    <a:moveTo>
                      <a:pt x="244" y="242"/>
                    </a:moveTo>
                    <a:lnTo>
                      <a:pt x="257" y="231"/>
                    </a:lnTo>
                    <a:lnTo>
                      <a:pt x="276" y="275"/>
                    </a:lnTo>
                    <a:lnTo>
                      <a:pt x="257" y="231"/>
                    </a:lnTo>
                    <a:lnTo>
                      <a:pt x="44" y="19"/>
                    </a:lnTo>
                    <a:lnTo>
                      <a:pt x="34" y="33"/>
                    </a:lnTo>
                    <a:lnTo>
                      <a:pt x="0" y="0"/>
                    </a:lnTo>
                    <a:lnTo>
                      <a:pt x="34" y="33"/>
                    </a:lnTo>
                    <a:lnTo>
                      <a:pt x="34" y="35"/>
                    </a:lnTo>
                    <a:lnTo>
                      <a:pt x="222" y="233"/>
                    </a:lnTo>
                    <a:lnTo>
                      <a:pt x="242" y="242"/>
                    </a:lnTo>
                    <a:lnTo>
                      <a:pt x="244" y="242"/>
                    </a:lnTo>
                    <a:close/>
                  </a:path>
                </a:pathLst>
              </a:custGeom>
              <a:blipFill dpi="0" rotWithShape="0">
                <a:blip r:embed="rId7"/>
                <a:srcRect/>
                <a:stretch>
                  <a:fillRect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53" name="未知"/>
              <p:cNvSpPr>
                <a:spLocks/>
              </p:cNvSpPr>
              <p:nvPr/>
            </p:nvSpPr>
            <p:spPr bwMode="auto">
              <a:xfrm>
                <a:off x="490" y="843"/>
                <a:ext cx="104" cy="105"/>
              </a:xfrm>
              <a:custGeom>
                <a:avLst/>
                <a:gdLst>
                  <a:gd name="T0" fmla="*/ 0 w 262"/>
                  <a:gd name="T1" fmla="*/ 0 h 262"/>
                  <a:gd name="T2" fmla="*/ 0 w 262"/>
                  <a:gd name="T3" fmla="*/ 0 h 262"/>
                  <a:gd name="T4" fmla="*/ 0 w 262"/>
                  <a:gd name="T5" fmla="*/ 0 h 262"/>
                  <a:gd name="T6" fmla="*/ 0 w 262"/>
                  <a:gd name="T7" fmla="*/ 0 h 262"/>
                  <a:gd name="T8" fmla="*/ 0 w 262"/>
                  <a:gd name="T9" fmla="*/ 0 h 262"/>
                  <a:gd name="T10" fmla="*/ 0 w 262"/>
                  <a:gd name="T11" fmla="*/ 0 h 262"/>
                  <a:gd name="T12" fmla="*/ 0 w 262"/>
                  <a:gd name="T13" fmla="*/ 0 h 262"/>
                  <a:gd name="T14" fmla="*/ 0 w 262"/>
                  <a:gd name="T15" fmla="*/ 0 h 262"/>
                  <a:gd name="T16" fmla="*/ 0 w 262"/>
                  <a:gd name="T17" fmla="*/ 0 h 262"/>
                  <a:gd name="T18" fmla="*/ 0 w 262"/>
                  <a:gd name="T19" fmla="*/ 0 h 262"/>
                  <a:gd name="T20" fmla="*/ 0 w 262"/>
                  <a:gd name="T21" fmla="*/ 0 h 262"/>
                  <a:gd name="T22" fmla="*/ 0 w 262"/>
                  <a:gd name="T23" fmla="*/ 0 h 262"/>
                  <a:gd name="T24" fmla="*/ 0 w 262"/>
                  <a:gd name="T25" fmla="*/ 0 h 262"/>
                  <a:gd name="T26" fmla="*/ 0 w 262"/>
                  <a:gd name="T27" fmla="*/ 0 h 262"/>
                  <a:gd name="T28" fmla="*/ 0 w 262"/>
                  <a:gd name="T29" fmla="*/ 0 h 262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262" h="262">
                    <a:moveTo>
                      <a:pt x="232" y="241"/>
                    </a:moveTo>
                    <a:lnTo>
                      <a:pt x="232" y="239"/>
                    </a:lnTo>
                    <a:lnTo>
                      <a:pt x="232" y="238"/>
                    </a:lnTo>
                    <a:lnTo>
                      <a:pt x="262" y="262"/>
                    </a:lnTo>
                    <a:lnTo>
                      <a:pt x="232" y="238"/>
                    </a:lnTo>
                    <a:lnTo>
                      <a:pt x="232" y="236"/>
                    </a:lnTo>
                    <a:lnTo>
                      <a:pt x="43" y="39"/>
                    </a:lnTo>
                    <a:lnTo>
                      <a:pt x="24" y="29"/>
                    </a:lnTo>
                    <a:lnTo>
                      <a:pt x="22" y="29"/>
                    </a:lnTo>
                    <a:lnTo>
                      <a:pt x="20" y="30"/>
                    </a:lnTo>
                    <a:lnTo>
                      <a:pt x="19" y="30"/>
                    </a:lnTo>
                    <a:lnTo>
                      <a:pt x="0" y="0"/>
                    </a:lnTo>
                    <a:lnTo>
                      <a:pt x="19" y="30"/>
                    </a:lnTo>
                    <a:lnTo>
                      <a:pt x="232" y="242"/>
                    </a:lnTo>
                    <a:lnTo>
                      <a:pt x="232" y="241"/>
                    </a:lnTo>
                    <a:close/>
                  </a:path>
                </a:pathLst>
              </a:custGeom>
              <a:blipFill dpi="0" rotWithShape="0">
                <a:blip r:embed="rId8"/>
                <a:srcRect/>
                <a:stretch>
                  <a:fillRect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54" name="未知"/>
              <p:cNvSpPr>
                <a:spLocks/>
              </p:cNvSpPr>
              <p:nvPr/>
            </p:nvSpPr>
            <p:spPr bwMode="auto">
              <a:xfrm>
                <a:off x="493" y="855"/>
                <a:ext cx="89" cy="90"/>
              </a:xfrm>
              <a:custGeom>
                <a:avLst/>
                <a:gdLst>
                  <a:gd name="T0" fmla="*/ 0 w 223"/>
                  <a:gd name="T1" fmla="*/ 0 h 224"/>
                  <a:gd name="T2" fmla="*/ 0 w 223"/>
                  <a:gd name="T3" fmla="*/ 0 h 224"/>
                  <a:gd name="T4" fmla="*/ 0 w 223"/>
                  <a:gd name="T5" fmla="*/ 0 h 224"/>
                  <a:gd name="T6" fmla="*/ 0 w 223"/>
                  <a:gd name="T7" fmla="*/ 0 h 224"/>
                  <a:gd name="T8" fmla="*/ 0 w 223"/>
                  <a:gd name="T9" fmla="*/ 0 h 224"/>
                  <a:gd name="T10" fmla="*/ 0 w 223"/>
                  <a:gd name="T11" fmla="*/ 0 h 224"/>
                  <a:gd name="T12" fmla="*/ 0 w 223"/>
                  <a:gd name="T13" fmla="*/ 0 h 224"/>
                  <a:gd name="T14" fmla="*/ 0 w 223"/>
                  <a:gd name="T15" fmla="*/ 0 h 224"/>
                  <a:gd name="T16" fmla="*/ 0 w 223"/>
                  <a:gd name="T17" fmla="*/ 0 h 224"/>
                  <a:gd name="T18" fmla="*/ 0 w 223"/>
                  <a:gd name="T19" fmla="*/ 0 h 224"/>
                  <a:gd name="T20" fmla="*/ 0 w 223"/>
                  <a:gd name="T21" fmla="*/ 0 h 224"/>
                  <a:gd name="T22" fmla="*/ 0 w 223"/>
                  <a:gd name="T23" fmla="*/ 0 h 224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223" h="224">
                    <a:moveTo>
                      <a:pt x="219" y="220"/>
                    </a:moveTo>
                    <a:lnTo>
                      <a:pt x="223" y="209"/>
                    </a:lnTo>
                    <a:lnTo>
                      <a:pt x="223" y="207"/>
                    </a:lnTo>
                    <a:lnTo>
                      <a:pt x="34" y="10"/>
                    </a:lnTo>
                    <a:lnTo>
                      <a:pt x="15" y="0"/>
                    </a:lnTo>
                    <a:lnTo>
                      <a:pt x="13" y="0"/>
                    </a:lnTo>
                    <a:lnTo>
                      <a:pt x="0" y="15"/>
                    </a:lnTo>
                    <a:lnTo>
                      <a:pt x="0" y="17"/>
                    </a:lnTo>
                    <a:lnTo>
                      <a:pt x="188" y="215"/>
                    </a:lnTo>
                    <a:lnTo>
                      <a:pt x="208" y="224"/>
                    </a:lnTo>
                    <a:lnTo>
                      <a:pt x="210" y="224"/>
                    </a:lnTo>
                    <a:lnTo>
                      <a:pt x="219" y="220"/>
                    </a:lnTo>
                    <a:close/>
                  </a:path>
                </a:pathLst>
              </a:custGeom>
              <a:noFill/>
              <a:ln w="63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55" name="未知"/>
              <p:cNvSpPr>
                <a:spLocks/>
              </p:cNvSpPr>
              <p:nvPr/>
            </p:nvSpPr>
            <p:spPr bwMode="auto">
              <a:xfrm>
                <a:off x="534" y="887"/>
                <a:ext cx="2" cy="22"/>
              </a:xfrm>
              <a:custGeom>
                <a:avLst/>
                <a:gdLst>
                  <a:gd name="T0" fmla="*/ 0 w 5"/>
                  <a:gd name="T1" fmla="*/ 0 h 57"/>
                  <a:gd name="T2" fmla="*/ 0 w 5"/>
                  <a:gd name="T3" fmla="*/ 0 h 57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5" h="57">
                    <a:moveTo>
                      <a:pt x="5" y="0"/>
                    </a:moveTo>
                    <a:lnTo>
                      <a:pt x="0" y="57"/>
                    </a:lnTo>
                  </a:path>
                </a:pathLst>
              </a:custGeom>
              <a:noFill/>
              <a:ln w="3175" cmpd="sng">
                <a:solidFill>
                  <a:srgbClr val="6666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56" name="未知"/>
              <p:cNvSpPr>
                <a:spLocks/>
              </p:cNvSpPr>
              <p:nvPr/>
            </p:nvSpPr>
            <p:spPr bwMode="auto">
              <a:xfrm>
                <a:off x="533" y="887"/>
                <a:ext cx="2" cy="22"/>
              </a:xfrm>
              <a:custGeom>
                <a:avLst/>
                <a:gdLst>
                  <a:gd name="T0" fmla="*/ 0 w 5"/>
                  <a:gd name="T1" fmla="*/ 0 h 57"/>
                  <a:gd name="T2" fmla="*/ 0 w 5"/>
                  <a:gd name="T3" fmla="*/ 0 h 57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5" h="57">
                    <a:moveTo>
                      <a:pt x="5" y="0"/>
                    </a:moveTo>
                    <a:lnTo>
                      <a:pt x="0" y="57"/>
                    </a:lnTo>
                  </a:path>
                </a:pathLst>
              </a:custGeom>
              <a:noFill/>
              <a:ln w="3175" cmpd="sng">
                <a:solidFill>
                  <a:srgbClr val="BEBEBE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57" name="未知"/>
              <p:cNvSpPr>
                <a:spLocks/>
              </p:cNvSpPr>
              <p:nvPr/>
            </p:nvSpPr>
            <p:spPr bwMode="auto">
              <a:xfrm>
                <a:off x="555" y="907"/>
                <a:ext cx="2" cy="23"/>
              </a:xfrm>
              <a:custGeom>
                <a:avLst/>
                <a:gdLst>
                  <a:gd name="T0" fmla="*/ 0 w 5"/>
                  <a:gd name="T1" fmla="*/ 0 h 57"/>
                  <a:gd name="T2" fmla="*/ 0 w 5"/>
                  <a:gd name="T3" fmla="*/ 0 h 57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5" h="57">
                    <a:moveTo>
                      <a:pt x="5" y="0"/>
                    </a:moveTo>
                    <a:lnTo>
                      <a:pt x="0" y="57"/>
                    </a:lnTo>
                  </a:path>
                </a:pathLst>
              </a:custGeom>
              <a:noFill/>
              <a:ln w="3175" cmpd="sng">
                <a:solidFill>
                  <a:srgbClr val="6666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58" name="未知"/>
              <p:cNvSpPr>
                <a:spLocks/>
              </p:cNvSpPr>
              <p:nvPr/>
            </p:nvSpPr>
            <p:spPr bwMode="auto">
              <a:xfrm>
                <a:off x="554" y="907"/>
                <a:ext cx="2" cy="23"/>
              </a:xfrm>
              <a:custGeom>
                <a:avLst/>
                <a:gdLst>
                  <a:gd name="T0" fmla="*/ 0 w 5"/>
                  <a:gd name="T1" fmla="*/ 0 h 57"/>
                  <a:gd name="T2" fmla="*/ 0 w 5"/>
                  <a:gd name="T3" fmla="*/ 0 h 57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5" h="57">
                    <a:moveTo>
                      <a:pt x="5" y="0"/>
                    </a:moveTo>
                    <a:lnTo>
                      <a:pt x="0" y="57"/>
                    </a:lnTo>
                  </a:path>
                </a:pathLst>
              </a:custGeom>
              <a:noFill/>
              <a:ln w="3175" cmpd="sng">
                <a:solidFill>
                  <a:srgbClr val="BEBEBE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59" name="未知"/>
              <p:cNvSpPr>
                <a:spLocks/>
              </p:cNvSpPr>
              <p:nvPr/>
            </p:nvSpPr>
            <p:spPr bwMode="auto">
              <a:xfrm>
                <a:off x="565" y="917"/>
                <a:ext cx="2" cy="23"/>
              </a:xfrm>
              <a:custGeom>
                <a:avLst/>
                <a:gdLst>
                  <a:gd name="T0" fmla="*/ 0 w 6"/>
                  <a:gd name="T1" fmla="*/ 0 h 56"/>
                  <a:gd name="T2" fmla="*/ 0 w 6"/>
                  <a:gd name="T3" fmla="*/ 0 h 56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6" h="56">
                    <a:moveTo>
                      <a:pt x="6" y="0"/>
                    </a:moveTo>
                    <a:lnTo>
                      <a:pt x="0" y="56"/>
                    </a:lnTo>
                  </a:path>
                </a:pathLst>
              </a:custGeom>
              <a:noFill/>
              <a:ln w="3175" cmpd="sng">
                <a:solidFill>
                  <a:srgbClr val="6666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60" name="未知"/>
              <p:cNvSpPr>
                <a:spLocks/>
              </p:cNvSpPr>
              <p:nvPr/>
            </p:nvSpPr>
            <p:spPr bwMode="auto">
              <a:xfrm>
                <a:off x="564" y="917"/>
                <a:ext cx="2" cy="23"/>
              </a:xfrm>
              <a:custGeom>
                <a:avLst/>
                <a:gdLst>
                  <a:gd name="T0" fmla="*/ 0 w 6"/>
                  <a:gd name="T1" fmla="*/ 0 h 56"/>
                  <a:gd name="T2" fmla="*/ 0 w 6"/>
                  <a:gd name="T3" fmla="*/ 0 h 56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6" h="56">
                    <a:moveTo>
                      <a:pt x="6" y="0"/>
                    </a:moveTo>
                    <a:lnTo>
                      <a:pt x="0" y="56"/>
                    </a:lnTo>
                  </a:path>
                </a:pathLst>
              </a:custGeom>
              <a:noFill/>
              <a:ln w="3175" cmpd="sng">
                <a:solidFill>
                  <a:srgbClr val="BEBEBE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61" name="未知"/>
              <p:cNvSpPr>
                <a:spLocks/>
              </p:cNvSpPr>
              <p:nvPr/>
            </p:nvSpPr>
            <p:spPr bwMode="auto">
              <a:xfrm>
                <a:off x="545" y="897"/>
                <a:ext cx="2" cy="23"/>
              </a:xfrm>
              <a:custGeom>
                <a:avLst/>
                <a:gdLst>
                  <a:gd name="T0" fmla="*/ 0 w 5"/>
                  <a:gd name="T1" fmla="*/ 0 h 57"/>
                  <a:gd name="T2" fmla="*/ 0 w 5"/>
                  <a:gd name="T3" fmla="*/ 0 h 57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5" h="57">
                    <a:moveTo>
                      <a:pt x="5" y="0"/>
                    </a:moveTo>
                    <a:lnTo>
                      <a:pt x="0" y="57"/>
                    </a:lnTo>
                  </a:path>
                </a:pathLst>
              </a:custGeom>
              <a:noFill/>
              <a:ln w="3175" cmpd="sng">
                <a:solidFill>
                  <a:srgbClr val="6666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62" name="未知"/>
              <p:cNvSpPr>
                <a:spLocks/>
              </p:cNvSpPr>
              <p:nvPr/>
            </p:nvSpPr>
            <p:spPr bwMode="auto">
              <a:xfrm>
                <a:off x="544" y="897"/>
                <a:ext cx="2" cy="23"/>
              </a:xfrm>
              <a:custGeom>
                <a:avLst/>
                <a:gdLst>
                  <a:gd name="T0" fmla="*/ 0 w 5"/>
                  <a:gd name="T1" fmla="*/ 0 h 57"/>
                  <a:gd name="T2" fmla="*/ 0 w 5"/>
                  <a:gd name="T3" fmla="*/ 0 h 57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5" h="57">
                    <a:moveTo>
                      <a:pt x="5" y="0"/>
                    </a:moveTo>
                    <a:lnTo>
                      <a:pt x="0" y="57"/>
                    </a:lnTo>
                  </a:path>
                </a:pathLst>
              </a:custGeom>
              <a:noFill/>
              <a:ln w="3175" cmpd="sng">
                <a:solidFill>
                  <a:srgbClr val="BEBEBE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63" name="未知"/>
              <p:cNvSpPr>
                <a:spLocks/>
              </p:cNvSpPr>
              <p:nvPr/>
            </p:nvSpPr>
            <p:spPr bwMode="auto">
              <a:xfrm>
                <a:off x="525" y="877"/>
                <a:ext cx="2" cy="23"/>
              </a:xfrm>
              <a:custGeom>
                <a:avLst/>
                <a:gdLst>
                  <a:gd name="T0" fmla="*/ 0 w 5"/>
                  <a:gd name="T1" fmla="*/ 0 h 57"/>
                  <a:gd name="T2" fmla="*/ 0 w 5"/>
                  <a:gd name="T3" fmla="*/ 0 h 57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5" h="57">
                    <a:moveTo>
                      <a:pt x="5" y="0"/>
                    </a:moveTo>
                    <a:lnTo>
                      <a:pt x="0" y="57"/>
                    </a:lnTo>
                  </a:path>
                </a:pathLst>
              </a:custGeom>
              <a:noFill/>
              <a:ln w="3175" cmpd="sng">
                <a:solidFill>
                  <a:srgbClr val="6666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64" name="未知"/>
              <p:cNvSpPr>
                <a:spLocks/>
              </p:cNvSpPr>
              <p:nvPr/>
            </p:nvSpPr>
            <p:spPr bwMode="auto">
              <a:xfrm>
                <a:off x="524" y="877"/>
                <a:ext cx="2" cy="23"/>
              </a:xfrm>
              <a:custGeom>
                <a:avLst/>
                <a:gdLst>
                  <a:gd name="T0" fmla="*/ 0 w 6"/>
                  <a:gd name="T1" fmla="*/ 0 h 57"/>
                  <a:gd name="T2" fmla="*/ 0 w 6"/>
                  <a:gd name="T3" fmla="*/ 0 h 57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6" h="57">
                    <a:moveTo>
                      <a:pt x="6" y="0"/>
                    </a:moveTo>
                    <a:lnTo>
                      <a:pt x="0" y="57"/>
                    </a:lnTo>
                  </a:path>
                </a:pathLst>
              </a:custGeom>
              <a:noFill/>
              <a:ln w="3175" cmpd="sng">
                <a:solidFill>
                  <a:srgbClr val="BEBEBE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65" name="未知"/>
              <p:cNvSpPr>
                <a:spLocks/>
              </p:cNvSpPr>
              <p:nvPr/>
            </p:nvSpPr>
            <p:spPr bwMode="auto">
              <a:xfrm>
                <a:off x="525" y="915"/>
                <a:ext cx="251" cy="250"/>
              </a:xfrm>
              <a:custGeom>
                <a:avLst/>
                <a:gdLst>
                  <a:gd name="T0" fmla="*/ 0 w 627"/>
                  <a:gd name="T1" fmla="*/ 0 h 626"/>
                  <a:gd name="T2" fmla="*/ 0 w 627"/>
                  <a:gd name="T3" fmla="*/ 0 h 626"/>
                  <a:gd name="T4" fmla="*/ 0 w 627"/>
                  <a:gd name="T5" fmla="*/ 0 h 626"/>
                  <a:gd name="T6" fmla="*/ 0 w 627"/>
                  <a:gd name="T7" fmla="*/ 0 h 626"/>
                  <a:gd name="T8" fmla="*/ 0 w 627"/>
                  <a:gd name="T9" fmla="*/ 0 h 626"/>
                  <a:gd name="T10" fmla="*/ 0 w 627"/>
                  <a:gd name="T11" fmla="*/ 0 h 626"/>
                  <a:gd name="T12" fmla="*/ 0 w 627"/>
                  <a:gd name="T13" fmla="*/ 0 h 626"/>
                  <a:gd name="T14" fmla="*/ 0 w 627"/>
                  <a:gd name="T15" fmla="*/ 0 h 626"/>
                  <a:gd name="T16" fmla="*/ 0 w 627"/>
                  <a:gd name="T17" fmla="*/ 0 h 626"/>
                  <a:gd name="T18" fmla="*/ 0 w 627"/>
                  <a:gd name="T19" fmla="*/ 0 h 626"/>
                  <a:gd name="T20" fmla="*/ 0 w 627"/>
                  <a:gd name="T21" fmla="*/ 0 h 626"/>
                  <a:gd name="T22" fmla="*/ 0 w 627"/>
                  <a:gd name="T23" fmla="*/ 0 h 626"/>
                  <a:gd name="T24" fmla="*/ 0 w 627"/>
                  <a:gd name="T25" fmla="*/ 0 h 626"/>
                  <a:gd name="T26" fmla="*/ 0 w 627"/>
                  <a:gd name="T27" fmla="*/ 0 h 626"/>
                  <a:gd name="T28" fmla="*/ 0 w 627"/>
                  <a:gd name="T29" fmla="*/ 0 h 626"/>
                  <a:gd name="T30" fmla="*/ 0 w 627"/>
                  <a:gd name="T31" fmla="*/ 0 h 626"/>
                  <a:gd name="T32" fmla="*/ 0 w 627"/>
                  <a:gd name="T33" fmla="*/ 0 h 62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627" h="626">
                    <a:moveTo>
                      <a:pt x="541" y="546"/>
                    </a:moveTo>
                    <a:lnTo>
                      <a:pt x="592" y="511"/>
                    </a:lnTo>
                    <a:lnTo>
                      <a:pt x="594" y="489"/>
                    </a:lnTo>
                    <a:lnTo>
                      <a:pt x="627" y="626"/>
                    </a:lnTo>
                    <a:lnTo>
                      <a:pt x="594" y="489"/>
                    </a:lnTo>
                    <a:lnTo>
                      <a:pt x="594" y="486"/>
                    </a:lnTo>
                    <a:lnTo>
                      <a:pt x="180" y="66"/>
                    </a:lnTo>
                    <a:lnTo>
                      <a:pt x="130" y="31"/>
                    </a:lnTo>
                    <a:lnTo>
                      <a:pt x="127" y="31"/>
                    </a:lnTo>
                    <a:lnTo>
                      <a:pt x="81" y="71"/>
                    </a:lnTo>
                    <a:lnTo>
                      <a:pt x="79" y="82"/>
                    </a:lnTo>
                    <a:lnTo>
                      <a:pt x="0" y="0"/>
                    </a:lnTo>
                    <a:lnTo>
                      <a:pt x="79" y="82"/>
                    </a:lnTo>
                    <a:lnTo>
                      <a:pt x="79" y="84"/>
                    </a:lnTo>
                    <a:lnTo>
                      <a:pt x="499" y="533"/>
                    </a:lnTo>
                    <a:lnTo>
                      <a:pt x="537" y="546"/>
                    </a:lnTo>
                    <a:lnTo>
                      <a:pt x="541" y="546"/>
                    </a:lnTo>
                    <a:close/>
                  </a:path>
                </a:pathLst>
              </a:custGeom>
              <a:blipFill dpi="0" rotWithShape="0">
                <a:blip r:embed="rId9"/>
                <a:srcRect/>
                <a:stretch>
                  <a:fillRect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66" name="未知"/>
              <p:cNvSpPr>
                <a:spLocks/>
              </p:cNvSpPr>
              <p:nvPr/>
            </p:nvSpPr>
            <p:spPr bwMode="auto">
              <a:xfrm>
                <a:off x="570" y="895"/>
                <a:ext cx="225" cy="226"/>
              </a:xfrm>
              <a:custGeom>
                <a:avLst/>
                <a:gdLst>
                  <a:gd name="T0" fmla="*/ 0 w 562"/>
                  <a:gd name="T1" fmla="*/ 0 h 563"/>
                  <a:gd name="T2" fmla="*/ 0 w 562"/>
                  <a:gd name="T3" fmla="*/ 0 h 563"/>
                  <a:gd name="T4" fmla="*/ 0 w 562"/>
                  <a:gd name="T5" fmla="*/ 0 h 563"/>
                  <a:gd name="T6" fmla="*/ 0 w 562"/>
                  <a:gd name="T7" fmla="*/ 0 h 563"/>
                  <a:gd name="T8" fmla="*/ 0 w 562"/>
                  <a:gd name="T9" fmla="*/ 0 h 563"/>
                  <a:gd name="T10" fmla="*/ 0 w 562"/>
                  <a:gd name="T11" fmla="*/ 0 h 563"/>
                  <a:gd name="T12" fmla="*/ 0 w 562"/>
                  <a:gd name="T13" fmla="*/ 0 h 563"/>
                  <a:gd name="T14" fmla="*/ 0 w 562"/>
                  <a:gd name="T15" fmla="*/ 0 h 563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562" h="563">
                    <a:moveTo>
                      <a:pt x="480" y="528"/>
                    </a:moveTo>
                    <a:lnTo>
                      <a:pt x="67" y="115"/>
                    </a:lnTo>
                    <a:lnTo>
                      <a:pt x="0" y="0"/>
                    </a:lnTo>
                    <a:lnTo>
                      <a:pt x="67" y="115"/>
                    </a:lnTo>
                    <a:lnTo>
                      <a:pt x="481" y="529"/>
                    </a:lnTo>
                    <a:lnTo>
                      <a:pt x="562" y="563"/>
                    </a:lnTo>
                    <a:lnTo>
                      <a:pt x="481" y="529"/>
                    </a:lnTo>
                    <a:lnTo>
                      <a:pt x="480" y="528"/>
                    </a:lnTo>
                    <a:close/>
                  </a:path>
                </a:pathLst>
              </a:custGeom>
              <a:blipFill dpi="0" rotWithShape="0">
                <a:blip r:embed="rId10"/>
                <a:srcRect/>
                <a:stretch>
                  <a:fillRect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67" name="未知"/>
              <p:cNvSpPr>
                <a:spLocks/>
              </p:cNvSpPr>
              <p:nvPr/>
            </p:nvSpPr>
            <p:spPr bwMode="auto">
              <a:xfrm>
                <a:off x="489" y="901"/>
                <a:ext cx="101" cy="101"/>
              </a:xfrm>
              <a:custGeom>
                <a:avLst/>
                <a:gdLst>
                  <a:gd name="T0" fmla="*/ 0 w 253"/>
                  <a:gd name="T1" fmla="*/ 0 h 253"/>
                  <a:gd name="T2" fmla="*/ 0 w 253"/>
                  <a:gd name="T3" fmla="*/ 0 h 253"/>
                  <a:gd name="T4" fmla="*/ 0 w 253"/>
                  <a:gd name="T5" fmla="*/ 0 h 253"/>
                  <a:gd name="T6" fmla="*/ 0 w 253"/>
                  <a:gd name="T7" fmla="*/ 0 h 253"/>
                  <a:gd name="T8" fmla="*/ 0 w 253"/>
                  <a:gd name="T9" fmla="*/ 0 h 253"/>
                  <a:gd name="T10" fmla="*/ 0 w 253"/>
                  <a:gd name="T11" fmla="*/ 0 h 253"/>
                  <a:gd name="T12" fmla="*/ 0 w 253"/>
                  <a:gd name="T13" fmla="*/ 0 h 253"/>
                  <a:gd name="T14" fmla="*/ 0 w 253"/>
                  <a:gd name="T15" fmla="*/ 0 h 253"/>
                  <a:gd name="T16" fmla="*/ 0 w 253"/>
                  <a:gd name="T17" fmla="*/ 0 h 253"/>
                  <a:gd name="T18" fmla="*/ 0 w 253"/>
                  <a:gd name="T19" fmla="*/ 0 h 25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53" h="253">
                    <a:moveTo>
                      <a:pt x="143" y="124"/>
                    </a:moveTo>
                    <a:lnTo>
                      <a:pt x="233" y="97"/>
                    </a:lnTo>
                    <a:lnTo>
                      <a:pt x="253" y="253"/>
                    </a:lnTo>
                    <a:lnTo>
                      <a:pt x="233" y="97"/>
                    </a:lnTo>
                    <a:lnTo>
                      <a:pt x="158" y="21"/>
                    </a:lnTo>
                    <a:lnTo>
                      <a:pt x="20" y="152"/>
                    </a:lnTo>
                    <a:lnTo>
                      <a:pt x="0" y="0"/>
                    </a:lnTo>
                    <a:lnTo>
                      <a:pt x="20" y="152"/>
                    </a:lnTo>
                    <a:lnTo>
                      <a:pt x="47" y="170"/>
                    </a:lnTo>
                    <a:lnTo>
                      <a:pt x="143" y="124"/>
                    </a:lnTo>
                    <a:close/>
                  </a:path>
                </a:pathLst>
              </a:custGeom>
              <a:blipFill dpi="0" rotWithShape="0">
                <a:blip r:embed="rId11"/>
                <a:srcRect/>
                <a:stretch>
                  <a:fillRect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68" name="未知"/>
              <p:cNvSpPr>
                <a:spLocks/>
              </p:cNvSpPr>
              <p:nvPr/>
            </p:nvSpPr>
            <p:spPr bwMode="auto">
              <a:xfrm>
                <a:off x="544" y="877"/>
                <a:ext cx="70" cy="70"/>
              </a:xfrm>
              <a:custGeom>
                <a:avLst/>
                <a:gdLst>
                  <a:gd name="T0" fmla="*/ 0 w 175"/>
                  <a:gd name="T1" fmla="*/ 0 h 175"/>
                  <a:gd name="T2" fmla="*/ 0 w 175"/>
                  <a:gd name="T3" fmla="*/ 0 h 175"/>
                  <a:gd name="T4" fmla="*/ 0 w 175"/>
                  <a:gd name="T5" fmla="*/ 0 h 175"/>
                  <a:gd name="T6" fmla="*/ 0 w 175"/>
                  <a:gd name="T7" fmla="*/ 0 h 175"/>
                  <a:gd name="T8" fmla="*/ 0 w 175"/>
                  <a:gd name="T9" fmla="*/ 0 h 175"/>
                  <a:gd name="T10" fmla="*/ 0 w 175"/>
                  <a:gd name="T11" fmla="*/ 0 h 175"/>
                  <a:gd name="T12" fmla="*/ 0 w 175"/>
                  <a:gd name="T13" fmla="*/ 0 h 175"/>
                  <a:gd name="T14" fmla="*/ 0 w 175"/>
                  <a:gd name="T15" fmla="*/ 0 h 175"/>
                  <a:gd name="T16" fmla="*/ 0 w 175"/>
                  <a:gd name="T17" fmla="*/ 0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5" h="175">
                    <a:moveTo>
                      <a:pt x="110" y="143"/>
                    </a:moveTo>
                    <a:lnTo>
                      <a:pt x="175" y="175"/>
                    </a:lnTo>
                    <a:lnTo>
                      <a:pt x="110" y="143"/>
                    </a:lnTo>
                    <a:lnTo>
                      <a:pt x="48" y="55"/>
                    </a:lnTo>
                    <a:lnTo>
                      <a:pt x="22" y="80"/>
                    </a:lnTo>
                    <a:lnTo>
                      <a:pt x="0" y="0"/>
                    </a:lnTo>
                    <a:lnTo>
                      <a:pt x="22" y="80"/>
                    </a:lnTo>
                    <a:lnTo>
                      <a:pt x="97" y="156"/>
                    </a:lnTo>
                    <a:lnTo>
                      <a:pt x="110" y="143"/>
                    </a:lnTo>
                    <a:close/>
                  </a:path>
                </a:pathLst>
              </a:custGeom>
              <a:blipFill dpi="0" rotWithShape="0">
                <a:blip r:embed="rId12"/>
                <a:srcRect/>
                <a:stretch>
                  <a:fillRect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69" name="未知"/>
              <p:cNvSpPr>
                <a:spLocks/>
              </p:cNvSpPr>
              <p:nvPr/>
            </p:nvSpPr>
            <p:spPr bwMode="auto">
              <a:xfrm>
                <a:off x="497" y="899"/>
                <a:ext cx="91" cy="70"/>
              </a:xfrm>
              <a:custGeom>
                <a:avLst/>
                <a:gdLst>
                  <a:gd name="T0" fmla="*/ 0 w 226"/>
                  <a:gd name="T1" fmla="*/ 0 h 174"/>
                  <a:gd name="T2" fmla="*/ 0 w 226"/>
                  <a:gd name="T3" fmla="*/ 0 h 174"/>
                  <a:gd name="T4" fmla="*/ 0 w 226"/>
                  <a:gd name="T5" fmla="*/ 0 h 174"/>
                  <a:gd name="T6" fmla="*/ 0 w 226"/>
                  <a:gd name="T7" fmla="*/ 0 h 174"/>
                  <a:gd name="T8" fmla="*/ 0 w 226"/>
                  <a:gd name="T9" fmla="*/ 0 h 174"/>
                  <a:gd name="T10" fmla="*/ 0 w 226"/>
                  <a:gd name="T11" fmla="*/ 0 h 174"/>
                  <a:gd name="T12" fmla="*/ 0 w 226"/>
                  <a:gd name="T13" fmla="*/ 0 h 174"/>
                  <a:gd name="T14" fmla="*/ 0 w 226"/>
                  <a:gd name="T15" fmla="*/ 0 h 174"/>
                  <a:gd name="T16" fmla="*/ 0 w 226"/>
                  <a:gd name="T17" fmla="*/ 0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226" h="174">
                    <a:moveTo>
                      <a:pt x="226" y="88"/>
                    </a:moveTo>
                    <a:lnTo>
                      <a:pt x="175" y="142"/>
                    </a:lnTo>
                    <a:lnTo>
                      <a:pt x="170" y="141"/>
                    </a:lnTo>
                    <a:lnTo>
                      <a:pt x="166" y="140"/>
                    </a:lnTo>
                    <a:lnTo>
                      <a:pt x="123" y="128"/>
                    </a:lnTo>
                    <a:lnTo>
                      <a:pt x="27" y="174"/>
                    </a:lnTo>
                    <a:lnTo>
                      <a:pt x="0" y="156"/>
                    </a:lnTo>
                    <a:lnTo>
                      <a:pt x="164" y="0"/>
                    </a:lnTo>
                    <a:lnTo>
                      <a:pt x="226" y="88"/>
                    </a:lnTo>
                    <a:close/>
                  </a:path>
                </a:pathLst>
              </a:custGeom>
              <a:noFill/>
              <a:ln w="63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70" name="未知"/>
              <p:cNvSpPr>
                <a:spLocks/>
              </p:cNvSpPr>
              <p:nvPr/>
            </p:nvSpPr>
            <p:spPr bwMode="auto">
              <a:xfrm>
                <a:off x="441" y="905"/>
                <a:ext cx="7" cy="6"/>
              </a:xfrm>
              <a:custGeom>
                <a:avLst/>
                <a:gdLst>
                  <a:gd name="T0" fmla="*/ 0 w 16"/>
                  <a:gd name="T1" fmla="*/ 0 h 17"/>
                  <a:gd name="T2" fmla="*/ 0 w 16"/>
                  <a:gd name="T3" fmla="*/ 0 h 17"/>
                  <a:gd name="T4" fmla="*/ 0 w 16"/>
                  <a:gd name="T5" fmla="*/ 0 h 17"/>
                  <a:gd name="T6" fmla="*/ 0 w 16"/>
                  <a:gd name="T7" fmla="*/ 0 h 17"/>
                  <a:gd name="T8" fmla="*/ 0 w 16"/>
                  <a:gd name="T9" fmla="*/ 0 h 17"/>
                  <a:gd name="T10" fmla="*/ 0 w 16"/>
                  <a:gd name="T11" fmla="*/ 0 h 1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6" h="17">
                    <a:moveTo>
                      <a:pt x="15" y="16"/>
                    </a:moveTo>
                    <a:lnTo>
                      <a:pt x="16" y="15"/>
                    </a:lnTo>
                    <a:lnTo>
                      <a:pt x="0" y="0"/>
                    </a:lnTo>
                    <a:lnTo>
                      <a:pt x="2" y="1"/>
                    </a:lnTo>
                    <a:lnTo>
                      <a:pt x="14" y="17"/>
                    </a:lnTo>
                    <a:lnTo>
                      <a:pt x="15" y="1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71" name="未知"/>
              <p:cNvSpPr>
                <a:spLocks/>
              </p:cNvSpPr>
              <p:nvPr/>
            </p:nvSpPr>
            <p:spPr bwMode="auto">
              <a:xfrm>
                <a:off x="419" y="828"/>
                <a:ext cx="111" cy="111"/>
              </a:xfrm>
              <a:custGeom>
                <a:avLst/>
                <a:gdLst>
                  <a:gd name="T0" fmla="*/ 0 w 279"/>
                  <a:gd name="T1" fmla="*/ 0 h 279"/>
                  <a:gd name="T2" fmla="*/ 0 w 279"/>
                  <a:gd name="T3" fmla="*/ 0 h 279"/>
                  <a:gd name="T4" fmla="*/ 0 w 279"/>
                  <a:gd name="T5" fmla="*/ 0 h 279"/>
                  <a:gd name="T6" fmla="*/ 0 w 279"/>
                  <a:gd name="T7" fmla="*/ 0 h 279"/>
                  <a:gd name="T8" fmla="*/ 0 w 279"/>
                  <a:gd name="T9" fmla="*/ 0 h 279"/>
                  <a:gd name="T10" fmla="*/ 0 w 279"/>
                  <a:gd name="T11" fmla="*/ 0 h 279"/>
                  <a:gd name="T12" fmla="*/ 0 w 279"/>
                  <a:gd name="T13" fmla="*/ 0 h 279"/>
                  <a:gd name="T14" fmla="*/ 0 w 279"/>
                  <a:gd name="T15" fmla="*/ 0 h 279"/>
                  <a:gd name="T16" fmla="*/ 0 w 279"/>
                  <a:gd name="T17" fmla="*/ 0 h 279"/>
                  <a:gd name="T18" fmla="*/ 0 w 279"/>
                  <a:gd name="T19" fmla="*/ 0 h 279"/>
                  <a:gd name="T20" fmla="*/ 0 w 279"/>
                  <a:gd name="T21" fmla="*/ 0 h 279"/>
                  <a:gd name="T22" fmla="*/ 0 w 279"/>
                  <a:gd name="T23" fmla="*/ 0 h 279"/>
                  <a:gd name="T24" fmla="*/ 0 w 279"/>
                  <a:gd name="T25" fmla="*/ 0 h 279"/>
                  <a:gd name="T26" fmla="*/ 0 w 279"/>
                  <a:gd name="T27" fmla="*/ 0 h 279"/>
                  <a:gd name="T28" fmla="*/ 0 w 279"/>
                  <a:gd name="T29" fmla="*/ 0 h 279"/>
                  <a:gd name="T30" fmla="*/ 0 w 279"/>
                  <a:gd name="T31" fmla="*/ 0 h 279"/>
                  <a:gd name="T32" fmla="*/ 0 w 279"/>
                  <a:gd name="T33" fmla="*/ 0 h 279"/>
                  <a:gd name="T34" fmla="*/ 0 w 279"/>
                  <a:gd name="T35" fmla="*/ 0 h 279"/>
                  <a:gd name="T36" fmla="*/ 0 w 279"/>
                  <a:gd name="T37" fmla="*/ 0 h 279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0" t="0" r="r" b="b"/>
                <a:pathLst>
                  <a:path w="279" h="279">
                    <a:moveTo>
                      <a:pt x="72" y="206"/>
                    </a:moveTo>
                    <a:lnTo>
                      <a:pt x="114" y="160"/>
                    </a:lnTo>
                    <a:lnTo>
                      <a:pt x="164" y="116"/>
                    </a:lnTo>
                    <a:lnTo>
                      <a:pt x="181" y="108"/>
                    </a:lnTo>
                    <a:lnTo>
                      <a:pt x="230" y="157"/>
                    </a:lnTo>
                    <a:lnTo>
                      <a:pt x="260" y="126"/>
                    </a:lnTo>
                    <a:lnTo>
                      <a:pt x="279" y="279"/>
                    </a:lnTo>
                    <a:lnTo>
                      <a:pt x="260" y="126"/>
                    </a:lnTo>
                    <a:lnTo>
                      <a:pt x="164" y="30"/>
                    </a:lnTo>
                    <a:lnTo>
                      <a:pt x="156" y="35"/>
                    </a:lnTo>
                    <a:lnTo>
                      <a:pt x="147" y="43"/>
                    </a:lnTo>
                    <a:lnTo>
                      <a:pt x="102" y="88"/>
                    </a:lnTo>
                    <a:lnTo>
                      <a:pt x="63" y="141"/>
                    </a:lnTo>
                    <a:lnTo>
                      <a:pt x="49" y="177"/>
                    </a:lnTo>
                    <a:lnTo>
                      <a:pt x="0" y="0"/>
                    </a:lnTo>
                    <a:lnTo>
                      <a:pt x="49" y="177"/>
                    </a:lnTo>
                    <a:lnTo>
                      <a:pt x="49" y="178"/>
                    </a:lnTo>
                    <a:lnTo>
                      <a:pt x="72" y="207"/>
                    </a:lnTo>
                    <a:lnTo>
                      <a:pt x="72" y="206"/>
                    </a:lnTo>
                    <a:close/>
                  </a:path>
                </a:pathLst>
              </a:custGeom>
              <a:blipFill dpi="0" rotWithShape="0">
                <a:blip r:embed="rId13"/>
                <a:srcRect/>
                <a:stretch>
                  <a:fillRect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72" name="未知"/>
              <p:cNvSpPr>
                <a:spLocks/>
              </p:cNvSpPr>
              <p:nvPr/>
            </p:nvSpPr>
            <p:spPr bwMode="auto">
              <a:xfrm>
                <a:off x="473" y="805"/>
                <a:ext cx="80" cy="80"/>
              </a:xfrm>
              <a:custGeom>
                <a:avLst/>
                <a:gdLst>
                  <a:gd name="T0" fmla="*/ 0 w 201"/>
                  <a:gd name="T1" fmla="*/ 0 h 201"/>
                  <a:gd name="T2" fmla="*/ 0 w 201"/>
                  <a:gd name="T3" fmla="*/ 0 h 201"/>
                  <a:gd name="T4" fmla="*/ 0 w 201"/>
                  <a:gd name="T5" fmla="*/ 0 h 201"/>
                  <a:gd name="T6" fmla="*/ 0 w 201"/>
                  <a:gd name="T7" fmla="*/ 0 h 201"/>
                  <a:gd name="T8" fmla="*/ 0 w 201"/>
                  <a:gd name="T9" fmla="*/ 0 h 201"/>
                  <a:gd name="T10" fmla="*/ 0 w 201"/>
                  <a:gd name="T11" fmla="*/ 0 h 201"/>
                  <a:gd name="T12" fmla="*/ 0 w 201"/>
                  <a:gd name="T13" fmla="*/ 0 h 201"/>
                  <a:gd name="T14" fmla="*/ 0 w 201"/>
                  <a:gd name="T15" fmla="*/ 0 h 201"/>
                  <a:gd name="T16" fmla="*/ 0 w 201"/>
                  <a:gd name="T17" fmla="*/ 0 h 201"/>
                  <a:gd name="T18" fmla="*/ 0 w 201"/>
                  <a:gd name="T19" fmla="*/ 0 h 201"/>
                  <a:gd name="T20" fmla="*/ 0 w 201"/>
                  <a:gd name="T21" fmla="*/ 0 h 201"/>
                  <a:gd name="T22" fmla="*/ 0 w 201"/>
                  <a:gd name="T23" fmla="*/ 0 h 201"/>
                  <a:gd name="T24" fmla="*/ 0 w 201"/>
                  <a:gd name="T25" fmla="*/ 0 h 201"/>
                  <a:gd name="T26" fmla="*/ 0 w 201"/>
                  <a:gd name="T27" fmla="*/ 0 h 201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201" h="201">
                    <a:moveTo>
                      <a:pt x="148" y="159"/>
                    </a:moveTo>
                    <a:lnTo>
                      <a:pt x="201" y="201"/>
                    </a:lnTo>
                    <a:lnTo>
                      <a:pt x="148" y="159"/>
                    </a:lnTo>
                    <a:lnTo>
                      <a:pt x="122" y="104"/>
                    </a:lnTo>
                    <a:lnTo>
                      <a:pt x="68" y="68"/>
                    </a:lnTo>
                    <a:lnTo>
                      <a:pt x="59" y="70"/>
                    </a:lnTo>
                    <a:lnTo>
                      <a:pt x="50" y="74"/>
                    </a:lnTo>
                    <a:lnTo>
                      <a:pt x="40" y="79"/>
                    </a:lnTo>
                    <a:lnTo>
                      <a:pt x="31" y="85"/>
                    </a:lnTo>
                    <a:lnTo>
                      <a:pt x="29" y="87"/>
                    </a:lnTo>
                    <a:lnTo>
                      <a:pt x="0" y="0"/>
                    </a:lnTo>
                    <a:lnTo>
                      <a:pt x="29" y="87"/>
                    </a:lnTo>
                    <a:lnTo>
                      <a:pt x="125" y="183"/>
                    </a:lnTo>
                    <a:lnTo>
                      <a:pt x="148" y="159"/>
                    </a:lnTo>
                    <a:close/>
                  </a:path>
                </a:pathLst>
              </a:custGeom>
              <a:blipFill dpi="0" rotWithShape="0">
                <a:blip r:embed="rId14"/>
                <a:srcRect/>
                <a:stretch>
                  <a:fillRect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73" name="未知"/>
              <p:cNvSpPr>
                <a:spLocks/>
              </p:cNvSpPr>
              <p:nvPr/>
            </p:nvSpPr>
            <p:spPr bwMode="auto">
              <a:xfrm>
                <a:off x="438" y="832"/>
                <a:ext cx="94" cy="79"/>
              </a:xfrm>
              <a:custGeom>
                <a:avLst/>
                <a:gdLst>
                  <a:gd name="T0" fmla="*/ 0 w 234"/>
                  <a:gd name="T1" fmla="*/ 0 h 198"/>
                  <a:gd name="T2" fmla="*/ 0 w 234"/>
                  <a:gd name="T3" fmla="*/ 0 h 198"/>
                  <a:gd name="T4" fmla="*/ 0 w 234"/>
                  <a:gd name="T5" fmla="*/ 0 h 198"/>
                  <a:gd name="T6" fmla="*/ 0 w 234"/>
                  <a:gd name="T7" fmla="*/ 0 h 198"/>
                  <a:gd name="T8" fmla="*/ 0 w 234"/>
                  <a:gd name="T9" fmla="*/ 0 h 198"/>
                  <a:gd name="T10" fmla="*/ 0 w 234"/>
                  <a:gd name="T11" fmla="*/ 0 h 198"/>
                  <a:gd name="T12" fmla="*/ 0 w 234"/>
                  <a:gd name="T13" fmla="*/ 0 h 198"/>
                  <a:gd name="T14" fmla="*/ 0 w 234"/>
                  <a:gd name="T15" fmla="*/ 0 h 198"/>
                  <a:gd name="T16" fmla="*/ 0 w 234"/>
                  <a:gd name="T17" fmla="*/ 0 h 198"/>
                  <a:gd name="T18" fmla="*/ 0 w 234"/>
                  <a:gd name="T19" fmla="*/ 0 h 198"/>
                  <a:gd name="T20" fmla="*/ 0 w 234"/>
                  <a:gd name="T21" fmla="*/ 0 h 198"/>
                  <a:gd name="T22" fmla="*/ 0 w 234"/>
                  <a:gd name="T23" fmla="*/ 0 h 198"/>
                  <a:gd name="T24" fmla="*/ 0 w 234"/>
                  <a:gd name="T25" fmla="*/ 0 h 198"/>
                  <a:gd name="T26" fmla="*/ 0 w 234"/>
                  <a:gd name="T27" fmla="*/ 0 h 198"/>
                  <a:gd name="T28" fmla="*/ 0 w 234"/>
                  <a:gd name="T29" fmla="*/ 0 h 198"/>
                  <a:gd name="T30" fmla="*/ 0 w 234"/>
                  <a:gd name="T31" fmla="*/ 0 h 198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234" h="198">
                    <a:moveTo>
                      <a:pt x="21" y="198"/>
                    </a:moveTo>
                    <a:lnTo>
                      <a:pt x="0" y="166"/>
                    </a:lnTo>
                    <a:lnTo>
                      <a:pt x="0" y="164"/>
                    </a:lnTo>
                    <a:lnTo>
                      <a:pt x="31" y="105"/>
                    </a:lnTo>
                    <a:lnTo>
                      <a:pt x="70" y="58"/>
                    </a:lnTo>
                    <a:lnTo>
                      <a:pt x="117" y="17"/>
                    </a:lnTo>
                    <a:lnTo>
                      <a:pt x="154" y="0"/>
                    </a:lnTo>
                    <a:lnTo>
                      <a:pt x="162" y="0"/>
                    </a:lnTo>
                    <a:lnTo>
                      <a:pt x="213" y="44"/>
                    </a:lnTo>
                    <a:lnTo>
                      <a:pt x="234" y="91"/>
                    </a:lnTo>
                    <a:lnTo>
                      <a:pt x="181" y="146"/>
                    </a:lnTo>
                    <a:lnTo>
                      <a:pt x="132" y="97"/>
                    </a:lnTo>
                    <a:lnTo>
                      <a:pt x="127" y="99"/>
                    </a:lnTo>
                    <a:lnTo>
                      <a:pt x="72" y="142"/>
                    </a:lnTo>
                    <a:lnTo>
                      <a:pt x="30" y="188"/>
                    </a:lnTo>
                    <a:lnTo>
                      <a:pt x="21" y="198"/>
                    </a:lnTo>
                    <a:close/>
                  </a:path>
                </a:pathLst>
              </a:custGeom>
              <a:noFill/>
              <a:ln w="63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74" name="未知"/>
              <p:cNvSpPr>
                <a:spLocks/>
              </p:cNvSpPr>
              <p:nvPr/>
            </p:nvSpPr>
            <p:spPr bwMode="auto">
              <a:xfrm>
                <a:off x="531" y="910"/>
                <a:ext cx="70" cy="70"/>
              </a:xfrm>
              <a:custGeom>
                <a:avLst/>
                <a:gdLst>
                  <a:gd name="T0" fmla="*/ 0 w 174"/>
                  <a:gd name="T1" fmla="*/ 0 h 174"/>
                  <a:gd name="T2" fmla="*/ 0 w 174"/>
                  <a:gd name="T3" fmla="*/ 0 h 174"/>
                  <a:gd name="T4" fmla="*/ 0 w 174"/>
                  <a:gd name="T5" fmla="*/ 0 h 174"/>
                  <a:gd name="T6" fmla="*/ 0 w 174"/>
                  <a:gd name="T7" fmla="*/ 0 h 174"/>
                  <a:gd name="T8" fmla="*/ 0 w 174"/>
                  <a:gd name="T9" fmla="*/ 0 h 174"/>
                  <a:gd name="T10" fmla="*/ 0 w 174"/>
                  <a:gd name="T11" fmla="*/ 0 h 174"/>
                  <a:gd name="T12" fmla="*/ 0 w 174"/>
                  <a:gd name="T13" fmla="*/ 0 h 174"/>
                  <a:gd name="T14" fmla="*/ 0 w 174"/>
                  <a:gd name="T15" fmla="*/ 0 h 174"/>
                  <a:gd name="T16" fmla="*/ 0 w 174"/>
                  <a:gd name="T17" fmla="*/ 0 h 174"/>
                  <a:gd name="T18" fmla="*/ 0 w 174"/>
                  <a:gd name="T19" fmla="*/ 0 h 174"/>
                  <a:gd name="T20" fmla="*/ 0 w 174"/>
                  <a:gd name="T21" fmla="*/ 0 h 174"/>
                  <a:gd name="T22" fmla="*/ 0 w 174"/>
                  <a:gd name="T23" fmla="*/ 0 h 174"/>
                  <a:gd name="T24" fmla="*/ 0 w 174"/>
                  <a:gd name="T25" fmla="*/ 0 h 174"/>
                  <a:gd name="T26" fmla="*/ 0 w 174"/>
                  <a:gd name="T27" fmla="*/ 0 h 174"/>
                  <a:gd name="T28" fmla="*/ 0 w 174"/>
                  <a:gd name="T29" fmla="*/ 0 h 174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174" h="174">
                    <a:moveTo>
                      <a:pt x="75" y="128"/>
                    </a:moveTo>
                    <a:lnTo>
                      <a:pt x="136" y="76"/>
                    </a:lnTo>
                    <a:lnTo>
                      <a:pt x="143" y="57"/>
                    </a:lnTo>
                    <a:lnTo>
                      <a:pt x="174" y="174"/>
                    </a:lnTo>
                    <a:lnTo>
                      <a:pt x="143" y="57"/>
                    </a:lnTo>
                    <a:lnTo>
                      <a:pt x="143" y="55"/>
                    </a:lnTo>
                    <a:lnTo>
                      <a:pt x="117" y="31"/>
                    </a:lnTo>
                    <a:lnTo>
                      <a:pt x="115" y="31"/>
                    </a:lnTo>
                    <a:lnTo>
                      <a:pt x="54" y="83"/>
                    </a:lnTo>
                    <a:lnTo>
                      <a:pt x="47" y="102"/>
                    </a:lnTo>
                    <a:lnTo>
                      <a:pt x="0" y="0"/>
                    </a:lnTo>
                    <a:lnTo>
                      <a:pt x="47" y="102"/>
                    </a:lnTo>
                    <a:lnTo>
                      <a:pt x="47" y="104"/>
                    </a:lnTo>
                    <a:lnTo>
                      <a:pt x="73" y="128"/>
                    </a:lnTo>
                    <a:lnTo>
                      <a:pt x="75" y="128"/>
                    </a:lnTo>
                    <a:close/>
                  </a:path>
                </a:pathLst>
              </a:custGeom>
              <a:blipFill dpi="0" rotWithShape="0">
                <a:blip r:embed="rId15"/>
                <a:srcRect/>
                <a:stretch>
                  <a:fillRect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75" name="未知"/>
              <p:cNvSpPr>
                <a:spLocks/>
              </p:cNvSpPr>
              <p:nvPr/>
            </p:nvSpPr>
            <p:spPr bwMode="auto">
              <a:xfrm>
                <a:off x="728" y="1101"/>
                <a:ext cx="17" cy="17"/>
              </a:xfrm>
              <a:custGeom>
                <a:avLst/>
                <a:gdLst>
                  <a:gd name="T0" fmla="*/ 0 w 42"/>
                  <a:gd name="T1" fmla="*/ 0 h 41"/>
                  <a:gd name="T2" fmla="*/ 0 w 42"/>
                  <a:gd name="T3" fmla="*/ 0 h 41"/>
                  <a:gd name="T4" fmla="*/ 0 w 42"/>
                  <a:gd name="T5" fmla="*/ 0 h 41"/>
                  <a:gd name="T6" fmla="*/ 0 w 42"/>
                  <a:gd name="T7" fmla="*/ 0 h 41"/>
                  <a:gd name="T8" fmla="*/ 0 w 42"/>
                  <a:gd name="T9" fmla="*/ 0 h 41"/>
                  <a:gd name="T10" fmla="*/ 0 w 42"/>
                  <a:gd name="T11" fmla="*/ 0 h 41"/>
                  <a:gd name="T12" fmla="*/ 0 w 42"/>
                  <a:gd name="T13" fmla="*/ 0 h 41"/>
                  <a:gd name="T14" fmla="*/ 0 w 42"/>
                  <a:gd name="T15" fmla="*/ 0 h 41"/>
                  <a:gd name="T16" fmla="*/ 0 w 42"/>
                  <a:gd name="T17" fmla="*/ 0 h 41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42" h="41">
                    <a:moveTo>
                      <a:pt x="23" y="0"/>
                    </a:moveTo>
                    <a:lnTo>
                      <a:pt x="42" y="21"/>
                    </a:lnTo>
                    <a:lnTo>
                      <a:pt x="42" y="23"/>
                    </a:lnTo>
                    <a:lnTo>
                      <a:pt x="20" y="41"/>
                    </a:lnTo>
                    <a:lnTo>
                      <a:pt x="19" y="41"/>
                    </a:lnTo>
                    <a:lnTo>
                      <a:pt x="0" y="20"/>
                    </a:lnTo>
                    <a:lnTo>
                      <a:pt x="0" y="18"/>
                    </a:lnTo>
                    <a:lnTo>
                      <a:pt x="22" y="0"/>
                    </a:lnTo>
                    <a:lnTo>
                      <a:pt x="2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76" name="未知"/>
              <p:cNvSpPr>
                <a:spLocks/>
              </p:cNvSpPr>
              <p:nvPr/>
            </p:nvSpPr>
            <p:spPr bwMode="auto">
              <a:xfrm>
                <a:off x="728" y="1101"/>
                <a:ext cx="17" cy="17"/>
              </a:xfrm>
              <a:custGeom>
                <a:avLst/>
                <a:gdLst>
                  <a:gd name="T0" fmla="*/ 0 w 42"/>
                  <a:gd name="T1" fmla="*/ 0 h 41"/>
                  <a:gd name="T2" fmla="*/ 0 w 42"/>
                  <a:gd name="T3" fmla="*/ 0 h 41"/>
                  <a:gd name="T4" fmla="*/ 0 w 42"/>
                  <a:gd name="T5" fmla="*/ 0 h 41"/>
                  <a:gd name="T6" fmla="*/ 0 w 42"/>
                  <a:gd name="T7" fmla="*/ 0 h 41"/>
                  <a:gd name="T8" fmla="*/ 0 w 42"/>
                  <a:gd name="T9" fmla="*/ 0 h 41"/>
                  <a:gd name="T10" fmla="*/ 0 w 42"/>
                  <a:gd name="T11" fmla="*/ 0 h 41"/>
                  <a:gd name="T12" fmla="*/ 0 w 42"/>
                  <a:gd name="T13" fmla="*/ 0 h 41"/>
                  <a:gd name="T14" fmla="*/ 0 w 42"/>
                  <a:gd name="T15" fmla="*/ 0 h 41"/>
                  <a:gd name="T16" fmla="*/ 0 w 42"/>
                  <a:gd name="T17" fmla="*/ 0 h 41"/>
                  <a:gd name="T18" fmla="*/ 0 w 42"/>
                  <a:gd name="T19" fmla="*/ 0 h 4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42" h="41">
                    <a:moveTo>
                      <a:pt x="35" y="35"/>
                    </a:moveTo>
                    <a:lnTo>
                      <a:pt x="20" y="41"/>
                    </a:lnTo>
                    <a:lnTo>
                      <a:pt x="19" y="41"/>
                    </a:lnTo>
                    <a:lnTo>
                      <a:pt x="0" y="20"/>
                    </a:lnTo>
                    <a:lnTo>
                      <a:pt x="0" y="18"/>
                    </a:lnTo>
                    <a:lnTo>
                      <a:pt x="22" y="0"/>
                    </a:lnTo>
                    <a:lnTo>
                      <a:pt x="23" y="0"/>
                    </a:lnTo>
                    <a:lnTo>
                      <a:pt x="42" y="21"/>
                    </a:lnTo>
                    <a:lnTo>
                      <a:pt x="42" y="23"/>
                    </a:lnTo>
                    <a:lnTo>
                      <a:pt x="35" y="35"/>
                    </a:lnTo>
                    <a:close/>
                  </a:path>
                </a:pathLst>
              </a:custGeom>
              <a:noFill/>
              <a:ln w="6350" cmpd="sng">
                <a:solidFill>
                  <a:srgbClr val="252525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77" name="未知"/>
              <p:cNvSpPr>
                <a:spLocks/>
              </p:cNvSpPr>
              <p:nvPr/>
            </p:nvSpPr>
            <p:spPr bwMode="auto">
              <a:xfrm>
                <a:off x="266" y="1154"/>
                <a:ext cx="19" cy="19"/>
              </a:xfrm>
              <a:custGeom>
                <a:avLst/>
                <a:gdLst>
                  <a:gd name="T0" fmla="*/ 0 w 47"/>
                  <a:gd name="T1" fmla="*/ 0 h 47"/>
                  <a:gd name="T2" fmla="*/ 0 w 47"/>
                  <a:gd name="T3" fmla="*/ 0 h 47"/>
                  <a:gd name="T4" fmla="*/ 0 w 47"/>
                  <a:gd name="T5" fmla="*/ 0 h 47"/>
                  <a:gd name="T6" fmla="*/ 0 w 47"/>
                  <a:gd name="T7" fmla="*/ 0 h 47"/>
                  <a:gd name="T8" fmla="*/ 0 w 47"/>
                  <a:gd name="T9" fmla="*/ 0 h 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7" h="47">
                    <a:moveTo>
                      <a:pt x="47" y="39"/>
                    </a:moveTo>
                    <a:lnTo>
                      <a:pt x="39" y="47"/>
                    </a:lnTo>
                    <a:lnTo>
                      <a:pt x="0" y="8"/>
                    </a:lnTo>
                    <a:lnTo>
                      <a:pt x="8" y="0"/>
                    </a:lnTo>
                    <a:lnTo>
                      <a:pt x="47" y="39"/>
                    </a:lnTo>
                    <a:close/>
                  </a:path>
                </a:pathLst>
              </a:custGeom>
              <a:solidFill>
                <a:srgbClr val="E866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78" name="未知"/>
              <p:cNvSpPr>
                <a:spLocks/>
              </p:cNvSpPr>
              <p:nvPr/>
            </p:nvSpPr>
            <p:spPr bwMode="auto">
              <a:xfrm>
                <a:off x="266" y="1154"/>
                <a:ext cx="19" cy="19"/>
              </a:xfrm>
              <a:custGeom>
                <a:avLst/>
                <a:gdLst>
                  <a:gd name="T0" fmla="*/ 0 w 47"/>
                  <a:gd name="T1" fmla="*/ 0 h 47"/>
                  <a:gd name="T2" fmla="*/ 0 w 47"/>
                  <a:gd name="T3" fmla="*/ 0 h 47"/>
                  <a:gd name="T4" fmla="*/ 0 w 47"/>
                  <a:gd name="T5" fmla="*/ 0 h 47"/>
                  <a:gd name="T6" fmla="*/ 0 w 47"/>
                  <a:gd name="T7" fmla="*/ 0 h 47"/>
                  <a:gd name="T8" fmla="*/ 0 w 47"/>
                  <a:gd name="T9" fmla="*/ 0 h 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7" h="47">
                    <a:moveTo>
                      <a:pt x="0" y="8"/>
                    </a:moveTo>
                    <a:lnTo>
                      <a:pt x="39" y="47"/>
                    </a:lnTo>
                    <a:lnTo>
                      <a:pt x="47" y="39"/>
                    </a:lnTo>
                    <a:lnTo>
                      <a:pt x="8" y="0"/>
                    </a:lnTo>
                    <a:lnTo>
                      <a:pt x="0" y="8"/>
                    </a:lnTo>
                    <a:close/>
                  </a:path>
                </a:pathLst>
              </a:custGeom>
              <a:noFill/>
              <a:ln w="63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79" name="Rectangle 189"/>
              <p:cNvSpPr>
                <a:spLocks noChangeArrowheads="1"/>
              </p:cNvSpPr>
              <p:nvPr/>
            </p:nvSpPr>
            <p:spPr bwMode="auto">
              <a:xfrm>
                <a:off x="271" y="1145"/>
                <a:ext cx="22" cy="6"/>
              </a:xfrm>
              <a:prstGeom prst="rect">
                <a:avLst/>
              </a:prstGeom>
              <a:solidFill>
                <a:srgbClr val="E866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1pPr>
                <a:lvl2pPr marL="742950" indent="-28575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2pPr>
                <a:lvl3pPr marL="11430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3pPr>
                <a:lvl4pPr marL="16002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4pPr>
                <a:lvl5pPr marL="20574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680" name="Rectangle 190"/>
              <p:cNvSpPr>
                <a:spLocks/>
              </p:cNvSpPr>
              <p:nvPr/>
            </p:nvSpPr>
            <p:spPr bwMode="auto">
              <a:xfrm>
                <a:off x="271" y="1145"/>
                <a:ext cx="22" cy="6"/>
              </a:xfrm>
              <a:prstGeom prst="rect">
                <a:avLst/>
              </a:prstGeom>
              <a:noFill/>
              <a:ln w="635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1pPr>
                <a:lvl2pPr marL="742950" indent="-28575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2pPr>
                <a:lvl3pPr marL="11430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3pPr>
                <a:lvl4pPr marL="16002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4pPr>
                <a:lvl5pPr marL="20574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681" name="未知"/>
              <p:cNvSpPr>
                <a:spLocks/>
              </p:cNvSpPr>
              <p:nvPr/>
            </p:nvSpPr>
            <p:spPr bwMode="auto">
              <a:xfrm>
                <a:off x="266" y="1123"/>
                <a:ext cx="19" cy="19"/>
              </a:xfrm>
              <a:custGeom>
                <a:avLst/>
                <a:gdLst>
                  <a:gd name="T0" fmla="*/ 0 w 47"/>
                  <a:gd name="T1" fmla="*/ 0 h 46"/>
                  <a:gd name="T2" fmla="*/ 0 w 47"/>
                  <a:gd name="T3" fmla="*/ 0 h 46"/>
                  <a:gd name="T4" fmla="*/ 0 w 47"/>
                  <a:gd name="T5" fmla="*/ 0 h 46"/>
                  <a:gd name="T6" fmla="*/ 0 w 47"/>
                  <a:gd name="T7" fmla="*/ 0 h 46"/>
                  <a:gd name="T8" fmla="*/ 0 w 47"/>
                  <a:gd name="T9" fmla="*/ 0 h 4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7" h="46">
                    <a:moveTo>
                      <a:pt x="47" y="8"/>
                    </a:moveTo>
                    <a:lnTo>
                      <a:pt x="8" y="46"/>
                    </a:lnTo>
                    <a:lnTo>
                      <a:pt x="0" y="38"/>
                    </a:lnTo>
                    <a:lnTo>
                      <a:pt x="39" y="0"/>
                    </a:lnTo>
                    <a:lnTo>
                      <a:pt x="47" y="8"/>
                    </a:lnTo>
                    <a:close/>
                  </a:path>
                </a:pathLst>
              </a:custGeom>
              <a:solidFill>
                <a:srgbClr val="E866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82" name="未知"/>
              <p:cNvSpPr>
                <a:spLocks/>
              </p:cNvSpPr>
              <p:nvPr/>
            </p:nvSpPr>
            <p:spPr bwMode="auto">
              <a:xfrm>
                <a:off x="266" y="1123"/>
                <a:ext cx="19" cy="19"/>
              </a:xfrm>
              <a:custGeom>
                <a:avLst/>
                <a:gdLst>
                  <a:gd name="T0" fmla="*/ 0 w 47"/>
                  <a:gd name="T1" fmla="*/ 0 h 46"/>
                  <a:gd name="T2" fmla="*/ 0 w 47"/>
                  <a:gd name="T3" fmla="*/ 0 h 46"/>
                  <a:gd name="T4" fmla="*/ 0 w 47"/>
                  <a:gd name="T5" fmla="*/ 0 h 46"/>
                  <a:gd name="T6" fmla="*/ 0 w 47"/>
                  <a:gd name="T7" fmla="*/ 0 h 46"/>
                  <a:gd name="T8" fmla="*/ 0 w 47"/>
                  <a:gd name="T9" fmla="*/ 0 h 4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7" h="46">
                    <a:moveTo>
                      <a:pt x="8" y="46"/>
                    </a:moveTo>
                    <a:lnTo>
                      <a:pt x="47" y="8"/>
                    </a:lnTo>
                    <a:lnTo>
                      <a:pt x="39" y="0"/>
                    </a:lnTo>
                    <a:lnTo>
                      <a:pt x="0" y="38"/>
                    </a:lnTo>
                    <a:lnTo>
                      <a:pt x="8" y="46"/>
                    </a:lnTo>
                    <a:close/>
                  </a:path>
                </a:pathLst>
              </a:custGeom>
              <a:noFill/>
              <a:ln w="63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83" name="Rectangle 193"/>
              <p:cNvSpPr>
                <a:spLocks noChangeArrowheads="1"/>
              </p:cNvSpPr>
              <p:nvPr/>
            </p:nvSpPr>
            <p:spPr bwMode="auto">
              <a:xfrm>
                <a:off x="257" y="1115"/>
                <a:ext cx="6" cy="22"/>
              </a:xfrm>
              <a:prstGeom prst="rect">
                <a:avLst/>
              </a:prstGeom>
              <a:solidFill>
                <a:srgbClr val="E866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1pPr>
                <a:lvl2pPr marL="742950" indent="-28575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2pPr>
                <a:lvl3pPr marL="11430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3pPr>
                <a:lvl4pPr marL="16002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4pPr>
                <a:lvl5pPr marL="20574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684" name="Rectangle 194"/>
              <p:cNvSpPr>
                <a:spLocks/>
              </p:cNvSpPr>
              <p:nvPr/>
            </p:nvSpPr>
            <p:spPr bwMode="auto">
              <a:xfrm>
                <a:off x="257" y="1115"/>
                <a:ext cx="6" cy="22"/>
              </a:xfrm>
              <a:prstGeom prst="rect">
                <a:avLst/>
              </a:prstGeom>
              <a:noFill/>
              <a:ln w="635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1pPr>
                <a:lvl2pPr marL="742950" indent="-28575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2pPr>
                <a:lvl3pPr marL="11430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3pPr>
                <a:lvl4pPr marL="16002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4pPr>
                <a:lvl5pPr marL="20574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685" name="未知"/>
              <p:cNvSpPr>
                <a:spLocks/>
              </p:cNvSpPr>
              <p:nvPr/>
            </p:nvSpPr>
            <p:spPr bwMode="auto">
              <a:xfrm>
                <a:off x="227" y="1146"/>
                <a:ext cx="22" cy="4"/>
              </a:xfrm>
              <a:custGeom>
                <a:avLst/>
                <a:gdLst>
                  <a:gd name="T0" fmla="*/ 0 w 55"/>
                  <a:gd name="T1" fmla="*/ 0 h 11"/>
                  <a:gd name="T2" fmla="*/ 0 w 55"/>
                  <a:gd name="T3" fmla="*/ 0 h 11"/>
                  <a:gd name="T4" fmla="*/ 0 w 55"/>
                  <a:gd name="T5" fmla="*/ 0 h 11"/>
                  <a:gd name="T6" fmla="*/ 0 w 55"/>
                  <a:gd name="T7" fmla="*/ 0 h 11"/>
                  <a:gd name="T8" fmla="*/ 0 w 55"/>
                  <a:gd name="T9" fmla="*/ 0 h 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55" h="11">
                    <a:moveTo>
                      <a:pt x="55" y="11"/>
                    </a:moveTo>
                    <a:lnTo>
                      <a:pt x="0" y="11"/>
                    </a:lnTo>
                    <a:lnTo>
                      <a:pt x="0" y="0"/>
                    </a:lnTo>
                    <a:lnTo>
                      <a:pt x="55" y="0"/>
                    </a:lnTo>
                    <a:lnTo>
                      <a:pt x="55" y="11"/>
                    </a:lnTo>
                    <a:close/>
                  </a:path>
                </a:pathLst>
              </a:custGeom>
              <a:solidFill>
                <a:srgbClr val="E866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86" name="未知"/>
              <p:cNvSpPr>
                <a:spLocks/>
              </p:cNvSpPr>
              <p:nvPr/>
            </p:nvSpPr>
            <p:spPr bwMode="auto">
              <a:xfrm>
                <a:off x="227" y="1146"/>
                <a:ext cx="22" cy="4"/>
              </a:xfrm>
              <a:custGeom>
                <a:avLst/>
                <a:gdLst>
                  <a:gd name="T0" fmla="*/ 0 w 55"/>
                  <a:gd name="T1" fmla="*/ 0 h 11"/>
                  <a:gd name="T2" fmla="*/ 0 w 55"/>
                  <a:gd name="T3" fmla="*/ 0 h 11"/>
                  <a:gd name="T4" fmla="*/ 0 w 55"/>
                  <a:gd name="T5" fmla="*/ 0 h 11"/>
                  <a:gd name="T6" fmla="*/ 0 w 55"/>
                  <a:gd name="T7" fmla="*/ 0 h 11"/>
                  <a:gd name="T8" fmla="*/ 0 w 55"/>
                  <a:gd name="T9" fmla="*/ 0 h 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55" h="11">
                    <a:moveTo>
                      <a:pt x="55" y="0"/>
                    </a:moveTo>
                    <a:lnTo>
                      <a:pt x="0" y="0"/>
                    </a:lnTo>
                    <a:lnTo>
                      <a:pt x="0" y="11"/>
                    </a:lnTo>
                    <a:lnTo>
                      <a:pt x="55" y="11"/>
                    </a:lnTo>
                    <a:lnTo>
                      <a:pt x="55" y="0"/>
                    </a:lnTo>
                    <a:close/>
                  </a:path>
                </a:pathLst>
              </a:custGeom>
              <a:noFill/>
              <a:ln w="63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87" name="未知"/>
              <p:cNvSpPr>
                <a:spLocks/>
              </p:cNvSpPr>
              <p:nvPr/>
            </p:nvSpPr>
            <p:spPr bwMode="auto">
              <a:xfrm>
                <a:off x="235" y="1154"/>
                <a:ext cx="19" cy="19"/>
              </a:xfrm>
              <a:custGeom>
                <a:avLst/>
                <a:gdLst>
                  <a:gd name="T0" fmla="*/ 0 w 47"/>
                  <a:gd name="T1" fmla="*/ 0 h 47"/>
                  <a:gd name="T2" fmla="*/ 0 w 47"/>
                  <a:gd name="T3" fmla="*/ 0 h 47"/>
                  <a:gd name="T4" fmla="*/ 0 w 47"/>
                  <a:gd name="T5" fmla="*/ 0 h 47"/>
                  <a:gd name="T6" fmla="*/ 0 w 47"/>
                  <a:gd name="T7" fmla="*/ 0 h 47"/>
                  <a:gd name="T8" fmla="*/ 0 w 47"/>
                  <a:gd name="T9" fmla="*/ 0 h 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7" h="47">
                    <a:moveTo>
                      <a:pt x="47" y="8"/>
                    </a:moveTo>
                    <a:lnTo>
                      <a:pt x="8" y="47"/>
                    </a:lnTo>
                    <a:lnTo>
                      <a:pt x="0" y="39"/>
                    </a:lnTo>
                    <a:lnTo>
                      <a:pt x="39" y="0"/>
                    </a:lnTo>
                    <a:lnTo>
                      <a:pt x="47" y="8"/>
                    </a:lnTo>
                    <a:close/>
                  </a:path>
                </a:pathLst>
              </a:custGeom>
              <a:solidFill>
                <a:srgbClr val="E866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88" name="未知"/>
              <p:cNvSpPr>
                <a:spLocks/>
              </p:cNvSpPr>
              <p:nvPr/>
            </p:nvSpPr>
            <p:spPr bwMode="auto">
              <a:xfrm>
                <a:off x="235" y="1154"/>
                <a:ext cx="19" cy="19"/>
              </a:xfrm>
              <a:custGeom>
                <a:avLst/>
                <a:gdLst>
                  <a:gd name="T0" fmla="*/ 0 w 47"/>
                  <a:gd name="T1" fmla="*/ 0 h 47"/>
                  <a:gd name="T2" fmla="*/ 0 w 47"/>
                  <a:gd name="T3" fmla="*/ 0 h 47"/>
                  <a:gd name="T4" fmla="*/ 0 w 47"/>
                  <a:gd name="T5" fmla="*/ 0 h 47"/>
                  <a:gd name="T6" fmla="*/ 0 w 47"/>
                  <a:gd name="T7" fmla="*/ 0 h 47"/>
                  <a:gd name="T8" fmla="*/ 0 w 47"/>
                  <a:gd name="T9" fmla="*/ 0 h 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7" h="47">
                    <a:moveTo>
                      <a:pt x="39" y="0"/>
                    </a:moveTo>
                    <a:lnTo>
                      <a:pt x="0" y="39"/>
                    </a:lnTo>
                    <a:lnTo>
                      <a:pt x="8" y="47"/>
                    </a:lnTo>
                    <a:lnTo>
                      <a:pt x="47" y="8"/>
                    </a:lnTo>
                    <a:lnTo>
                      <a:pt x="39" y="0"/>
                    </a:lnTo>
                    <a:close/>
                  </a:path>
                </a:pathLst>
              </a:custGeom>
              <a:noFill/>
              <a:ln w="63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89" name="未知"/>
              <p:cNvSpPr>
                <a:spLocks/>
              </p:cNvSpPr>
              <p:nvPr/>
            </p:nvSpPr>
            <p:spPr bwMode="auto">
              <a:xfrm>
                <a:off x="258" y="1158"/>
                <a:ext cx="4" cy="23"/>
              </a:xfrm>
              <a:custGeom>
                <a:avLst/>
                <a:gdLst>
                  <a:gd name="T0" fmla="*/ 0 w 12"/>
                  <a:gd name="T1" fmla="*/ 0 h 57"/>
                  <a:gd name="T2" fmla="*/ 0 w 12"/>
                  <a:gd name="T3" fmla="*/ 0 h 57"/>
                  <a:gd name="T4" fmla="*/ 0 w 12"/>
                  <a:gd name="T5" fmla="*/ 0 h 57"/>
                  <a:gd name="T6" fmla="*/ 0 w 12"/>
                  <a:gd name="T7" fmla="*/ 0 h 57"/>
                  <a:gd name="T8" fmla="*/ 0 w 12"/>
                  <a:gd name="T9" fmla="*/ 0 h 5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2" h="57">
                    <a:moveTo>
                      <a:pt x="12" y="57"/>
                    </a:moveTo>
                    <a:lnTo>
                      <a:pt x="0" y="57"/>
                    </a:lnTo>
                    <a:lnTo>
                      <a:pt x="0" y="0"/>
                    </a:lnTo>
                    <a:lnTo>
                      <a:pt x="12" y="0"/>
                    </a:lnTo>
                    <a:lnTo>
                      <a:pt x="12" y="57"/>
                    </a:lnTo>
                    <a:close/>
                  </a:path>
                </a:pathLst>
              </a:custGeom>
              <a:solidFill>
                <a:srgbClr val="E866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90" name="未知"/>
              <p:cNvSpPr>
                <a:spLocks/>
              </p:cNvSpPr>
              <p:nvPr/>
            </p:nvSpPr>
            <p:spPr bwMode="auto">
              <a:xfrm>
                <a:off x="258" y="1158"/>
                <a:ext cx="4" cy="23"/>
              </a:xfrm>
              <a:custGeom>
                <a:avLst/>
                <a:gdLst>
                  <a:gd name="T0" fmla="*/ 0 w 12"/>
                  <a:gd name="T1" fmla="*/ 0 h 57"/>
                  <a:gd name="T2" fmla="*/ 0 w 12"/>
                  <a:gd name="T3" fmla="*/ 0 h 57"/>
                  <a:gd name="T4" fmla="*/ 0 w 12"/>
                  <a:gd name="T5" fmla="*/ 0 h 57"/>
                  <a:gd name="T6" fmla="*/ 0 w 12"/>
                  <a:gd name="T7" fmla="*/ 0 h 57"/>
                  <a:gd name="T8" fmla="*/ 0 w 12"/>
                  <a:gd name="T9" fmla="*/ 0 h 5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2" h="57">
                    <a:moveTo>
                      <a:pt x="0" y="0"/>
                    </a:moveTo>
                    <a:lnTo>
                      <a:pt x="0" y="57"/>
                    </a:lnTo>
                    <a:lnTo>
                      <a:pt x="12" y="57"/>
                    </a:lnTo>
                    <a:lnTo>
                      <a:pt x="12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63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91" name="未知"/>
              <p:cNvSpPr>
                <a:spLocks/>
              </p:cNvSpPr>
              <p:nvPr/>
            </p:nvSpPr>
            <p:spPr bwMode="auto">
              <a:xfrm>
                <a:off x="235" y="1123"/>
                <a:ext cx="19" cy="19"/>
              </a:xfrm>
              <a:custGeom>
                <a:avLst/>
                <a:gdLst>
                  <a:gd name="T0" fmla="*/ 0 w 47"/>
                  <a:gd name="T1" fmla="*/ 0 h 46"/>
                  <a:gd name="T2" fmla="*/ 0 w 47"/>
                  <a:gd name="T3" fmla="*/ 0 h 46"/>
                  <a:gd name="T4" fmla="*/ 0 w 47"/>
                  <a:gd name="T5" fmla="*/ 0 h 46"/>
                  <a:gd name="T6" fmla="*/ 0 w 47"/>
                  <a:gd name="T7" fmla="*/ 0 h 46"/>
                  <a:gd name="T8" fmla="*/ 0 w 47"/>
                  <a:gd name="T9" fmla="*/ 0 h 4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7" h="46">
                    <a:moveTo>
                      <a:pt x="47" y="38"/>
                    </a:moveTo>
                    <a:lnTo>
                      <a:pt x="39" y="46"/>
                    </a:lnTo>
                    <a:lnTo>
                      <a:pt x="0" y="8"/>
                    </a:lnTo>
                    <a:lnTo>
                      <a:pt x="8" y="0"/>
                    </a:lnTo>
                    <a:lnTo>
                      <a:pt x="47" y="38"/>
                    </a:lnTo>
                    <a:close/>
                  </a:path>
                </a:pathLst>
              </a:custGeom>
              <a:solidFill>
                <a:srgbClr val="E866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92" name="未知"/>
              <p:cNvSpPr>
                <a:spLocks/>
              </p:cNvSpPr>
              <p:nvPr/>
            </p:nvSpPr>
            <p:spPr bwMode="auto">
              <a:xfrm>
                <a:off x="235" y="1123"/>
                <a:ext cx="19" cy="19"/>
              </a:xfrm>
              <a:custGeom>
                <a:avLst/>
                <a:gdLst>
                  <a:gd name="T0" fmla="*/ 0 w 47"/>
                  <a:gd name="T1" fmla="*/ 0 h 46"/>
                  <a:gd name="T2" fmla="*/ 0 w 47"/>
                  <a:gd name="T3" fmla="*/ 0 h 46"/>
                  <a:gd name="T4" fmla="*/ 0 w 47"/>
                  <a:gd name="T5" fmla="*/ 0 h 46"/>
                  <a:gd name="T6" fmla="*/ 0 w 47"/>
                  <a:gd name="T7" fmla="*/ 0 h 46"/>
                  <a:gd name="T8" fmla="*/ 0 w 47"/>
                  <a:gd name="T9" fmla="*/ 0 h 4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7" h="46">
                    <a:moveTo>
                      <a:pt x="47" y="38"/>
                    </a:moveTo>
                    <a:lnTo>
                      <a:pt x="8" y="0"/>
                    </a:lnTo>
                    <a:lnTo>
                      <a:pt x="0" y="8"/>
                    </a:lnTo>
                    <a:lnTo>
                      <a:pt x="39" y="46"/>
                    </a:lnTo>
                    <a:lnTo>
                      <a:pt x="47" y="38"/>
                    </a:lnTo>
                    <a:close/>
                  </a:path>
                </a:pathLst>
              </a:custGeom>
              <a:noFill/>
              <a:ln w="63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93" name="未知"/>
              <p:cNvSpPr>
                <a:spLocks/>
              </p:cNvSpPr>
              <p:nvPr/>
            </p:nvSpPr>
            <p:spPr bwMode="auto">
              <a:xfrm>
                <a:off x="239" y="1177"/>
                <a:ext cx="42" cy="6"/>
              </a:xfrm>
              <a:custGeom>
                <a:avLst/>
                <a:gdLst>
                  <a:gd name="T0" fmla="*/ 0 w 104"/>
                  <a:gd name="T1" fmla="*/ 0 h 17"/>
                  <a:gd name="T2" fmla="*/ 0 w 104"/>
                  <a:gd name="T3" fmla="*/ 0 h 17"/>
                  <a:gd name="T4" fmla="*/ 0 w 104"/>
                  <a:gd name="T5" fmla="*/ 0 h 17"/>
                  <a:gd name="T6" fmla="*/ 0 w 104"/>
                  <a:gd name="T7" fmla="*/ 0 h 17"/>
                  <a:gd name="T8" fmla="*/ 0 w 104"/>
                  <a:gd name="T9" fmla="*/ 0 h 17"/>
                  <a:gd name="T10" fmla="*/ 0 w 104"/>
                  <a:gd name="T11" fmla="*/ 0 h 17"/>
                  <a:gd name="T12" fmla="*/ 0 w 104"/>
                  <a:gd name="T13" fmla="*/ 0 h 17"/>
                  <a:gd name="T14" fmla="*/ 0 w 104"/>
                  <a:gd name="T15" fmla="*/ 0 h 17"/>
                  <a:gd name="T16" fmla="*/ 0 w 104"/>
                  <a:gd name="T17" fmla="*/ 0 h 17"/>
                  <a:gd name="T18" fmla="*/ 0 w 104"/>
                  <a:gd name="T19" fmla="*/ 0 h 17"/>
                  <a:gd name="T20" fmla="*/ 0 w 104"/>
                  <a:gd name="T21" fmla="*/ 0 h 17"/>
                  <a:gd name="T22" fmla="*/ 0 w 104"/>
                  <a:gd name="T23" fmla="*/ 0 h 17"/>
                  <a:gd name="T24" fmla="*/ 0 w 104"/>
                  <a:gd name="T25" fmla="*/ 0 h 17"/>
                  <a:gd name="T26" fmla="*/ 0 w 104"/>
                  <a:gd name="T27" fmla="*/ 0 h 17"/>
                  <a:gd name="T28" fmla="*/ 0 w 104"/>
                  <a:gd name="T29" fmla="*/ 0 h 17"/>
                  <a:gd name="T30" fmla="*/ 0 w 104"/>
                  <a:gd name="T31" fmla="*/ 0 h 17"/>
                  <a:gd name="T32" fmla="*/ 0 w 104"/>
                  <a:gd name="T33" fmla="*/ 0 h 17"/>
                  <a:gd name="T34" fmla="*/ 0 w 104"/>
                  <a:gd name="T35" fmla="*/ 0 h 17"/>
                  <a:gd name="T36" fmla="*/ 0 w 104"/>
                  <a:gd name="T37" fmla="*/ 0 h 17"/>
                  <a:gd name="T38" fmla="*/ 0 w 104"/>
                  <a:gd name="T39" fmla="*/ 0 h 17"/>
                  <a:gd name="T40" fmla="*/ 0 w 104"/>
                  <a:gd name="T41" fmla="*/ 0 h 17"/>
                  <a:gd name="T42" fmla="*/ 0 w 104"/>
                  <a:gd name="T43" fmla="*/ 0 h 17"/>
                  <a:gd name="T44" fmla="*/ 0 w 104"/>
                  <a:gd name="T45" fmla="*/ 0 h 17"/>
                  <a:gd name="T46" fmla="*/ 0 w 104"/>
                  <a:gd name="T47" fmla="*/ 0 h 17"/>
                  <a:gd name="T48" fmla="*/ 0 w 104"/>
                  <a:gd name="T49" fmla="*/ 0 h 17"/>
                  <a:gd name="T50" fmla="*/ 0 w 104"/>
                  <a:gd name="T51" fmla="*/ 0 h 17"/>
                  <a:gd name="T52" fmla="*/ 0 w 104"/>
                  <a:gd name="T53" fmla="*/ 0 h 17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</a:gdLst>
                <a:ahLst/>
                <a:cxnLst>
                  <a:cxn ang="T54">
                    <a:pos x="T0" y="T1"/>
                  </a:cxn>
                  <a:cxn ang="T55">
                    <a:pos x="T2" y="T3"/>
                  </a:cxn>
                  <a:cxn ang="T56">
                    <a:pos x="T4" y="T5"/>
                  </a:cxn>
                  <a:cxn ang="T57">
                    <a:pos x="T6" y="T7"/>
                  </a:cxn>
                  <a:cxn ang="T58">
                    <a:pos x="T8" y="T9"/>
                  </a:cxn>
                  <a:cxn ang="T59">
                    <a:pos x="T10" y="T11"/>
                  </a:cxn>
                  <a:cxn ang="T60">
                    <a:pos x="T12" y="T13"/>
                  </a:cxn>
                  <a:cxn ang="T61">
                    <a:pos x="T14" y="T15"/>
                  </a:cxn>
                  <a:cxn ang="T62">
                    <a:pos x="T16" y="T17"/>
                  </a:cxn>
                  <a:cxn ang="T63">
                    <a:pos x="T18" y="T19"/>
                  </a:cxn>
                  <a:cxn ang="T64">
                    <a:pos x="T20" y="T21"/>
                  </a:cxn>
                  <a:cxn ang="T65">
                    <a:pos x="T22" y="T23"/>
                  </a:cxn>
                  <a:cxn ang="T66">
                    <a:pos x="T24" y="T25"/>
                  </a:cxn>
                  <a:cxn ang="T67">
                    <a:pos x="T26" y="T27"/>
                  </a:cxn>
                  <a:cxn ang="T68">
                    <a:pos x="T28" y="T29"/>
                  </a:cxn>
                  <a:cxn ang="T69">
                    <a:pos x="T30" y="T31"/>
                  </a:cxn>
                  <a:cxn ang="T70">
                    <a:pos x="T32" y="T33"/>
                  </a:cxn>
                  <a:cxn ang="T71">
                    <a:pos x="T34" y="T35"/>
                  </a:cxn>
                  <a:cxn ang="T72">
                    <a:pos x="T36" y="T37"/>
                  </a:cxn>
                  <a:cxn ang="T73">
                    <a:pos x="T38" y="T39"/>
                  </a:cxn>
                  <a:cxn ang="T74">
                    <a:pos x="T40" y="T41"/>
                  </a:cxn>
                  <a:cxn ang="T75">
                    <a:pos x="T42" y="T43"/>
                  </a:cxn>
                  <a:cxn ang="T76">
                    <a:pos x="T44" y="T45"/>
                  </a:cxn>
                  <a:cxn ang="T77">
                    <a:pos x="T46" y="T47"/>
                  </a:cxn>
                  <a:cxn ang="T78">
                    <a:pos x="T48" y="T49"/>
                  </a:cxn>
                  <a:cxn ang="T79">
                    <a:pos x="T50" y="T51"/>
                  </a:cxn>
                  <a:cxn ang="T80">
                    <a:pos x="T52" y="T53"/>
                  </a:cxn>
                </a:cxnLst>
                <a:rect l="0" t="0" r="r" b="b"/>
                <a:pathLst>
                  <a:path w="104" h="17">
                    <a:moveTo>
                      <a:pt x="52" y="17"/>
                    </a:moveTo>
                    <a:lnTo>
                      <a:pt x="49" y="17"/>
                    </a:lnTo>
                    <a:lnTo>
                      <a:pt x="45" y="17"/>
                    </a:lnTo>
                    <a:lnTo>
                      <a:pt x="42" y="16"/>
                    </a:lnTo>
                    <a:lnTo>
                      <a:pt x="38" y="16"/>
                    </a:lnTo>
                    <a:lnTo>
                      <a:pt x="28" y="14"/>
                    </a:lnTo>
                    <a:lnTo>
                      <a:pt x="25" y="13"/>
                    </a:lnTo>
                    <a:lnTo>
                      <a:pt x="21" y="12"/>
                    </a:lnTo>
                    <a:lnTo>
                      <a:pt x="18" y="10"/>
                    </a:lnTo>
                    <a:lnTo>
                      <a:pt x="15" y="9"/>
                    </a:lnTo>
                    <a:lnTo>
                      <a:pt x="12" y="7"/>
                    </a:lnTo>
                    <a:lnTo>
                      <a:pt x="9" y="6"/>
                    </a:lnTo>
                    <a:lnTo>
                      <a:pt x="6" y="4"/>
                    </a:lnTo>
                    <a:lnTo>
                      <a:pt x="3" y="2"/>
                    </a:lnTo>
                    <a:lnTo>
                      <a:pt x="0" y="0"/>
                    </a:lnTo>
                    <a:lnTo>
                      <a:pt x="104" y="0"/>
                    </a:lnTo>
                    <a:lnTo>
                      <a:pt x="98" y="4"/>
                    </a:lnTo>
                    <a:lnTo>
                      <a:pt x="89" y="9"/>
                    </a:lnTo>
                    <a:lnTo>
                      <a:pt x="86" y="10"/>
                    </a:lnTo>
                    <a:lnTo>
                      <a:pt x="83" y="12"/>
                    </a:lnTo>
                    <a:lnTo>
                      <a:pt x="80" y="13"/>
                    </a:lnTo>
                    <a:lnTo>
                      <a:pt x="66" y="16"/>
                    </a:lnTo>
                    <a:lnTo>
                      <a:pt x="63" y="16"/>
                    </a:lnTo>
                    <a:lnTo>
                      <a:pt x="59" y="17"/>
                    </a:lnTo>
                    <a:lnTo>
                      <a:pt x="56" y="17"/>
                    </a:lnTo>
                    <a:lnTo>
                      <a:pt x="52" y="17"/>
                    </a:lnTo>
                    <a:close/>
                  </a:path>
                </a:pathLst>
              </a:custGeom>
              <a:solidFill>
                <a:srgbClr val="E866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94" name="未知"/>
              <p:cNvSpPr>
                <a:spLocks/>
              </p:cNvSpPr>
              <p:nvPr/>
            </p:nvSpPr>
            <p:spPr bwMode="auto">
              <a:xfrm>
                <a:off x="224" y="1119"/>
                <a:ext cx="36" cy="58"/>
              </a:xfrm>
              <a:custGeom>
                <a:avLst/>
                <a:gdLst>
                  <a:gd name="T0" fmla="*/ 0 w 89"/>
                  <a:gd name="T1" fmla="*/ 0 h 143"/>
                  <a:gd name="T2" fmla="*/ 0 w 89"/>
                  <a:gd name="T3" fmla="*/ 0 h 143"/>
                  <a:gd name="T4" fmla="*/ 0 w 89"/>
                  <a:gd name="T5" fmla="*/ 0 h 143"/>
                  <a:gd name="T6" fmla="*/ 0 w 89"/>
                  <a:gd name="T7" fmla="*/ 0 h 143"/>
                  <a:gd name="T8" fmla="*/ 0 w 89"/>
                  <a:gd name="T9" fmla="*/ 0 h 143"/>
                  <a:gd name="T10" fmla="*/ 0 w 89"/>
                  <a:gd name="T11" fmla="*/ 0 h 143"/>
                  <a:gd name="T12" fmla="*/ 0 w 89"/>
                  <a:gd name="T13" fmla="*/ 0 h 143"/>
                  <a:gd name="T14" fmla="*/ 0 w 89"/>
                  <a:gd name="T15" fmla="*/ 0 h 143"/>
                  <a:gd name="T16" fmla="*/ 0 w 89"/>
                  <a:gd name="T17" fmla="*/ 0 h 143"/>
                  <a:gd name="T18" fmla="*/ 0 w 89"/>
                  <a:gd name="T19" fmla="*/ 0 h 143"/>
                  <a:gd name="T20" fmla="*/ 0 w 89"/>
                  <a:gd name="T21" fmla="*/ 0 h 143"/>
                  <a:gd name="T22" fmla="*/ 0 w 89"/>
                  <a:gd name="T23" fmla="*/ 0 h 143"/>
                  <a:gd name="T24" fmla="*/ 0 w 89"/>
                  <a:gd name="T25" fmla="*/ 0 h 143"/>
                  <a:gd name="T26" fmla="*/ 0 w 89"/>
                  <a:gd name="T27" fmla="*/ 0 h 143"/>
                  <a:gd name="T28" fmla="*/ 0 w 89"/>
                  <a:gd name="T29" fmla="*/ 0 h 143"/>
                  <a:gd name="T30" fmla="*/ 0 w 89"/>
                  <a:gd name="T31" fmla="*/ 0 h 143"/>
                  <a:gd name="T32" fmla="*/ 0 w 89"/>
                  <a:gd name="T33" fmla="*/ 0 h 143"/>
                  <a:gd name="T34" fmla="*/ 0 w 89"/>
                  <a:gd name="T35" fmla="*/ 0 h 143"/>
                  <a:gd name="T36" fmla="*/ 0 w 89"/>
                  <a:gd name="T37" fmla="*/ 0 h 143"/>
                  <a:gd name="T38" fmla="*/ 0 w 89"/>
                  <a:gd name="T39" fmla="*/ 0 h 143"/>
                  <a:gd name="T40" fmla="*/ 0 w 89"/>
                  <a:gd name="T41" fmla="*/ 0 h 143"/>
                  <a:gd name="T42" fmla="*/ 0 w 89"/>
                  <a:gd name="T43" fmla="*/ 0 h 143"/>
                  <a:gd name="T44" fmla="*/ 0 w 89"/>
                  <a:gd name="T45" fmla="*/ 0 h 143"/>
                  <a:gd name="T46" fmla="*/ 0 w 89"/>
                  <a:gd name="T47" fmla="*/ 0 h 143"/>
                  <a:gd name="T48" fmla="*/ 0 w 89"/>
                  <a:gd name="T49" fmla="*/ 0 h 143"/>
                  <a:gd name="T50" fmla="*/ 0 w 89"/>
                  <a:gd name="T51" fmla="*/ 0 h 143"/>
                  <a:gd name="T52" fmla="*/ 0 w 89"/>
                  <a:gd name="T53" fmla="*/ 0 h 143"/>
                  <a:gd name="T54" fmla="*/ 0 w 89"/>
                  <a:gd name="T55" fmla="*/ 0 h 143"/>
                  <a:gd name="T56" fmla="*/ 0 w 89"/>
                  <a:gd name="T57" fmla="*/ 0 h 143"/>
                  <a:gd name="T58" fmla="*/ 0 w 89"/>
                  <a:gd name="T59" fmla="*/ 0 h 143"/>
                  <a:gd name="T60" fmla="*/ 0 w 89"/>
                  <a:gd name="T61" fmla="*/ 0 h 143"/>
                  <a:gd name="T62" fmla="*/ 0 w 89"/>
                  <a:gd name="T63" fmla="*/ 0 h 143"/>
                  <a:gd name="T64" fmla="*/ 0 w 89"/>
                  <a:gd name="T65" fmla="*/ 0 h 143"/>
                  <a:gd name="T66" fmla="*/ 0 w 89"/>
                  <a:gd name="T67" fmla="*/ 0 h 143"/>
                  <a:gd name="T68" fmla="*/ 0 w 89"/>
                  <a:gd name="T69" fmla="*/ 0 h 143"/>
                  <a:gd name="T70" fmla="*/ 0 w 89"/>
                  <a:gd name="T71" fmla="*/ 0 h 143"/>
                  <a:gd name="T72" fmla="*/ 0 w 89"/>
                  <a:gd name="T73" fmla="*/ 0 h 143"/>
                  <a:gd name="T74" fmla="*/ 0 w 89"/>
                  <a:gd name="T75" fmla="*/ 0 h 143"/>
                  <a:gd name="T76" fmla="*/ 0 w 89"/>
                  <a:gd name="T77" fmla="*/ 0 h 143"/>
                  <a:gd name="T78" fmla="*/ 0 w 89"/>
                  <a:gd name="T79" fmla="*/ 0 h 143"/>
                  <a:gd name="T80" fmla="*/ 0 w 89"/>
                  <a:gd name="T81" fmla="*/ 0 h 143"/>
                  <a:gd name="T82" fmla="*/ 0 w 89"/>
                  <a:gd name="T83" fmla="*/ 0 h 143"/>
                  <a:gd name="T84" fmla="*/ 0 w 89"/>
                  <a:gd name="T85" fmla="*/ 0 h 143"/>
                  <a:gd name="T86" fmla="*/ 0 w 89"/>
                  <a:gd name="T87" fmla="*/ 0 h 143"/>
                  <a:gd name="T88" fmla="*/ 0 w 89"/>
                  <a:gd name="T89" fmla="*/ 0 h 143"/>
                  <a:gd name="T90" fmla="*/ 0 w 89"/>
                  <a:gd name="T91" fmla="*/ 0 h 143"/>
                  <a:gd name="T92" fmla="*/ 0 w 89"/>
                  <a:gd name="T93" fmla="*/ 0 h 143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</a:gdLst>
                <a:ahLst/>
                <a:cxnLst>
                  <a:cxn ang="T94">
                    <a:pos x="T0" y="T1"/>
                  </a:cxn>
                  <a:cxn ang="T95">
                    <a:pos x="T2" y="T3"/>
                  </a:cxn>
                  <a:cxn ang="T96">
                    <a:pos x="T4" y="T5"/>
                  </a:cxn>
                  <a:cxn ang="T97">
                    <a:pos x="T6" y="T7"/>
                  </a:cxn>
                  <a:cxn ang="T98">
                    <a:pos x="T8" y="T9"/>
                  </a:cxn>
                  <a:cxn ang="T99">
                    <a:pos x="T10" y="T11"/>
                  </a:cxn>
                  <a:cxn ang="T100">
                    <a:pos x="T12" y="T13"/>
                  </a:cxn>
                  <a:cxn ang="T101">
                    <a:pos x="T14" y="T15"/>
                  </a:cxn>
                  <a:cxn ang="T102">
                    <a:pos x="T16" y="T17"/>
                  </a:cxn>
                  <a:cxn ang="T103">
                    <a:pos x="T18" y="T19"/>
                  </a:cxn>
                  <a:cxn ang="T104">
                    <a:pos x="T20" y="T21"/>
                  </a:cxn>
                  <a:cxn ang="T105">
                    <a:pos x="T22" y="T23"/>
                  </a:cxn>
                  <a:cxn ang="T106">
                    <a:pos x="T24" y="T25"/>
                  </a:cxn>
                  <a:cxn ang="T107">
                    <a:pos x="T26" y="T27"/>
                  </a:cxn>
                  <a:cxn ang="T108">
                    <a:pos x="T28" y="T29"/>
                  </a:cxn>
                  <a:cxn ang="T109">
                    <a:pos x="T30" y="T31"/>
                  </a:cxn>
                  <a:cxn ang="T110">
                    <a:pos x="T32" y="T33"/>
                  </a:cxn>
                  <a:cxn ang="T111">
                    <a:pos x="T34" y="T35"/>
                  </a:cxn>
                  <a:cxn ang="T112">
                    <a:pos x="T36" y="T37"/>
                  </a:cxn>
                  <a:cxn ang="T113">
                    <a:pos x="T38" y="T39"/>
                  </a:cxn>
                  <a:cxn ang="T114">
                    <a:pos x="T40" y="T41"/>
                  </a:cxn>
                  <a:cxn ang="T115">
                    <a:pos x="T42" y="T43"/>
                  </a:cxn>
                  <a:cxn ang="T116">
                    <a:pos x="T44" y="T45"/>
                  </a:cxn>
                  <a:cxn ang="T117">
                    <a:pos x="T46" y="T47"/>
                  </a:cxn>
                  <a:cxn ang="T118">
                    <a:pos x="T48" y="T49"/>
                  </a:cxn>
                  <a:cxn ang="T119">
                    <a:pos x="T50" y="T51"/>
                  </a:cxn>
                  <a:cxn ang="T120">
                    <a:pos x="T52" y="T53"/>
                  </a:cxn>
                  <a:cxn ang="T121">
                    <a:pos x="T54" y="T55"/>
                  </a:cxn>
                  <a:cxn ang="T122">
                    <a:pos x="T56" y="T57"/>
                  </a:cxn>
                  <a:cxn ang="T123">
                    <a:pos x="T58" y="T59"/>
                  </a:cxn>
                  <a:cxn ang="T124">
                    <a:pos x="T60" y="T61"/>
                  </a:cxn>
                  <a:cxn ang="T125">
                    <a:pos x="T62" y="T63"/>
                  </a:cxn>
                  <a:cxn ang="T126">
                    <a:pos x="T64" y="T65"/>
                  </a:cxn>
                  <a:cxn ang="T127">
                    <a:pos x="T66" y="T67"/>
                  </a:cxn>
                  <a:cxn ang="T128">
                    <a:pos x="T68" y="T69"/>
                  </a:cxn>
                  <a:cxn ang="T129">
                    <a:pos x="T70" y="T71"/>
                  </a:cxn>
                  <a:cxn ang="T130">
                    <a:pos x="T72" y="T73"/>
                  </a:cxn>
                  <a:cxn ang="T131">
                    <a:pos x="T74" y="T75"/>
                  </a:cxn>
                  <a:cxn ang="T132">
                    <a:pos x="T76" y="T77"/>
                  </a:cxn>
                  <a:cxn ang="T133">
                    <a:pos x="T78" y="T79"/>
                  </a:cxn>
                  <a:cxn ang="T134">
                    <a:pos x="T80" y="T81"/>
                  </a:cxn>
                  <a:cxn ang="T135">
                    <a:pos x="T82" y="T83"/>
                  </a:cxn>
                  <a:cxn ang="T136">
                    <a:pos x="T84" y="T85"/>
                  </a:cxn>
                  <a:cxn ang="T137">
                    <a:pos x="T86" y="T87"/>
                  </a:cxn>
                  <a:cxn ang="T138">
                    <a:pos x="T88" y="T89"/>
                  </a:cxn>
                  <a:cxn ang="T139">
                    <a:pos x="T90" y="T91"/>
                  </a:cxn>
                  <a:cxn ang="T140">
                    <a:pos x="T92" y="T93"/>
                  </a:cxn>
                </a:cxnLst>
                <a:rect l="0" t="0" r="r" b="b"/>
                <a:pathLst>
                  <a:path w="89" h="143">
                    <a:moveTo>
                      <a:pt x="37" y="143"/>
                    </a:moveTo>
                    <a:lnTo>
                      <a:pt x="37" y="143"/>
                    </a:lnTo>
                    <a:lnTo>
                      <a:pt x="36" y="143"/>
                    </a:lnTo>
                    <a:lnTo>
                      <a:pt x="36" y="142"/>
                    </a:lnTo>
                    <a:lnTo>
                      <a:pt x="35" y="142"/>
                    </a:lnTo>
                    <a:lnTo>
                      <a:pt x="34" y="141"/>
                    </a:lnTo>
                    <a:lnTo>
                      <a:pt x="33" y="140"/>
                    </a:lnTo>
                    <a:lnTo>
                      <a:pt x="32" y="140"/>
                    </a:lnTo>
                    <a:lnTo>
                      <a:pt x="32" y="139"/>
                    </a:lnTo>
                    <a:lnTo>
                      <a:pt x="31" y="139"/>
                    </a:lnTo>
                    <a:lnTo>
                      <a:pt x="30" y="138"/>
                    </a:lnTo>
                    <a:lnTo>
                      <a:pt x="29" y="137"/>
                    </a:lnTo>
                    <a:lnTo>
                      <a:pt x="28" y="135"/>
                    </a:lnTo>
                    <a:lnTo>
                      <a:pt x="26" y="134"/>
                    </a:lnTo>
                    <a:lnTo>
                      <a:pt x="25" y="133"/>
                    </a:lnTo>
                    <a:lnTo>
                      <a:pt x="24" y="131"/>
                    </a:lnTo>
                    <a:lnTo>
                      <a:pt x="22" y="129"/>
                    </a:lnTo>
                    <a:lnTo>
                      <a:pt x="21" y="129"/>
                    </a:lnTo>
                    <a:lnTo>
                      <a:pt x="21" y="128"/>
                    </a:lnTo>
                    <a:lnTo>
                      <a:pt x="19" y="126"/>
                    </a:lnTo>
                    <a:lnTo>
                      <a:pt x="18" y="124"/>
                    </a:lnTo>
                    <a:lnTo>
                      <a:pt x="17" y="123"/>
                    </a:lnTo>
                    <a:lnTo>
                      <a:pt x="16" y="122"/>
                    </a:lnTo>
                    <a:lnTo>
                      <a:pt x="15" y="120"/>
                    </a:lnTo>
                    <a:lnTo>
                      <a:pt x="14" y="118"/>
                    </a:lnTo>
                    <a:lnTo>
                      <a:pt x="13" y="117"/>
                    </a:lnTo>
                    <a:lnTo>
                      <a:pt x="12" y="116"/>
                    </a:lnTo>
                    <a:lnTo>
                      <a:pt x="11" y="113"/>
                    </a:lnTo>
                    <a:lnTo>
                      <a:pt x="10" y="111"/>
                    </a:lnTo>
                    <a:lnTo>
                      <a:pt x="9" y="109"/>
                    </a:lnTo>
                    <a:lnTo>
                      <a:pt x="8" y="106"/>
                    </a:lnTo>
                    <a:lnTo>
                      <a:pt x="7" y="105"/>
                    </a:lnTo>
                    <a:lnTo>
                      <a:pt x="7" y="104"/>
                    </a:lnTo>
                    <a:lnTo>
                      <a:pt x="6" y="101"/>
                    </a:lnTo>
                    <a:lnTo>
                      <a:pt x="5" y="99"/>
                    </a:lnTo>
                    <a:lnTo>
                      <a:pt x="5" y="98"/>
                    </a:lnTo>
                    <a:lnTo>
                      <a:pt x="4" y="96"/>
                    </a:lnTo>
                    <a:lnTo>
                      <a:pt x="3" y="94"/>
                    </a:lnTo>
                    <a:lnTo>
                      <a:pt x="3" y="92"/>
                    </a:lnTo>
                    <a:lnTo>
                      <a:pt x="3" y="91"/>
                    </a:lnTo>
                    <a:lnTo>
                      <a:pt x="2" y="88"/>
                    </a:lnTo>
                    <a:lnTo>
                      <a:pt x="2" y="85"/>
                    </a:lnTo>
                    <a:lnTo>
                      <a:pt x="1" y="83"/>
                    </a:lnTo>
                    <a:lnTo>
                      <a:pt x="1" y="80"/>
                    </a:lnTo>
                    <a:lnTo>
                      <a:pt x="1" y="78"/>
                    </a:lnTo>
                    <a:lnTo>
                      <a:pt x="1" y="77"/>
                    </a:lnTo>
                    <a:lnTo>
                      <a:pt x="1" y="74"/>
                    </a:lnTo>
                    <a:lnTo>
                      <a:pt x="0" y="71"/>
                    </a:lnTo>
                    <a:lnTo>
                      <a:pt x="1" y="68"/>
                    </a:lnTo>
                    <a:lnTo>
                      <a:pt x="1" y="66"/>
                    </a:lnTo>
                    <a:lnTo>
                      <a:pt x="1" y="65"/>
                    </a:lnTo>
                    <a:lnTo>
                      <a:pt x="1" y="63"/>
                    </a:lnTo>
                    <a:lnTo>
                      <a:pt x="1" y="60"/>
                    </a:lnTo>
                    <a:lnTo>
                      <a:pt x="2" y="58"/>
                    </a:lnTo>
                    <a:lnTo>
                      <a:pt x="2" y="57"/>
                    </a:lnTo>
                    <a:lnTo>
                      <a:pt x="2" y="55"/>
                    </a:lnTo>
                    <a:lnTo>
                      <a:pt x="3" y="52"/>
                    </a:lnTo>
                    <a:lnTo>
                      <a:pt x="3" y="51"/>
                    </a:lnTo>
                    <a:lnTo>
                      <a:pt x="3" y="49"/>
                    </a:lnTo>
                    <a:lnTo>
                      <a:pt x="4" y="47"/>
                    </a:lnTo>
                    <a:lnTo>
                      <a:pt x="5" y="44"/>
                    </a:lnTo>
                    <a:lnTo>
                      <a:pt x="6" y="41"/>
                    </a:lnTo>
                    <a:lnTo>
                      <a:pt x="7" y="39"/>
                    </a:lnTo>
                    <a:lnTo>
                      <a:pt x="10" y="32"/>
                    </a:lnTo>
                    <a:lnTo>
                      <a:pt x="11" y="29"/>
                    </a:lnTo>
                    <a:lnTo>
                      <a:pt x="12" y="27"/>
                    </a:lnTo>
                    <a:lnTo>
                      <a:pt x="13" y="26"/>
                    </a:lnTo>
                    <a:lnTo>
                      <a:pt x="14" y="25"/>
                    </a:lnTo>
                    <a:lnTo>
                      <a:pt x="15" y="23"/>
                    </a:lnTo>
                    <a:lnTo>
                      <a:pt x="16" y="21"/>
                    </a:lnTo>
                    <a:lnTo>
                      <a:pt x="17" y="20"/>
                    </a:lnTo>
                    <a:lnTo>
                      <a:pt x="18" y="19"/>
                    </a:lnTo>
                    <a:lnTo>
                      <a:pt x="19" y="17"/>
                    </a:lnTo>
                    <a:lnTo>
                      <a:pt x="21" y="15"/>
                    </a:lnTo>
                    <a:lnTo>
                      <a:pt x="21" y="14"/>
                    </a:lnTo>
                    <a:lnTo>
                      <a:pt x="22" y="13"/>
                    </a:lnTo>
                    <a:lnTo>
                      <a:pt x="24" y="12"/>
                    </a:lnTo>
                    <a:lnTo>
                      <a:pt x="25" y="10"/>
                    </a:lnTo>
                    <a:lnTo>
                      <a:pt x="26" y="9"/>
                    </a:lnTo>
                    <a:lnTo>
                      <a:pt x="28" y="7"/>
                    </a:lnTo>
                    <a:lnTo>
                      <a:pt x="29" y="6"/>
                    </a:lnTo>
                    <a:lnTo>
                      <a:pt x="32" y="3"/>
                    </a:lnTo>
                    <a:lnTo>
                      <a:pt x="33" y="2"/>
                    </a:lnTo>
                    <a:lnTo>
                      <a:pt x="34" y="2"/>
                    </a:lnTo>
                    <a:lnTo>
                      <a:pt x="35" y="1"/>
                    </a:lnTo>
                    <a:lnTo>
                      <a:pt x="36" y="1"/>
                    </a:lnTo>
                    <a:lnTo>
                      <a:pt x="36" y="0"/>
                    </a:lnTo>
                    <a:lnTo>
                      <a:pt x="37" y="0"/>
                    </a:lnTo>
                    <a:lnTo>
                      <a:pt x="89" y="0"/>
                    </a:lnTo>
                    <a:lnTo>
                      <a:pt x="86" y="0"/>
                    </a:lnTo>
                    <a:lnTo>
                      <a:pt x="83" y="0"/>
                    </a:lnTo>
                    <a:lnTo>
                      <a:pt x="81" y="0"/>
                    </a:lnTo>
                    <a:lnTo>
                      <a:pt x="78" y="1"/>
                    </a:lnTo>
                    <a:lnTo>
                      <a:pt x="75" y="1"/>
                    </a:lnTo>
                    <a:lnTo>
                      <a:pt x="72" y="2"/>
                    </a:lnTo>
                    <a:lnTo>
                      <a:pt x="70" y="2"/>
                    </a:lnTo>
                    <a:lnTo>
                      <a:pt x="67" y="3"/>
                    </a:lnTo>
                    <a:lnTo>
                      <a:pt x="65" y="4"/>
                    </a:lnTo>
                    <a:lnTo>
                      <a:pt x="64" y="4"/>
                    </a:lnTo>
                    <a:lnTo>
                      <a:pt x="40" y="20"/>
                    </a:lnTo>
                    <a:lnTo>
                      <a:pt x="38" y="21"/>
                    </a:lnTo>
                    <a:lnTo>
                      <a:pt x="36" y="23"/>
                    </a:lnTo>
                    <a:lnTo>
                      <a:pt x="35" y="25"/>
                    </a:lnTo>
                    <a:lnTo>
                      <a:pt x="34" y="26"/>
                    </a:lnTo>
                    <a:lnTo>
                      <a:pt x="33" y="27"/>
                    </a:lnTo>
                    <a:lnTo>
                      <a:pt x="17" y="71"/>
                    </a:lnTo>
                    <a:lnTo>
                      <a:pt x="19" y="85"/>
                    </a:lnTo>
                    <a:lnTo>
                      <a:pt x="23" y="98"/>
                    </a:lnTo>
                    <a:lnTo>
                      <a:pt x="23" y="99"/>
                    </a:lnTo>
                    <a:lnTo>
                      <a:pt x="24" y="101"/>
                    </a:lnTo>
                    <a:lnTo>
                      <a:pt x="25" y="104"/>
                    </a:lnTo>
                    <a:lnTo>
                      <a:pt x="26" y="105"/>
                    </a:lnTo>
                    <a:lnTo>
                      <a:pt x="27" y="106"/>
                    </a:lnTo>
                    <a:lnTo>
                      <a:pt x="28" y="109"/>
                    </a:lnTo>
                    <a:lnTo>
                      <a:pt x="29" y="111"/>
                    </a:lnTo>
                    <a:lnTo>
                      <a:pt x="31" y="113"/>
                    </a:lnTo>
                    <a:lnTo>
                      <a:pt x="33" y="116"/>
                    </a:lnTo>
                    <a:lnTo>
                      <a:pt x="34" y="117"/>
                    </a:lnTo>
                    <a:lnTo>
                      <a:pt x="35" y="118"/>
                    </a:lnTo>
                    <a:lnTo>
                      <a:pt x="36" y="120"/>
                    </a:lnTo>
                    <a:lnTo>
                      <a:pt x="38" y="122"/>
                    </a:lnTo>
                    <a:lnTo>
                      <a:pt x="40" y="123"/>
                    </a:lnTo>
                    <a:lnTo>
                      <a:pt x="41" y="124"/>
                    </a:lnTo>
                    <a:lnTo>
                      <a:pt x="43" y="126"/>
                    </a:lnTo>
                    <a:lnTo>
                      <a:pt x="45" y="128"/>
                    </a:lnTo>
                    <a:lnTo>
                      <a:pt x="46" y="129"/>
                    </a:lnTo>
                    <a:lnTo>
                      <a:pt x="47" y="129"/>
                    </a:lnTo>
                    <a:lnTo>
                      <a:pt x="49" y="131"/>
                    </a:lnTo>
                    <a:lnTo>
                      <a:pt x="52" y="133"/>
                    </a:lnTo>
                    <a:lnTo>
                      <a:pt x="54" y="134"/>
                    </a:lnTo>
                    <a:lnTo>
                      <a:pt x="57" y="135"/>
                    </a:lnTo>
                    <a:lnTo>
                      <a:pt x="59" y="136"/>
                    </a:lnTo>
                    <a:lnTo>
                      <a:pt x="62" y="138"/>
                    </a:lnTo>
                    <a:lnTo>
                      <a:pt x="64" y="139"/>
                    </a:lnTo>
                    <a:lnTo>
                      <a:pt x="65" y="139"/>
                    </a:lnTo>
                    <a:lnTo>
                      <a:pt x="67" y="140"/>
                    </a:lnTo>
                    <a:lnTo>
                      <a:pt x="86" y="143"/>
                    </a:lnTo>
                    <a:lnTo>
                      <a:pt x="89" y="143"/>
                    </a:lnTo>
                  </a:path>
                </a:pathLst>
              </a:custGeom>
              <a:solidFill>
                <a:srgbClr val="E866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95" name="未知"/>
              <p:cNvSpPr>
                <a:spLocks/>
              </p:cNvSpPr>
              <p:nvPr/>
            </p:nvSpPr>
            <p:spPr bwMode="auto">
              <a:xfrm>
                <a:off x="260" y="1119"/>
                <a:ext cx="36" cy="58"/>
              </a:xfrm>
              <a:custGeom>
                <a:avLst/>
                <a:gdLst>
                  <a:gd name="T0" fmla="*/ 0 w 89"/>
                  <a:gd name="T1" fmla="*/ 0 h 143"/>
                  <a:gd name="T2" fmla="*/ 0 w 89"/>
                  <a:gd name="T3" fmla="*/ 0 h 143"/>
                  <a:gd name="T4" fmla="*/ 0 w 89"/>
                  <a:gd name="T5" fmla="*/ 0 h 143"/>
                  <a:gd name="T6" fmla="*/ 0 w 89"/>
                  <a:gd name="T7" fmla="*/ 0 h 143"/>
                  <a:gd name="T8" fmla="*/ 0 w 89"/>
                  <a:gd name="T9" fmla="*/ 0 h 143"/>
                  <a:gd name="T10" fmla="*/ 0 w 89"/>
                  <a:gd name="T11" fmla="*/ 0 h 143"/>
                  <a:gd name="T12" fmla="*/ 0 w 89"/>
                  <a:gd name="T13" fmla="*/ 0 h 143"/>
                  <a:gd name="T14" fmla="*/ 0 w 89"/>
                  <a:gd name="T15" fmla="*/ 0 h 143"/>
                  <a:gd name="T16" fmla="*/ 0 w 89"/>
                  <a:gd name="T17" fmla="*/ 0 h 143"/>
                  <a:gd name="T18" fmla="*/ 0 w 89"/>
                  <a:gd name="T19" fmla="*/ 0 h 143"/>
                  <a:gd name="T20" fmla="*/ 0 w 89"/>
                  <a:gd name="T21" fmla="*/ 0 h 143"/>
                  <a:gd name="T22" fmla="*/ 0 w 89"/>
                  <a:gd name="T23" fmla="*/ 0 h 143"/>
                  <a:gd name="T24" fmla="*/ 0 w 89"/>
                  <a:gd name="T25" fmla="*/ 0 h 143"/>
                  <a:gd name="T26" fmla="*/ 0 w 89"/>
                  <a:gd name="T27" fmla="*/ 0 h 143"/>
                  <a:gd name="T28" fmla="*/ 0 w 89"/>
                  <a:gd name="T29" fmla="*/ 0 h 143"/>
                  <a:gd name="T30" fmla="*/ 0 w 89"/>
                  <a:gd name="T31" fmla="*/ 0 h 143"/>
                  <a:gd name="T32" fmla="*/ 0 w 89"/>
                  <a:gd name="T33" fmla="*/ 0 h 143"/>
                  <a:gd name="T34" fmla="*/ 0 w 89"/>
                  <a:gd name="T35" fmla="*/ 0 h 143"/>
                  <a:gd name="T36" fmla="*/ 0 w 89"/>
                  <a:gd name="T37" fmla="*/ 0 h 143"/>
                  <a:gd name="T38" fmla="*/ 0 w 89"/>
                  <a:gd name="T39" fmla="*/ 0 h 143"/>
                  <a:gd name="T40" fmla="*/ 0 w 89"/>
                  <a:gd name="T41" fmla="*/ 0 h 143"/>
                  <a:gd name="T42" fmla="*/ 0 w 89"/>
                  <a:gd name="T43" fmla="*/ 0 h 143"/>
                  <a:gd name="T44" fmla="*/ 0 w 89"/>
                  <a:gd name="T45" fmla="*/ 0 h 143"/>
                  <a:gd name="T46" fmla="*/ 0 w 89"/>
                  <a:gd name="T47" fmla="*/ 0 h 143"/>
                  <a:gd name="T48" fmla="*/ 0 w 89"/>
                  <a:gd name="T49" fmla="*/ 0 h 143"/>
                  <a:gd name="T50" fmla="*/ 0 w 89"/>
                  <a:gd name="T51" fmla="*/ 0 h 143"/>
                  <a:gd name="T52" fmla="*/ 0 w 89"/>
                  <a:gd name="T53" fmla="*/ 0 h 143"/>
                  <a:gd name="T54" fmla="*/ 0 w 89"/>
                  <a:gd name="T55" fmla="*/ 0 h 143"/>
                  <a:gd name="T56" fmla="*/ 0 w 89"/>
                  <a:gd name="T57" fmla="*/ 0 h 143"/>
                  <a:gd name="T58" fmla="*/ 0 w 89"/>
                  <a:gd name="T59" fmla="*/ 0 h 143"/>
                  <a:gd name="T60" fmla="*/ 0 w 89"/>
                  <a:gd name="T61" fmla="*/ 0 h 143"/>
                  <a:gd name="T62" fmla="*/ 0 w 89"/>
                  <a:gd name="T63" fmla="*/ 0 h 143"/>
                  <a:gd name="T64" fmla="*/ 0 w 89"/>
                  <a:gd name="T65" fmla="*/ 0 h 143"/>
                  <a:gd name="T66" fmla="*/ 0 w 89"/>
                  <a:gd name="T67" fmla="*/ 0 h 143"/>
                  <a:gd name="T68" fmla="*/ 0 w 89"/>
                  <a:gd name="T69" fmla="*/ 0 h 143"/>
                  <a:gd name="T70" fmla="*/ 0 w 89"/>
                  <a:gd name="T71" fmla="*/ 0 h 143"/>
                  <a:gd name="T72" fmla="*/ 0 w 89"/>
                  <a:gd name="T73" fmla="*/ 0 h 143"/>
                  <a:gd name="T74" fmla="*/ 0 w 89"/>
                  <a:gd name="T75" fmla="*/ 0 h 143"/>
                  <a:gd name="T76" fmla="*/ 0 w 89"/>
                  <a:gd name="T77" fmla="*/ 0 h 143"/>
                  <a:gd name="T78" fmla="*/ 0 w 89"/>
                  <a:gd name="T79" fmla="*/ 0 h 143"/>
                  <a:gd name="T80" fmla="*/ 0 w 89"/>
                  <a:gd name="T81" fmla="*/ 0 h 143"/>
                  <a:gd name="T82" fmla="*/ 0 w 89"/>
                  <a:gd name="T83" fmla="*/ 0 h 143"/>
                  <a:gd name="T84" fmla="*/ 0 w 89"/>
                  <a:gd name="T85" fmla="*/ 0 h 143"/>
                  <a:gd name="T86" fmla="*/ 0 w 89"/>
                  <a:gd name="T87" fmla="*/ 0 h 143"/>
                  <a:gd name="T88" fmla="*/ 0 w 89"/>
                  <a:gd name="T89" fmla="*/ 0 h 143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</a:gdLst>
                <a:ahLst/>
                <a:cxnLst>
                  <a:cxn ang="T90">
                    <a:pos x="T0" y="T1"/>
                  </a:cxn>
                  <a:cxn ang="T91">
                    <a:pos x="T2" y="T3"/>
                  </a:cxn>
                  <a:cxn ang="T92">
                    <a:pos x="T4" y="T5"/>
                  </a:cxn>
                  <a:cxn ang="T93">
                    <a:pos x="T6" y="T7"/>
                  </a:cxn>
                  <a:cxn ang="T94">
                    <a:pos x="T8" y="T9"/>
                  </a:cxn>
                  <a:cxn ang="T95">
                    <a:pos x="T10" y="T11"/>
                  </a:cxn>
                  <a:cxn ang="T96">
                    <a:pos x="T12" y="T13"/>
                  </a:cxn>
                  <a:cxn ang="T97">
                    <a:pos x="T14" y="T15"/>
                  </a:cxn>
                  <a:cxn ang="T98">
                    <a:pos x="T16" y="T17"/>
                  </a:cxn>
                  <a:cxn ang="T99">
                    <a:pos x="T18" y="T19"/>
                  </a:cxn>
                  <a:cxn ang="T100">
                    <a:pos x="T20" y="T21"/>
                  </a:cxn>
                  <a:cxn ang="T101">
                    <a:pos x="T22" y="T23"/>
                  </a:cxn>
                  <a:cxn ang="T102">
                    <a:pos x="T24" y="T25"/>
                  </a:cxn>
                  <a:cxn ang="T103">
                    <a:pos x="T26" y="T27"/>
                  </a:cxn>
                  <a:cxn ang="T104">
                    <a:pos x="T28" y="T29"/>
                  </a:cxn>
                  <a:cxn ang="T105">
                    <a:pos x="T30" y="T31"/>
                  </a:cxn>
                  <a:cxn ang="T106">
                    <a:pos x="T32" y="T33"/>
                  </a:cxn>
                  <a:cxn ang="T107">
                    <a:pos x="T34" y="T35"/>
                  </a:cxn>
                  <a:cxn ang="T108">
                    <a:pos x="T36" y="T37"/>
                  </a:cxn>
                  <a:cxn ang="T109">
                    <a:pos x="T38" y="T39"/>
                  </a:cxn>
                  <a:cxn ang="T110">
                    <a:pos x="T40" y="T41"/>
                  </a:cxn>
                  <a:cxn ang="T111">
                    <a:pos x="T42" y="T43"/>
                  </a:cxn>
                  <a:cxn ang="T112">
                    <a:pos x="T44" y="T45"/>
                  </a:cxn>
                  <a:cxn ang="T113">
                    <a:pos x="T46" y="T47"/>
                  </a:cxn>
                  <a:cxn ang="T114">
                    <a:pos x="T48" y="T49"/>
                  </a:cxn>
                  <a:cxn ang="T115">
                    <a:pos x="T50" y="T51"/>
                  </a:cxn>
                  <a:cxn ang="T116">
                    <a:pos x="T52" y="T53"/>
                  </a:cxn>
                  <a:cxn ang="T117">
                    <a:pos x="T54" y="T55"/>
                  </a:cxn>
                  <a:cxn ang="T118">
                    <a:pos x="T56" y="T57"/>
                  </a:cxn>
                  <a:cxn ang="T119">
                    <a:pos x="T58" y="T59"/>
                  </a:cxn>
                  <a:cxn ang="T120">
                    <a:pos x="T60" y="T61"/>
                  </a:cxn>
                  <a:cxn ang="T121">
                    <a:pos x="T62" y="T63"/>
                  </a:cxn>
                  <a:cxn ang="T122">
                    <a:pos x="T64" y="T65"/>
                  </a:cxn>
                  <a:cxn ang="T123">
                    <a:pos x="T66" y="T67"/>
                  </a:cxn>
                  <a:cxn ang="T124">
                    <a:pos x="T68" y="T69"/>
                  </a:cxn>
                  <a:cxn ang="T125">
                    <a:pos x="T70" y="T71"/>
                  </a:cxn>
                  <a:cxn ang="T126">
                    <a:pos x="T72" y="T73"/>
                  </a:cxn>
                  <a:cxn ang="T127">
                    <a:pos x="T74" y="T75"/>
                  </a:cxn>
                  <a:cxn ang="T128">
                    <a:pos x="T76" y="T77"/>
                  </a:cxn>
                  <a:cxn ang="T129">
                    <a:pos x="T78" y="T79"/>
                  </a:cxn>
                  <a:cxn ang="T130">
                    <a:pos x="T80" y="T81"/>
                  </a:cxn>
                  <a:cxn ang="T131">
                    <a:pos x="T82" y="T83"/>
                  </a:cxn>
                  <a:cxn ang="T132">
                    <a:pos x="T84" y="T85"/>
                  </a:cxn>
                  <a:cxn ang="T133">
                    <a:pos x="T86" y="T87"/>
                  </a:cxn>
                  <a:cxn ang="T134">
                    <a:pos x="T88" y="T89"/>
                  </a:cxn>
                </a:cxnLst>
                <a:rect l="0" t="0" r="r" b="b"/>
                <a:pathLst>
                  <a:path w="89" h="143">
                    <a:moveTo>
                      <a:pt x="0" y="143"/>
                    </a:moveTo>
                    <a:lnTo>
                      <a:pt x="24" y="139"/>
                    </a:lnTo>
                    <a:lnTo>
                      <a:pt x="25" y="139"/>
                    </a:lnTo>
                    <a:lnTo>
                      <a:pt x="39" y="132"/>
                    </a:lnTo>
                    <a:lnTo>
                      <a:pt x="40" y="131"/>
                    </a:lnTo>
                    <a:lnTo>
                      <a:pt x="42" y="129"/>
                    </a:lnTo>
                    <a:lnTo>
                      <a:pt x="43" y="129"/>
                    </a:lnTo>
                    <a:lnTo>
                      <a:pt x="44" y="128"/>
                    </a:lnTo>
                    <a:lnTo>
                      <a:pt x="46" y="126"/>
                    </a:lnTo>
                    <a:lnTo>
                      <a:pt x="47" y="126"/>
                    </a:lnTo>
                    <a:lnTo>
                      <a:pt x="49" y="124"/>
                    </a:lnTo>
                    <a:lnTo>
                      <a:pt x="49" y="123"/>
                    </a:lnTo>
                    <a:lnTo>
                      <a:pt x="51" y="122"/>
                    </a:lnTo>
                    <a:lnTo>
                      <a:pt x="52" y="121"/>
                    </a:lnTo>
                    <a:lnTo>
                      <a:pt x="55" y="118"/>
                    </a:lnTo>
                    <a:lnTo>
                      <a:pt x="57" y="115"/>
                    </a:lnTo>
                    <a:lnTo>
                      <a:pt x="58" y="113"/>
                    </a:lnTo>
                    <a:lnTo>
                      <a:pt x="59" y="112"/>
                    </a:lnTo>
                    <a:lnTo>
                      <a:pt x="61" y="108"/>
                    </a:lnTo>
                    <a:lnTo>
                      <a:pt x="63" y="105"/>
                    </a:lnTo>
                    <a:lnTo>
                      <a:pt x="64" y="103"/>
                    </a:lnTo>
                    <a:lnTo>
                      <a:pt x="65" y="102"/>
                    </a:lnTo>
                    <a:lnTo>
                      <a:pt x="66" y="99"/>
                    </a:lnTo>
                    <a:lnTo>
                      <a:pt x="67" y="98"/>
                    </a:lnTo>
                    <a:lnTo>
                      <a:pt x="68" y="96"/>
                    </a:lnTo>
                    <a:lnTo>
                      <a:pt x="68" y="93"/>
                    </a:lnTo>
                    <a:lnTo>
                      <a:pt x="72" y="71"/>
                    </a:lnTo>
                    <a:lnTo>
                      <a:pt x="70" y="57"/>
                    </a:lnTo>
                    <a:lnTo>
                      <a:pt x="70" y="55"/>
                    </a:lnTo>
                    <a:lnTo>
                      <a:pt x="70" y="54"/>
                    </a:lnTo>
                    <a:lnTo>
                      <a:pt x="69" y="51"/>
                    </a:lnTo>
                    <a:lnTo>
                      <a:pt x="68" y="50"/>
                    </a:lnTo>
                    <a:lnTo>
                      <a:pt x="68" y="47"/>
                    </a:lnTo>
                    <a:lnTo>
                      <a:pt x="67" y="44"/>
                    </a:lnTo>
                    <a:lnTo>
                      <a:pt x="66" y="44"/>
                    </a:lnTo>
                    <a:lnTo>
                      <a:pt x="65" y="41"/>
                    </a:lnTo>
                    <a:lnTo>
                      <a:pt x="64" y="39"/>
                    </a:lnTo>
                    <a:lnTo>
                      <a:pt x="63" y="37"/>
                    </a:lnTo>
                    <a:lnTo>
                      <a:pt x="61" y="34"/>
                    </a:lnTo>
                    <a:lnTo>
                      <a:pt x="59" y="31"/>
                    </a:lnTo>
                    <a:lnTo>
                      <a:pt x="58" y="30"/>
                    </a:lnTo>
                    <a:lnTo>
                      <a:pt x="57" y="28"/>
                    </a:lnTo>
                    <a:lnTo>
                      <a:pt x="55" y="25"/>
                    </a:lnTo>
                    <a:lnTo>
                      <a:pt x="52" y="22"/>
                    </a:lnTo>
                    <a:lnTo>
                      <a:pt x="51" y="21"/>
                    </a:lnTo>
                    <a:lnTo>
                      <a:pt x="49" y="19"/>
                    </a:lnTo>
                    <a:lnTo>
                      <a:pt x="47" y="17"/>
                    </a:lnTo>
                    <a:lnTo>
                      <a:pt x="46" y="17"/>
                    </a:lnTo>
                    <a:lnTo>
                      <a:pt x="44" y="15"/>
                    </a:lnTo>
                    <a:lnTo>
                      <a:pt x="30" y="6"/>
                    </a:lnTo>
                    <a:lnTo>
                      <a:pt x="28" y="5"/>
                    </a:lnTo>
                    <a:lnTo>
                      <a:pt x="25" y="4"/>
                    </a:lnTo>
                    <a:lnTo>
                      <a:pt x="24" y="4"/>
                    </a:lnTo>
                    <a:lnTo>
                      <a:pt x="22" y="3"/>
                    </a:lnTo>
                    <a:lnTo>
                      <a:pt x="20" y="2"/>
                    </a:lnTo>
                    <a:lnTo>
                      <a:pt x="17" y="2"/>
                    </a:lnTo>
                    <a:lnTo>
                      <a:pt x="14" y="1"/>
                    </a:lnTo>
                    <a:lnTo>
                      <a:pt x="0" y="0"/>
                    </a:lnTo>
                    <a:lnTo>
                      <a:pt x="52" y="0"/>
                    </a:lnTo>
                    <a:lnTo>
                      <a:pt x="53" y="0"/>
                    </a:lnTo>
                    <a:lnTo>
                      <a:pt x="54" y="1"/>
                    </a:lnTo>
                    <a:lnTo>
                      <a:pt x="55" y="2"/>
                    </a:lnTo>
                    <a:lnTo>
                      <a:pt x="56" y="2"/>
                    </a:lnTo>
                    <a:lnTo>
                      <a:pt x="57" y="3"/>
                    </a:lnTo>
                    <a:lnTo>
                      <a:pt x="58" y="4"/>
                    </a:lnTo>
                    <a:lnTo>
                      <a:pt x="63" y="9"/>
                    </a:lnTo>
                    <a:lnTo>
                      <a:pt x="64" y="10"/>
                    </a:lnTo>
                    <a:lnTo>
                      <a:pt x="65" y="11"/>
                    </a:lnTo>
                    <a:lnTo>
                      <a:pt x="66" y="12"/>
                    </a:lnTo>
                    <a:lnTo>
                      <a:pt x="67" y="13"/>
                    </a:lnTo>
                    <a:lnTo>
                      <a:pt x="71" y="19"/>
                    </a:lnTo>
                    <a:lnTo>
                      <a:pt x="72" y="19"/>
                    </a:lnTo>
                    <a:lnTo>
                      <a:pt x="81" y="34"/>
                    </a:lnTo>
                    <a:lnTo>
                      <a:pt x="82" y="37"/>
                    </a:lnTo>
                    <a:lnTo>
                      <a:pt x="83" y="39"/>
                    </a:lnTo>
                    <a:lnTo>
                      <a:pt x="83" y="41"/>
                    </a:lnTo>
                    <a:lnTo>
                      <a:pt x="84" y="44"/>
                    </a:lnTo>
                    <a:lnTo>
                      <a:pt x="87" y="55"/>
                    </a:lnTo>
                    <a:lnTo>
                      <a:pt x="88" y="57"/>
                    </a:lnTo>
                    <a:lnTo>
                      <a:pt x="88" y="60"/>
                    </a:lnTo>
                    <a:lnTo>
                      <a:pt x="88" y="61"/>
                    </a:lnTo>
                    <a:lnTo>
                      <a:pt x="89" y="64"/>
                    </a:lnTo>
                    <a:lnTo>
                      <a:pt x="89" y="66"/>
                    </a:lnTo>
                    <a:lnTo>
                      <a:pt x="89" y="68"/>
                    </a:lnTo>
                    <a:lnTo>
                      <a:pt x="89" y="71"/>
                    </a:lnTo>
                    <a:lnTo>
                      <a:pt x="89" y="75"/>
                    </a:lnTo>
                    <a:lnTo>
                      <a:pt x="89" y="77"/>
                    </a:lnTo>
                    <a:lnTo>
                      <a:pt x="89" y="78"/>
                    </a:lnTo>
                    <a:lnTo>
                      <a:pt x="88" y="82"/>
                    </a:lnTo>
                    <a:lnTo>
                      <a:pt x="88" y="85"/>
                    </a:lnTo>
                    <a:lnTo>
                      <a:pt x="87" y="88"/>
                    </a:lnTo>
                    <a:lnTo>
                      <a:pt x="87" y="89"/>
                    </a:lnTo>
                    <a:lnTo>
                      <a:pt x="86" y="92"/>
                    </a:lnTo>
                    <a:lnTo>
                      <a:pt x="86" y="93"/>
                    </a:lnTo>
                    <a:lnTo>
                      <a:pt x="85" y="96"/>
                    </a:lnTo>
                    <a:lnTo>
                      <a:pt x="85" y="98"/>
                    </a:lnTo>
                    <a:lnTo>
                      <a:pt x="84" y="99"/>
                    </a:lnTo>
                    <a:lnTo>
                      <a:pt x="83" y="102"/>
                    </a:lnTo>
                    <a:lnTo>
                      <a:pt x="83" y="103"/>
                    </a:lnTo>
                    <a:lnTo>
                      <a:pt x="82" y="105"/>
                    </a:lnTo>
                    <a:lnTo>
                      <a:pt x="81" y="108"/>
                    </a:lnTo>
                    <a:lnTo>
                      <a:pt x="79" y="112"/>
                    </a:lnTo>
                    <a:lnTo>
                      <a:pt x="78" y="113"/>
                    </a:lnTo>
                    <a:lnTo>
                      <a:pt x="78" y="115"/>
                    </a:lnTo>
                    <a:lnTo>
                      <a:pt x="76" y="118"/>
                    </a:lnTo>
                    <a:lnTo>
                      <a:pt x="74" y="121"/>
                    </a:lnTo>
                    <a:lnTo>
                      <a:pt x="73" y="122"/>
                    </a:lnTo>
                    <a:lnTo>
                      <a:pt x="72" y="123"/>
                    </a:lnTo>
                    <a:lnTo>
                      <a:pt x="71" y="124"/>
                    </a:lnTo>
                    <a:lnTo>
                      <a:pt x="70" y="126"/>
                    </a:lnTo>
                    <a:lnTo>
                      <a:pt x="69" y="128"/>
                    </a:lnTo>
                    <a:lnTo>
                      <a:pt x="68" y="129"/>
                    </a:lnTo>
                    <a:lnTo>
                      <a:pt x="67" y="129"/>
                    </a:lnTo>
                    <a:lnTo>
                      <a:pt x="66" y="131"/>
                    </a:lnTo>
                    <a:lnTo>
                      <a:pt x="65" y="132"/>
                    </a:lnTo>
                    <a:lnTo>
                      <a:pt x="64" y="133"/>
                    </a:lnTo>
                    <a:lnTo>
                      <a:pt x="63" y="134"/>
                    </a:lnTo>
                    <a:lnTo>
                      <a:pt x="62" y="135"/>
                    </a:lnTo>
                    <a:lnTo>
                      <a:pt x="60" y="136"/>
                    </a:lnTo>
                    <a:lnTo>
                      <a:pt x="59" y="138"/>
                    </a:lnTo>
                    <a:lnTo>
                      <a:pt x="58" y="139"/>
                    </a:lnTo>
                    <a:lnTo>
                      <a:pt x="57" y="140"/>
                    </a:lnTo>
                    <a:lnTo>
                      <a:pt x="56" y="140"/>
                    </a:lnTo>
                    <a:lnTo>
                      <a:pt x="55" y="141"/>
                    </a:lnTo>
                    <a:lnTo>
                      <a:pt x="54" y="142"/>
                    </a:lnTo>
                    <a:lnTo>
                      <a:pt x="53" y="143"/>
                    </a:lnTo>
                    <a:lnTo>
                      <a:pt x="52" y="143"/>
                    </a:lnTo>
                  </a:path>
                </a:pathLst>
              </a:custGeom>
              <a:solidFill>
                <a:srgbClr val="E866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96" name="未知"/>
              <p:cNvSpPr>
                <a:spLocks/>
              </p:cNvSpPr>
              <p:nvPr/>
            </p:nvSpPr>
            <p:spPr bwMode="auto">
              <a:xfrm>
                <a:off x="239" y="1113"/>
                <a:ext cx="42" cy="6"/>
              </a:xfrm>
              <a:custGeom>
                <a:avLst/>
                <a:gdLst>
                  <a:gd name="T0" fmla="*/ 0 w 104"/>
                  <a:gd name="T1" fmla="*/ 0 h 17"/>
                  <a:gd name="T2" fmla="*/ 0 w 104"/>
                  <a:gd name="T3" fmla="*/ 0 h 17"/>
                  <a:gd name="T4" fmla="*/ 0 w 104"/>
                  <a:gd name="T5" fmla="*/ 0 h 17"/>
                  <a:gd name="T6" fmla="*/ 0 w 104"/>
                  <a:gd name="T7" fmla="*/ 0 h 17"/>
                  <a:gd name="T8" fmla="*/ 0 w 104"/>
                  <a:gd name="T9" fmla="*/ 0 h 17"/>
                  <a:gd name="T10" fmla="*/ 0 w 104"/>
                  <a:gd name="T11" fmla="*/ 0 h 17"/>
                  <a:gd name="T12" fmla="*/ 0 w 104"/>
                  <a:gd name="T13" fmla="*/ 0 h 17"/>
                  <a:gd name="T14" fmla="*/ 0 w 104"/>
                  <a:gd name="T15" fmla="*/ 0 h 17"/>
                  <a:gd name="T16" fmla="*/ 0 w 104"/>
                  <a:gd name="T17" fmla="*/ 0 h 17"/>
                  <a:gd name="T18" fmla="*/ 0 w 104"/>
                  <a:gd name="T19" fmla="*/ 0 h 17"/>
                  <a:gd name="T20" fmla="*/ 0 w 104"/>
                  <a:gd name="T21" fmla="*/ 0 h 17"/>
                  <a:gd name="T22" fmla="*/ 0 w 104"/>
                  <a:gd name="T23" fmla="*/ 0 h 17"/>
                  <a:gd name="T24" fmla="*/ 0 w 104"/>
                  <a:gd name="T25" fmla="*/ 0 h 17"/>
                  <a:gd name="T26" fmla="*/ 0 w 104"/>
                  <a:gd name="T27" fmla="*/ 0 h 17"/>
                  <a:gd name="T28" fmla="*/ 0 w 104"/>
                  <a:gd name="T29" fmla="*/ 0 h 17"/>
                  <a:gd name="T30" fmla="*/ 0 w 104"/>
                  <a:gd name="T31" fmla="*/ 0 h 17"/>
                  <a:gd name="T32" fmla="*/ 0 w 104"/>
                  <a:gd name="T33" fmla="*/ 0 h 17"/>
                  <a:gd name="T34" fmla="*/ 0 w 104"/>
                  <a:gd name="T35" fmla="*/ 0 h 17"/>
                  <a:gd name="T36" fmla="*/ 0 w 104"/>
                  <a:gd name="T37" fmla="*/ 0 h 17"/>
                  <a:gd name="T38" fmla="*/ 0 w 104"/>
                  <a:gd name="T39" fmla="*/ 0 h 17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0" t="0" r="r" b="b"/>
                <a:pathLst>
                  <a:path w="104" h="17">
                    <a:moveTo>
                      <a:pt x="0" y="17"/>
                    </a:moveTo>
                    <a:lnTo>
                      <a:pt x="0" y="17"/>
                    </a:lnTo>
                    <a:lnTo>
                      <a:pt x="3" y="15"/>
                    </a:lnTo>
                    <a:lnTo>
                      <a:pt x="6" y="13"/>
                    </a:lnTo>
                    <a:lnTo>
                      <a:pt x="9" y="11"/>
                    </a:lnTo>
                    <a:lnTo>
                      <a:pt x="12" y="9"/>
                    </a:lnTo>
                    <a:lnTo>
                      <a:pt x="15" y="8"/>
                    </a:lnTo>
                    <a:lnTo>
                      <a:pt x="49" y="0"/>
                    </a:lnTo>
                    <a:lnTo>
                      <a:pt x="52" y="0"/>
                    </a:lnTo>
                    <a:lnTo>
                      <a:pt x="56" y="0"/>
                    </a:lnTo>
                    <a:lnTo>
                      <a:pt x="59" y="0"/>
                    </a:lnTo>
                    <a:lnTo>
                      <a:pt x="76" y="3"/>
                    </a:lnTo>
                    <a:lnTo>
                      <a:pt x="80" y="4"/>
                    </a:lnTo>
                    <a:lnTo>
                      <a:pt x="83" y="5"/>
                    </a:lnTo>
                    <a:lnTo>
                      <a:pt x="92" y="9"/>
                    </a:lnTo>
                    <a:lnTo>
                      <a:pt x="95" y="11"/>
                    </a:lnTo>
                    <a:lnTo>
                      <a:pt x="98" y="13"/>
                    </a:lnTo>
                    <a:lnTo>
                      <a:pt x="101" y="15"/>
                    </a:lnTo>
                    <a:lnTo>
                      <a:pt x="104" y="17"/>
                    </a:lnTo>
                  </a:path>
                </a:pathLst>
              </a:custGeom>
              <a:solidFill>
                <a:srgbClr val="E866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97" name="未知"/>
              <p:cNvSpPr>
                <a:spLocks/>
              </p:cNvSpPr>
              <p:nvPr/>
            </p:nvSpPr>
            <p:spPr bwMode="auto">
              <a:xfrm>
                <a:off x="231" y="1119"/>
                <a:ext cx="58" cy="58"/>
              </a:xfrm>
              <a:custGeom>
                <a:avLst/>
                <a:gdLst>
                  <a:gd name="T0" fmla="*/ 0 w 144"/>
                  <a:gd name="T1" fmla="*/ 0 h 143"/>
                  <a:gd name="T2" fmla="*/ 0 w 144"/>
                  <a:gd name="T3" fmla="*/ 0 h 143"/>
                  <a:gd name="T4" fmla="*/ 0 w 144"/>
                  <a:gd name="T5" fmla="*/ 0 h 143"/>
                  <a:gd name="T6" fmla="*/ 0 w 144"/>
                  <a:gd name="T7" fmla="*/ 0 h 143"/>
                  <a:gd name="T8" fmla="*/ 0 w 144"/>
                  <a:gd name="T9" fmla="*/ 0 h 143"/>
                  <a:gd name="T10" fmla="*/ 0 w 144"/>
                  <a:gd name="T11" fmla="*/ 0 h 143"/>
                  <a:gd name="T12" fmla="*/ 0 w 144"/>
                  <a:gd name="T13" fmla="*/ 0 h 143"/>
                  <a:gd name="T14" fmla="*/ 0 w 144"/>
                  <a:gd name="T15" fmla="*/ 0 h 143"/>
                  <a:gd name="T16" fmla="*/ 0 w 144"/>
                  <a:gd name="T17" fmla="*/ 0 h 143"/>
                  <a:gd name="T18" fmla="*/ 0 w 144"/>
                  <a:gd name="T19" fmla="*/ 0 h 143"/>
                  <a:gd name="T20" fmla="*/ 0 w 144"/>
                  <a:gd name="T21" fmla="*/ 0 h 143"/>
                  <a:gd name="T22" fmla="*/ 0 w 144"/>
                  <a:gd name="T23" fmla="*/ 0 h 143"/>
                  <a:gd name="T24" fmla="*/ 0 w 144"/>
                  <a:gd name="T25" fmla="*/ 0 h 143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144" h="143">
                    <a:moveTo>
                      <a:pt x="123" y="122"/>
                    </a:moveTo>
                    <a:lnTo>
                      <a:pt x="72" y="143"/>
                    </a:lnTo>
                    <a:lnTo>
                      <a:pt x="69" y="143"/>
                    </a:lnTo>
                    <a:lnTo>
                      <a:pt x="16" y="116"/>
                    </a:lnTo>
                    <a:lnTo>
                      <a:pt x="0" y="71"/>
                    </a:lnTo>
                    <a:lnTo>
                      <a:pt x="0" y="68"/>
                    </a:lnTo>
                    <a:lnTo>
                      <a:pt x="28" y="15"/>
                    </a:lnTo>
                    <a:lnTo>
                      <a:pt x="72" y="0"/>
                    </a:lnTo>
                    <a:lnTo>
                      <a:pt x="75" y="0"/>
                    </a:lnTo>
                    <a:lnTo>
                      <a:pt x="130" y="30"/>
                    </a:lnTo>
                    <a:lnTo>
                      <a:pt x="144" y="71"/>
                    </a:lnTo>
                    <a:lnTo>
                      <a:pt x="144" y="77"/>
                    </a:lnTo>
                    <a:lnTo>
                      <a:pt x="123" y="122"/>
                    </a:lnTo>
                    <a:close/>
                  </a:path>
                </a:pathLst>
              </a:custGeom>
              <a:noFill/>
              <a:ln w="63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98" name="未知"/>
              <p:cNvSpPr>
                <a:spLocks/>
              </p:cNvSpPr>
              <p:nvPr/>
            </p:nvSpPr>
            <p:spPr bwMode="auto">
              <a:xfrm>
                <a:off x="224" y="1113"/>
                <a:ext cx="72" cy="70"/>
              </a:xfrm>
              <a:custGeom>
                <a:avLst/>
                <a:gdLst>
                  <a:gd name="T0" fmla="*/ 0 w 178"/>
                  <a:gd name="T1" fmla="*/ 0 h 177"/>
                  <a:gd name="T2" fmla="*/ 0 w 178"/>
                  <a:gd name="T3" fmla="*/ 0 h 177"/>
                  <a:gd name="T4" fmla="*/ 0 w 178"/>
                  <a:gd name="T5" fmla="*/ 0 h 177"/>
                  <a:gd name="T6" fmla="*/ 0 w 178"/>
                  <a:gd name="T7" fmla="*/ 0 h 177"/>
                  <a:gd name="T8" fmla="*/ 0 w 178"/>
                  <a:gd name="T9" fmla="*/ 0 h 177"/>
                  <a:gd name="T10" fmla="*/ 0 w 178"/>
                  <a:gd name="T11" fmla="*/ 0 h 177"/>
                  <a:gd name="T12" fmla="*/ 0 w 178"/>
                  <a:gd name="T13" fmla="*/ 0 h 177"/>
                  <a:gd name="T14" fmla="*/ 0 w 178"/>
                  <a:gd name="T15" fmla="*/ 0 h 177"/>
                  <a:gd name="T16" fmla="*/ 0 w 178"/>
                  <a:gd name="T17" fmla="*/ 0 h 177"/>
                  <a:gd name="T18" fmla="*/ 0 w 178"/>
                  <a:gd name="T19" fmla="*/ 0 h 177"/>
                  <a:gd name="T20" fmla="*/ 0 w 178"/>
                  <a:gd name="T21" fmla="*/ 0 h 177"/>
                  <a:gd name="T22" fmla="*/ 0 w 178"/>
                  <a:gd name="T23" fmla="*/ 0 h 177"/>
                  <a:gd name="T24" fmla="*/ 0 w 178"/>
                  <a:gd name="T25" fmla="*/ 0 h 177"/>
                  <a:gd name="T26" fmla="*/ 0 w 178"/>
                  <a:gd name="T27" fmla="*/ 0 h 177"/>
                  <a:gd name="T28" fmla="*/ 0 w 178"/>
                  <a:gd name="T29" fmla="*/ 0 h 177"/>
                  <a:gd name="T30" fmla="*/ 0 w 178"/>
                  <a:gd name="T31" fmla="*/ 0 h 177"/>
                  <a:gd name="T32" fmla="*/ 0 w 178"/>
                  <a:gd name="T33" fmla="*/ 0 h 177"/>
                  <a:gd name="T34" fmla="*/ 0 w 178"/>
                  <a:gd name="T35" fmla="*/ 0 h 177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178" h="177">
                    <a:moveTo>
                      <a:pt x="152" y="26"/>
                    </a:moveTo>
                    <a:lnTo>
                      <a:pt x="96" y="0"/>
                    </a:lnTo>
                    <a:lnTo>
                      <a:pt x="89" y="0"/>
                    </a:lnTo>
                    <a:lnTo>
                      <a:pt x="86" y="0"/>
                    </a:lnTo>
                    <a:lnTo>
                      <a:pt x="29" y="23"/>
                    </a:lnTo>
                    <a:lnTo>
                      <a:pt x="1" y="82"/>
                    </a:lnTo>
                    <a:lnTo>
                      <a:pt x="0" y="88"/>
                    </a:lnTo>
                    <a:lnTo>
                      <a:pt x="1" y="95"/>
                    </a:lnTo>
                    <a:lnTo>
                      <a:pt x="26" y="151"/>
                    </a:lnTo>
                    <a:lnTo>
                      <a:pt x="82" y="177"/>
                    </a:lnTo>
                    <a:lnTo>
                      <a:pt x="89" y="177"/>
                    </a:lnTo>
                    <a:lnTo>
                      <a:pt x="93" y="177"/>
                    </a:lnTo>
                    <a:lnTo>
                      <a:pt x="149" y="154"/>
                    </a:lnTo>
                    <a:lnTo>
                      <a:pt x="177" y="99"/>
                    </a:lnTo>
                    <a:lnTo>
                      <a:pt x="178" y="88"/>
                    </a:lnTo>
                    <a:lnTo>
                      <a:pt x="178" y="85"/>
                    </a:lnTo>
                    <a:lnTo>
                      <a:pt x="154" y="28"/>
                    </a:lnTo>
                    <a:lnTo>
                      <a:pt x="152" y="26"/>
                    </a:lnTo>
                    <a:close/>
                  </a:path>
                </a:pathLst>
              </a:custGeom>
              <a:noFill/>
              <a:ln w="63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99" name="未知"/>
              <p:cNvSpPr>
                <a:spLocks/>
              </p:cNvSpPr>
              <p:nvPr/>
            </p:nvSpPr>
            <p:spPr bwMode="auto">
              <a:xfrm>
                <a:off x="250" y="1157"/>
                <a:ext cx="20" cy="4"/>
              </a:xfrm>
              <a:custGeom>
                <a:avLst/>
                <a:gdLst>
                  <a:gd name="T0" fmla="*/ 0 w 50"/>
                  <a:gd name="T1" fmla="*/ 0 h 11"/>
                  <a:gd name="T2" fmla="*/ 0 w 50"/>
                  <a:gd name="T3" fmla="*/ 0 h 11"/>
                  <a:gd name="T4" fmla="*/ 0 w 50"/>
                  <a:gd name="T5" fmla="*/ 0 h 11"/>
                  <a:gd name="T6" fmla="*/ 0 w 50"/>
                  <a:gd name="T7" fmla="*/ 0 h 11"/>
                  <a:gd name="T8" fmla="*/ 0 w 50"/>
                  <a:gd name="T9" fmla="*/ 0 h 11"/>
                  <a:gd name="T10" fmla="*/ 0 w 50"/>
                  <a:gd name="T11" fmla="*/ 0 h 11"/>
                  <a:gd name="T12" fmla="*/ 0 w 50"/>
                  <a:gd name="T13" fmla="*/ 0 h 11"/>
                  <a:gd name="T14" fmla="*/ 0 w 50"/>
                  <a:gd name="T15" fmla="*/ 0 h 11"/>
                  <a:gd name="T16" fmla="*/ 0 w 50"/>
                  <a:gd name="T17" fmla="*/ 0 h 11"/>
                  <a:gd name="T18" fmla="*/ 0 w 50"/>
                  <a:gd name="T19" fmla="*/ 0 h 11"/>
                  <a:gd name="T20" fmla="*/ 0 w 50"/>
                  <a:gd name="T21" fmla="*/ 0 h 11"/>
                  <a:gd name="T22" fmla="*/ 0 w 50"/>
                  <a:gd name="T23" fmla="*/ 0 h 11"/>
                  <a:gd name="T24" fmla="*/ 0 w 50"/>
                  <a:gd name="T25" fmla="*/ 0 h 11"/>
                  <a:gd name="T26" fmla="*/ 0 w 50"/>
                  <a:gd name="T27" fmla="*/ 0 h 11"/>
                  <a:gd name="T28" fmla="*/ 0 w 50"/>
                  <a:gd name="T29" fmla="*/ 0 h 11"/>
                  <a:gd name="T30" fmla="*/ 0 w 50"/>
                  <a:gd name="T31" fmla="*/ 0 h 11"/>
                  <a:gd name="T32" fmla="*/ 0 w 50"/>
                  <a:gd name="T33" fmla="*/ 0 h 11"/>
                  <a:gd name="T34" fmla="*/ 0 w 50"/>
                  <a:gd name="T35" fmla="*/ 0 h 11"/>
                  <a:gd name="T36" fmla="*/ 0 w 50"/>
                  <a:gd name="T37" fmla="*/ 0 h 11"/>
                  <a:gd name="T38" fmla="*/ 0 w 50"/>
                  <a:gd name="T39" fmla="*/ 0 h 11"/>
                  <a:gd name="T40" fmla="*/ 0 w 50"/>
                  <a:gd name="T41" fmla="*/ 0 h 11"/>
                  <a:gd name="T42" fmla="*/ 0 w 50"/>
                  <a:gd name="T43" fmla="*/ 0 h 11"/>
                  <a:gd name="T44" fmla="*/ 0 w 50"/>
                  <a:gd name="T45" fmla="*/ 0 h 11"/>
                  <a:gd name="T46" fmla="*/ 0 w 50"/>
                  <a:gd name="T47" fmla="*/ 0 h 11"/>
                  <a:gd name="T48" fmla="*/ 0 w 50"/>
                  <a:gd name="T49" fmla="*/ 0 h 11"/>
                  <a:gd name="T50" fmla="*/ 0 w 50"/>
                  <a:gd name="T51" fmla="*/ 0 h 11"/>
                  <a:gd name="T52" fmla="*/ 0 w 50"/>
                  <a:gd name="T53" fmla="*/ 0 h 11"/>
                  <a:gd name="T54" fmla="*/ 0 w 50"/>
                  <a:gd name="T55" fmla="*/ 0 h 11"/>
                  <a:gd name="T56" fmla="*/ 0 w 50"/>
                  <a:gd name="T57" fmla="*/ 0 h 11"/>
                  <a:gd name="T58" fmla="*/ 0 w 50"/>
                  <a:gd name="T59" fmla="*/ 0 h 11"/>
                  <a:gd name="T60" fmla="*/ 0 w 50"/>
                  <a:gd name="T61" fmla="*/ 0 h 11"/>
                  <a:gd name="T62" fmla="*/ 0 w 50"/>
                  <a:gd name="T63" fmla="*/ 0 h 11"/>
                  <a:gd name="T64" fmla="*/ 0 w 50"/>
                  <a:gd name="T65" fmla="*/ 0 h 11"/>
                  <a:gd name="T66" fmla="*/ 0 w 50"/>
                  <a:gd name="T67" fmla="*/ 0 h 11"/>
                  <a:gd name="T68" fmla="*/ 0 w 50"/>
                  <a:gd name="T69" fmla="*/ 0 h 11"/>
                  <a:gd name="T70" fmla="*/ 0 w 50"/>
                  <a:gd name="T71" fmla="*/ 0 h 11"/>
                  <a:gd name="T72" fmla="*/ 0 w 50"/>
                  <a:gd name="T73" fmla="*/ 0 h 11"/>
                  <a:gd name="T74" fmla="*/ 0 w 50"/>
                  <a:gd name="T75" fmla="*/ 0 h 11"/>
                  <a:gd name="T76" fmla="*/ 0 w 50"/>
                  <a:gd name="T77" fmla="*/ 0 h 11"/>
                  <a:gd name="T78" fmla="*/ 0 w 50"/>
                  <a:gd name="T79" fmla="*/ 0 h 11"/>
                  <a:gd name="T80" fmla="*/ 0 w 50"/>
                  <a:gd name="T81" fmla="*/ 0 h 11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0" t="0" r="r" b="b"/>
                <a:pathLst>
                  <a:path w="50" h="11">
                    <a:moveTo>
                      <a:pt x="25" y="11"/>
                    </a:moveTo>
                    <a:lnTo>
                      <a:pt x="24" y="11"/>
                    </a:lnTo>
                    <a:lnTo>
                      <a:pt x="22" y="11"/>
                    </a:lnTo>
                    <a:lnTo>
                      <a:pt x="21" y="11"/>
                    </a:lnTo>
                    <a:lnTo>
                      <a:pt x="20" y="11"/>
                    </a:lnTo>
                    <a:lnTo>
                      <a:pt x="19" y="11"/>
                    </a:lnTo>
                    <a:lnTo>
                      <a:pt x="17" y="11"/>
                    </a:lnTo>
                    <a:lnTo>
                      <a:pt x="16" y="10"/>
                    </a:lnTo>
                    <a:lnTo>
                      <a:pt x="15" y="10"/>
                    </a:lnTo>
                    <a:lnTo>
                      <a:pt x="14" y="9"/>
                    </a:lnTo>
                    <a:lnTo>
                      <a:pt x="12" y="9"/>
                    </a:lnTo>
                    <a:lnTo>
                      <a:pt x="11" y="8"/>
                    </a:lnTo>
                    <a:lnTo>
                      <a:pt x="10" y="8"/>
                    </a:lnTo>
                    <a:lnTo>
                      <a:pt x="9" y="7"/>
                    </a:lnTo>
                    <a:lnTo>
                      <a:pt x="8" y="7"/>
                    </a:lnTo>
                    <a:lnTo>
                      <a:pt x="7" y="6"/>
                    </a:lnTo>
                    <a:lnTo>
                      <a:pt x="6" y="5"/>
                    </a:lnTo>
                    <a:lnTo>
                      <a:pt x="5" y="4"/>
                    </a:lnTo>
                    <a:lnTo>
                      <a:pt x="4" y="4"/>
                    </a:lnTo>
                    <a:lnTo>
                      <a:pt x="3" y="3"/>
                    </a:lnTo>
                    <a:lnTo>
                      <a:pt x="2" y="2"/>
                    </a:lnTo>
                    <a:lnTo>
                      <a:pt x="1" y="1"/>
                    </a:lnTo>
                    <a:lnTo>
                      <a:pt x="0" y="0"/>
                    </a:lnTo>
                    <a:lnTo>
                      <a:pt x="50" y="0"/>
                    </a:lnTo>
                    <a:lnTo>
                      <a:pt x="49" y="1"/>
                    </a:lnTo>
                    <a:lnTo>
                      <a:pt x="49" y="2"/>
                    </a:lnTo>
                    <a:lnTo>
                      <a:pt x="48" y="3"/>
                    </a:lnTo>
                    <a:lnTo>
                      <a:pt x="47" y="4"/>
                    </a:lnTo>
                    <a:lnTo>
                      <a:pt x="46" y="4"/>
                    </a:lnTo>
                    <a:lnTo>
                      <a:pt x="42" y="7"/>
                    </a:lnTo>
                    <a:lnTo>
                      <a:pt x="41" y="7"/>
                    </a:lnTo>
                    <a:lnTo>
                      <a:pt x="40" y="8"/>
                    </a:lnTo>
                    <a:lnTo>
                      <a:pt x="39" y="8"/>
                    </a:lnTo>
                    <a:lnTo>
                      <a:pt x="38" y="9"/>
                    </a:lnTo>
                    <a:lnTo>
                      <a:pt x="37" y="9"/>
                    </a:lnTo>
                    <a:lnTo>
                      <a:pt x="35" y="10"/>
                    </a:lnTo>
                    <a:lnTo>
                      <a:pt x="34" y="10"/>
                    </a:lnTo>
                    <a:lnTo>
                      <a:pt x="33" y="11"/>
                    </a:lnTo>
                    <a:lnTo>
                      <a:pt x="32" y="11"/>
                    </a:lnTo>
                    <a:lnTo>
                      <a:pt x="26" y="11"/>
                    </a:lnTo>
                    <a:lnTo>
                      <a:pt x="25" y="11"/>
                    </a:lnTo>
                    <a:close/>
                  </a:path>
                </a:pathLst>
              </a:custGeom>
              <a:solidFill>
                <a:srgbClr val="E866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00" name="未知"/>
              <p:cNvSpPr>
                <a:spLocks/>
              </p:cNvSpPr>
              <p:nvPr/>
            </p:nvSpPr>
            <p:spPr bwMode="auto">
              <a:xfrm>
                <a:off x="247" y="1139"/>
                <a:ext cx="13" cy="18"/>
              </a:xfrm>
              <a:custGeom>
                <a:avLst/>
                <a:gdLst>
                  <a:gd name="T0" fmla="*/ 0 w 33"/>
                  <a:gd name="T1" fmla="*/ 0 h 43"/>
                  <a:gd name="T2" fmla="*/ 0 w 33"/>
                  <a:gd name="T3" fmla="*/ 0 h 43"/>
                  <a:gd name="T4" fmla="*/ 0 w 33"/>
                  <a:gd name="T5" fmla="*/ 0 h 43"/>
                  <a:gd name="T6" fmla="*/ 0 w 33"/>
                  <a:gd name="T7" fmla="*/ 0 h 43"/>
                  <a:gd name="T8" fmla="*/ 0 w 33"/>
                  <a:gd name="T9" fmla="*/ 0 h 43"/>
                  <a:gd name="T10" fmla="*/ 0 w 33"/>
                  <a:gd name="T11" fmla="*/ 0 h 43"/>
                  <a:gd name="T12" fmla="*/ 0 w 33"/>
                  <a:gd name="T13" fmla="*/ 0 h 43"/>
                  <a:gd name="T14" fmla="*/ 0 w 33"/>
                  <a:gd name="T15" fmla="*/ 0 h 43"/>
                  <a:gd name="T16" fmla="*/ 0 w 33"/>
                  <a:gd name="T17" fmla="*/ 0 h 43"/>
                  <a:gd name="T18" fmla="*/ 0 w 33"/>
                  <a:gd name="T19" fmla="*/ 0 h 43"/>
                  <a:gd name="T20" fmla="*/ 0 w 33"/>
                  <a:gd name="T21" fmla="*/ 0 h 43"/>
                  <a:gd name="T22" fmla="*/ 0 w 33"/>
                  <a:gd name="T23" fmla="*/ 0 h 43"/>
                  <a:gd name="T24" fmla="*/ 0 w 33"/>
                  <a:gd name="T25" fmla="*/ 0 h 43"/>
                  <a:gd name="T26" fmla="*/ 0 w 33"/>
                  <a:gd name="T27" fmla="*/ 0 h 43"/>
                  <a:gd name="T28" fmla="*/ 0 w 33"/>
                  <a:gd name="T29" fmla="*/ 0 h 43"/>
                  <a:gd name="T30" fmla="*/ 0 w 33"/>
                  <a:gd name="T31" fmla="*/ 0 h 43"/>
                  <a:gd name="T32" fmla="*/ 0 w 33"/>
                  <a:gd name="T33" fmla="*/ 0 h 43"/>
                  <a:gd name="T34" fmla="*/ 0 w 33"/>
                  <a:gd name="T35" fmla="*/ 0 h 43"/>
                  <a:gd name="T36" fmla="*/ 0 w 33"/>
                  <a:gd name="T37" fmla="*/ 0 h 43"/>
                  <a:gd name="T38" fmla="*/ 0 w 33"/>
                  <a:gd name="T39" fmla="*/ 0 h 43"/>
                  <a:gd name="T40" fmla="*/ 0 w 33"/>
                  <a:gd name="T41" fmla="*/ 0 h 43"/>
                  <a:gd name="T42" fmla="*/ 0 w 33"/>
                  <a:gd name="T43" fmla="*/ 0 h 43"/>
                  <a:gd name="T44" fmla="*/ 0 w 33"/>
                  <a:gd name="T45" fmla="*/ 0 h 43"/>
                  <a:gd name="T46" fmla="*/ 0 w 33"/>
                  <a:gd name="T47" fmla="*/ 0 h 43"/>
                  <a:gd name="T48" fmla="*/ 0 w 33"/>
                  <a:gd name="T49" fmla="*/ 0 h 43"/>
                  <a:gd name="T50" fmla="*/ 0 w 33"/>
                  <a:gd name="T51" fmla="*/ 0 h 43"/>
                  <a:gd name="T52" fmla="*/ 0 w 33"/>
                  <a:gd name="T53" fmla="*/ 0 h 43"/>
                  <a:gd name="T54" fmla="*/ 0 w 33"/>
                  <a:gd name="T55" fmla="*/ 0 h 43"/>
                  <a:gd name="T56" fmla="*/ 0 w 33"/>
                  <a:gd name="T57" fmla="*/ 0 h 43"/>
                  <a:gd name="T58" fmla="*/ 0 w 33"/>
                  <a:gd name="T59" fmla="*/ 0 h 43"/>
                  <a:gd name="T60" fmla="*/ 0 w 33"/>
                  <a:gd name="T61" fmla="*/ 0 h 43"/>
                  <a:gd name="T62" fmla="*/ 0 w 33"/>
                  <a:gd name="T63" fmla="*/ 0 h 43"/>
                  <a:gd name="T64" fmla="*/ 0 w 33"/>
                  <a:gd name="T65" fmla="*/ 0 h 43"/>
                  <a:gd name="T66" fmla="*/ 0 w 33"/>
                  <a:gd name="T67" fmla="*/ 0 h 43"/>
                  <a:gd name="T68" fmla="*/ 0 w 33"/>
                  <a:gd name="T69" fmla="*/ 0 h 43"/>
                  <a:gd name="T70" fmla="*/ 0 w 33"/>
                  <a:gd name="T71" fmla="*/ 0 h 43"/>
                  <a:gd name="T72" fmla="*/ 0 w 33"/>
                  <a:gd name="T73" fmla="*/ 0 h 43"/>
                  <a:gd name="T74" fmla="*/ 0 w 33"/>
                  <a:gd name="T75" fmla="*/ 0 h 43"/>
                  <a:gd name="T76" fmla="*/ 0 w 33"/>
                  <a:gd name="T77" fmla="*/ 0 h 43"/>
                  <a:gd name="T78" fmla="*/ 0 w 33"/>
                  <a:gd name="T79" fmla="*/ 0 h 43"/>
                  <a:gd name="T80" fmla="*/ 0 w 33"/>
                  <a:gd name="T81" fmla="*/ 0 h 43"/>
                  <a:gd name="T82" fmla="*/ 0 w 33"/>
                  <a:gd name="T83" fmla="*/ 0 h 43"/>
                  <a:gd name="T84" fmla="*/ 0 w 33"/>
                  <a:gd name="T85" fmla="*/ 0 h 43"/>
                  <a:gd name="T86" fmla="*/ 0 w 33"/>
                  <a:gd name="T87" fmla="*/ 0 h 43"/>
                  <a:gd name="T88" fmla="*/ 0 w 33"/>
                  <a:gd name="T89" fmla="*/ 0 h 43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</a:gdLst>
                <a:ahLst/>
                <a:cxnLst>
                  <a:cxn ang="T90">
                    <a:pos x="T0" y="T1"/>
                  </a:cxn>
                  <a:cxn ang="T91">
                    <a:pos x="T2" y="T3"/>
                  </a:cxn>
                  <a:cxn ang="T92">
                    <a:pos x="T4" y="T5"/>
                  </a:cxn>
                  <a:cxn ang="T93">
                    <a:pos x="T6" y="T7"/>
                  </a:cxn>
                  <a:cxn ang="T94">
                    <a:pos x="T8" y="T9"/>
                  </a:cxn>
                  <a:cxn ang="T95">
                    <a:pos x="T10" y="T11"/>
                  </a:cxn>
                  <a:cxn ang="T96">
                    <a:pos x="T12" y="T13"/>
                  </a:cxn>
                  <a:cxn ang="T97">
                    <a:pos x="T14" y="T15"/>
                  </a:cxn>
                  <a:cxn ang="T98">
                    <a:pos x="T16" y="T17"/>
                  </a:cxn>
                  <a:cxn ang="T99">
                    <a:pos x="T18" y="T19"/>
                  </a:cxn>
                  <a:cxn ang="T100">
                    <a:pos x="T20" y="T21"/>
                  </a:cxn>
                  <a:cxn ang="T101">
                    <a:pos x="T22" y="T23"/>
                  </a:cxn>
                  <a:cxn ang="T102">
                    <a:pos x="T24" y="T25"/>
                  </a:cxn>
                  <a:cxn ang="T103">
                    <a:pos x="T26" y="T27"/>
                  </a:cxn>
                  <a:cxn ang="T104">
                    <a:pos x="T28" y="T29"/>
                  </a:cxn>
                  <a:cxn ang="T105">
                    <a:pos x="T30" y="T31"/>
                  </a:cxn>
                  <a:cxn ang="T106">
                    <a:pos x="T32" y="T33"/>
                  </a:cxn>
                  <a:cxn ang="T107">
                    <a:pos x="T34" y="T35"/>
                  </a:cxn>
                  <a:cxn ang="T108">
                    <a:pos x="T36" y="T37"/>
                  </a:cxn>
                  <a:cxn ang="T109">
                    <a:pos x="T38" y="T39"/>
                  </a:cxn>
                  <a:cxn ang="T110">
                    <a:pos x="T40" y="T41"/>
                  </a:cxn>
                  <a:cxn ang="T111">
                    <a:pos x="T42" y="T43"/>
                  </a:cxn>
                  <a:cxn ang="T112">
                    <a:pos x="T44" y="T45"/>
                  </a:cxn>
                  <a:cxn ang="T113">
                    <a:pos x="T46" y="T47"/>
                  </a:cxn>
                  <a:cxn ang="T114">
                    <a:pos x="T48" y="T49"/>
                  </a:cxn>
                  <a:cxn ang="T115">
                    <a:pos x="T50" y="T51"/>
                  </a:cxn>
                  <a:cxn ang="T116">
                    <a:pos x="T52" y="T53"/>
                  </a:cxn>
                  <a:cxn ang="T117">
                    <a:pos x="T54" y="T55"/>
                  </a:cxn>
                  <a:cxn ang="T118">
                    <a:pos x="T56" y="T57"/>
                  </a:cxn>
                  <a:cxn ang="T119">
                    <a:pos x="T58" y="T59"/>
                  </a:cxn>
                  <a:cxn ang="T120">
                    <a:pos x="T60" y="T61"/>
                  </a:cxn>
                  <a:cxn ang="T121">
                    <a:pos x="T62" y="T63"/>
                  </a:cxn>
                  <a:cxn ang="T122">
                    <a:pos x="T64" y="T65"/>
                  </a:cxn>
                  <a:cxn ang="T123">
                    <a:pos x="T66" y="T67"/>
                  </a:cxn>
                  <a:cxn ang="T124">
                    <a:pos x="T68" y="T69"/>
                  </a:cxn>
                  <a:cxn ang="T125">
                    <a:pos x="T70" y="T71"/>
                  </a:cxn>
                  <a:cxn ang="T126">
                    <a:pos x="T72" y="T73"/>
                  </a:cxn>
                  <a:cxn ang="T127">
                    <a:pos x="T74" y="T75"/>
                  </a:cxn>
                  <a:cxn ang="T128">
                    <a:pos x="T76" y="T77"/>
                  </a:cxn>
                  <a:cxn ang="T129">
                    <a:pos x="T78" y="T79"/>
                  </a:cxn>
                  <a:cxn ang="T130">
                    <a:pos x="T80" y="T81"/>
                  </a:cxn>
                  <a:cxn ang="T131">
                    <a:pos x="T82" y="T83"/>
                  </a:cxn>
                  <a:cxn ang="T132">
                    <a:pos x="T84" y="T85"/>
                  </a:cxn>
                  <a:cxn ang="T133">
                    <a:pos x="T86" y="T87"/>
                  </a:cxn>
                  <a:cxn ang="T134">
                    <a:pos x="T88" y="T89"/>
                  </a:cxn>
                </a:cxnLst>
                <a:rect l="0" t="0" r="r" b="b"/>
                <a:pathLst>
                  <a:path w="33" h="43">
                    <a:moveTo>
                      <a:pt x="8" y="43"/>
                    </a:moveTo>
                    <a:lnTo>
                      <a:pt x="8" y="43"/>
                    </a:lnTo>
                    <a:lnTo>
                      <a:pt x="8" y="42"/>
                    </a:lnTo>
                    <a:lnTo>
                      <a:pt x="7" y="42"/>
                    </a:lnTo>
                    <a:lnTo>
                      <a:pt x="7" y="41"/>
                    </a:lnTo>
                    <a:lnTo>
                      <a:pt x="6" y="41"/>
                    </a:lnTo>
                    <a:lnTo>
                      <a:pt x="6" y="40"/>
                    </a:lnTo>
                    <a:lnTo>
                      <a:pt x="5" y="38"/>
                    </a:lnTo>
                    <a:lnTo>
                      <a:pt x="4" y="37"/>
                    </a:lnTo>
                    <a:lnTo>
                      <a:pt x="4" y="36"/>
                    </a:lnTo>
                    <a:lnTo>
                      <a:pt x="3" y="35"/>
                    </a:lnTo>
                    <a:lnTo>
                      <a:pt x="3" y="34"/>
                    </a:lnTo>
                    <a:lnTo>
                      <a:pt x="2" y="34"/>
                    </a:lnTo>
                    <a:lnTo>
                      <a:pt x="2" y="33"/>
                    </a:lnTo>
                    <a:lnTo>
                      <a:pt x="2" y="32"/>
                    </a:lnTo>
                    <a:lnTo>
                      <a:pt x="2" y="31"/>
                    </a:lnTo>
                    <a:lnTo>
                      <a:pt x="1" y="30"/>
                    </a:lnTo>
                    <a:lnTo>
                      <a:pt x="1" y="29"/>
                    </a:lnTo>
                    <a:lnTo>
                      <a:pt x="1" y="28"/>
                    </a:lnTo>
                    <a:lnTo>
                      <a:pt x="1" y="27"/>
                    </a:lnTo>
                    <a:lnTo>
                      <a:pt x="0" y="26"/>
                    </a:lnTo>
                    <a:lnTo>
                      <a:pt x="0" y="25"/>
                    </a:lnTo>
                    <a:lnTo>
                      <a:pt x="0" y="24"/>
                    </a:lnTo>
                    <a:lnTo>
                      <a:pt x="0" y="23"/>
                    </a:lnTo>
                    <a:lnTo>
                      <a:pt x="0" y="22"/>
                    </a:lnTo>
                    <a:lnTo>
                      <a:pt x="0" y="21"/>
                    </a:lnTo>
                    <a:lnTo>
                      <a:pt x="0" y="20"/>
                    </a:lnTo>
                    <a:lnTo>
                      <a:pt x="0" y="19"/>
                    </a:lnTo>
                    <a:lnTo>
                      <a:pt x="0" y="18"/>
                    </a:lnTo>
                    <a:lnTo>
                      <a:pt x="0" y="17"/>
                    </a:lnTo>
                    <a:lnTo>
                      <a:pt x="0" y="16"/>
                    </a:lnTo>
                    <a:lnTo>
                      <a:pt x="1" y="15"/>
                    </a:lnTo>
                    <a:lnTo>
                      <a:pt x="1" y="14"/>
                    </a:lnTo>
                    <a:lnTo>
                      <a:pt x="1" y="13"/>
                    </a:lnTo>
                    <a:lnTo>
                      <a:pt x="1" y="12"/>
                    </a:lnTo>
                    <a:lnTo>
                      <a:pt x="2" y="12"/>
                    </a:lnTo>
                    <a:lnTo>
                      <a:pt x="2" y="11"/>
                    </a:lnTo>
                    <a:lnTo>
                      <a:pt x="2" y="10"/>
                    </a:lnTo>
                    <a:lnTo>
                      <a:pt x="2" y="9"/>
                    </a:lnTo>
                    <a:lnTo>
                      <a:pt x="3" y="9"/>
                    </a:lnTo>
                    <a:lnTo>
                      <a:pt x="3" y="8"/>
                    </a:lnTo>
                    <a:lnTo>
                      <a:pt x="3" y="7"/>
                    </a:lnTo>
                    <a:lnTo>
                      <a:pt x="4" y="7"/>
                    </a:lnTo>
                    <a:lnTo>
                      <a:pt x="4" y="6"/>
                    </a:lnTo>
                    <a:lnTo>
                      <a:pt x="4" y="5"/>
                    </a:lnTo>
                    <a:lnTo>
                      <a:pt x="5" y="4"/>
                    </a:lnTo>
                    <a:lnTo>
                      <a:pt x="5" y="3"/>
                    </a:lnTo>
                    <a:lnTo>
                      <a:pt x="6" y="3"/>
                    </a:lnTo>
                    <a:lnTo>
                      <a:pt x="6" y="2"/>
                    </a:lnTo>
                    <a:lnTo>
                      <a:pt x="7" y="2"/>
                    </a:lnTo>
                    <a:lnTo>
                      <a:pt x="7" y="1"/>
                    </a:lnTo>
                    <a:lnTo>
                      <a:pt x="8" y="0"/>
                    </a:lnTo>
                    <a:lnTo>
                      <a:pt x="33" y="0"/>
                    </a:lnTo>
                    <a:lnTo>
                      <a:pt x="32" y="0"/>
                    </a:lnTo>
                    <a:lnTo>
                      <a:pt x="31" y="0"/>
                    </a:lnTo>
                    <a:lnTo>
                      <a:pt x="17" y="7"/>
                    </a:lnTo>
                    <a:lnTo>
                      <a:pt x="13" y="14"/>
                    </a:lnTo>
                    <a:lnTo>
                      <a:pt x="12" y="15"/>
                    </a:lnTo>
                    <a:lnTo>
                      <a:pt x="12" y="16"/>
                    </a:lnTo>
                    <a:lnTo>
                      <a:pt x="12" y="17"/>
                    </a:lnTo>
                    <a:lnTo>
                      <a:pt x="11" y="21"/>
                    </a:lnTo>
                    <a:lnTo>
                      <a:pt x="12" y="26"/>
                    </a:lnTo>
                    <a:lnTo>
                      <a:pt x="12" y="27"/>
                    </a:lnTo>
                    <a:lnTo>
                      <a:pt x="12" y="28"/>
                    </a:lnTo>
                    <a:lnTo>
                      <a:pt x="13" y="29"/>
                    </a:lnTo>
                    <a:lnTo>
                      <a:pt x="13" y="30"/>
                    </a:lnTo>
                    <a:lnTo>
                      <a:pt x="15" y="34"/>
                    </a:lnTo>
                    <a:lnTo>
                      <a:pt x="16" y="34"/>
                    </a:lnTo>
                    <a:lnTo>
                      <a:pt x="32" y="43"/>
                    </a:lnTo>
                    <a:lnTo>
                      <a:pt x="33" y="43"/>
                    </a:lnTo>
                  </a:path>
                </a:pathLst>
              </a:custGeom>
              <a:solidFill>
                <a:srgbClr val="E866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01" name="未知"/>
              <p:cNvSpPr>
                <a:spLocks/>
              </p:cNvSpPr>
              <p:nvPr/>
            </p:nvSpPr>
            <p:spPr bwMode="auto">
              <a:xfrm>
                <a:off x="260" y="1139"/>
                <a:ext cx="13" cy="18"/>
              </a:xfrm>
              <a:custGeom>
                <a:avLst/>
                <a:gdLst>
                  <a:gd name="T0" fmla="*/ 0 w 33"/>
                  <a:gd name="T1" fmla="*/ 0 h 43"/>
                  <a:gd name="T2" fmla="*/ 0 w 33"/>
                  <a:gd name="T3" fmla="*/ 0 h 43"/>
                  <a:gd name="T4" fmla="*/ 0 w 33"/>
                  <a:gd name="T5" fmla="*/ 0 h 43"/>
                  <a:gd name="T6" fmla="*/ 0 w 33"/>
                  <a:gd name="T7" fmla="*/ 0 h 43"/>
                  <a:gd name="T8" fmla="*/ 0 w 33"/>
                  <a:gd name="T9" fmla="*/ 0 h 43"/>
                  <a:gd name="T10" fmla="*/ 0 w 33"/>
                  <a:gd name="T11" fmla="*/ 0 h 43"/>
                  <a:gd name="T12" fmla="*/ 0 w 33"/>
                  <a:gd name="T13" fmla="*/ 0 h 43"/>
                  <a:gd name="T14" fmla="*/ 0 w 33"/>
                  <a:gd name="T15" fmla="*/ 0 h 43"/>
                  <a:gd name="T16" fmla="*/ 0 w 33"/>
                  <a:gd name="T17" fmla="*/ 0 h 43"/>
                  <a:gd name="T18" fmla="*/ 0 w 33"/>
                  <a:gd name="T19" fmla="*/ 0 h 43"/>
                  <a:gd name="T20" fmla="*/ 0 w 33"/>
                  <a:gd name="T21" fmla="*/ 0 h 43"/>
                  <a:gd name="T22" fmla="*/ 0 w 33"/>
                  <a:gd name="T23" fmla="*/ 0 h 43"/>
                  <a:gd name="T24" fmla="*/ 0 w 33"/>
                  <a:gd name="T25" fmla="*/ 0 h 43"/>
                  <a:gd name="T26" fmla="*/ 0 w 33"/>
                  <a:gd name="T27" fmla="*/ 0 h 43"/>
                  <a:gd name="T28" fmla="*/ 0 w 33"/>
                  <a:gd name="T29" fmla="*/ 0 h 43"/>
                  <a:gd name="T30" fmla="*/ 0 w 33"/>
                  <a:gd name="T31" fmla="*/ 0 h 43"/>
                  <a:gd name="T32" fmla="*/ 0 w 33"/>
                  <a:gd name="T33" fmla="*/ 0 h 43"/>
                  <a:gd name="T34" fmla="*/ 0 w 33"/>
                  <a:gd name="T35" fmla="*/ 0 h 43"/>
                  <a:gd name="T36" fmla="*/ 0 w 33"/>
                  <a:gd name="T37" fmla="*/ 0 h 43"/>
                  <a:gd name="T38" fmla="*/ 0 w 33"/>
                  <a:gd name="T39" fmla="*/ 0 h 43"/>
                  <a:gd name="T40" fmla="*/ 0 w 33"/>
                  <a:gd name="T41" fmla="*/ 0 h 43"/>
                  <a:gd name="T42" fmla="*/ 0 w 33"/>
                  <a:gd name="T43" fmla="*/ 0 h 43"/>
                  <a:gd name="T44" fmla="*/ 0 w 33"/>
                  <a:gd name="T45" fmla="*/ 0 h 43"/>
                  <a:gd name="T46" fmla="*/ 0 w 33"/>
                  <a:gd name="T47" fmla="*/ 0 h 43"/>
                  <a:gd name="T48" fmla="*/ 0 w 33"/>
                  <a:gd name="T49" fmla="*/ 0 h 43"/>
                  <a:gd name="T50" fmla="*/ 0 w 33"/>
                  <a:gd name="T51" fmla="*/ 0 h 43"/>
                  <a:gd name="T52" fmla="*/ 0 w 33"/>
                  <a:gd name="T53" fmla="*/ 0 h 43"/>
                  <a:gd name="T54" fmla="*/ 0 w 33"/>
                  <a:gd name="T55" fmla="*/ 0 h 43"/>
                  <a:gd name="T56" fmla="*/ 0 w 33"/>
                  <a:gd name="T57" fmla="*/ 0 h 43"/>
                  <a:gd name="T58" fmla="*/ 0 w 33"/>
                  <a:gd name="T59" fmla="*/ 0 h 43"/>
                  <a:gd name="T60" fmla="*/ 0 w 33"/>
                  <a:gd name="T61" fmla="*/ 0 h 43"/>
                  <a:gd name="T62" fmla="*/ 0 w 33"/>
                  <a:gd name="T63" fmla="*/ 0 h 43"/>
                  <a:gd name="T64" fmla="*/ 0 w 33"/>
                  <a:gd name="T65" fmla="*/ 0 h 43"/>
                  <a:gd name="T66" fmla="*/ 0 w 33"/>
                  <a:gd name="T67" fmla="*/ 0 h 43"/>
                  <a:gd name="T68" fmla="*/ 0 w 33"/>
                  <a:gd name="T69" fmla="*/ 0 h 43"/>
                  <a:gd name="T70" fmla="*/ 0 w 33"/>
                  <a:gd name="T71" fmla="*/ 0 h 43"/>
                  <a:gd name="T72" fmla="*/ 0 w 33"/>
                  <a:gd name="T73" fmla="*/ 0 h 43"/>
                  <a:gd name="T74" fmla="*/ 0 w 33"/>
                  <a:gd name="T75" fmla="*/ 0 h 43"/>
                  <a:gd name="T76" fmla="*/ 0 w 33"/>
                  <a:gd name="T77" fmla="*/ 0 h 43"/>
                  <a:gd name="T78" fmla="*/ 0 w 33"/>
                  <a:gd name="T79" fmla="*/ 0 h 43"/>
                  <a:gd name="T80" fmla="*/ 0 w 33"/>
                  <a:gd name="T81" fmla="*/ 0 h 43"/>
                  <a:gd name="T82" fmla="*/ 0 w 33"/>
                  <a:gd name="T83" fmla="*/ 0 h 43"/>
                  <a:gd name="T84" fmla="*/ 0 w 33"/>
                  <a:gd name="T85" fmla="*/ 0 h 43"/>
                  <a:gd name="T86" fmla="*/ 0 w 33"/>
                  <a:gd name="T87" fmla="*/ 0 h 43"/>
                  <a:gd name="T88" fmla="*/ 0 w 33"/>
                  <a:gd name="T89" fmla="*/ 0 h 43"/>
                  <a:gd name="T90" fmla="*/ 0 w 33"/>
                  <a:gd name="T91" fmla="*/ 0 h 43"/>
                  <a:gd name="T92" fmla="*/ 0 w 33"/>
                  <a:gd name="T93" fmla="*/ 0 h 43"/>
                  <a:gd name="T94" fmla="*/ 0 w 33"/>
                  <a:gd name="T95" fmla="*/ 0 h 43"/>
                  <a:gd name="T96" fmla="*/ 0 w 33"/>
                  <a:gd name="T97" fmla="*/ 0 h 43"/>
                  <a:gd name="T98" fmla="*/ 0 w 33"/>
                  <a:gd name="T99" fmla="*/ 0 h 43"/>
                  <a:gd name="T100" fmla="*/ 0 w 33"/>
                  <a:gd name="T101" fmla="*/ 0 h 43"/>
                  <a:gd name="T102" fmla="*/ 0 w 33"/>
                  <a:gd name="T103" fmla="*/ 0 h 43"/>
                  <a:gd name="T104" fmla="*/ 0 w 33"/>
                  <a:gd name="T105" fmla="*/ 0 h 43"/>
                  <a:gd name="T106" fmla="*/ 0 w 33"/>
                  <a:gd name="T107" fmla="*/ 0 h 43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</a:gdLst>
                <a:ahLst/>
                <a:cxnLst>
                  <a:cxn ang="T108">
                    <a:pos x="T0" y="T1"/>
                  </a:cxn>
                  <a:cxn ang="T109">
                    <a:pos x="T2" y="T3"/>
                  </a:cxn>
                  <a:cxn ang="T110">
                    <a:pos x="T4" y="T5"/>
                  </a:cxn>
                  <a:cxn ang="T111">
                    <a:pos x="T6" y="T7"/>
                  </a:cxn>
                  <a:cxn ang="T112">
                    <a:pos x="T8" y="T9"/>
                  </a:cxn>
                  <a:cxn ang="T113">
                    <a:pos x="T10" y="T11"/>
                  </a:cxn>
                  <a:cxn ang="T114">
                    <a:pos x="T12" y="T13"/>
                  </a:cxn>
                  <a:cxn ang="T115">
                    <a:pos x="T14" y="T15"/>
                  </a:cxn>
                  <a:cxn ang="T116">
                    <a:pos x="T16" y="T17"/>
                  </a:cxn>
                  <a:cxn ang="T117">
                    <a:pos x="T18" y="T19"/>
                  </a:cxn>
                  <a:cxn ang="T118">
                    <a:pos x="T20" y="T21"/>
                  </a:cxn>
                  <a:cxn ang="T119">
                    <a:pos x="T22" y="T23"/>
                  </a:cxn>
                  <a:cxn ang="T120">
                    <a:pos x="T24" y="T25"/>
                  </a:cxn>
                  <a:cxn ang="T121">
                    <a:pos x="T26" y="T27"/>
                  </a:cxn>
                  <a:cxn ang="T122">
                    <a:pos x="T28" y="T29"/>
                  </a:cxn>
                  <a:cxn ang="T123">
                    <a:pos x="T30" y="T31"/>
                  </a:cxn>
                  <a:cxn ang="T124">
                    <a:pos x="T32" y="T33"/>
                  </a:cxn>
                  <a:cxn ang="T125">
                    <a:pos x="T34" y="T35"/>
                  </a:cxn>
                  <a:cxn ang="T126">
                    <a:pos x="T36" y="T37"/>
                  </a:cxn>
                  <a:cxn ang="T127">
                    <a:pos x="T38" y="T39"/>
                  </a:cxn>
                  <a:cxn ang="T128">
                    <a:pos x="T40" y="T41"/>
                  </a:cxn>
                  <a:cxn ang="T129">
                    <a:pos x="T42" y="T43"/>
                  </a:cxn>
                  <a:cxn ang="T130">
                    <a:pos x="T44" y="T45"/>
                  </a:cxn>
                  <a:cxn ang="T131">
                    <a:pos x="T46" y="T47"/>
                  </a:cxn>
                  <a:cxn ang="T132">
                    <a:pos x="T48" y="T49"/>
                  </a:cxn>
                  <a:cxn ang="T133">
                    <a:pos x="T50" y="T51"/>
                  </a:cxn>
                  <a:cxn ang="T134">
                    <a:pos x="T52" y="T53"/>
                  </a:cxn>
                  <a:cxn ang="T135">
                    <a:pos x="T54" y="T55"/>
                  </a:cxn>
                  <a:cxn ang="T136">
                    <a:pos x="T56" y="T57"/>
                  </a:cxn>
                  <a:cxn ang="T137">
                    <a:pos x="T58" y="T59"/>
                  </a:cxn>
                  <a:cxn ang="T138">
                    <a:pos x="T60" y="T61"/>
                  </a:cxn>
                  <a:cxn ang="T139">
                    <a:pos x="T62" y="T63"/>
                  </a:cxn>
                  <a:cxn ang="T140">
                    <a:pos x="T64" y="T65"/>
                  </a:cxn>
                  <a:cxn ang="T141">
                    <a:pos x="T66" y="T67"/>
                  </a:cxn>
                  <a:cxn ang="T142">
                    <a:pos x="T68" y="T69"/>
                  </a:cxn>
                  <a:cxn ang="T143">
                    <a:pos x="T70" y="T71"/>
                  </a:cxn>
                  <a:cxn ang="T144">
                    <a:pos x="T72" y="T73"/>
                  </a:cxn>
                  <a:cxn ang="T145">
                    <a:pos x="T74" y="T75"/>
                  </a:cxn>
                  <a:cxn ang="T146">
                    <a:pos x="T76" y="T77"/>
                  </a:cxn>
                  <a:cxn ang="T147">
                    <a:pos x="T78" y="T79"/>
                  </a:cxn>
                  <a:cxn ang="T148">
                    <a:pos x="T80" y="T81"/>
                  </a:cxn>
                  <a:cxn ang="T149">
                    <a:pos x="T82" y="T83"/>
                  </a:cxn>
                  <a:cxn ang="T150">
                    <a:pos x="T84" y="T85"/>
                  </a:cxn>
                  <a:cxn ang="T151">
                    <a:pos x="T86" y="T87"/>
                  </a:cxn>
                  <a:cxn ang="T152">
                    <a:pos x="T88" y="T89"/>
                  </a:cxn>
                  <a:cxn ang="T153">
                    <a:pos x="T90" y="T91"/>
                  </a:cxn>
                  <a:cxn ang="T154">
                    <a:pos x="T92" y="T93"/>
                  </a:cxn>
                  <a:cxn ang="T155">
                    <a:pos x="T94" y="T95"/>
                  </a:cxn>
                  <a:cxn ang="T156">
                    <a:pos x="T96" y="T97"/>
                  </a:cxn>
                  <a:cxn ang="T157">
                    <a:pos x="T98" y="T99"/>
                  </a:cxn>
                  <a:cxn ang="T158">
                    <a:pos x="T100" y="T101"/>
                  </a:cxn>
                  <a:cxn ang="T159">
                    <a:pos x="T102" y="T103"/>
                  </a:cxn>
                  <a:cxn ang="T160">
                    <a:pos x="T104" y="T105"/>
                  </a:cxn>
                  <a:cxn ang="T161">
                    <a:pos x="T106" y="T107"/>
                  </a:cxn>
                </a:cxnLst>
                <a:rect l="0" t="0" r="r" b="b"/>
                <a:pathLst>
                  <a:path w="33" h="43">
                    <a:moveTo>
                      <a:pt x="0" y="43"/>
                    </a:moveTo>
                    <a:lnTo>
                      <a:pt x="7" y="42"/>
                    </a:lnTo>
                    <a:lnTo>
                      <a:pt x="8" y="41"/>
                    </a:lnTo>
                    <a:lnTo>
                      <a:pt x="9" y="41"/>
                    </a:lnTo>
                    <a:lnTo>
                      <a:pt x="10" y="41"/>
                    </a:lnTo>
                    <a:lnTo>
                      <a:pt x="11" y="40"/>
                    </a:lnTo>
                    <a:lnTo>
                      <a:pt x="12" y="40"/>
                    </a:lnTo>
                    <a:lnTo>
                      <a:pt x="12" y="39"/>
                    </a:lnTo>
                    <a:lnTo>
                      <a:pt x="17" y="35"/>
                    </a:lnTo>
                    <a:lnTo>
                      <a:pt x="18" y="34"/>
                    </a:lnTo>
                    <a:lnTo>
                      <a:pt x="19" y="33"/>
                    </a:lnTo>
                    <a:lnTo>
                      <a:pt x="19" y="32"/>
                    </a:lnTo>
                    <a:lnTo>
                      <a:pt x="20" y="31"/>
                    </a:lnTo>
                    <a:lnTo>
                      <a:pt x="20" y="30"/>
                    </a:lnTo>
                    <a:lnTo>
                      <a:pt x="20" y="29"/>
                    </a:lnTo>
                    <a:lnTo>
                      <a:pt x="21" y="28"/>
                    </a:lnTo>
                    <a:lnTo>
                      <a:pt x="21" y="27"/>
                    </a:lnTo>
                    <a:lnTo>
                      <a:pt x="21" y="26"/>
                    </a:lnTo>
                    <a:lnTo>
                      <a:pt x="21" y="25"/>
                    </a:lnTo>
                    <a:lnTo>
                      <a:pt x="22" y="25"/>
                    </a:lnTo>
                    <a:lnTo>
                      <a:pt x="22" y="24"/>
                    </a:lnTo>
                    <a:lnTo>
                      <a:pt x="22" y="23"/>
                    </a:lnTo>
                    <a:lnTo>
                      <a:pt x="22" y="21"/>
                    </a:lnTo>
                    <a:lnTo>
                      <a:pt x="22" y="20"/>
                    </a:lnTo>
                    <a:lnTo>
                      <a:pt x="22" y="19"/>
                    </a:lnTo>
                    <a:lnTo>
                      <a:pt x="22" y="18"/>
                    </a:lnTo>
                    <a:lnTo>
                      <a:pt x="21" y="17"/>
                    </a:lnTo>
                    <a:lnTo>
                      <a:pt x="21" y="16"/>
                    </a:lnTo>
                    <a:lnTo>
                      <a:pt x="21" y="15"/>
                    </a:lnTo>
                    <a:lnTo>
                      <a:pt x="20" y="14"/>
                    </a:lnTo>
                    <a:lnTo>
                      <a:pt x="20" y="13"/>
                    </a:lnTo>
                    <a:lnTo>
                      <a:pt x="20" y="12"/>
                    </a:lnTo>
                    <a:lnTo>
                      <a:pt x="19" y="11"/>
                    </a:lnTo>
                    <a:lnTo>
                      <a:pt x="19" y="10"/>
                    </a:lnTo>
                    <a:lnTo>
                      <a:pt x="18" y="9"/>
                    </a:lnTo>
                    <a:lnTo>
                      <a:pt x="12" y="3"/>
                    </a:lnTo>
                    <a:lnTo>
                      <a:pt x="11" y="3"/>
                    </a:lnTo>
                    <a:lnTo>
                      <a:pt x="11" y="2"/>
                    </a:lnTo>
                    <a:lnTo>
                      <a:pt x="10" y="2"/>
                    </a:lnTo>
                    <a:lnTo>
                      <a:pt x="9" y="2"/>
                    </a:lnTo>
                    <a:lnTo>
                      <a:pt x="0" y="0"/>
                    </a:lnTo>
                    <a:lnTo>
                      <a:pt x="25" y="0"/>
                    </a:lnTo>
                    <a:lnTo>
                      <a:pt x="26" y="0"/>
                    </a:lnTo>
                    <a:lnTo>
                      <a:pt x="26" y="1"/>
                    </a:lnTo>
                    <a:lnTo>
                      <a:pt x="27" y="2"/>
                    </a:lnTo>
                    <a:lnTo>
                      <a:pt x="28" y="3"/>
                    </a:lnTo>
                    <a:lnTo>
                      <a:pt x="28" y="4"/>
                    </a:lnTo>
                    <a:lnTo>
                      <a:pt x="29" y="5"/>
                    </a:lnTo>
                    <a:lnTo>
                      <a:pt x="29" y="6"/>
                    </a:lnTo>
                    <a:lnTo>
                      <a:pt x="30" y="6"/>
                    </a:lnTo>
                    <a:lnTo>
                      <a:pt x="30" y="7"/>
                    </a:lnTo>
                    <a:lnTo>
                      <a:pt x="30" y="8"/>
                    </a:lnTo>
                    <a:lnTo>
                      <a:pt x="31" y="9"/>
                    </a:lnTo>
                    <a:lnTo>
                      <a:pt x="31" y="10"/>
                    </a:lnTo>
                    <a:lnTo>
                      <a:pt x="32" y="11"/>
                    </a:lnTo>
                    <a:lnTo>
                      <a:pt x="32" y="12"/>
                    </a:lnTo>
                    <a:lnTo>
                      <a:pt x="32" y="13"/>
                    </a:lnTo>
                    <a:lnTo>
                      <a:pt x="32" y="14"/>
                    </a:lnTo>
                    <a:lnTo>
                      <a:pt x="33" y="15"/>
                    </a:lnTo>
                    <a:lnTo>
                      <a:pt x="33" y="21"/>
                    </a:lnTo>
                    <a:lnTo>
                      <a:pt x="33" y="23"/>
                    </a:lnTo>
                    <a:lnTo>
                      <a:pt x="33" y="24"/>
                    </a:lnTo>
                    <a:lnTo>
                      <a:pt x="33" y="25"/>
                    </a:lnTo>
                    <a:lnTo>
                      <a:pt x="31" y="33"/>
                    </a:lnTo>
                    <a:lnTo>
                      <a:pt x="31" y="34"/>
                    </a:lnTo>
                    <a:lnTo>
                      <a:pt x="30" y="35"/>
                    </a:lnTo>
                    <a:lnTo>
                      <a:pt x="30" y="36"/>
                    </a:lnTo>
                    <a:lnTo>
                      <a:pt x="29" y="37"/>
                    </a:lnTo>
                    <a:lnTo>
                      <a:pt x="29" y="38"/>
                    </a:lnTo>
                    <a:lnTo>
                      <a:pt x="28" y="38"/>
                    </a:lnTo>
                    <a:lnTo>
                      <a:pt x="28" y="39"/>
                    </a:lnTo>
                    <a:lnTo>
                      <a:pt x="28" y="40"/>
                    </a:lnTo>
                    <a:lnTo>
                      <a:pt x="27" y="40"/>
                    </a:lnTo>
                    <a:lnTo>
                      <a:pt x="27" y="41"/>
                    </a:lnTo>
                    <a:lnTo>
                      <a:pt x="26" y="41"/>
                    </a:lnTo>
                    <a:lnTo>
                      <a:pt x="26" y="42"/>
                    </a:lnTo>
                    <a:lnTo>
                      <a:pt x="25" y="43"/>
                    </a:lnTo>
                  </a:path>
                </a:pathLst>
              </a:custGeom>
              <a:solidFill>
                <a:srgbClr val="E866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02" name="未知"/>
              <p:cNvSpPr>
                <a:spLocks/>
              </p:cNvSpPr>
              <p:nvPr/>
            </p:nvSpPr>
            <p:spPr bwMode="auto">
              <a:xfrm>
                <a:off x="250" y="1135"/>
                <a:ext cx="20" cy="4"/>
              </a:xfrm>
              <a:custGeom>
                <a:avLst/>
                <a:gdLst>
                  <a:gd name="T0" fmla="*/ 0 w 50"/>
                  <a:gd name="T1" fmla="*/ 0 h 12"/>
                  <a:gd name="T2" fmla="*/ 0 w 50"/>
                  <a:gd name="T3" fmla="*/ 0 h 12"/>
                  <a:gd name="T4" fmla="*/ 0 w 50"/>
                  <a:gd name="T5" fmla="*/ 0 h 12"/>
                  <a:gd name="T6" fmla="*/ 0 w 50"/>
                  <a:gd name="T7" fmla="*/ 0 h 12"/>
                  <a:gd name="T8" fmla="*/ 0 w 50"/>
                  <a:gd name="T9" fmla="*/ 0 h 12"/>
                  <a:gd name="T10" fmla="*/ 0 w 50"/>
                  <a:gd name="T11" fmla="*/ 0 h 12"/>
                  <a:gd name="T12" fmla="*/ 0 w 50"/>
                  <a:gd name="T13" fmla="*/ 0 h 12"/>
                  <a:gd name="T14" fmla="*/ 0 w 50"/>
                  <a:gd name="T15" fmla="*/ 0 h 12"/>
                  <a:gd name="T16" fmla="*/ 0 w 50"/>
                  <a:gd name="T17" fmla="*/ 0 h 12"/>
                  <a:gd name="T18" fmla="*/ 0 w 50"/>
                  <a:gd name="T19" fmla="*/ 0 h 12"/>
                  <a:gd name="T20" fmla="*/ 0 w 50"/>
                  <a:gd name="T21" fmla="*/ 0 h 12"/>
                  <a:gd name="T22" fmla="*/ 0 w 50"/>
                  <a:gd name="T23" fmla="*/ 0 h 12"/>
                  <a:gd name="T24" fmla="*/ 0 w 50"/>
                  <a:gd name="T25" fmla="*/ 0 h 12"/>
                  <a:gd name="T26" fmla="*/ 0 w 50"/>
                  <a:gd name="T27" fmla="*/ 0 h 12"/>
                  <a:gd name="T28" fmla="*/ 0 w 50"/>
                  <a:gd name="T29" fmla="*/ 0 h 12"/>
                  <a:gd name="T30" fmla="*/ 0 w 50"/>
                  <a:gd name="T31" fmla="*/ 0 h 12"/>
                  <a:gd name="T32" fmla="*/ 0 w 50"/>
                  <a:gd name="T33" fmla="*/ 0 h 12"/>
                  <a:gd name="T34" fmla="*/ 0 w 50"/>
                  <a:gd name="T35" fmla="*/ 0 h 12"/>
                  <a:gd name="T36" fmla="*/ 0 w 50"/>
                  <a:gd name="T37" fmla="*/ 0 h 12"/>
                  <a:gd name="T38" fmla="*/ 0 w 50"/>
                  <a:gd name="T39" fmla="*/ 0 h 12"/>
                  <a:gd name="T40" fmla="*/ 0 w 50"/>
                  <a:gd name="T41" fmla="*/ 0 h 12"/>
                  <a:gd name="T42" fmla="*/ 0 w 50"/>
                  <a:gd name="T43" fmla="*/ 0 h 12"/>
                  <a:gd name="T44" fmla="*/ 0 w 50"/>
                  <a:gd name="T45" fmla="*/ 0 h 12"/>
                  <a:gd name="T46" fmla="*/ 0 w 50"/>
                  <a:gd name="T47" fmla="*/ 0 h 12"/>
                  <a:gd name="T48" fmla="*/ 0 w 50"/>
                  <a:gd name="T49" fmla="*/ 0 h 12"/>
                  <a:gd name="T50" fmla="*/ 0 w 50"/>
                  <a:gd name="T51" fmla="*/ 0 h 12"/>
                  <a:gd name="T52" fmla="*/ 0 w 50"/>
                  <a:gd name="T53" fmla="*/ 0 h 12"/>
                  <a:gd name="T54" fmla="*/ 0 w 50"/>
                  <a:gd name="T55" fmla="*/ 0 h 12"/>
                  <a:gd name="T56" fmla="*/ 0 w 50"/>
                  <a:gd name="T57" fmla="*/ 0 h 12"/>
                  <a:gd name="T58" fmla="*/ 0 w 50"/>
                  <a:gd name="T59" fmla="*/ 0 h 12"/>
                  <a:gd name="T60" fmla="*/ 0 w 50"/>
                  <a:gd name="T61" fmla="*/ 0 h 12"/>
                  <a:gd name="T62" fmla="*/ 0 w 50"/>
                  <a:gd name="T63" fmla="*/ 0 h 12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</a:gdLst>
                <a:ahLst/>
                <a:cxnLst>
                  <a:cxn ang="T64">
                    <a:pos x="T0" y="T1"/>
                  </a:cxn>
                  <a:cxn ang="T65">
                    <a:pos x="T2" y="T3"/>
                  </a:cxn>
                  <a:cxn ang="T66">
                    <a:pos x="T4" y="T5"/>
                  </a:cxn>
                  <a:cxn ang="T67">
                    <a:pos x="T6" y="T7"/>
                  </a:cxn>
                  <a:cxn ang="T68">
                    <a:pos x="T8" y="T9"/>
                  </a:cxn>
                  <a:cxn ang="T69">
                    <a:pos x="T10" y="T11"/>
                  </a:cxn>
                  <a:cxn ang="T70">
                    <a:pos x="T12" y="T13"/>
                  </a:cxn>
                  <a:cxn ang="T71">
                    <a:pos x="T14" y="T15"/>
                  </a:cxn>
                  <a:cxn ang="T72">
                    <a:pos x="T16" y="T17"/>
                  </a:cxn>
                  <a:cxn ang="T73">
                    <a:pos x="T18" y="T19"/>
                  </a:cxn>
                  <a:cxn ang="T74">
                    <a:pos x="T20" y="T21"/>
                  </a:cxn>
                  <a:cxn ang="T75">
                    <a:pos x="T22" y="T23"/>
                  </a:cxn>
                  <a:cxn ang="T76">
                    <a:pos x="T24" y="T25"/>
                  </a:cxn>
                  <a:cxn ang="T77">
                    <a:pos x="T26" y="T27"/>
                  </a:cxn>
                  <a:cxn ang="T78">
                    <a:pos x="T28" y="T29"/>
                  </a:cxn>
                  <a:cxn ang="T79">
                    <a:pos x="T30" y="T31"/>
                  </a:cxn>
                  <a:cxn ang="T80">
                    <a:pos x="T32" y="T33"/>
                  </a:cxn>
                  <a:cxn ang="T81">
                    <a:pos x="T34" y="T35"/>
                  </a:cxn>
                  <a:cxn ang="T82">
                    <a:pos x="T36" y="T37"/>
                  </a:cxn>
                  <a:cxn ang="T83">
                    <a:pos x="T38" y="T39"/>
                  </a:cxn>
                  <a:cxn ang="T84">
                    <a:pos x="T40" y="T41"/>
                  </a:cxn>
                  <a:cxn ang="T85">
                    <a:pos x="T42" y="T43"/>
                  </a:cxn>
                  <a:cxn ang="T86">
                    <a:pos x="T44" y="T45"/>
                  </a:cxn>
                  <a:cxn ang="T87">
                    <a:pos x="T46" y="T47"/>
                  </a:cxn>
                  <a:cxn ang="T88">
                    <a:pos x="T48" y="T49"/>
                  </a:cxn>
                  <a:cxn ang="T89">
                    <a:pos x="T50" y="T51"/>
                  </a:cxn>
                  <a:cxn ang="T90">
                    <a:pos x="T52" y="T53"/>
                  </a:cxn>
                  <a:cxn ang="T91">
                    <a:pos x="T54" y="T55"/>
                  </a:cxn>
                  <a:cxn ang="T92">
                    <a:pos x="T56" y="T57"/>
                  </a:cxn>
                  <a:cxn ang="T93">
                    <a:pos x="T58" y="T59"/>
                  </a:cxn>
                  <a:cxn ang="T94">
                    <a:pos x="T60" y="T61"/>
                  </a:cxn>
                  <a:cxn ang="T95">
                    <a:pos x="T62" y="T63"/>
                  </a:cxn>
                </a:cxnLst>
                <a:rect l="0" t="0" r="r" b="b"/>
                <a:pathLst>
                  <a:path w="50" h="12">
                    <a:moveTo>
                      <a:pt x="0" y="12"/>
                    </a:moveTo>
                    <a:lnTo>
                      <a:pt x="1" y="11"/>
                    </a:lnTo>
                    <a:lnTo>
                      <a:pt x="2" y="10"/>
                    </a:lnTo>
                    <a:lnTo>
                      <a:pt x="3" y="9"/>
                    </a:lnTo>
                    <a:lnTo>
                      <a:pt x="4" y="8"/>
                    </a:lnTo>
                    <a:lnTo>
                      <a:pt x="5" y="7"/>
                    </a:lnTo>
                    <a:lnTo>
                      <a:pt x="6" y="7"/>
                    </a:lnTo>
                    <a:lnTo>
                      <a:pt x="7" y="6"/>
                    </a:lnTo>
                    <a:lnTo>
                      <a:pt x="8" y="5"/>
                    </a:lnTo>
                    <a:lnTo>
                      <a:pt x="14" y="2"/>
                    </a:lnTo>
                    <a:lnTo>
                      <a:pt x="15" y="2"/>
                    </a:lnTo>
                    <a:lnTo>
                      <a:pt x="16" y="2"/>
                    </a:lnTo>
                    <a:lnTo>
                      <a:pt x="17" y="1"/>
                    </a:lnTo>
                    <a:lnTo>
                      <a:pt x="19" y="1"/>
                    </a:lnTo>
                    <a:lnTo>
                      <a:pt x="24" y="0"/>
                    </a:lnTo>
                    <a:lnTo>
                      <a:pt x="25" y="0"/>
                    </a:lnTo>
                    <a:lnTo>
                      <a:pt x="26" y="0"/>
                    </a:lnTo>
                    <a:lnTo>
                      <a:pt x="28" y="0"/>
                    </a:lnTo>
                    <a:lnTo>
                      <a:pt x="29" y="1"/>
                    </a:lnTo>
                    <a:lnTo>
                      <a:pt x="30" y="1"/>
                    </a:lnTo>
                    <a:lnTo>
                      <a:pt x="35" y="2"/>
                    </a:lnTo>
                    <a:lnTo>
                      <a:pt x="37" y="2"/>
                    </a:lnTo>
                    <a:lnTo>
                      <a:pt x="38" y="3"/>
                    </a:lnTo>
                    <a:lnTo>
                      <a:pt x="42" y="5"/>
                    </a:lnTo>
                    <a:lnTo>
                      <a:pt x="43" y="6"/>
                    </a:lnTo>
                    <a:lnTo>
                      <a:pt x="45" y="7"/>
                    </a:lnTo>
                    <a:lnTo>
                      <a:pt x="46" y="7"/>
                    </a:lnTo>
                    <a:lnTo>
                      <a:pt x="47" y="8"/>
                    </a:lnTo>
                    <a:lnTo>
                      <a:pt x="48" y="9"/>
                    </a:lnTo>
                    <a:lnTo>
                      <a:pt x="49" y="10"/>
                    </a:lnTo>
                    <a:lnTo>
                      <a:pt x="49" y="11"/>
                    </a:lnTo>
                    <a:lnTo>
                      <a:pt x="50" y="12"/>
                    </a:lnTo>
                  </a:path>
                </a:pathLst>
              </a:custGeom>
              <a:solidFill>
                <a:srgbClr val="E866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03" name="未知"/>
              <p:cNvSpPr>
                <a:spLocks/>
              </p:cNvSpPr>
              <p:nvPr/>
            </p:nvSpPr>
            <p:spPr bwMode="auto">
              <a:xfrm>
                <a:off x="251" y="1139"/>
                <a:ext cx="18" cy="18"/>
              </a:xfrm>
              <a:custGeom>
                <a:avLst/>
                <a:gdLst>
                  <a:gd name="T0" fmla="*/ 0 w 44"/>
                  <a:gd name="T1" fmla="*/ 0 h 43"/>
                  <a:gd name="T2" fmla="*/ 0 w 44"/>
                  <a:gd name="T3" fmla="*/ 0 h 43"/>
                  <a:gd name="T4" fmla="*/ 0 w 44"/>
                  <a:gd name="T5" fmla="*/ 0 h 43"/>
                  <a:gd name="T6" fmla="*/ 0 w 44"/>
                  <a:gd name="T7" fmla="*/ 0 h 43"/>
                  <a:gd name="T8" fmla="*/ 0 w 44"/>
                  <a:gd name="T9" fmla="*/ 0 h 43"/>
                  <a:gd name="T10" fmla="*/ 0 w 44"/>
                  <a:gd name="T11" fmla="*/ 0 h 43"/>
                  <a:gd name="T12" fmla="*/ 0 w 44"/>
                  <a:gd name="T13" fmla="*/ 0 h 43"/>
                  <a:gd name="T14" fmla="*/ 0 w 44"/>
                  <a:gd name="T15" fmla="*/ 0 h 43"/>
                  <a:gd name="T16" fmla="*/ 0 w 44"/>
                  <a:gd name="T17" fmla="*/ 0 h 43"/>
                  <a:gd name="T18" fmla="*/ 0 w 44"/>
                  <a:gd name="T19" fmla="*/ 0 h 4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44" h="43">
                    <a:moveTo>
                      <a:pt x="37" y="37"/>
                    </a:moveTo>
                    <a:lnTo>
                      <a:pt x="22" y="43"/>
                    </a:lnTo>
                    <a:lnTo>
                      <a:pt x="21" y="43"/>
                    </a:lnTo>
                    <a:lnTo>
                      <a:pt x="0" y="21"/>
                    </a:lnTo>
                    <a:lnTo>
                      <a:pt x="0" y="20"/>
                    </a:lnTo>
                    <a:lnTo>
                      <a:pt x="22" y="0"/>
                    </a:lnTo>
                    <a:lnTo>
                      <a:pt x="23" y="0"/>
                    </a:lnTo>
                    <a:lnTo>
                      <a:pt x="44" y="21"/>
                    </a:lnTo>
                    <a:lnTo>
                      <a:pt x="44" y="23"/>
                    </a:lnTo>
                    <a:lnTo>
                      <a:pt x="37" y="37"/>
                    </a:lnTo>
                    <a:close/>
                  </a:path>
                </a:pathLst>
              </a:custGeom>
              <a:noFill/>
              <a:ln w="63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04" name="未知"/>
              <p:cNvSpPr>
                <a:spLocks/>
              </p:cNvSpPr>
              <p:nvPr/>
            </p:nvSpPr>
            <p:spPr bwMode="auto">
              <a:xfrm>
                <a:off x="247" y="1135"/>
                <a:ext cx="26" cy="26"/>
              </a:xfrm>
              <a:custGeom>
                <a:avLst/>
                <a:gdLst>
                  <a:gd name="T0" fmla="*/ 0 w 66"/>
                  <a:gd name="T1" fmla="*/ 0 h 66"/>
                  <a:gd name="T2" fmla="*/ 0 w 66"/>
                  <a:gd name="T3" fmla="*/ 0 h 66"/>
                  <a:gd name="T4" fmla="*/ 0 w 66"/>
                  <a:gd name="T5" fmla="*/ 0 h 66"/>
                  <a:gd name="T6" fmla="*/ 0 w 66"/>
                  <a:gd name="T7" fmla="*/ 0 h 66"/>
                  <a:gd name="T8" fmla="*/ 0 w 66"/>
                  <a:gd name="T9" fmla="*/ 0 h 66"/>
                  <a:gd name="T10" fmla="*/ 0 w 66"/>
                  <a:gd name="T11" fmla="*/ 0 h 66"/>
                  <a:gd name="T12" fmla="*/ 0 w 66"/>
                  <a:gd name="T13" fmla="*/ 0 h 66"/>
                  <a:gd name="T14" fmla="*/ 0 w 66"/>
                  <a:gd name="T15" fmla="*/ 0 h 66"/>
                  <a:gd name="T16" fmla="*/ 0 w 66"/>
                  <a:gd name="T17" fmla="*/ 0 h 66"/>
                  <a:gd name="T18" fmla="*/ 0 w 66"/>
                  <a:gd name="T19" fmla="*/ 0 h 6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66" h="66">
                    <a:moveTo>
                      <a:pt x="57" y="10"/>
                    </a:moveTo>
                    <a:lnTo>
                      <a:pt x="33" y="0"/>
                    </a:lnTo>
                    <a:lnTo>
                      <a:pt x="32" y="0"/>
                    </a:lnTo>
                    <a:lnTo>
                      <a:pt x="0" y="33"/>
                    </a:lnTo>
                    <a:lnTo>
                      <a:pt x="0" y="36"/>
                    </a:lnTo>
                    <a:lnTo>
                      <a:pt x="33" y="66"/>
                    </a:lnTo>
                    <a:lnTo>
                      <a:pt x="34" y="66"/>
                    </a:lnTo>
                    <a:lnTo>
                      <a:pt x="66" y="33"/>
                    </a:lnTo>
                    <a:lnTo>
                      <a:pt x="66" y="32"/>
                    </a:lnTo>
                    <a:lnTo>
                      <a:pt x="57" y="10"/>
                    </a:lnTo>
                    <a:close/>
                  </a:path>
                </a:pathLst>
              </a:custGeom>
              <a:noFill/>
              <a:ln w="63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05" name="未知"/>
              <p:cNvSpPr>
                <a:spLocks/>
              </p:cNvSpPr>
              <p:nvPr/>
            </p:nvSpPr>
            <p:spPr bwMode="auto">
              <a:xfrm>
                <a:off x="285" y="1074"/>
                <a:ext cx="44" cy="45"/>
              </a:xfrm>
              <a:custGeom>
                <a:avLst/>
                <a:gdLst>
                  <a:gd name="T0" fmla="*/ 0 w 109"/>
                  <a:gd name="T1" fmla="*/ 0 h 111"/>
                  <a:gd name="T2" fmla="*/ 0 w 109"/>
                  <a:gd name="T3" fmla="*/ 0 h 111"/>
                  <a:gd name="T4" fmla="*/ 0 w 109"/>
                  <a:gd name="T5" fmla="*/ 0 h 111"/>
                  <a:gd name="T6" fmla="*/ 0 w 109"/>
                  <a:gd name="T7" fmla="*/ 0 h 111"/>
                  <a:gd name="T8" fmla="*/ 0 w 109"/>
                  <a:gd name="T9" fmla="*/ 0 h 111"/>
                  <a:gd name="T10" fmla="*/ 0 w 109"/>
                  <a:gd name="T11" fmla="*/ 0 h 111"/>
                  <a:gd name="T12" fmla="*/ 0 w 109"/>
                  <a:gd name="T13" fmla="*/ 0 h 111"/>
                  <a:gd name="T14" fmla="*/ 0 w 109"/>
                  <a:gd name="T15" fmla="*/ 0 h 111"/>
                  <a:gd name="T16" fmla="*/ 0 w 109"/>
                  <a:gd name="T17" fmla="*/ 0 h 111"/>
                  <a:gd name="T18" fmla="*/ 0 w 109"/>
                  <a:gd name="T19" fmla="*/ 0 h 111"/>
                  <a:gd name="T20" fmla="*/ 0 w 109"/>
                  <a:gd name="T21" fmla="*/ 0 h 111"/>
                  <a:gd name="T22" fmla="*/ 0 w 109"/>
                  <a:gd name="T23" fmla="*/ 0 h 111"/>
                  <a:gd name="T24" fmla="*/ 0 w 109"/>
                  <a:gd name="T25" fmla="*/ 0 h 111"/>
                  <a:gd name="T26" fmla="*/ 0 w 109"/>
                  <a:gd name="T27" fmla="*/ 0 h 111"/>
                  <a:gd name="T28" fmla="*/ 0 w 109"/>
                  <a:gd name="T29" fmla="*/ 0 h 111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109" h="111">
                    <a:moveTo>
                      <a:pt x="24" y="85"/>
                    </a:moveTo>
                    <a:lnTo>
                      <a:pt x="66" y="40"/>
                    </a:lnTo>
                    <a:lnTo>
                      <a:pt x="67" y="36"/>
                    </a:lnTo>
                    <a:lnTo>
                      <a:pt x="109" y="111"/>
                    </a:lnTo>
                    <a:lnTo>
                      <a:pt x="67" y="36"/>
                    </a:lnTo>
                    <a:lnTo>
                      <a:pt x="67" y="35"/>
                    </a:lnTo>
                    <a:lnTo>
                      <a:pt x="66" y="35"/>
                    </a:lnTo>
                    <a:lnTo>
                      <a:pt x="65" y="35"/>
                    </a:lnTo>
                    <a:lnTo>
                      <a:pt x="64" y="35"/>
                    </a:lnTo>
                    <a:lnTo>
                      <a:pt x="18" y="74"/>
                    </a:lnTo>
                    <a:lnTo>
                      <a:pt x="0" y="0"/>
                    </a:lnTo>
                    <a:lnTo>
                      <a:pt x="18" y="74"/>
                    </a:lnTo>
                    <a:lnTo>
                      <a:pt x="24" y="86"/>
                    </a:lnTo>
                    <a:lnTo>
                      <a:pt x="24" y="85"/>
                    </a:lnTo>
                    <a:close/>
                  </a:path>
                </a:pathLst>
              </a:custGeom>
              <a:blipFill dpi="0" rotWithShape="0">
                <a:blip r:embed="rId5"/>
                <a:srcRect/>
                <a:stretch>
                  <a:fillRect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06" name="未知"/>
              <p:cNvSpPr>
                <a:spLocks/>
              </p:cNvSpPr>
              <p:nvPr/>
            </p:nvSpPr>
            <p:spPr bwMode="auto">
              <a:xfrm>
                <a:off x="272" y="1087"/>
                <a:ext cx="27" cy="37"/>
              </a:xfrm>
              <a:custGeom>
                <a:avLst/>
                <a:gdLst>
                  <a:gd name="T0" fmla="*/ 0 w 67"/>
                  <a:gd name="T1" fmla="*/ 0 h 93"/>
                  <a:gd name="T2" fmla="*/ 0 w 67"/>
                  <a:gd name="T3" fmla="*/ 0 h 93"/>
                  <a:gd name="T4" fmla="*/ 0 w 67"/>
                  <a:gd name="T5" fmla="*/ 0 h 93"/>
                  <a:gd name="T6" fmla="*/ 0 w 67"/>
                  <a:gd name="T7" fmla="*/ 0 h 93"/>
                  <a:gd name="T8" fmla="*/ 0 w 67"/>
                  <a:gd name="T9" fmla="*/ 0 h 93"/>
                  <a:gd name="T10" fmla="*/ 0 w 67"/>
                  <a:gd name="T11" fmla="*/ 0 h 93"/>
                  <a:gd name="T12" fmla="*/ 0 w 67"/>
                  <a:gd name="T13" fmla="*/ 0 h 93"/>
                  <a:gd name="T14" fmla="*/ 0 w 67"/>
                  <a:gd name="T15" fmla="*/ 0 h 93"/>
                  <a:gd name="T16" fmla="*/ 0 w 67"/>
                  <a:gd name="T17" fmla="*/ 0 h 93"/>
                  <a:gd name="T18" fmla="*/ 0 w 67"/>
                  <a:gd name="T19" fmla="*/ 0 h 93"/>
                  <a:gd name="T20" fmla="*/ 0 w 67"/>
                  <a:gd name="T21" fmla="*/ 0 h 9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67" h="93">
                    <a:moveTo>
                      <a:pt x="47" y="58"/>
                    </a:moveTo>
                    <a:lnTo>
                      <a:pt x="56" y="54"/>
                    </a:lnTo>
                    <a:lnTo>
                      <a:pt x="67" y="93"/>
                    </a:lnTo>
                    <a:lnTo>
                      <a:pt x="56" y="54"/>
                    </a:lnTo>
                    <a:lnTo>
                      <a:pt x="50" y="42"/>
                    </a:lnTo>
                    <a:lnTo>
                      <a:pt x="43" y="55"/>
                    </a:lnTo>
                    <a:lnTo>
                      <a:pt x="0" y="0"/>
                    </a:lnTo>
                    <a:lnTo>
                      <a:pt x="43" y="55"/>
                    </a:lnTo>
                    <a:lnTo>
                      <a:pt x="43" y="56"/>
                    </a:lnTo>
                    <a:lnTo>
                      <a:pt x="46" y="58"/>
                    </a:lnTo>
                    <a:lnTo>
                      <a:pt x="47" y="58"/>
                    </a:lnTo>
                    <a:close/>
                  </a:path>
                </a:pathLst>
              </a:custGeom>
              <a:blipFill dpi="0" rotWithShape="0">
                <a:blip r:embed="rId6"/>
                <a:srcRect/>
                <a:stretch>
                  <a:fillRect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07" name="未知"/>
              <p:cNvSpPr>
                <a:spLocks/>
              </p:cNvSpPr>
              <p:nvPr/>
            </p:nvSpPr>
            <p:spPr bwMode="auto">
              <a:xfrm>
                <a:off x="290" y="1088"/>
                <a:ext cx="22" cy="22"/>
              </a:xfrm>
              <a:custGeom>
                <a:avLst/>
                <a:gdLst>
                  <a:gd name="T0" fmla="*/ 0 w 56"/>
                  <a:gd name="T1" fmla="*/ 0 h 55"/>
                  <a:gd name="T2" fmla="*/ 0 w 56"/>
                  <a:gd name="T3" fmla="*/ 0 h 55"/>
                  <a:gd name="T4" fmla="*/ 0 w 56"/>
                  <a:gd name="T5" fmla="*/ 0 h 55"/>
                  <a:gd name="T6" fmla="*/ 0 w 56"/>
                  <a:gd name="T7" fmla="*/ 0 h 55"/>
                  <a:gd name="T8" fmla="*/ 0 w 56"/>
                  <a:gd name="T9" fmla="*/ 0 h 55"/>
                  <a:gd name="T10" fmla="*/ 0 w 56"/>
                  <a:gd name="T11" fmla="*/ 0 h 55"/>
                  <a:gd name="T12" fmla="*/ 0 w 56"/>
                  <a:gd name="T13" fmla="*/ 0 h 55"/>
                  <a:gd name="T14" fmla="*/ 0 w 56"/>
                  <a:gd name="T15" fmla="*/ 0 h 55"/>
                  <a:gd name="T16" fmla="*/ 0 w 56"/>
                  <a:gd name="T17" fmla="*/ 0 h 55"/>
                  <a:gd name="T18" fmla="*/ 0 w 56"/>
                  <a:gd name="T19" fmla="*/ 0 h 55"/>
                  <a:gd name="T20" fmla="*/ 0 w 56"/>
                  <a:gd name="T21" fmla="*/ 0 h 55"/>
                  <a:gd name="T22" fmla="*/ 0 w 56"/>
                  <a:gd name="T23" fmla="*/ 0 h 55"/>
                  <a:gd name="T24" fmla="*/ 0 w 56"/>
                  <a:gd name="T25" fmla="*/ 0 h 55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56" h="55">
                    <a:moveTo>
                      <a:pt x="30" y="36"/>
                    </a:moveTo>
                    <a:lnTo>
                      <a:pt x="3" y="55"/>
                    </a:lnTo>
                    <a:lnTo>
                      <a:pt x="2" y="55"/>
                    </a:lnTo>
                    <a:lnTo>
                      <a:pt x="0" y="52"/>
                    </a:lnTo>
                    <a:lnTo>
                      <a:pt x="1" y="51"/>
                    </a:lnTo>
                    <a:lnTo>
                      <a:pt x="41" y="7"/>
                    </a:lnTo>
                    <a:lnTo>
                      <a:pt x="54" y="0"/>
                    </a:lnTo>
                    <a:lnTo>
                      <a:pt x="55" y="0"/>
                    </a:lnTo>
                    <a:lnTo>
                      <a:pt x="56" y="0"/>
                    </a:lnTo>
                    <a:lnTo>
                      <a:pt x="56" y="1"/>
                    </a:lnTo>
                    <a:lnTo>
                      <a:pt x="56" y="2"/>
                    </a:lnTo>
                    <a:lnTo>
                      <a:pt x="30" y="36"/>
                    </a:lnTo>
                    <a:close/>
                  </a:path>
                </a:pathLst>
              </a:custGeom>
              <a:noFill/>
              <a:ln w="63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08" name="未知"/>
              <p:cNvSpPr>
                <a:spLocks/>
              </p:cNvSpPr>
              <p:nvPr/>
            </p:nvSpPr>
            <p:spPr bwMode="auto">
              <a:xfrm>
                <a:off x="260" y="1067"/>
                <a:ext cx="110" cy="111"/>
              </a:xfrm>
              <a:custGeom>
                <a:avLst/>
                <a:gdLst>
                  <a:gd name="T0" fmla="*/ 0 w 276"/>
                  <a:gd name="T1" fmla="*/ 0 h 276"/>
                  <a:gd name="T2" fmla="*/ 0 w 276"/>
                  <a:gd name="T3" fmla="*/ 0 h 276"/>
                  <a:gd name="T4" fmla="*/ 0 w 276"/>
                  <a:gd name="T5" fmla="*/ 0 h 276"/>
                  <a:gd name="T6" fmla="*/ 0 w 276"/>
                  <a:gd name="T7" fmla="*/ 0 h 276"/>
                  <a:gd name="T8" fmla="*/ 0 w 276"/>
                  <a:gd name="T9" fmla="*/ 0 h 276"/>
                  <a:gd name="T10" fmla="*/ 0 w 276"/>
                  <a:gd name="T11" fmla="*/ 0 h 276"/>
                  <a:gd name="T12" fmla="*/ 0 w 276"/>
                  <a:gd name="T13" fmla="*/ 0 h 276"/>
                  <a:gd name="T14" fmla="*/ 0 w 276"/>
                  <a:gd name="T15" fmla="*/ 0 h 276"/>
                  <a:gd name="T16" fmla="*/ 0 w 276"/>
                  <a:gd name="T17" fmla="*/ 0 h 276"/>
                  <a:gd name="T18" fmla="*/ 0 w 276"/>
                  <a:gd name="T19" fmla="*/ 0 h 276"/>
                  <a:gd name="T20" fmla="*/ 0 w 276"/>
                  <a:gd name="T21" fmla="*/ 0 h 276"/>
                  <a:gd name="T22" fmla="*/ 0 w 276"/>
                  <a:gd name="T23" fmla="*/ 0 h 27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276" h="276">
                    <a:moveTo>
                      <a:pt x="243" y="242"/>
                    </a:moveTo>
                    <a:lnTo>
                      <a:pt x="256" y="232"/>
                    </a:lnTo>
                    <a:lnTo>
                      <a:pt x="276" y="276"/>
                    </a:lnTo>
                    <a:lnTo>
                      <a:pt x="256" y="232"/>
                    </a:lnTo>
                    <a:lnTo>
                      <a:pt x="44" y="19"/>
                    </a:lnTo>
                    <a:lnTo>
                      <a:pt x="33" y="34"/>
                    </a:lnTo>
                    <a:lnTo>
                      <a:pt x="0" y="0"/>
                    </a:lnTo>
                    <a:lnTo>
                      <a:pt x="33" y="34"/>
                    </a:lnTo>
                    <a:lnTo>
                      <a:pt x="33" y="35"/>
                    </a:lnTo>
                    <a:lnTo>
                      <a:pt x="222" y="233"/>
                    </a:lnTo>
                    <a:lnTo>
                      <a:pt x="242" y="242"/>
                    </a:lnTo>
                    <a:lnTo>
                      <a:pt x="243" y="242"/>
                    </a:lnTo>
                    <a:close/>
                  </a:path>
                </a:pathLst>
              </a:custGeom>
              <a:blipFill dpi="0" rotWithShape="0">
                <a:blip r:embed="rId7"/>
                <a:srcRect/>
                <a:stretch>
                  <a:fillRect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09" name="未知"/>
              <p:cNvSpPr>
                <a:spLocks/>
              </p:cNvSpPr>
              <p:nvPr/>
            </p:nvSpPr>
            <p:spPr bwMode="auto">
              <a:xfrm>
                <a:off x="270" y="1063"/>
                <a:ext cx="104" cy="105"/>
              </a:xfrm>
              <a:custGeom>
                <a:avLst/>
                <a:gdLst>
                  <a:gd name="T0" fmla="*/ 0 w 262"/>
                  <a:gd name="T1" fmla="*/ 0 h 262"/>
                  <a:gd name="T2" fmla="*/ 0 w 262"/>
                  <a:gd name="T3" fmla="*/ 0 h 262"/>
                  <a:gd name="T4" fmla="*/ 0 w 262"/>
                  <a:gd name="T5" fmla="*/ 0 h 262"/>
                  <a:gd name="T6" fmla="*/ 0 w 262"/>
                  <a:gd name="T7" fmla="*/ 0 h 262"/>
                  <a:gd name="T8" fmla="*/ 0 w 262"/>
                  <a:gd name="T9" fmla="*/ 0 h 262"/>
                  <a:gd name="T10" fmla="*/ 0 w 262"/>
                  <a:gd name="T11" fmla="*/ 0 h 262"/>
                  <a:gd name="T12" fmla="*/ 0 w 262"/>
                  <a:gd name="T13" fmla="*/ 0 h 262"/>
                  <a:gd name="T14" fmla="*/ 0 w 262"/>
                  <a:gd name="T15" fmla="*/ 0 h 262"/>
                  <a:gd name="T16" fmla="*/ 0 w 262"/>
                  <a:gd name="T17" fmla="*/ 0 h 262"/>
                  <a:gd name="T18" fmla="*/ 0 w 262"/>
                  <a:gd name="T19" fmla="*/ 0 h 262"/>
                  <a:gd name="T20" fmla="*/ 0 w 262"/>
                  <a:gd name="T21" fmla="*/ 0 h 262"/>
                  <a:gd name="T22" fmla="*/ 0 w 262"/>
                  <a:gd name="T23" fmla="*/ 0 h 262"/>
                  <a:gd name="T24" fmla="*/ 0 w 262"/>
                  <a:gd name="T25" fmla="*/ 0 h 262"/>
                  <a:gd name="T26" fmla="*/ 0 w 262"/>
                  <a:gd name="T27" fmla="*/ 0 h 262"/>
                  <a:gd name="T28" fmla="*/ 0 w 262"/>
                  <a:gd name="T29" fmla="*/ 0 h 262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262" h="262">
                    <a:moveTo>
                      <a:pt x="233" y="241"/>
                    </a:moveTo>
                    <a:lnTo>
                      <a:pt x="233" y="240"/>
                    </a:lnTo>
                    <a:lnTo>
                      <a:pt x="233" y="238"/>
                    </a:lnTo>
                    <a:lnTo>
                      <a:pt x="262" y="262"/>
                    </a:lnTo>
                    <a:lnTo>
                      <a:pt x="233" y="238"/>
                    </a:lnTo>
                    <a:lnTo>
                      <a:pt x="233" y="237"/>
                    </a:lnTo>
                    <a:lnTo>
                      <a:pt x="44" y="39"/>
                    </a:lnTo>
                    <a:lnTo>
                      <a:pt x="24" y="30"/>
                    </a:lnTo>
                    <a:lnTo>
                      <a:pt x="23" y="30"/>
                    </a:lnTo>
                    <a:lnTo>
                      <a:pt x="21" y="30"/>
                    </a:lnTo>
                    <a:lnTo>
                      <a:pt x="20" y="30"/>
                    </a:lnTo>
                    <a:lnTo>
                      <a:pt x="0" y="0"/>
                    </a:lnTo>
                    <a:lnTo>
                      <a:pt x="20" y="30"/>
                    </a:lnTo>
                    <a:lnTo>
                      <a:pt x="232" y="243"/>
                    </a:lnTo>
                    <a:lnTo>
                      <a:pt x="233" y="241"/>
                    </a:lnTo>
                    <a:close/>
                  </a:path>
                </a:pathLst>
              </a:custGeom>
              <a:blipFill dpi="0" rotWithShape="0">
                <a:blip r:embed="rId8"/>
                <a:srcRect/>
                <a:stretch>
                  <a:fillRect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10" name="未知"/>
              <p:cNvSpPr>
                <a:spLocks/>
              </p:cNvSpPr>
              <p:nvPr/>
            </p:nvSpPr>
            <p:spPr bwMode="auto">
              <a:xfrm>
                <a:off x="273" y="1075"/>
                <a:ext cx="90" cy="89"/>
              </a:xfrm>
              <a:custGeom>
                <a:avLst/>
                <a:gdLst>
                  <a:gd name="T0" fmla="*/ 0 w 224"/>
                  <a:gd name="T1" fmla="*/ 0 h 223"/>
                  <a:gd name="T2" fmla="*/ 0 w 224"/>
                  <a:gd name="T3" fmla="*/ 0 h 223"/>
                  <a:gd name="T4" fmla="*/ 0 w 224"/>
                  <a:gd name="T5" fmla="*/ 0 h 223"/>
                  <a:gd name="T6" fmla="*/ 0 w 224"/>
                  <a:gd name="T7" fmla="*/ 0 h 223"/>
                  <a:gd name="T8" fmla="*/ 0 w 224"/>
                  <a:gd name="T9" fmla="*/ 0 h 223"/>
                  <a:gd name="T10" fmla="*/ 0 w 224"/>
                  <a:gd name="T11" fmla="*/ 0 h 223"/>
                  <a:gd name="T12" fmla="*/ 0 w 224"/>
                  <a:gd name="T13" fmla="*/ 0 h 223"/>
                  <a:gd name="T14" fmla="*/ 0 w 224"/>
                  <a:gd name="T15" fmla="*/ 0 h 223"/>
                  <a:gd name="T16" fmla="*/ 0 w 224"/>
                  <a:gd name="T17" fmla="*/ 0 h 223"/>
                  <a:gd name="T18" fmla="*/ 0 w 224"/>
                  <a:gd name="T19" fmla="*/ 0 h 223"/>
                  <a:gd name="T20" fmla="*/ 0 w 224"/>
                  <a:gd name="T21" fmla="*/ 0 h 223"/>
                  <a:gd name="T22" fmla="*/ 0 w 224"/>
                  <a:gd name="T23" fmla="*/ 0 h 223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224" h="223">
                    <a:moveTo>
                      <a:pt x="220" y="219"/>
                    </a:moveTo>
                    <a:lnTo>
                      <a:pt x="224" y="208"/>
                    </a:lnTo>
                    <a:lnTo>
                      <a:pt x="224" y="207"/>
                    </a:lnTo>
                    <a:lnTo>
                      <a:pt x="35" y="9"/>
                    </a:lnTo>
                    <a:lnTo>
                      <a:pt x="15" y="0"/>
                    </a:lnTo>
                    <a:lnTo>
                      <a:pt x="14" y="0"/>
                    </a:lnTo>
                    <a:lnTo>
                      <a:pt x="0" y="15"/>
                    </a:lnTo>
                    <a:lnTo>
                      <a:pt x="0" y="16"/>
                    </a:lnTo>
                    <a:lnTo>
                      <a:pt x="189" y="214"/>
                    </a:lnTo>
                    <a:lnTo>
                      <a:pt x="209" y="223"/>
                    </a:lnTo>
                    <a:lnTo>
                      <a:pt x="210" y="223"/>
                    </a:lnTo>
                    <a:lnTo>
                      <a:pt x="220" y="219"/>
                    </a:lnTo>
                    <a:close/>
                  </a:path>
                </a:pathLst>
              </a:custGeom>
              <a:noFill/>
              <a:ln w="63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11" name="未知"/>
              <p:cNvSpPr>
                <a:spLocks/>
              </p:cNvSpPr>
              <p:nvPr/>
            </p:nvSpPr>
            <p:spPr bwMode="auto">
              <a:xfrm>
                <a:off x="315" y="1107"/>
                <a:ext cx="2" cy="22"/>
              </a:xfrm>
              <a:custGeom>
                <a:avLst/>
                <a:gdLst>
                  <a:gd name="T0" fmla="*/ 0 w 5"/>
                  <a:gd name="T1" fmla="*/ 0 h 57"/>
                  <a:gd name="T2" fmla="*/ 0 w 5"/>
                  <a:gd name="T3" fmla="*/ 0 h 57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5" h="57">
                    <a:moveTo>
                      <a:pt x="5" y="0"/>
                    </a:moveTo>
                    <a:lnTo>
                      <a:pt x="0" y="57"/>
                    </a:lnTo>
                  </a:path>
                </a:pathLst>
              </a:custGeom>
              <a:noFill/>
              <a:ln w="3175" cmpd="sng">
                <a:solidFill>
                  <a:srgbClr val="6666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12" name="未知"/>
              <p:cNvSpPr>
                <a:spLocks/>
              </p:cNvSpPr>
              <p:nvPr/>
            </p:nvSpPr>
            <p:spPr bwMode="auto">
              <a:xfrm>
                <a:off x="314" y="1107"/>
                <a:ext cx="2" cy="22"/>
              </a:xfrm>
              <a:custGeom>
                <a:avLst/>
                <a:gdLst>
                  <a:gd name="T0" fmla="*/ 0 w 5"/>
                  <a:gd name="T1" fmla="*/ 0 h 57"/>
                  <a:gd name="T2" fmla="*/ 0 w 5"/>
                  <a:gd name="T3" fmla="*/ 0 h 57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5" h="57">
                    <a:moveTo>
                      <a:pt x="5" y="0"/>
                    </a:moveTo>
                    <a:lnTo>
                      <a:pt x="0" y="57"/>
                    </a:lnTo>
                  </a:path>
                </a:pathLst>
              </a:custGeom>
              <a:noFill/>
              <a:ln w="3175" cmpd="sng">
                <a:solidFill>
                  <a:srgbClr val="BEBEBE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13" name="未知"/>
              <p:cNvSpPr>
                <a:spLocks/>
              </p:cNvSpPr>
              <p:nvPr/>
            </p:nvSpPr>
            <p:spPr bwMode="auto">
              <a:xfrm>
                <a:off x="335" y="1127"/>
                <a:ext cx="2" cy="22"/>
              </a:xfrm>
              <a:custGeom>
                <a:avLst/>
                <a:gdLst>
                  <a:gd name="T0" fmla="*/ 0 w 5"/>
                  <a:gd name="T1" fmla="*/ 0 h 57"/>
                  <a:gd name="T2" fmla="*/ 0 w 5"/>
                  <a:gd name="T3" fmla="*/ 0 h 57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5" h="57">
                    <a:moveTo>
                      <a:pt x="5" y="0"/>
                    </a:moveTo>
                    <a:lnTo>
                      <a:pt x="0" y="57"/>
                    </a:lnTo>
                  </a:path>
                </a:pathLst>
              </a:custGeom>
              <a:noFill/>
              <a:ln w="3175" cmpd="sng">
                <a:solidFill>
                  <a:srgbClr val="6666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14" name="未知"/>
              <p:cNvSpPr>
                <a:spLocks/>
              </p:cNvSpPr>
              <p:nvPr/>
            </p:nvSpPr>
            <p:spPr bwMode="auto">
              <a:xfrm>
                <a:off x="334" y="1127"/>
                <a:ext cx="2" cy="22"/>
              </a:xfrm>
              <a:custGeom>
                <a:avLst/>
                <a:gdLst>
                  <a:gd name="T0" fmla="*/ 0 w 6"/>
                  <a:gd name="T1" fmla="*/ 0 h 57"/>
                  <a:gd name="T2" fmla="*/ 0 w 6"/>
                  <a:gd name="T3" fmla="*/ 0 h 57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6" h="57">
                    <a:moveTo>
                      <a:pt x="6" y="0"/>
                    </a:moveTo>
                    <a:lnTo>
                      <a:pt x="0" y="57"/>
                    </a:lnTo>
                  </a:path>
                </a:pathLst>
              </a:custGeom>
              <a:noFill/>
              <a:ln w="3175" cmpd="sng">
                <a:solidFill>
                  <a:srgbClr val="BEBEBE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15" name="未知"/>
              <p:cNvSpPr>
                <a:spLocks/>
              </p:cNvSpPr>
              <p:nvPr/>
            </p:nvSpPr>
            <p:spPr bwMode="auto">
              <a:xfrm>
                <a:off x="345" y="1137"/>
                <a:ext cx="2" cy="23"/>
              </a:xfrm>
              <a:custGeom>
                <a:avLst/>
                <a:gdLst>
                  <a:gd name="T0" fmla="*/ 0 w 5"/>
                  <a:gd name="T1" fmla="*/ 0 h 57"/>
                  <a:gd name="T2" fmla="*/ 0 w 5"/>
                  <a:gd name="T3" fmla="*/ 0 h 57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5" h="57">
                    <a:moveTo>
                      <a:pt x="5" y="0"/>
                    </a:moveTo>
                    <a:lnTo>
                      <a:pt x="0" y="57"/>
                    </a:lnTo>
                  </a:path>
                </a:pathLst>
              </a:custGeom>
              <a:noFill/>
              <a:ln w="3175" cmpd="sng">
                <a:solidFill>
                  <a:srgbClr val="6666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16" name="未知"/>
              <p:cNvSpPr>
                <a:spLocks/>
              </p:cNvSpPr>
              <p:nvPr/>
            </p:nvSpPr>
            <p:spPr bwMode="auto">
              <a:xfrm>
                <a:off x="344" y="1137"/>
                <a:ext cx="2" cy="23"/>
              </a:xfrm>
              <a:custGeom>
                <a:avLst/>
                <a:gdLst>
                  <a:gd name="T0" fmla="*/ 0 w 5"/>
                  <a:gd name="T1" fmla="*/ 0 h 57"/>
                  <a:gd name="T2" fmla="*/ 0 w 5"/>
                  <a:gd name="T3" fmla="*/ 0 h 57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5" h="57">
                    <a:moveTo>
                      <a:pt x="5" y="0"/>
                    </a:moveTo>
                    <a:lnTo>
                      <a:pt x="0" y="57"/>
                    </a:lnTo>
                  </a:path>
                </a:pathLst>
              </a:custGeom>
              <a:noFill/>
              <a:ln w="3175" cmpd="sng">
                <a:solidFill>
                  <a:srgbClr val="BEBEBE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17" name="未知"/>
              <p:cNvSpPr>
                <a:spLocks/>
              </p:cNvSpPr>
              <p:nvPr/>
            </p:nvSpPr>
            <p:spPr bwMode="auto">
              <a:xfrm>
                <a:off x="325" y="1117"/>
                <a:ext cx="2" cy="22"/>
              </a:xfrm>
              <a:custGeom>
                <a:avLst/>
                <a:gdLst>
                  <a:gd name="T0" fmla="*/ 0 w 5"/>
                  <a:gd name="T1" fmla="*/ 0 h 57"/>
                  <a:gd name="T2" fmla="*/ 0 w 5"/>
                  <a:gd name="T3" fmla="*/ 0 h 57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5" h="57">
                    <a:moveTo>
                      <a:pt x="5" y="0"/>
                    </a:moveTo>
                    <a:lnTo>
                      <a:pt x="0" y="57"/>
                    </a:lnTo>
                  </a:path>
                </a:pathLst>
              </a:custGeom>
              <a:noFill/>
              <a:ln w="3175" cmpd="sng">
                <a:solidFill>
                  <a:srgbClr val="6666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18" name="未知"/>
              <p:cNvSpPr>
                <a:spLocks/>
              </p:cNvSpPr>
              <p:nvPr/>
            </p:nvSpPr>
            <p:spPr bwMode="auto">
              <a:xfrm>
                <a:off x="324" y="1117"/>
                <a:ext cx="2" cy="22"/>
              </a:xfrm>
              <a:custGeom>
                <a:avLst/>
                <a:gdLst>
                  <a:gd name="T0" fmla="*/ 0 w 6"/>
                  <a:gd name="T1" fmla="*/ 0 h 57"/>
                  <a:gd name="T2" fmla="*/ 0 w 6"/>
                  <a:gd name="T3" fmla="*/ 0 h 57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6" h="57">
                    <a:moveTo>
                      <a:pt x="6" y="0"/>
                    </a:moveTo>
                    <a:lnTo>
                      <a:pt x="0" y="57"/>
                    </a:lnTo>
                  </a:path>
                </a:pathLst>
              </a:custGeom>
              <a:noFill/>
              <a:ln w="3175" cmpd="sng">
                <a:solidFill>
                  <a:srgbClr val="BEBEBE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19" name="未知"/>
              <p:cNvSpPr>
                <a:spLocks/>
              </p:cNvSpPr>
              <p:nvPr/>
            </p:nvSpPr>
            <p:spPr bwMode="auto">
              <a:xfrm>
                <a:off x="306" y="1097"/>
                <a:ext cx="2" cy="23"/>
              </a:xfrm>
              <a:custGeom>
                <a:avLst/>
                <a:gdLst>
                  <a:gd name="T0" fmla="*/ 0 w 5"/>
                  <a:gd name="T1" fmla="*/ 0 h 57"/>
                  <a:gd name="T2" fmla="*/ 0 w 5"/>
                  <a:gd name="T3" fmla="*/ 0 h 57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5" h="57">
                    <a:moveTo>
                      <a:pt x="5" y="0"/>
                    </a:moveTo>
                    <a:lnTo>
                      <a:pt x="0" y="57"/>
                    </a:lnTo>
                  </a:path>
                </a:pathLst>
              </a:custGeom>
              <a:noFill/>
              <a:ln w="3175" cmpd="sng">
                <a:solidFill>
                  <a:srgbClr val="6666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20" name="未知"/>
              <p:cNvSpPr>
                <a:spLocks/>
              </p:cNvSpPr>
              <p:nvPr/>
            </p:nvSpPr>
            <p:spPr bwMode="auto">
              <a:xfrm>
                <a:off x="304" y="1097"/>
                <a:ext cx="2" cy="23"/>
              </a:xfrm>
              <a:custGeom>
                <a:avLst/>
                <a:gdLst>
                  <a:gd name="T0" fmla="*/ 0 w 5"/>
                  <a:gd name="T1" fmla="*/ 0 h 57"/>
                  <a:gd name="T2" fmla="*/ 0 w 5"/>
                  <a:gd name="T3" fmla="*/ 0 h 57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5" h="57">
                    <a:moveTo>
                      <a:pt x="5" y="0"/>
                    </a:moveTo>
                    <a:lnTo>
                      <a:pt x="0" y="57"/>
                    </a:lnTo>
                  </a:path>
                </a:pathLst>
              </a:custGeom>
              <a:noFill/>
              <a:ln w="3175" cmpd="sng">
                <a:solidFill>
                  <a:srgbClr val="BEBEBE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21" name="未知"/>
              <p:cNvSpPr>
                <a:spLocks/>
              </p:cNvSpPr>
              <p:nvPr/>
            </p:nvSpPr>
            <p:spPr bwMode="auto">
              <a:xfrm>
                <a:off x="306" y="1135"/>
                <a:ext cx="250" cy="250"/>
              </a:xfrm>
              <a:custGeom>
                <a:avLst/>
                <a:gdLst>
                  <a:gd name="T0" fmla="*/ 0 w 627"/>
                  <a:gd name="T1" fmla="*/ 0 h 627"/>
                  <a:gd name="T2" fmla="*/ 0 w 627"/>
                  <a:gd name="T3" fmla="*/ 0 h 627"/>
                  <a:gd name="T4" fmla="*/ 0 w 627"/>
                  <a:gd name="T5" fmla="*/ 0 h 627"/>
                  <a:gd name="T6" fmla="*/ 0 w 627"/>
                  <a:gd name="T7" fmla="*/ 0 h 627"/>
                  <a:gd name="T8" fmla="*/ 0 w 627"/>
                  <a:gd name="T9" fmla="*/ 0 h 627"/>
                  <a:gd name="T10" fmla="*/ 0 w 627"/>
                  <a:gd name="T11" fmla="*/ 0 h 627"/>
                  <a:gd name="T12" fmla="*/ 0 w 627"/>
                  <a:gd name="T13" fmla="*/ 0 h 627"/>
                  <a:gd name="T14" fmla="*/ 0 w 627"/>
                  <a:gd name="T15" fmla="*/ 0 h 627"/>
                  <a:gd name="T16" fmla="*/ 0 w 627"/>
                  <a:gd name="T17" fmla="*/ 0 h 627"/>
                  <a:gd name="T18" fmla="*/ 0 w 627"/>
                  <a:gd name="T19" fmla="*/ 0 h 627"/>
                  <a:gd name="T20" fmla="*/ 0 w 627"/>
                  <a:gd name="T21" fmla="*/ 0 h 627"/>
                  <a:gd name="T22" fmla="*/ 0 w 627"/>
                  <a:gd name="T23" fmla="*/ 0 h 627"/>
                  <a:gd name="T24" fmla="*/ 0 w 627"/>
                  <a:gd name="T25" fmla="*/ 0 h 627"/>
                  <a:gd name="T26" fmla="*/ 0 w 627"/>
                  <a:gd name="T27" fmla="*/ 0 h 627"/>
                  <a:gd name="T28" fmla="*/ 0 w 627"/>
                  <a:gd name="T29" fmla="*/ 0 h 627"/>
                  <a:gd name="T30" fmla="*/ 0 w 627"/>
                  <a:gd name="T31" fmla="*/ 0 h 627"/>
                  <a:gd name="T32" fmla="*/ 0 w 627"/>
                  <a:gd name="T33" fmla="*/ 0 h 627"/>
                  <a:gd name="T34" fmla="*/ 0 w 627"/>
                  <a:gd name="T35" fmla="*/ 0 h 627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627" h="627">
                    <a:moveTo>
                      <a:pt x="540" y="546"/>
                    </a:moveTo>
                    <a:lnTo>
                      <a:pt x="591" y="511"/>
                    </a:lnTo>
                    <a:lnTo>
                      <a:pt x="594" y="490"/>
                    </a:lnTo>
                    <a:lnTo>
                      <a:pt x="627" y="627"/>
                    </a:lnTo>
                    <a:lnTo>
                      <a:pt x="594" y="490"/>
                    </a:lnTo>
                    <a:lnTo>
                      <a:pt x="593" y="486"/>
                    </a:lnTo>
                    <a:lnTo>
                      <a:pt x="180" y="68"/>
                    </a:lnTo>
                    <a:lnTo>
                      <a:pt x="132" y="32"/>
                    </a:lnTo>
                    <a:lnTo>
                      <a:pt x="129" y="31"/>
                    </a:lnTo>
                    <a:lnTo>
                      <a:pt x="127" y="31"/>
                    </a:lnTo>
                    <a:lnTo>
                      <a:pt x="80" y="72"/>
                    </a:lnTo>
                    <a:lnTo>
                      <a:pt x="79" y="82"/>
                    </a:lnTo>
                    <a:lnTo>
                      <a:pt x="0" y="0"/>
                    </a:lnTo>
                    <a:lnTo>
                      <a:pt x="79" y="82"/>
                    </a:lnTo>
                    <a:lnTo>
                      <a:pt x="79" y="85"/>
                    </a:lnTo>
                    <a:lnTo>
                      <a:pt x="499" y="534"/>
                    </a:lnTo>
                    <a:lnTo>
                      <a:pt x="537" y="546"/>
                    </a:lnTo>
                    <a:lnTo>
                      <a:pt x="540" y="546"/>
                    </a:lnTo>
                    <a:close/>
                  </a:path>
                </a:pathLst>
              </a:custGeom>
              <a:blipFill dpi="0" rotWithShape="0">
                <a:blip r:embed="rId9"/>
                <a:srcRect/>
                <a:stretch>
                  <a:fillRect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22" name="未知"/>
              <p:cNvSpPr>
                <a:spLocks/>
              </p:cNvSpPr>
              <p:nvPr/>
            </p:nvSpPr>
            <p:spPr bwMode="auto">
              <a:xfrm>
                <a:off x="350" y="1115"/>
                <a:ext cx="226" cy="226"/>
              </a:xfrm>
              <a:custGeom>
                <a:avLst/>
                <a:gdLst>
                  <a:gd name="T0" fmla="*/ 0 w 563"/>
                  <a:gd name="T1" fmla="*/ 0 h 563"/>
                  <a:gd name="T2" fmla="*/ 0 w 563"/>
                  <a:gd name="T3" fmla="*/ 0 h 563"/>
                  <a:gd name="T4" fmla="*/ 0 w 563"/>
                  <a:gd name="T5" fmla="*/ 0 h 563"/>
                  <a:gd name="T6" fmla="*/ 0 w 563"/>
                  <a:gd name="T7" fmla="*/ 0 h 563"/>
                  <a:gd name="T8" fmla="*/ 0 w 563"/>
                  <a:gd name="T9" fmla="*/ 0 h 563"/>
                  <a:gd name="T10" fmla="*/ 0 w 563"/>
                  <a:gd name="T11" fmla="*/ 0 h 563"/>
                  <a:gd name="T12" fmla="*/ 0 w 563"/>
                  <a:gd name="T13" fmla="*/ 0 h 563"/>
                  <a:gd name="T14" fmla="*/ 0 w 563"/>
                  <a:gd name="T15" fmla="*/ 0 h 563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563" h="563">
                    <a:moveTo>
                      <a:pt x="481" y="528"/>
                    </a:moveTo>
                    <a:lnTo>
                      <a:pt x="68" y="116"/>
                    </a:lnTo>
                    <a:lnTo>
                      <a:pt x="0" y="0"/>
                    </a:lnTo>
                    <a:lnTo>
                      <a:pt x="68" y="116"/>
                    </a:lnTo>
                    <a:lnTo>
                      <a:pt x="481" y="529"/>
                    </a:lnTo>
                    <a:lnTo>
                      <a:pt x="563" y="563"/>
                    </a:lnTo>
                    <a:lnTo>
                      <a:pt x="481" y="529"/>
                    </a:lnTo>
                    <a:lnTo>
                      <a:pt x="481" y="528"/>
                    </a:lnTo>
                    <a:close/>
                  </a:path>
                </a:pathLst>
              </a:custGeom>
              <a:blipFill dpi="0" rotWithShape="0">
                <a:blip r:embed="rId10"/>
                <a:srcRect/>
                <a:stretch>
                  <a:fillRect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23" name="未知"/>
              <p:cNvSpPr>
                <a:spLocks/>
              </p:cNvSpPr>
              <p:nvPr/>
            </p:nvSpPr>
            <p:spPr bwMode="auto">
              <a:xfrm>
                <a:off x="269" y="1121"/>
                <a:ext cx="101" cy="101"/>
              </a:xfrm>
              <a:custGeom>
                <a:avLst/>
                <a:gdLst>
                  <a:gd name="T0" fmla="*/ 0 w 253"/>
                  <a:gd name="T1" fmla="*/ 0 h 253"/>
                  <a:gd name="T2" fmla="*/ 0 w 253"/>
                  <a:gd name="T3" fmla="*/ 0 h 253"/>
                  <a:gd name="T4" fmla="*/ 0 w 253"/>
                  <a:gd name="T5" fmla="*/ 0 h 253"/>
                  <a:gd name="T6" fmla="*/ 0 w 253"/>
                  <a:gd name="T7" fmla="*/ 0 h 253"/>
                  <a:gd name="T8" fmla="*/ 0 w 253"/>
                  <a:gd name="T9" fmla="*/ 0 h 253"/>
                  <a:gd name="T10" fmla="*/ 0 w 253"/>
                  <a:gd name="T11" fmla="*/ 0 h 253"/>
                  <a:gd name="T12" fmla="*/ 0 w 253"/>
                  <a:gd name="T13" fmla="*/ 0 h 253"/>
                  <a:gd name="T14" fmla="*/ 0 w 253"/>
                  <a:gd name="T15" fmla="*/ 0 h 253"/>
                  <a:gd name="T16" fmla="*/ 0 w 253"/>
                  <a:gd name="T17" fmla="*/ 0 h 253"/>
                  <a:gd name="T18" fmla="*/ 0 w 253"/>
                  <a:gd name="T19" fmla="*/ 0 h 25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53" h="253">
                    <a:moveTo>
                      <a:pt x="144" y="125"/>
                    </a:moveTo>
                    <a:lnTo>
                      <a:pt x="234" y="97"/>
                    </a:lnTo>
                    <a:lnTo>
                      <a:pt x="253" y="253"/>
                    </a:lnTo>
                    <a:lnTo>
                      <a:pt x="234" y="97"/>
                    </a:lnTo>
                    <a:lnTo>
                      <a:pt x="158" y="22"/>
                    </a:lnTo>
                    <a:lnTo>
                      <a:pt x="21" y="152"/>
                    </a:lnTo>
                    <a:lnTo>
                      <a:pt x="0" y="0"/>
                    </a:lnTo>
                    <a:lnTo>
                      <a:pt x="21" y="152"/>
                    </a:lnTo>
                    <a:lnTo>
                      <a:pt x="47" y="171"/>
                    </a:lnTo>
                    <a:lnTo>
                      <a:pt x="144" y="125"/>
                    </a:lnTo>
                    <a:close/>
                  </a:path>
                </a:pathLst>
              </a:custGeom>
              <a:blipFill dpi="0" rotWithShape="0">
                <a:blip r:embed="rId11"/>
                <a:srcRect/>
                <a:stretch>
                  <a:fillRect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24" name="未知"/>
              <p:cNvSpPr>
                <a:spLocks/>
              </p:cNvSpPr>
              <p:nvPr/>
            </p:nvSpPr>
            <p:spPr bwMode="auto">
              <a:xfrm>
                <a:off x="324" y="1097"/>
                <a:ext cx="70" cy="70"/>
              </a:xfrm>
              <a:custGeom>
                <a:avLst/>
                <a:gdLst>
                  <a:gd name="T0" fmla="*/ 0 w 175"/>
                  <a:gd name="T1" fmla="*/ 0 h 174"/>
                  <a:gd name="T2" fmla="*/ 0 w 175"/>
                  <a:gd name="T3" fmla="*/ 0 h 174"/>
                  <a:gd name="T4" fmla="*/ 0 w 175"/>
                  <a:gd name="T5" fmla="*/ 0 h 174"/>
                  <a:gd name="T6" fmla="*/ 0 w 175"/>
                  <a:gd name="T7" fmla="*/ 0 h 174"/>
                  <a:gd name="T8" fmla="*/ 0 w 175"/>
                  <a:gd name="T9" fmla="*/ 0 h 174"/>
                  <a:gd name="T10" fmla="*/ 0 w 175"/>
                  <a:gd name="T11" fmla="*/ 0 h 174"/>
                  <a:gd name="T12" fmla="*/ 0 w 175"/>
                  <a:gd name="T13" fmla="*/ 0 h 174"/>
                  <a:gd name="T14" fmla="*/ 0 w 175"/>
                  <a:gd name="T15" fmla="*/ 0 h 174"/>
                  <a:gd name="T16" fmla="*/ 0 w 175"/>
                  <a:gd name="T17" fmla="*/ 0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5" h="174">
                    <a:moveTo>
                      <a:pt x="110" y="142"/>
                    </a:moveTo>
                    <a:lnTo>
                      <a:pt x="175" y="174"/>
                    </a:lnTo>
                    <a:lnTo>
                      <a:pt x="110" y="142"/>
                    </a:lnTo>
                    <a:lnTo>
                      <a:pt x="47" y="55"/>
                    </a:lnTo>
                    <a:lnTo>
                      <a:pt x="21" y="80"/>
                    </a:lnTo>
                    <a:lnTo>
                      <a:pt x="0" y="0"/>
                    </a:lnTo>
                    <a:lnTo>
                      <a:pt x="21" y="80"/>
                    </a:lnTo>
                    <a:lnTo>
                      <a:pt x="97" y="155"/>
                    </a:lnTo>
                    <a:lnTo>
                      <a:pt x="110" y="142"/>
                    </a:lnTo>
                    <a:close/>
                  </a:path>
                </a:pathLst>
              </a:custGeom>
              <a:blipFill dpi="0" rotWithShape="0">
                <a:blip r:embed="rId12"/>
                <a:srcRect/>
                <a:stretch>
                  <a:fillRect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25" name="未知"/>
              <p:cNvSpPr>
                <a:spLocks/>
              </p:cNvSpPr>
              <p:nvPr/>
            </p:nvSpPr>
            <p:spPr bwMode="auto">
              <a:xfrm>
                <a:off x="278" y="1119"/>
                <a:ext cx="90" cy="70"/>
              </a:xfrm>
              <a:custGeom>
                <a:avLst/>
                <a:gdLst>
                  <a:gd name="T0" fmla="*/ 0 w 226"/>
                  <a:gd name="T1" fmla="*/ 0 h 174"/>
                  <a:gd name="T2" fmla="*/ 0 w 226"/>
                  <a:gd name="T3" fmla="*/ 0 h 174"/>
                  <a:gd name="T4" fmla="*/ 0 w 226"/>
                  <a:gd name="T5" fmla="*/ 0 h 174"/>
                  <a:gd name="T6" fmla="*/ 0 w 226"/>
                  <a:gd name="T7" fmla="*/ 0 h 174"/>
                  <a:gd name="T8" fmla="*/ 0 w 226"/>
                  <a:gd name="T9" fmla="*/ 0 h 174"/>
                  <a:gd name="T10" fmla="*/ 0 w 226"/>
                  <a:gd name="T11" fmla="*/ 0 h 174"/>
                  <a:gd name="T12" fmla="*/ 0 w 226"/>
                  <a:gd name="T13" fmla="*/ 0 h 174"/>
                  <a:gd name="T14" fmla="*/ 0 w 226"/>
                  <a:gd name="T15" fmla="*/ 0 h 174"/>
                  <a:gd name="T16" fmla="*/ 0 w 226"/>
                  <a:gd name="T17" fmla="*/ 0 h 1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226" h="174">
                    <a:moveTo>
                      <a:pt x="226" y="87"/>
                    </a:moveTo>
                    <a:lnTo>
                      <a:pt x="174" y="141"/>
                    </a:lnTo>
                    <a:lnTo>
                      <a:pt x="170" y="141"/>
                    </a:lnTo>
                    <a:lnTo>
                      <a:pt x="165" y="140"/>
                    </a:lnTo>
                    <a:lnTo>
                      <a:pt x="123" y="128"/>
                    </a:lnTo>
                    <a:lnTo>
                      <a:pt x="26" y="174"/>
                    </a:lnTo>
                    <a:lnTo>
                      <a:pt x="0" y="155"/>
                    </a:lnTo>
                    <a:lnTo>
                      <a:pt x="163" y="0"/>
                    </a:lnTo>
                    <a:lnTo>
                      <a:pt x="226" y="87"/>
                    </a:lnTo>
                    <a:close/>
                  </a:path>
                </a:pathLst>
              </a:custGeom>
              <a:noFill/>
              <a:ln w="63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26" name="未知"/>
              <p:cNvSpPr>
                <a:spLocks/>
              </p:cNvSpPr>
              <p:nvPr/>
            </p:nvSpPr>
            <p:spPr bwMode="auto">
              <a:xfrm>
                <a:off x="222" y="1124"/>
                <a:ext cx="6" cy="7"/>
              </a:xfrm>
              <a:custGeom>
                <a:avLst/>
                <a:gdLst>
                  <a:gd name="T0" fmla="*/ 0 w 15"/>
                  <a:gd name="T1" fmla="*/ 0 h 17"/>
                  <a:gd name="T2" fmla="*/ 0 w 15"/>
                  <a:gd name="T3" fmla="*/ 0 h 17"/>
                  <a:gd name="T4" fmla="*/ 0 w 15"/>
                  <a:gd name="T5" fmla="*/ 0 h 17"/>
                  <a:gd name="T6" fmla="*/ 0 w 15"/>
                  <a:gd name="T7" fmla="*/ 0 h 17"/>
                  <a:gd name="T8" fmla="*/ 0 w 15"/>
                  <a:gd name="T9" fmla="*/ 0 h 17"/>
                  <a:gd name="T10" fmla="*/ 0 w 15"/>
                  <a:gd name="T11" fmla="*/ 0 h 1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5" h="17">
                    <a:moveTo>
                      <a:pt x="14" y="16"/>
                    </a:moveTo>
                    <a:lnTo>
                      <a:pt x="15" y="15"/>
                    </a:lnTo>
                    <a:lnTo>
                      <a:pt x="0" y="0"/>
                    </a:lnTo>
                    <a:lnTo>
                      <a:pt x="1" y="2"/>
                    </a:lnTo>
                    <a:lnTo>
                      <a:pt x="14" y="17"/>
                    </a:lnTo>
                    <a:lnTo>
                      <a:pt x="14" y="1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27" name="未知"/>
              <p:cNvSpPr>
                <a:spLocks/>
              </p:cNvSpPr>
              <p:nvPr/>
            </p:nvSpPr>
            <p:spPr bwMode="auto">
              <a:xfrm>
                <a:off x="199" y="1048"/>
                <a:ext cx="111" cy="111"/>
              </a:xfrm>
              <a:custGeom>
                <a:avLst/>
                <a:gdLst>
                  <a:gd name="T0" fmla="*/ 0 w 279"/>
                  <a:gd name="T1" fmla="*/ 0 h 279"/>
                  <a:gd name="T2" fmla="*/ 0 w 279"/>
                  <a:gd name="T3" fmla="*/ 0 h 279"/>
                  <a:gd name="T4" fmla="*/ 0 w 279"/>
                  <a:gd name="T5" fmla="*/ 0 h 279"/>
                  <a:gd name="T6" fmla="*/ 0 w 279"/>
                  <a:gd name="T7" fmla="*/ 0 h 279"/>
                  <a:gd name="T8" fmla="*/ 0 w 279"/>
                  <a:gd name="T9" fmla="*/ 0 h 279"/>
                  <a:gd name="T10" fmla="*/ 0 w 279"/>
                  <a:gd name="T11" fmla="*/ 0 h 279"/>
                  <a:gd name="T12" fmla="*/ 0 w 279"/>
                  <a:gd name="T13" fmla="*/ 0 h 279"/>
                  <a:gd name="T14" fmla="*/ 0 w 279"/>
                  <a:gd name="T15" fmla="*/ 0 h 279"/>
                  <a:gd name="T16" fmla="*/ 0 w 279"/>
                  <a:gd name="T17" fmla="*/ 0 h 279"/>
                  <a:gd name="T18" fmla="*/ 0 w 279"/>
                  <a:gd name="T19" fmla="*/ 0 h 279"/>
                  <a:gd name="T20" fmla="*/ 0 w 279"/>
                  <a:gd name="T21" fmla="*/ 0 h 279"/>
                  <a:gd name="T22" fmla="*/ 0 w 279"/>
                  <a:gd name="T23" fmla="*/ 0 h 279"/>
                  <a:gd name="T24" fmla="*/ 0 w 279"/>
                  <a:gd name="T25" fmla="*/ 0 h 279"/>
                  <a:gd name="T26" fmla="*/ 0 w 279"/>
                  <a:gd name="T27" fmla="*/ 0 h 279"/>
                  <a:gd name="T28" fmla="*/ 0 w 279"/>
                  <a:gd name="T29" fmla="*/ 0 h 279"/>
                  <a:gd name="T30" fmla="*/ 0 w 279"/>
                  <a:gd name="T31" fmla="*/ 0 h 279"/>
                  <a:gd name="T32" fmla="*/ 0 w 279"/>
                  <a:gd name="T33" fmla="*/ 0 h 279"/>
                  <a:gd name="T34" fmla="*/ 0 w 279"/>
                  <a:gd name="T35" fmla="*/ 0 h 279"/>
                  <a:gd name="T36" fmla="*/ 0 w 279"/>
                  <a:gd name="T37" fmla="*/ 0 h 279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0" t="0" r="r" b="b"/>
                <a:pathLst>
                  <a:path w="279" h="279">
                    <a:moveTo>
                      <a:pt x="73" y="205"/>
                    </a:moveTo>
                    <a:lnTo>
                      <a:pt x="115" y="159"/>
                    </a:lnTo>
                    <a:lnTo>
                      <a:pt x="165" y="115"/>
                    </a:lnTo>
                    <a:lnTo>
                      <a:pt x="181" y="108"/>
                    </a:lnTo>
                    <a:lnTo>
                      <a:pt x="230" y="157"/>
                    </a:lnTo>
                    <a:lnTo>
                      <a:pt x="261" y="125"/>
                    </a:lnTo>
                    <a:lnTo>
                      <a:pt x="279" y="279"/>
                    </a:lnTo>
                    <a:lnTo>
                      <a:pt x="261" y="125"/>
                    </a:lnTo>
                    <a:lnTo>
                      <a:pt x="165" y="29"/>
                    </a:lnTo>
                    <a:lnTo>
                      <a:pt x="157" y="35"/>
                    </a:lnTo>
                    <a:lnTo>
                      <a:pt x="147" y="43"/>
                    </a:lnTo>
                    <a:lnTo>
                      <a:pt x="103" y="87"/>
                    </a:lnTo>
                    <a:lnTo>
                      <a:pt x="64" y="141"/>
                    </a:lnTo>
                    <a:lnTo>
                      <a:pt x="50" y="176"/>
                    </a:lnTo>
                    <a:lnTo>
                      <a:pt x="0" y="0"/>
                    </a:lnTo>
                    <a:lnTo>
                      <a:pt x="50" y="176"/>
                    </a:lnTo>
                    <a:lnTo>
                      <a:pt x="50" y="177"/>
                    </a:lnTo>
                    <a:lnTo>
                      <a:pt x="72" y="206"/>
                    </a:lnTo>
                    <a:lnTo>
                      <a:pt x="73" y="205"/>
                    </a:lnTo>
                    <a:close/>
                  </a:path>
                </a:pathLst>
              </a:custGeom>
              <a:blipFill dpi="0" rotWithShape="0">
                <a:blip r:embed="rId13"/>
                <a:srcRect/>
                <a:stretch>
                  <a:fillRect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28" name="未知"/>
              <p:cNvSpPr>
                <a:spLocks/>
              </p:cNvSpPr>
              <p:nvPr/>
            </p:nvSpPr>
            <p:spPr bwMode="auto">
              <a:xfrm>
                <a:off x="253" y="1025"/>
                <a:ext cx="81" cy="80"/>
              </a:xfrm>
              <a:custGeom>
                <a:avLst/>
                <a:gdLst>
                  <a:gd name="T0" fmla="*/ 0 w 202"/>
                  <a:gd name="T1" fmla="*/ 0 h 202"/>
                  <a:gd name="T2" fmla="*/ 0 w 202"/>
                  <a:gd name="T3" fmla="*/ 0 h 202"/>
                  <a:gd name="T4" fmla="*/ 0 w 202"/>
                  <a:gd name="T5" fmla="*/ 0 h 202"/>
                  <a:gd name="T6" fmla="*/ 0 w 202"/>
                  <a:gd name="T7" fmla="*/ 0 h 202"/>
                  <a:gd name="T8" fmla="*/ 0 w 202"/>
                  <a:gd name="T9" fmla="*/ 0 h 202"/>
                  <a:gd name="T10" fmla="*/ 0 w 202"/>
                  <a:gd name="T11" fmla="*/ 0 h 202"/>
                  <a:gd name="T12" fmla="*/ 0 w 202"/>
                  <a:gd name="T13" fmla="*/ 0 h 202"/>
                  <a:gd name="T14" fmla="*/ 0 w 202"/>
                  <a:gd name="T15" fmla="*/ 0 h 202"/>
                  <a:gd name="T16" fmla="*/ 0 w 202"/>
                  <a:gd name="T17" fmla="*/ 0 h 202"/>
                  <a:gd name="T18" fmla="*/ 0 w 202"/>
                  <a:gd name="T19" fmla="*/ 0 h 202"/>
                  <a:gd name="T20" fmla="*/ 0 w 202"/>
                  <a:gd name="T21" fmla="*/ 0 h 202"/>
                  <a:gd name="T22" fmla="*/ 0 w 202"/>
                  <a:gd name="T23" fmla="*/ 0 h 202"/>
                  <a:gd name="T24" fmla="*/ 0 w 202"/>
                  <a:gd name="T25" fmla="*/ 0 h 202"/>
                  <a:gd name="T26" fmla="*/ 0 w 202"/>
                  <a:gd name="T27" fmla="*/ 0 h 202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202" h="202">
                    <a:moveTo>
                      <a:pt x="148" y="160"/>
                    </a:moveTo>
                    <a:lnTo>
                      <a:pt x="202" y="202"/>
                    </a:lnTo>
                    <a:lnTo>
                      <a:pt x="148" y="160"/>
                    </a:lnTo>
                    <a:lnTo>
                      <a:pt x="123" y="105"/>
                    </a:lnTo>
                    <a:lnTo>
                      <a:pt x="68" y="69"/>
                    </a:lnTo>
                    <a:lnTo>
                      <a:pt x="59" y="71"/>
                    </a:lnTo>
                    <a:lnTo>
                      <a:pt x="50" y="74"/>
                    </a:lnTo>
                    <a:lnTo>
                      <a:pt x="41" y="80"/>
                    </a:lnTo>
                    <a:lnTo>
                      <a:pt x="31" y="86"/>
                    </a:lnTo>
                    <a:lnTo>
                      <a:pt x="30" y="87"/>
                    </a:lnTo>
                    <a:lnTo>
                      <a:pt x="0" y="0"/>
                    </a:lnTo>
                    <a:lnTo>
                      <a:pt x="30" y="87"/>
                    </a:lnTo>
                    <a:lnTo>
                      <a:pt x="126" y="183"/>
                    </a:lnTo>
                    <a:lnTo>
                      <a:pt x="148" y="160"/>
                    </a:lnTo>
                    <a:close/>
                  </a:path>
                </a:pathLst>
              </a:custGeom>
              <a:blipFill dpi="0" rotWithShape="0">
                <a:blip r:embed="rId14"/>
                <a:srcRect/>
                <a:stretch>
                  <a:fillRect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29" name="未知"/>
              <p:cNvSpPr>
                <a:spLocks/>
              </p:cNvSpPr>
              <p:nvPr/>
            </p:nvSpPr>
            <p:spPr bwMode="auto">
              <a:xfrm>
                <a:off x="219" y="1052"/>
                <a:ext cx="93" cy="79"/>
              </a:xfrm>
              <a:custGeom>
                <a:avLst/>
                <a:gdLst>
                  <a:gd name="T0" fmla="*/ 0 w 233"/>
                  <a:gd name="T1" fmla="*/ 0 h 197"/>
                  <a:gd name="T2" fmla="*/ 0 w 233"/>
                  <a:gd name="T3" fmla="*/ 0 h 197"/>
                  <a:gd name="T4" fmla="*/ 0 w 233"/>
                  <a:gd name="T5" fmla="*/ 0 h 197"/>
                  <a:gd name="T6" fmla="*/ 0 w 233"/>
                  <a:gd name="T7" fmla="*/ 0 h 197"/>
                  <a:gd name="T8" fmla="*/ 0 w 233"/>
                  <a:gd name="T9" fmla="*/ 0 h 197"/>
                  <a:gd name="T10" fmla="*/ 0 w 233"/>
                  <a:gd name="T11" fmla="*/ 0 h 197"/>
                  <a:gd name="T12" fmla="*/ 0 w 233"/>
                  <a:gd name="T13" fmla="*/ 0 h 197"/>
                  <a:gd name="T14" fmla="*/ 0 w 233"/>
                  <a:gd name="T15" fmla="*/ 0 h 197"/>
                  <a:gd name="T16" fmla="*/ 0 w 233"/>
                  <a:gd name="T17" fmla="*/ 0 h 197"/>
                  <a:gd name="T18" fmla="*/ 0 w 233"/>
                  <a:gd name="T19" fmla="*/ 0 h 197"/>
                  <a:gd name="T20" fmla="*/ 0 w 233"/>
                  <a:gd name="T21" fmla="*/ 0 h 197"/>
                  <a:gd name="T22" fmla="*/ 0 w 233"/>
                  <a:gd name="T23" fmla="*/ 0 h 197"/>
                  <a:gd name="T24" fmla="*/ 0 w 233"/>
                  <a:gd name="T25" fmla="*/ 0 h 197"/>
                  <a:gd name="T26" fmla="*/ 0 w 233"/>
                  <a:gd name="T27" fmla="*/ 0 h 197"/>
                  <a:gd name="T28" fmla="*/ 0 w 233"/>
                  <a:gd name="T29" fmla="*/ 0 h 197"/>
                  <a:gd name="T30" fmla="*/ 0 w 233"/>
                  <a:gd name="T31" fmla="*/ 0 h 197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233" h="197">
                    <a:moveTo>
                      <a:pt x="21" y="197"/>
                    </a:moveTo>
                    <a:lnTo>
                      <a:pt x="0" y="165"/>
                    </a:lnTo>
                    <a:lnTo>
                      <a:pt x="0" y="164"/>
                    </a:lnTo>
                    <a:lnTo>
                      <a:pt x="31" y="104"/>
                    </a:lnTo>
                    <a:lnTo>
                      <a:pt x="70" y="58"/>
                    </a:lnTo>
                    <a:lnTo>
                      <a:pt x="116" y="17"/>
                    </a:lnTo>
                    <a:lnTo>
                      <a:pt x="153" y="0"/>
                    </a:lnTo>
                    <a:lnTo>
                      <a:pt x="162" y="0"/>
                    </a:lnTo>
                    <a:lnTo>
                      <a:pt x="213" y="43"/>
                    </a:lnTo>
                    <a:lnTo>
                      <a:pt x="233" y="91"/>
                    </a:lnTo>
                    <a:lnTo>
                      <a:pt x="180" y="146"/>
                    </a:lnTo>
                    <a:lnTo>
                      <a:pt x="131" y="97"/>
                    </a:lnTo>
                    <a:lnTo>
                      <a:pt x="126" y="98"/>
                    </a:lnTo>
                    <a:lnTo>
                      <a:pt x="72" y="141"/>
                    </a:lnTo>
                    <a:lnTo>
                      <a:pt x="29" y="187"/>
                    </a:lnTo>
                    <a:lnTo>
                      <a:pt x="21" y="197"/>
                    </a:lnTo>
                    <a:close/>
                  </a:path>
                </a:pathLst>
              </a:custGeom>
              <a:noFill/>
              <a:ln w="63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30" name="未知"/>
              <p:cNvSpPr>
                <a:spLocks/>
              </p:cNvSpPr>
              <p:nvPr/>
            </p:nvSpPr>
            <p:spPr bwMode="auto">
              <a:xfrm>
                <a:off x="311" y="1130"/>
                <a:ext cx="70" cy="70"/>
              </a:xfrm>
              <a:custGeom>
                <a:avLst/>
                <a:gdLst>
                  <a:gd name="T0" fmla="*/ 0 w 175"/>
                  <a:gd name="T1" fmla="*/ 0 h 174"/>
                  <a:gd name="T2" fmla="*/ 0 w 175"/>
                  <a:gd name="T3" fmla="*/ 0 h 174"/>
                  <a:gd name="T4" fmla="*/ 0 w 175"/>
                  <a:gd name="T5" fmla="*/ 0 h 174"/>
                  <a:gd name="T6" fmla="*/ 0 w 175"/>
                  <a:gd name="T7" fmla="*/ 0 h 174"/>
                  <a:gd name="T8" fmla="*/ 0 w 175"/>
                  <a:gd name="T9" fmla="*/ 0 h 174"/>
                  <a:gd name="T10" fmla="*/ 0 w 175"/>
                  <a:gd name="T11" fmla="*/ 0 h 174"/>
                  <a:gd name="T12" fmla="*/ 0 w 175"/>
                  <a:gd name="T13" fmla="*/ 0 h 174"/>
                  <a:gd name="T14" fmla="*/ 0 w 175"/>
                  <a:gd name="T15" fmla="*/ 0 h 174"/>
                  <a:gd name="T16" fmla="*/ 0 w 175"/>
                  <a:gd name="T17" fmla="*/ 0 h 174"/>
                  <a:gd name="T18" fmla="*/ 0 w 175"/>
                  <a:gd name="T19" fmla="*/ 0 h 174"/>
                  <a:gd name="T20" fmla="*/ 0 w 175"/>
                  <a:gd name="T21" fmla="*/ 0 h 174"/>
                  <a:gd name="T22" fmla="*/ 0 w 175"/>
                  <a:gd name="T23" fmla="*/ 0 h 174"/>
                  <a:gd name="T24" fmla="*/ 0 w 175"/>
                  <a:gd name="T25" fmla="*/ 0 h 174"/>
                  <a:gd name="T26" fmla="*/ 0 w 175"/>
                  <a:gd name="T27" fmla="*/ 0 h 174"/>
                  <a:gd name="T28" fmla="*/ 0 w 175"/>
                  <a:gd name="T29" fmla="*/ 0 h 174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175" h="174">
                    <a:moveTo>
                      <a:pt x="75" y="127"/>
                    </a:moveTo>
                    <a:lnTo>
                      <a:pt x="136" y="75"/>
                    </a:lnTo>
                    <a:lnTo>
                      <a:pt x="144" y="57"/>
                    </a:lnTo>
                    <a:lnTo>
                      <a:pt x="175" y="174"/>
                    </a:lnTo>
                    <a:lnTo>
                      <a:pt x="144" y="57"/>
                    </a:lnTo>
                    <a:lnTo>
                      <a:pt x="144" y="55"/>
                    </a:lnTo>
                    <a:lnTo>
                      <a:pt x="118" y="31"/>
                    </a:lnTo>
                    <a:lnTo>
                      <a:pt x="116" y="31"/>
                    </a:lnTo>
                    <a:lnTo>
                      <a:pt x="55" y="83"/>
                    </a:lnTo>
                    <a:lnTo>
                      <a:pt x="47" y="101"/>
                    </a:lnTo>
                    <a:lnTo>
                      <a:pt x="0" y="0"/>
                    </a:lnTo>
                    <a:lnTo>
                      <a:pt x="47" y="101"/>
                    </a:lnTo>
                    <a:lnTo>
                      <a:pt x="47" y="103"/>
                    </a:lnTo>
                    <a:lnTo>
                      <a:pt x="73" y="127"/>
                    </a:lnTo>
                    <a:lnTo>
                      <a:pt x="75" y="127"/>
                    </a:lnTo>
                    <a:close/>
                  </a:path>
                </a:pathLst>
              </a:custGeom>
              <a:blipFill dpi="0" rotWithShape="0">
                <a:blip r:embed="rId15"/>
                <a:srcRect/>
                <a:stretch>
                  <a:fillRect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31" name="未知"/>
              <p:cNvSpPr>
                <a:spLocks/>
              </p:cNvSpPr>
              <p:nvPr/>
            </p:nvSpPr>
            <p:spPr bwMode="auto">
              <a:xfrm>
                <a:off x="509" y="1321"/>
                <a:ext cx="16" cy="17"/>
              </a:xfrm>
              <a:custGeom>
                <a:avLst/>
                <a:gdLst>
                  <a:gd name="T0" fmla="*/ 0 w 41"/>
                  <a:gd name="T1" fmla="*/ 0 h 42"/>
                  <a:gd name="T2" fmla="*/ 0 w 41"/>
                  <a:gd name="T3" fmla="*/ 0 h 42"/>
                  <a:gd name="T4" fmla="*/ 0 w 41"/>
                  <a:gd name="T5" fmla="*/ 0 h 42"/>
                  <a:gd name="T6" fmla="*/ 0 w 41"/>
                  <a:gd name="T7" fmla="*/ 0 h 42"/>
                  <a:gd name="T8" fmla="*/ 0 w 41"/>
                  <a:gd name="T9" fmla="*/ 0 h 42"/>
                  <a:gd name="T10" fmla="*/ 0 w 41"/>
                  <a:gd name="T11" fmla="*/ 0 h 42"/>
                  <a:gd name="T12" fmla="*/ 0 w 41"/>
                  <a:gd name="T13" fmla="*/ 0 h 42"/>
                  <a:gd name="T14" fmla="*/ 0 w 41"/>
                  <a:gd name="T15" fmla="*/ 0 h 42"/>
                  <a:gd name="T16" fmla="*/ 0 w 41"/>
                  <a:gd name="T17" fmla="*/ 0 h 42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41" h="42">
                    <a:moveTo>
                      <a:pt x="23" y="0"/>
                    </a:moveTo>
                    <a:lnTo>
                      <a:pt x="41" y="21"/>
                    </a:lnTo>
                    <a:lnTo>
                      <a:pt x="41" y="23"/>
                    </a:lnTo>
                    <a:lnTo>
                      <a:pt x="20" y="42"/>
                    </a:lnTo>
                    <a:lnTo>
                      <a:pt x="18" y="41"/>
                    </a:lnTo>
                    <a:lnTo>
                      <a:pt x="0" y="20"/>
                    </a:lnTo>
                    <a:lnTo>
                      <a:pt x="0" y="19"/>
                    </a:lnTo>
                    <a:lnTo>
                      <a:pt x="21" y="0"/>
                    </a:lnTo>
                    <a:lnTo>
                      <a:pt x="2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32" name="未知"/>
              <p:cNvSpPr>
                <a:spLocks/>
              </p:cNvSpPr>
              <p:nvPr/>
            </p:nvSpPr>
            <p:spPr bwMode="auto">
              <a:xfrm>
                <a:off x="509" y="1321"/>
                <a:ext cx="16" cy="17"/>
              </a:xfrm>
              <a:custGeom>
                <a:avLst/>
                <a:gdLst>
                  <a:gd name="T0" fmla="*/ 0 w 41"/>
                  <a:gd name="T1" fmla="*/ 0 h 42"/>
                  <a:gd name="T2" fmla="*/ 0 w 41"/>
                  <a:gd name="T3" fmla="*/ 0 h 42"/>
                  <a:gd name="T4" fmla="*/ 0 w 41"/>
                  <a:gd name="T5" fmla="*/ 0 h 42"/>
                  <a:gd name="T6" fmla="*/ 0 w 41"/>
                  <a:gd name="T7" fmla="*/ 0 h 42"/>
                  <a:gd name="T8" fmla="*/ 0 w 41"/>
                  <a:gd name="T9" fmla="*/ 0 h 42"/>
                  <a:gd name="T10" fmla="*/ 0 w 41"/>
                  <a:gd name="T11" fmla="*/ 0 h 42"/>
                  <a:gd name="T12" fmla="*/ 0 w 41"/>
                  <a:gd name="T13" fmla="*/ 0 h 42"/>
                  <a:gd name="T14" fmla="*/ 0 w 41"/>
                  <a:gd name="T15" fmla="*/ 0 h 42"/>
                  <a:gd name="T16" fmla="*/ 0 w 41"/>
                  <a:gd name="T17" fmla="*/ 0 h 42"/>
                  <a:gd name="T18" fmla="*/ 0 w 41"/>
                  <a:gd name="T19" fmla="*/ 0 h 4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41" h="42">
                    <a:moveTo>
                      <a:pt x="35" y="36"/>
                    </a:moveTo>
                    <a:lnTo>
                      <a:pt x="20" y="42"/>
                    </a:lnTo>
                    <a:lnTo>
                      <a:pt x="18" y="41"/>
                    </a:lnTo>
                    <a:lnTo>
                      <a:pt x="0" y="20"/>
                    </a:lnTo>
                    <a:lnTo>
                      <a:pt x="0" y="19"/>
                    </a:lnTo>
                    <a:lnTo>
                      <a:pt x="21" y="0"/>
                    </a:lnTo>
                    <a:lnTo>
                      <a:pt x="23" y="0"/>
                    </a:lnTo>
                    <a:lnTo>
                      <a:pt x="41" y="21"/>
                    </a:lnTo>
                    <a:lnTo>
                      <a:pt x="41" y="23"/>
                    </a:lnTo>
                    <a:lnTo>
                      <a:pt x="35" y="36"/>
                    </a:lnTo>
                    <a:close/>
                  </a:path>
                </a:pathLst>
              </a:custGeom>
              <a:noFill/>
              <a:ln w="6350" cmpd="sng">
                <a:solidFill>
                  <a:srgbClr val="252525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33" name="未知"/>
              <p:cNvSpPr>
                <a:spLocks/>
              </p:cNvSpPr>
              <p:nvPr/>
            </p:nvSpPr>
            <p:spPr bwMode="auto">
              <a:xfrm>
                <a:off x="15" y="1298"/>
                <a:ext cx="21" cy="21"/>
              </a:xfrm>
              <a:custGeom>
                <a:avLst/>
                <a:gdLst>
                  <a:gd name="T0" fmla="*/ 0 w 51"/>
                  <a:gd name="T1" fmla="*/ 0 h 51"/>
                  <a:gd name="T2" fmla="*/ 0 w 51"/>
                  <a:gd name="T3" fmla="*/ 0 h 51"/>
                  <a:gd name="T4" fmla="*/ 0 w 51"/>
                  <a:gd name="T5" fmla="*/ 0 h 51"/>
                  <a:gd name="T6" fmla="*/ 0 w 51"/>
                  <a:gd name="T7" fmla="*/ 0 h 51"/>
                  <a:gd name="T8" fmla="*/ 0 w 51"/>
                  <a:gd name="T9" fmla="*/ 0 h 51"/>
                  <a:gd name="T10" fmla="*/ 0 w 51"/>
                  <a:gd name="T11" fmla="*/ 0 h 51"/>
                  <a:gd name="T12" fmla="*/ 0 w 51"/>
                  <a:gd name="T13" fmla="*/ 0 h 51"/>
                  <a:gd name="T14" fmla="*/ 0 w 51"/>
                  <a:gd name="T15" fmla="*/ 0 h 51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51" h="51">
                    <a:moveTo>
                      <a:pt x="51" y="1"/>
                    </a:moveTo>
                    <a:lnTo>
                      <a:pt x="48" y="0"/>
                    </a:lnTo>
                    <a:lnTo>
                      <a:pt x="42" y="0"/>
                    </a:lnTo>
                    <a:lnTo>
                      <a:pt x="35" y="0"/>
                    </a:lnTo>
                    <a:lnTo>
                      <a:pt x="0" y="41"/>
                    </a:lnTo>
                    <a:lnTo>
                      <a:pt x="1" y="48"/>
                    </a:lnTo>
                    <a:lnTo>
                      <a:pt x="1" y="51"/>
                    </a:lnTo>
                    <a:lnTo>
                      <a:pt x="51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34" name="未知"/>
              <p:cNvSpPr>
                <a:spLocks/>
              </p:cNvSpPr>
              <p:nvPr/>
            </p:nvSpPr>
            <p:spPr bwMode="auto">
              <a:xfrm>
                <a:off x="0" y="1283"/>
                <a:ext cx="101" cy="101"/>
              </a:xfrm>
              <a:custGeom>
                <a:avLst/>
                <a:gdLst>
                  <a:gd name="T0" fmla="*/ 0 w 253"/>
                  <a:gd name="T1" fmla="*/ 0 h 254"/>
                  <a:gd name="T2" fmla="*/ 0 w 253"/>
                  <a:gd name="T3" fmla="*/ 0 h 254"/>
                  <a:gd name="T4" fmla="*/ 0 w 253"/>
                  <a:gd name="T5" fmla="*/ 0 h 254"/>
                  <a:gd name="T6" fmla="*/ 0 w 253"/>
                  <a:gd name="T7" fmla="*/ 0 h 254"/>
                  <a:gd name="T8" fmla="*/ 0 w 253"/>
                  <a:gd name="T9" fmla="*/ 0 h 254"/>
                  <a:gd name="T10" fmla="*/ 0 w 253"/>
                  <a:gd name="T11" fmla="*/ 0 h 254"/>
                  <a:gd name="T12" fmla="*/ 0 w 253"/>
                  <a:gd name="T13" fmla="*/ 0 h 254"/>
                  <a:gd name="T14" fmla="*/ 0 w 253"/>
                  <a:gd name="T15" fmla="*/ 0 h 254"/>
                  <a:gd name="T16" fmla="*/ 0 w 253"/>
                  <a:gd name="T17" fmla="*/ 0 h 254"/>
                  <a:gd name="T18" fmla="*/ 0 w 253"/>
                  <a:gd name="T19" fmla="*/ 0 h 254"/>
                  <a:gd name="T20" fmla="*/ 0 w 253"/>
                  <a:gd name="T21" fmla="*/ 0 h 254"/>
                  <a:gd name="T22" fmla="*/ 0 w 253"/>
                  <a:gd name="T23" fmla="*/ 0 h 254"/>
                  <a:gd name="T24" fmla="*/ 0 w 253"/>
                  <a:gd name="T25" fmla="*/ 0 h 254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253" h="254">
                    <a:moveTo>
                      <a:pt x="227" y="150"/>
                    </a:moveTo>
                    <a:lnTo>
                      <a:pt x="253" y="254"/>
                    </a:lnTo>
                    <a:lnTo>
                      <a:pt x="227" y="150"/>
                    </a:lnTo>
                    <a:lnTo>
                      <a:pt x="186" y="97"/>
                    </a:lnTo>
                    <a:lnTo>
                      <a:pt x="139" y="59"/>
                    </a:lnTo>
                    <a:lnTo>
                      <a:pt x="89" y="40"/>
                    </a:lnTo>
                    <a:lnTo>
                      <a:pt x="39" y="90"/>
                    </a:lnTo>
                    <a:lnTo>
                      <a:pt x="0" y="0"/>
                    </a:lnTo>
                    <a:lnTo>
                      <a:pt x="39" y="90"/>
                    </a:lnTo>
                    <a:lnTo>
                      <a:pt x="64" y="147"/>
                    </a:lnTo>
                    <a:lnTo>
                      <a:pt x="104" y="194"/>
                    </a:lnTo>
                    <a:lnTo>
                      <a:pt x="150" y="228"/>
                    </a:lnTo>
                    <a:lnTo>
                      <a:pt x="227" y="150"/>
                    </a:lnTo>
                    <a:close/>
                  </a:path>
                </a:pathLst>
              </a:custGeom>
              <a:blipFill dpi="0" rotWithShape="0">
                <a:blip r:embed="rId16"/>
                <a:srcRect/>
                <a:stretch>
                  <a:fillRect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35" name="未知"/>
              <p:cNvSpPr>
                <a:spLocks/>
              </p:cNvSpPr>
              <p:nvPr/>
            </p:nvSpPr>
            <p:spPr bwMode="auto">
              <a:xfrm>
                <a:off x="50" y="1332"/>
                <a:ext cx="74" cy="75"/>
              </a:xfrm>
              <a:custGeom>
                <a:avLst/>
                <a:gdLst>
                  <a:gd name="T0" fmla="*/ 0 w 185"/>
                  <a:gd name="T1" fmla="*/ 0 h 186"/>
                  <a:gd name="T2" fmla="*/ 0 w 185"/>
                  <a:gd name="T3" fmla="*/ 0 h 186"/>
                  <a:gd name="T4" fmla="*/ 0 w 185"/>
                  <a:gd name="T5" fmla="*/ 0 h 186"/>
                  <a:gd name="T6" fmla="*/ 0 w 185"/>
                  <a:gd name="T7" fmla="*/ 0 h 186"/>
                  <a:gd name="T8" fmla="*/ 0 w 185"/>
                  <a:gd name="T9" fmla="*/ 0 h 186"/>
                  <a:gd name="T10" fmla="*/ 0 w 185"/>
                  <a:gd name="T11" fmla="*/ 0 h 186"/>
                  <a:gd name="T12" fmla="*/ 0 w 185"/>
                  <a:gd name="T13" fmla="*/ 0 h 186"/>
                  <a:gd name="T14" fmla="*/ 0 w 185"/>
                  <a:gd name="T15" fmla="*/ 0 h 186"/>
                  <a:gd name="T16" fmla="*/ 0 w 185"/>
                  <a:gd name="T17" fmla="*/ 0 h 186"/>
                  <a:gd name="T18" fmla="*/ 0 w 185"/>
                  <a:gd name="T19" fmla="*/ 0 h 186"/>
                  <a:gd name="T20" fmla="*/ 0 w 185"/>
                  <a:gd name="T21" fmla="*/ 0 h 18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85" h="186">
                    <a:moveTo>
                      <a:pt x="85" y="121"/>
                    </a:moveTo>
                    <a:lnTo>
                      <a:pt x="121" y="80"/>
                    </a:lnTo>
                    <a:lnTo>
                      <a:pt x="185" y="186"/>
                    </a:lnTo>
                    <a:lnTo>
                      <a:pt x="121" y="80"/>
                    </a:lnTo>
                    <a:lnTo>
                      <a:pt x="120" y="73"/>
                    </a:lnTo>
                    <a:lnTo>
                      <a:pt x="103" y="26"/>
                    </a:lnTo>
                    <a:lnTo>
                      <a:pt x="26" y="104"/>
                    </a:lnTo>
                    <a:lnTo>
                      <a:pt x="0" y="0"/>
                    </a:lnTo>
                    <a:lnTo>
                      <a:pt x="26" y="104"/>
                    </a:lnTo>
                    <a:lnTo>
                      <a:pt x="79" y="121"/>
                    </a:lnTo>
                    <a:lnTo>
                      <a:pt x="85" y="121"/>
                    </a:lnTo>
                    <a:close/>
                  </a:path>
                </a:pathLst>
              </a:custGeom>
              <a:blipFill dpi="0" rotWithShape="0">
                <a:blip r:embed="rId17"/>
                <a:srcRect/>
                <a:stretch>
                  <a:fillRect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36" name="未知"/>
              <p:cNvSpPr>
                <a:spLocks/>
              </p:cNvSpPr>
              <p:nvPr/>
            </p:nvSpPr>
            <p:spPr bwMode="auto">
              <a:xfrm>
                <a:off x="15" y="1298"/>
                <a:ext cx="83" cy="83"/>
              </a:xfrm>
              <a:custGeom>
                <a:avLst/>
                <a:gdLst>
                  <a:gd name="T0" fmla="*/ 0 w 207"/>
                  <a:gd name="T1" fmla="*/ 0 h 206"/>
                  <a:gd name="T2" fmla="*/ 0 w 207"/>
                  <a:gd name="T3" fmla="*/ 0 h 206"/>
                  <a:gd name="T4" fmla="*/ 0 w 207"/>
                  <a:gd name="T5" fmla="*/ 0 h 206"/>
                  <a:gd name="T6" fmla="*/ 0 w 207"/>
                  <a:gd name="T7" fmla="*/ 0 h 206"/>
                  <a:gd name="T8" fmla="*/ 0 w 207"/>
                  <a:gd name="T9" fmla="*/ 0 h 206"/>
                  <a:gd name="T10" fmla="*/ 0 w 207"/>
                  <a:gd name="T11" fmla="*/ 0 h 206"/>
                  <a:gd name="T12" fmla="*/ 0 w 207"/>
                  <a:gd name="T13" fmla="*/ 0 h 206"/>
                  <a:gd name="T14" fmla="*/ 0 w 207"/>
                  <a:gd name="T15" fmla="*/ 0 h 206"/>
                  <a:gd name="T16" fmla="*/ 0 w 207"/>
                  <a:gd name="T17" fmla="*/ 0 h 206"/>
                  <a:gd name="T18" fmla="*/ 0 w 207"/>
                  <a:gd name="T19" fmla="*/ 0 h 206"/>
                  <a:gd name="T20" fmla="*/ 0 w 207"/>
                  <a:gd name="T21" fmla="*/ 0 h 206"/>
                  <a:gd name="T22" fmla="*/ 0 w 207"/>
                  <a:gd name="T23" fmla="*/ 0 h 206"/>
                  <a:gd name="T24" fmla="*/ 0 w 207"/>
                  <a:gd name="T25" fmla="*/ 0 h 206"/>
                  <a:gd name="T26" fmla="*/ 0 w 207"/>
                  <a:gd name="T27" fmla="*/ 0 h 206"/>
                  <a:gd name="T28" fmla="*/ 0 w 207"/>
                  <a:gd name="T29" fmla="*/ 0 h 206"/>
                  <a:gd name="T30" fmla="*/ 0 w 207"/>
                  <a:gd name="T31" fmla="*/ 0 h 20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207" h="206">
                    <a:moveTo>
                      <a:pt x="196" y="196"/>
                    </a:moveTo>
                    <a:lnTo>
                      <a:pt x="165" y="206"/>
                    </a:lnTo>
                    <a:lnTo>
                      <a:pt x="159" y="206"/>
                    </a:lnTo>
                    <a:lnTo>
                      <a:pt x="98" y="180"/>
                    </a:lnTo>
                    <a:lnTo>
                      <a:pt x="51" y="140"/>
                    </a:lnTo>
                    <a:lnTo>
                      <a:pt x="12" y="84"/>
                    </a:lnTo>
                    <a:lnTo>
                      <a:pt x="0" y="41"/>
                    </a:lnTo>
                    <a:lnTo>
                      <a:pt x="0" y="35"/>
                    </a:lnTo>
                    <a:lnTo>
                      <a:pt x="42" y="0"/>
                    </a:lnTo>
                    <a:lnTo>
                      <a:pt x="48" y="0"/>
                    </a:lnTo>
                    <a:lnTo>
                      <a:pt x="109" y="25"/>
                    </a:lnTo>
                    <a:lnTo>
                      <a:pt x="156" y="66"/>
                    </a:lnTo>
                    <a:lnTo>
                      <a:pt x="194" y="122"/>
                    </a:lnTo>
                    <a:lnTo>
                      <a:pt x="207" y="165"/>
                    </a:lnTo>
                    <a:lnTo>
                      <a:pt x="206" y="171"/>
                    </a:lnTo>
                    <a:lnTo>
                      <a:pt x="196" y="196"/>
                    </a:lnTo>
                    <a:close/>
                  </a:path>
                </a:pathLst>
              </a:custGeom>
              <a:noFill/>
              <a:ln w="1270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37" name="未知"/>
              <p:cNvSpPr>
                <a:spLocks/>
              </p:cNvSpPr>
              <p:nvPr/>
            </p:nvSpPr>
            <p:spPr bwMode="auto">
              <a:xfrm>
                <a:off x="16" y="1367"/>
                <a:ext cx="24" cy="23"/>
              </a:xfrm>
              <a:custGeom>
                <a:avLst/>
                <a:gdLst>
                  <a:gd name="T0" fmla="*/ 0 w 59"/>
                  <a:gd name="T1" fmla="*/ 0 h 59"/>
                  <a:gd name="T2" fmla="*/ 0 w 59"/>
                  <a:gd name="T3" fmla="*/ 0 h 59"/>
                  <a:gd name="T4" fmla="*/ 0 w 59"/>
                  <a:gd name="T5" fmla="*/ 0 h 59"/>
                  <a:gd name="T6" fmla="*/ 0 w 59"/>
                  <a:gd name="T7" fmla="*/ 0 h 59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59" h="59">
                    <a:moveTo>
                      <a:pt x="59" y="39"/>
                    </a:moveTo>
                    <a:lnTo>
                      <a:pt x="0" y="59"/>
                    </a:lnTo>
                    <a:lnTo>
                      <a:pt x="20" y="0"/>
                    </a:lnTo>
                    <a:lnTo>
                      <a:pt x="59" y="3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38" name="未知"/>
              <p:cNvSpPr>
                <a:spLocks/>
              </p:cNvSpPr>
              <p:nvPr/>
            </p:nvSpPr>
            <p:spPr bwMode="auto">
              <a:xfrm>
                <a:off x="26" y="1353"/>
                <a:ext cx="26" cy="27"/>
              </a:xfrm>
              <a:custGeom>
                <a:avLst/>
                <a:gdLst>
                  <a:gd name="T0" fmla="*/ 0 w 65"/>
                  <a:gd name="T1" fmla="*/ 0 h 68"/>
                  <a:gd name="T2" fmla="*/ 0 w 65"/>
                  <a:gd name="T3" fmla="*/ 0 h 68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65" h="68">
                    <a:moveTo>
                      <a:pt x="0" y="68"/>
                    </a:moveTo>
                    <a:lnTo>
                      <a:pt x="65" y="0"/>
                    </a:lnTo>
                  </a:path>
                </a:pathLst>
              </a:custGeom>
              <a:noFill/>
              <a:ln w="1270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39" name="未知"/>
              <p:cNvSpPr>
                <a:spLocks/>
              </p:cNvSpPr>
              <p:nvPr/>
            </p:nvSpPr>
            <p:spPr bwMode="auto">
              <a:xfrm>
                <a:off x="1111" y="154"/>
                <a:ext cx="1" cy="70"/>
              </a:xfrm>
              <a:custGeom>
                <a:avLst/>
                <a:gdLst>
                  <a:gd name="T0" fmla="*/ 1 w 2"/>
                  <a:gd name="T1" fmla="*/ 0 h 176"/>
                  <a:gd name="T2" fmla="*/ 0 w 2"/>
                  <a:gd name="T3" fmla="*/ 0 h 176"/>
                  <a:gd name="T4" fmla="*/ 0 w 2"/>
                  <a:gd name="T5" fmla="*/ 0 h 176"/>
                  <a:gd name="T6" fmla="*/ 0 w 2"/>
                  <a:gd name="T7" fmla="*/ 0 h 176"/>
                  <a:gd name="T8" fmla="*/ 0 w 2"/>
                  <a:gd name="T9" fmla="*/ 0 h 176"/>
                  <a:gd name="T10" fmla="*/ 0 w 2"/>
                  <a:gd name="T11" fmla="*/ 0 h 176"/>
                  <a:gd name="T12" fmla="*/ 0 w 2"/>
                  <a:gd name="T13" fmla="*/ 0 h 176"/>
                  <a:gd name="T14" fmla="*/ 0 w 2"/>
                  <a:gd name="T15" fmla="*/ 0 h 176"/>
                  <a:gd name="T16" fmla="*/ 0 w 2"/>
                  <a:gd name="T17" fmla="*/ 0 h 176"/>
                  <a:gd name="T18" fmla="*/ 0 w 2"/>
                  <a:gd name="T19" fmla="*/ 0 h 176"/>
                  <a:gd name="T20" fmla="*/ 0 w 2"/>
                  <a:gd name="T21" fmla="*/ 0 h 176"/>
                  <a:gd name="T22" fmla="*/ 0 w 2"/>
                  <a:gd name="T23" fmla="*/ 0 h 176"/>
                  <a:gd name="T24" fmla="*/ 0 w 2"/>
                  <a:gd name="T25" fmla="*/ 0 h 176"/>
                  <a:gd name="T26" fmla="*/ 0 w 2"/>
                  <a:gd name="T27" fmla="*/ 0 h 176"/>
                  <a:gd name="T28" fmla="*/ 0 w 2"/>
                  <a:gd name="T29" fmla="*/ 0 h 176"/>
                  <a:gd name="T30" fmla="*/ 0 w 2"/>
                  <a:gd name="T31" fmla="*/ 0 h 176"/>
                  <a:gd name="T32" fmla="*/ 0 w 2"/>
                  <a:gd name="T33" fmla="*/ 0 h 176"/>
                  <a:gd name="T34" fmla="*/ 0 w 2"/>
                  <a:gd name="T35" fmla="*/ 0 h 176"/>
                  <a:gd name="T36" fmla="*/ 0 w 2"/>
                  <a:gd name="T37" fmla="*/ 0 h 176"/>
                  <a:gd name="T38" fmla="*/ 0 w 2"/>
                  <a:gd name="T39" fmla="*/ 0 h 176"/>
                  <a:gd name="T40" fmla="*/ 0 w 2"/>
                  <a:gd name="T41" fmla="*/ 0 h 176"/>
                  <a:gd name="T42" fmla="*/ 0 w 2"/>
                  <a:gd name="T43" fmla="*/ 0 h 176"/>
                  <a:gd name="T44" fmla="*/ 1 w 2"/>
                  <a:gd name="T45" fmla="*/ 0 h 176"/>
                  <a:gd name="T46" fmla="*/ 1 w 2"/>
                  <a:gd name="T47" fmla="*/ 0 h 176"/>
                  <a:gd name="T48" fmla="*/ 1 w 2"/>
                  <a:gd name="T49" fmla="*/ 0 h 17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0" t="0" r="r" b="b"/>
                <a:pathLst>
                  <a:path w="2" h="176">
                    <a:moveTo>
                      <a:pt x="2" y="0"/>
                    </a:moveTo>
                    <a:lnTo>
                      <a:pt x="0" y="0"/>
                    </a:lnTo>
                    <a:lnTo>
                      <a:pt x="0" y="1"/>
                    </a:lnTo>
                    <a:lnTo>
                      <a:pt x="0" y="2"/>
                    </a:lnTo>
                    <a:lnTo>
                      <a:pt x="0" y="5"/>
                    </a:lnTo>
                    <a:lnTo>
                      <a:pt x="0" y="8"/>
                    </a:lnTo>
                    <a:lnTo>
                      <a:pt x="0" y="12"/>
                    </a:lnTo>
                    <a:lnTo>
                      <a:pt x="0" y="18"/>
                    </a:lnTo>
                    <a:lnTo>
                      <a:pt x="0" y="23"/>
                    </a:lnTo>
                    <a:lnTo>
                      <a:pt x="0" y="30"/>
                    </a:lnTo>
                    <a:lnTo>
                      <a:pt x="0" y="38"/>
                    </a:lnTo>
                    <a:lnTo>
                      <a:pt x="0" y="46"/>
                    </a:lnTo>
                    <a:lnTo>
                      <a:pt x="0" y="54"/>
                    </a:lnTo>
                    <a:lnTo>
                      <a:pt x="0" y="64"/>
                    </a:lnTo>
                    <a:lnTo>
                      <a:pt x="0" y="73"/>
                    </a:lnTo>
                    <a:lnTo>
                      <a:pt x="0" y="84"/>
                    </a:lnTo>
                    <a:lnTo>
                      <a:pt x="0" y="95"/>
                    </a:lnTo>
                    <a:lnTo>
                      <a:pt x="0" y="106"/>
                    </a:lnTo>
                    <a:lnTo>
                      <a:pt x="0" y="118"/>
                    </a:lnTo>
                    <a:lnTo>
                      <a:pt x="0" y="130"/>
                    </a:lnTo>
                    <a:lnTo>
                      <a:pt x="0" y="142"/>
                    </a:lnTo>
                    <a:lnTo>
                      <a:pt x="0" y="155"/>
                    </a:lnTo>
                    <a:lnTo>
                      <a:pt x="1" y="167"/>
                    </a:lnTo>
                    <a:lnTo>
                      <a:pt x="2" y="176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40" name="未知"/>
              <p:cNvSpPr>
                <a:spLocks/>
              </p:cNvSpPr>
              <p:nvPr/>
            </p:nvSpPr>
            <p:spPr bwMode="auto">
              <a:xfrm>
                <a:off x="1120" y="154"/>
                <a:ext cx="0" cy="92"/>
              </a:xfrm>
              <a:custGeom>
                <a:avLst/>
                <a:gdLst>
                  <a:gd name="T0" fmla="*/ 0 h 230"/>
                  <a:gd name="T1" fmla="*/ 0 h 230"/>
                  <a:gd name="T2" fmla="*/ 0 60000 65536"/>
                  <a:gd name="T3" fmla="*/ 0 60000 65536"/>
                </a:gdLst>
                <a:ahLst/>
                <a:cxnLst>
                  <a:cxn ang="T2">
                    <a:pos x="0" y="T0"/>
                  </a:cxn>
                  <a:cxn ang="T3">
                    <a:pos x="0" y="T1"/>
                  </a:cxn>
                </a:cxnLst>
                <a:rect l="0" t="0" r="r" b="b"/>
                <a:pathLst>
                  <a:path h="230">
                    <a:moveTo>
                      <a:pt x="0" y="0"/>
                    </a:moveTo>
                    <a:lnTo>
                      <a:pt x="0" y="230"/>
                    </a:lnTo>
                  </a:path>
                </a:pathLst>
              </a:custGeom>
              <a:noFill/>
              <a:ln w="25158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41" name="未知"/>
              <p:cNvSpPr>
                <a:spLocks/>
              </p:cNvSpPr>
              <p:nvPr/>
            </p:nvSpPr>
            <p:spPr bwMode="auto">
              <a:xfrm>
                <a:off x="1136" y="154"/>
                <a:ext cx="0" cy="109"/>
              </a:xfrm>
              <a:custGeom>
                <a:avLst/>
                <a:gdLst>
                  <a:gd name="T0" fmla="*/ 0 h 274"/>
                  <a:gd name="T1" fmla="*/ 0 h 274"/>
                  <a:gd name="T2" fmla="*/ 0 60000 65536"/>
                  <a:gd name="T3" fmla="*/ 0 60000 65536"/>
                </a:gdLst>
                <a:ahLst/>
                <a:cxnLst>
                  <a:cxn ang="T2">
                    <a:pos x="0" y="T0"/>
                  </a:cxn>
                  <a:cxn ang="T3">
                    <a:pos x="0" y="T1"/>
                  </a:cxn>
                </a:cxnLst>
                <a:rect l="0" t="0" r="r" b="b"/>
                <a:pathLst>
                  <a:path h="274">
                    <a:moveTo>
                      <a:pt x="0" y="0"/>
                    </a:moveTo>
                    <a:lnTo>
                      <a:pt x="0" y="274"/>
                    </a:lnTo>
                  </a:path>
                </a:pathLst>
              </a:custGeom>
              <a:noFill/>
              <a:ln w="25158" cmpd="sng">
                <a:solidFill>
                  <a:srgbClr val="333333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42" name="未知"/>
              <p:cNvSpPr>
                <a:spLocks/>
              </p:cNvSpPr>
              <p:nvPr/>
            </p:nvSpPr>
            <p:spPr bwMode="auto">
              <a:xfrm>
                <a:off x="1152" y="154"/>
                <a:ext cx="0" cy="118"/>
              </a:xfrm>
              <a:custGeom>
                <a:avLst/>
                <a:gdLst>
                  <a:gd name="T0" fmla="*/ 0 h 296"/>
                  <a:gd name="T1" fmla="*/ 0 h 296"/>
                  <a:gd name="T2" fmla="*/ 0 60000 65536"/>
                  <a:gd name="T3" fmla="*/ 0 60000 65536"/>
                </a:gdLst>
                <a:ahLst/>
                <a:cxnLst>
                  <a:cxn ang="T2">
                    <a:pos x="0" y="T0"/>
                  </a:cxn>
                  <a:cxn ang="T3">
                    <a:pos x="0" y="T1"/>
                  </a:cxn>
                </a:cxnLst>
                <a:rect l="0" t="0" r="r" b="b"/>
                <a:pathLst>
                  <a:path h="296">
                    <a:moveTo>
                      <a:pt x="0" y="0"/>
                    </a:moveTo>
                    <a:lnTo>
                      <a:pt x="0" y="296"/>
                    </a:lnTo>
                  </a:path>
                </a:pathLst>
              </a:custGeom>
              <a:noFill/>
              <a:ln w="25158" cmpd="sng">
                <a:solidFill>
                  <a:srgbClr val="6666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43" name="未知"/>
              <p:cNvSpPr>
                <a:spLocks/>
              </p:cNvSpPr>
              <p:nvPr/>
            </p:nvSpPr>
            <p:spPr bwMode="auto">
              <a:xfrm>
                <a:off x="1168" y="154"/>
                <a:ext cx="0" cy="123"/>
              </a:xfrm>
              <a:custGeom>
                <a:avLst/>
                <a:gdLst>
                  <a:gd name="T0" fmla="*/ 0 h 307"/>
                  <a:gd name="T1" fmla="*/ 0 h 307"/>
                  <a:gd name="T2" fmla="*/ 0 60000 65536"/>
                  <a:gd name="T3" fmla="*/ 0 60000 65536"/>
                </a:gdLst>
                <a:ahLst/>
                <a:cxnLst>
                  <a:cxn ang="T2">
                    <a:pos x="0" y="T0"/>
                  </a:cxn>
                  <a:cxn ang="T3">
                    <a:pos x="0" y="T1"/>
                  </a:cxn>
                </a:cxnLst>
                <a:rect l="0" t="0" r="r" b="b"/>
                <a:pathLst>
                  <a:path h="307">
                    <a:moveTo>
                      <a:pt x="0" y="0"/>
                    </a:moveTo>
                    <a:lnTo>
                      <a:pt x="0" y="307"/>
                    </a:lnTo>
                  </a:path>
                </a:pathLst>
              </a:custGeom>
              <a:noFill/>
              <a:ln w="25158" cmpd="sng">
                <a:solidFill>
                  <a:srgbClr val="99999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44" name="未知"/>
              <p:cNvSpPr>
                <a:spLocks/>
              </p:cNvSpPr>
              <p:nvPr/>
            </p:nvSpPr>
            <p:spPr bwMode="auto">
              <a:xfrm>
                <a:off x="1183" y="154"/>
                <a:ext cx="0" cy="123"/>
              </a:xfrm>
              <a:custGeom>
                <a:avLst/>
                <a:gdLst>
                  <a:gd name="T0" fmla="*/ 0 h 309"/>
                  <a:gd name="T1" fmla="*/ 0 h 309"/>
                  <a:gd name="T2" fmla="*/ 0 60000 65536"/>
                  <a:gd name="T3" fmla="*/ 0 60000 65536"/>
                </a:gdLst>
                <a:ahLst/>
                <a:cxnLst>
                  <a:cxn ang="T2">
                    <a:pos x="0" y="T0"/>
                  </a:cxn>
                  <a:cxn ang="T3">
                    <a:pos x="0" y="T1"/>
                  </a:cxn>
                </a:cxnLst>
                <a:rect l="0" t="0" r="r" b="b"/>
                <a:pathLst>
                  <a:path h="309">
                    <a:moveTo>
                      <a:pt x="0" y="0"/>
                    </a:moveTo>
                    <a:lnTo>
                      <a:pt x="0" y="309"/>
                    </a:lnTo>
                  </a:path>
                </a:pathLst>
              </a:custGeom>
              <a:noFill/>
              <a:ln w="25158" cmpd="sng">
                <a:solidFill>
                  <a:srgbClr val="CCCCCC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45" name="未知"/>
              <p:cNvSpPr>
                <a:spLocks/>
              </p:cNvSpPr>
              <p:nvPr/>
            </p:nvSpPr>
            <p:spPr bwMode="auto">
              <a:xfrm>
                <a:off x="1199" y="154"/>
                <a:ext cx="0" cy="120"/>
              </a:xfrm>
              <a:custGeom>
                <a:avLst/>
                <a:gdLst>
                  <a:gd name="T0" fmla="*/ 0 h 301"/>
                  <a:gd name="T1" fmla="*/ 0 h 301"/>
                  <a:gd name="T2" fmla="*/ 0 60000 65536"/>
                  <a:gd name="T3" fmla="*/ 0 60000 65536"/>
                </a:gdLst>
                <a:ahLst/>
                <a:cxnLst>
                  <a:cxn ang="T2">
                    <a:pos x="0" y="T0"/>
                  </a:cxn>
                  <a:cxn ang="T3">
                    <a:pos x="0" y="T1"/>
                  </a:cxn>
                </a:cxnLst>
                <a:rect l="0" t="0" r="r" b="b"/>
                <a:pathLst>
                  <a:path h="301">
                    <a:moveTo>
                      <a:pt x="0" y="0"/>
                    </a:moveTo>
                    <a:lnTo>
                      <a:pt x="0" y="301"/>
                    </a:lnTo>
                  </a:path>
                </a:pathLst>
              </a:custGeom>
              <a:noFill/>
              <a:ln w="25158" cmpd="sng">
                <a:solidFill>
                  <a:srgbClr val="FFFF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46" name="未知"/>
              <p:cNvSpPr>
                <a:spLocks/>
              </p:cNvSpPr>
              <p:nvPr/>
            </p:nvSpPr>
            <p:spPr bwMode="auto">
              <a:xfrm>
                <a:off x="1214" y="154"/>
                <a:ext cx="0" cy="114"/>
              </a:xfrm>
              <a:custGeom>
                <a:avLst/>
                <a:gdLst>
                  <a:gd name="T0" fmla="*/ 0 h 285"/>
                  <a:gd name="T1" fmla="*/ 0 h 285"/>
                  <a:gd name="T2" fmla="*/ 0 60000 65536"/>
                  <a:gd name="T3" fmla="*/ 0 60000 65536"/>
                </a:gdLst>
                <a:ahLst/>
                <a:cxnLst>
                  <a:cxn ang="T2">
                    <a:pos x="0" y="T0"/>
                  </a:cxn>
                  <a:cxn ang="T3">
                    <a:pos x="0" y="T1"/>
                  </a:cxn>
                </a:cxnLst>
                <a:rect l="0" t="0" r="r" b="b"/>
                <a:pathLst>
                  <a:path h="285">
                    <a:moveTo>
                      <a:pt x="0" y="0"/>
                    </a:moveTo>
                    <a:lnTo>
                      <a:pt x="0" y="285"/>
                    </a:lnTo>
                  </a:path>
                </a:pathLst>
              </a:custGeom>
              <a:noFill/>
              <a:ln w="21564" cmpd="sng">
                <a:solidFill>
                  <a:srgbClr val="FFFF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47" name="未知"/>
              <p:cNvSpPr>
                <a:spLocks/>
              </p:cNvSpPr>
              <p:nvPr/>
            </p:nvSpPr>
            <p:spPr bwMode="auto">
              <a:xfrm>
                <a:off x="1228" y="154"/>
                <a:ext cx="0" cy="103"/>
              </a:xfrm>
              <a:custGeom>
                <a:avLst/>
                <a:gdLst>
                  <a:gd name="T0" fmla="*/ 0 h 258"/>
                  <a:gd name="T1" fmla="*/ 0 h 258"/>
                  <a:gd name="T2" fmla="*/ 0 60000 65536"/>
                  <a:gd name="T3" fmla="*/ 0 60000 65536"/>
                </a:gdLst>
                <a:ahLst/>
                <a:cxnLst>
                  <a:cxn ang="T2">
                    <a:pos x="0" y="T0"/>
                  </a:cxn>
                  <a:cxn ang="T3">
                    <a:pos x="0" y="T1"/>
                  </a:cxn>
                </a:cxnLst>
                <a:rect l="0" t="0" r="r" b="b"/>
                <a:pathLst>
                  <a:path h="258">
                    <a:moveTo>
                      <a:pt x="0" y="0"/>
                    </a:moveTo>
                    <a:lnTo>
                      <a:pt x="0" y="258"/>
                    </a:lnTo>
                  </a:path>
                </a:pathLst>
              </a:custGeom>
              <a:noFill/>
              <a:ln w="21564" cmpd="sng">
                <a:solidFill>
                  <a:srgbClr val="7E7E7E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48" name="未知"/>
              <p:cNvSpPr>
                <a:spLocks/>
              </p:cNvSpPr>
              <p:nvPr/>
            </p:nvSpPr>
            <p:spPr bwMode="auto">
              <a:xfrm>
                <a:off x="1241" y="154"/>
                <a:ext cx="0" cy="82"/>
              </a:xfrm>
              <a:custGeom>
                <a:avLst/>
                <a:gdLst>
                  <a:gd name="T0" fmla="*/ 0 h 205"/>
                  <a:gd name="T1" fmla="*/ 0 h 205"/>
                  <a:gd name="T2" fmla="*/ 0 60000 65536"/>
                  <a:gd name="T3" fmla="*/ 0 60000 65536"/>
                </a:gdLst>
                <a:ahLst/>
                <a:cxnLst>
                  <a:cxn ang="T2">
                    <a:pos x="0" y="T0"/>
                  </a:cxn>
                  <a:cxn ang="T3">
                    <a:pos x="0" y="T1"/>
                  </a:cxn>
                </a:cxnLst>
                <a:rect l="0" t="0" r="r" b="b"/>
                <a:pathLst>
                  <a:path h="205">
                    <a:moveTo>
                      <a:pt x="0" y="0"/>
                    </a:moveTo>
                    <a:lnTo>
                      <a:pt x="0" y="205"/>
                    </a:lnTo>
                  </a:path>
                </a:pathLst>
              </a:custGeom>
              <a:noFill/>
              <a:ln w="21564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49" name="未知"/>
              <p:cNvSpPr>
                <a:spLocks/>
              </p:cNvSpPr>
              <p:nvPr/>
            </p:nvSpPr>
            <p:spPr bwMode="auto">
              <a:xfrm>
                <a:off x="1111" y="154"/>
                <a:ext cx="134" cy="123"/>
              </a:xfrm>
              <a:custGeom>
                <a:avLst/>
                <a:gdLst>
                  <a:gd name="T0" fmla="*/ 0 w 334"/>
                  <a:gd name="T1" fmla="*/ 0 h 309"/>
                  <a:gd name="T2" fmla="*/ 0 w 334"/>
                  <a:gd name="T3" fmla="*/ 0 h 309"/>
                  <a:gd name="T4" fmla="*/ 0 w 334"/>
                  <a:gd name="T5" fmla="*/ 0 h 309"/>
                  <a:gd name="T6" fmla="*/ 0 w 334"/>
                  <a:gd name="T7" fmla="*/ 0 h 309"/>
                  <a:gd name="T8" fmla="*/ 0 w 334"/>
                  <a:gd name="T9" fmla="*/ 0 h 309"/>
                  <a:gd name="T10" fmla="*/ 0 w 334"/>
                  <a:gd name="T11" fmla="*/ 0 h 309"/>
                  <a:gd name="T12" fmla="*/ 0 w 334"/>
                  <a:gd name="T13" fmla="*/ 0 h 309"/>
                  <a:gd name="T14" fmla="*/ 0 w 334"/>
                  <a:gd name="T15" fmla="*/ 0 h 309"/>
                  <a:gd name="T16" fmla="*/ 0 w 334"/>
                  <a:gd name="T17" fmla="*/ 0 h 309"/>
                  <a:gd name="T18" fmla="*/ 0 w 334"/>
                  <a:gd name="T19" fmla="*/ 0 h 309"/>
                  <a:gd name="T20" fmla="*/ 0 w 334"/>
                  <a:gd name="T21" fmla="*/ 0 h 309"/>
                  <a:gd name="T22" fmla="*/ 0 w 334"/>
                  <a:gd name="T23" fmla="*/ 0 h 309"/>
                  <a:gd name="T24" fmla="*/ 0 w 334"/>
                  <a:gd name="T25" fmla="*/ 0 h 309"/>
                  <a:gd name="T26" fmla="*/ 0 w 334"/>
                  <a:gd name="T27" fmla="*/ 0 h 309"/>
                  <a:gd name="T28" fmla="*/ 0 w 334"/>
                  <a:gd name="T29" fmla="*/ 0 h 309"/>
                  <a:gd name="T30" fmla="*/ 0 w 334"/>
                  <a:gd name="T31" fmla="*/ 0 h 309"/>
                  <a:gd name="T32" fmla="*/ 0 w 334"/>
                  <a:gd name="T33" fmla="*/ 0 h 309"/>
                  <a:gd name="T34" fmla="*/ 0 w 334"/>
                  <a:gd name="T35" fmla="*/ 0 h 309"/>
                  <a:gd name="T36" fmla="*/ 0 w 334"/>
                  <a:gd name="T37" fmla="*/ 0 h 309"/>
                  <a:gd name="T38" fmla="*/ 0 w 334"/>
                  <a:gd name="T39" fmla="*/ 0 h 309"/>
                  <a:gd name="T40" fmla="*/ 0 w 334"/>
                  <a:gd name="T41" fmla="*/ 0 h 309"/>
                  <a:gd name="T42" fmla="*/ 0 w 334"/>
                  <a:gd name="T43" fmla="*/ 0 h 309"/>
                  <a:gd name="T44" fmla="*/ 0 w 334"/>
                  <a:gd name="T45" fmla="*/ 0 h 309"/>
                  <a:gd name="T46" fmla="*/ 0 w 334"/>
                  <a:gd name="T47" fmla="*/ 0 h 309"/>
                  <a:gd name="T48" fmla="*/ 0 w 334"/>
                  <a:gd name="T49" fmla="*/ 0 h 309"/>
                  <a:gd name="T50" fmla="*/ 0 w 334"/>
                  <a:gd name="T51" fmla="*/ 0 h 309"/>
                  <a:gd name="T52" fmla="*/ 0 w 334"/>
                  <a:gd name="T53" fmla="*/ 0 h 309"/>
                  <a:gd name="T54" fmla="*/ 0 w 334"/>
                  <a:gd name="T55" fmla="*/ 0 h 309"/>
                  <a:gd name="T56" fmla="*/ 0 w 334"/>
                  <a:gd name="T57" fmla="*/ 0 h 309"/>
                  <a:gd name="T58" fmla="*/ 0 w 334"/>
                  <a:gd name="T59" fmla="*/ 0 h 309"/>
                  <a:gd name="T60" fmla="*/ 0 w 334"/>
                  <a:gd name="T61" fmla="*/ 0 h 309"/>
                  <a:gd name="T62" fmla="*/ 0 w 334"/>
                  <a:gd name="T63" fmla="*/ 0 h 309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</a:gdLst>
                <a:ahLst/>
                <a:cxnLst>
                  <a:cxn ang="T64">
                    <a:pos x="T0" y="T1"/>
                  </a:cxn>
                  <a:cxn ang="T65">
                    <a:pos x="T2" y="T3"/>
                  </a:cxn>
                  <a:cxn ang="T66">
                    <a:pos x="T4" y="T5"/>
                  </a:cxn>
                  <a:cxn ang="T67">
                    <a:pos x="T6" y="T7"/>
                  </a:cxn>
                  <a:cxn ang="T68">
                    <a:pos x="T8" y="T9"/>
                  </a:cxn>
                  <a:cxn ang="T69">
                    <a:pos x="T10" y="T11"/>
                  </a:cxn>
                  <a:cxn ang="T70">
                    <a:pos x="T12" y="T13"/>
                  </a:cxn>
                  <a:cxn ang="T71">
                    <a:pos x="T14" y="T15"/>
                  </a:cxn>
                  <a:cxn ang="T72">
                    <a:pos x="T16" y="T17"/>
                  </a:cxn>
                  <a:cxn ang="T73">
                    <a:pos x="T18" y="T19"/>
                  </a:cxn>
                  <a:cxn ang="T74">
                    <a:pos x="T20" y="T21"/>
                  </a:cxn>
                  <a:cxn ang="T75">
                    <a:pos x="T22" y="T23"/>
                  </a:cxn>
                  <a:cxn ang="T76">
                    <a:pos x="T24" y="T25"/>
                  </a:cxn>
                  <a:cxn ang="T77">
                    <a:pos x="T26" y="T27"/>
                  </a:cxn>
                  <a:cxn ang="T78">
                    <a:pos x="T28" y="T29"/>
                  </a:cxn>
                  <a:cxn ang="T79">
                    <a:pos x="T30" y="T31"/>
                  </a:cxn>
                  <a:cxn ang="T80">
                    <a:pos x="T32" y="T33"/>
                  </a:cxn>
                  <a:cxn ang="T81">
                    <a:pos x="T34" y="T35"/>
                  </a:cxn>
                  <a:cxn ang="T82">
                    <a:pos x="T36" y="T37"/>
                  </a:cxn>
                  <a:cxn ang="T83">
                    <a:pos x="T38" y="T39"/>
                  </a:cxn>
                  <a:cxn ang="T84">
                    <a:pos x="T40" y="T41"/>
                  </a:cxn>
                  <a:cxn ang="T85">
                    <a:pos x="T42" y="T43"/>
                  </a:cxn>
                  <a:cxn ang="T86">
                    <a:pos x="T44" y="T45"/>
                  </a:cxn>
                  <a:cxn ang="T87">
                    <a:pos x="T46" y="T47"/>
                  </a:cxn>
                  <a:cxn ang="T88">
                    <a:pos x="T48" y="T49"/>
                  </a:cxn>
                  <a:cxn ang="T89">
                    <a:pos x="T50" y="T51"/>
                  </a:cxn>
                  <a:cxn ang="T90">
                    <a:pos x="T52" y="T53"/>
                  </a:cxn>
                  <a:cxn ang="T91">
                    <a:pos x="T54" y="T55"/>
                  </a:cxn>
                  <a:cxn ang="T92">
                    <a:pos x="T56" y="T57"/>
                  </a:cxn>
                  <a:cxn ang="T93">
                    <a:pos x="T58" y="T59"/>
                  </a:cxn>
                  <a:cxn ang="T94">
                    <a:pos x="T60" y="T61"/>
                  </a:cxn>
                  <a:cxn ang="T95">
                    <a:pos x="T62" y="T63"/>
                  </a:cxn>
                </a:cxnLst>
                <a:rect l="0" t="0" r="r" b="b"/>
                <a:pathLst>
                  <a:path w="334" h="309">
                    <a:moveTo>
                      <a:pt x="167" y="309"/>
                    </a:moveTo>
                    <a:lnTo>
                      <a:pt x="102" y="297"/>
                    </a:lnTo>
                    <a:lnTo>
                      <a:pt x="49" y="264"/>
                    </a:lnTo>
                    <a:lnTo>
                      <a:pt x="13" y="215"/>
                    </a:lnTo>
                    <a:lnTo>
                      <a:pt x="0" y="155"/>
                    </a:lnTo>
                    <a:lnTo>
                      <a:pt x="0" y="142"/>
                    </a:lnTo>
                    <a:lnTo>
                      <a:pt x="0" y="130"/>
                    </a:lnTo>
                    <a:lnTo>
                      <a:pt x="0" y="118"/>
                    </a:lnTo>
                    <a:lnTo>
                      <a:pt x="0" y="106"/>
                    </a:lnTo>
                    <a:lnTo>
                      <a:pt x="0" y="95"/>
                    </a:lnTo>
                    <a:lnTo>
                      <a:pt x="0" y="84"/>
                    </a:lnTo>
                    <a:lnTo>
                      <a:pt x="0" y="73"/>
                    </a:lnTo>
                    <a:lnTo>
                      <a:pt x="0" y="64"/>
                    </a:lnTo>
                    <a:lnTo>
                      <a:pt x="0" y="54"/>
                    </a:lnTo>
                    <a:lnTo>
                      <a:pt x="0" y="46"/>
                    </a:lnTo>
                    <a:lnTo>
                      <a:pt x="0" y="38"/>
                    </a:lnTo>
                    <a:lnTo>
                      <a:pt x="0" y="30"/>
                    </a:lnTo>
                    <a:lnTo>
                      <a:pt x="0" y="23"/>
                    </a:lnTo>
                    <a:lnTo>
                      <a:pt x="0" y="18"/>
                    </a:lnTo>
                    <a:lnTo>
                      <a:pt x="0" y="12"/>
                    </a:lnTo>
                    <a:lnTo>
                      <a:pt x="0" y="8"/>
                    </a:lnTo>
                    <a:lnTo>
                      <a:pt x="0" y="5"/>
                    </a:lnTo>
                    <a:lnTo>
                      <a:pt x="0" y="2"/>
                    </a:lnTo>
                    <a:lnTo>
                      <a:pt x="0" y="1"/>
                    </a:lnTo>
                    <a:lnTo>
                      <a:pt x="0" y="0"/>
                    </a:lnTo>
                    <a:lnTo>
                      <a:pt x="35" y="0"/>
                    </a:lnTo>
                    <a:lnTo>
                      <a:pt x="66" y="0"/>
                    </a:lnTo>
                    <a:lnTo>
                      <a:pt x="94" y="0"/>
                    </a:lnTo>
                    <a:lnTo>
                      <a:pt x="119" y="0"/>
                    </a:lnTo>
                    <a:lnTo>
                      <a:pt x="141" y="0"/>
                    </a:lnTo>
                    <a:lnTo>
                      <a:pt x="161" y="0"/>
                    </a:lnTo>
                    <a:lnTo>
                      <a:pt x="179" y="0"/>
                    </a:lnTo>
                    <a:lnTo>
                      <a:pt x="195" y="0"/>
                    </a:lnTo>
                    <a:lnTo>
                      <a:pt x="210" y="0"/>
                    </a:lnTo>
                    <a:lnTo>
                      <a:pt x="223" y="0"/>
                    </a:lnTo>
                    <a:lnTo>
                      <a:pt x="235" y="0"/>
                    </a:lnTo>
                    <a:lnTo>
                      <a:pt x="246" y="0"/>
                    </a:lnTo>
                    <a:lnTo>
                      <a:pt x="257" y="0"/>
                    </a:lnTo>
                    <a:lnTo>
                      <a:pt x="267" y="0"/>
                    </a:lnTo>
                    <a:lnTo>
                      <a:pt x="277" y="0"/>
                    </a:lnTo>
                    <a:lnTo>
                      <a:pt x="287" y="0"/>
                    </a:lnTo>
                    <a:lnTo>
                      <a:pt x="297" y="0"/>
                    </a:lnTo>
                    <a:lnTo>
                      <a:pt x="309" y="0"/>
                    </a:lnTo>
                    <a:lnTo>
                      <a:pt x="321" y="0"/>
                    </a:lnTo>
                    <a:lnTo>
                      <a:pt x="334" y="0"/>
                    </a:lnTo>
                    <a:lnTo>
                      <a:pt x="334" y="10"/>
                    </a:lnTo>
                    <a:lnTo>
                      <a:pt x="334" y="19"/>
                    </a:lnTo>
                    <a:lnTo>
                      <a:pt x="334" y="27"/>
                    </a:lnTo>
                    <a:lnTo>
                      <a:pt x="334" y="35"/>
                    </a:lnTo>
                    <a:lnTo>
                      <a:pt x="334" y="42"/>
                    </a:lnTo>
                    <a:lnTo>
                      <a:pt x="334" y="48"/>
                    </a:lnTo>
                    <a:lnTo>
                      <a:pt x="334" y="54"/>
                    </a:lnTo>
                    <a:lnTo>
                      <a:pt x="334" y="60"/>
                    </a:lnTo>
                    <a:lnTo>
                      <a:pt x="334" y="66"/>
                    </a:lnTo>
                    <a:lnTo>
                      <a:pt x="334" y="71"/>
                    </a:lnTo>
                    <a:lnTo>
                      <a:pt x="334" y="77"/>
                    </a:lnTo>
                    <a:lnTo>
                      <a:pt x="334" y="83"/>
                    </a:lnTo>
                    <a:lnTo>
                      <a:pt x="334" y="122"/>
                    </a:lnTo>
                    <a:lnTo>
                      <a:pt x="334" y="132"/>
                    </a:lnTo>
                    <a:lnTo>
                      <a:pt x="334" y="143"/>
                    </a:lnTo>
                    <a:lnTo>
                      <a:pt x="334" y="155"/>
                    </a:lnTo>
                    <a:lnTo>
                      <a:pt x="321" y="215"/>
                    </a:lnTo>
                    <a:lnTo>
                      <a:pt x="285" y="264"/>
                    </a:lnTo>
                    <a:lnTo>
                      <a:pt x="232" y="297"/>
                    </a:lnTo>
                    <a:lnTo>
                      <a:pt x="167" y="309"/>
                    </a:lnTo>
                    <a:close/>
                  </a:path>
                </a:pathLst>
              </a:custGeom>
              <a:noFill/>
              <a:ln w="63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0" name="未知"/>
              <p:cNvSpPr>
                <a:spLocks/>
              </p:cNvSpPr>
              <p:nvPr/>
            </p:nvSpPr>
            <p:spPr bwMode="auto">
              <a:xfrm>
                <a:off x="1075" y="51"/>
                <a:ext cx="174" cy="174"/>
              </a:xfrm>
              <a:custGeom>
                <a:avLst/>
                <a:gdLst>
                  <a:gd name="T0" fmla="*/ 0 w 434"/>
                  <a:gd name="T1" fmla="*/ 0 h 434"/>
                  <a:gd name="T2" fmla="*/ 0 w 434"/>
                  <a:gd name="T3" fmla="*/ 0 h 434"/>
                  <a:gd name="T4" fmla="*/ 0 w 434"/>
                  <a:gd name="T5" fmla="*/ 0 h 434"/>
                  <a:gd name="T6" fmla="*/ 0 w 434"/>
                  <a:gd name="T7" fmla="*/ 0 h 434"/>
                  <a:gd name="T8" fmla="*/ 0 w 434"/>
                  <a:gd name="T9" fmla="*/ 0 h 434"/>
                  <a:gd name="T10" fmla="*/ 0 w 434"/>
                  <a:gd name="T11" fmla="*/ 0 h 434"/>
                  <a:gd name="T12" fmla="*/ 0 w 434"/>
                  <a:gd name="T13" fmla="*/ 0 h 434"/>
                  <a:gd name="T14" fmla="*/ 0 w 434"/>
                  <a:gd name="T15" fmla="*/ 0 h 434"/>
                  <a:gd name="T16" fmla="*/ 0 w 434"/>
                  <a:gd name="T17" fmla="*/ 0 h 434"/>
                  <a:gd name="T18" fmla="*/ 0 w 434"/>
                  <a:gd name="T19" fmla="*/ 0 h 434"/>
                  <a:gd name="T20" fmla="*/ 0 w 434"/>
                  <a:gd name="T21" fmla="*/ 0 h 434"/>
                  <a:gd name="T22" fmla="*/ 0 w 434"/>
                  <a:gd name="T23" fmla="*/ 0 h 434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434" h="434">
                    <a:moveTo>
                      <a:pt x="392" y="220"/>
                    </a:moveTo>
                    <a:lnTo>
                      <a:pt x="434" y="434"/>
                    </a:lnTo>
                    <a:lnTo>
                      <a:pt x="392" y="220"/>
                    </a:lnTo>
                    <a:lnTo>
                      <a:pt x="94" y="220"/>
                    </a:lnTo>
                    <a:lnTo>
                      <a:pt x="91" y="220"/>
                    </a:lnTo>
                    <a:lnTo>
                      <a:pt x="59" y="255"/>
                    </a:lnTo>
                    <a:lnTo>
                      <a:pt x="0" y="0"/>
                    </a:lnTo>
                    <a:lnTo>
                      <a:pt x="59" y="255"/>
                    </a:lnTo>
                    <a:lnTo>
                      <a:pt x="59" y="258"/>
                    </a:lnTo>
                    <a:lnTo>
                      <a:pt x="94" y="290"/>
                    </a:lnTo>
                    <a:lnTo>
                      <a:pt x="322" y="290"/>
                    </a:lnTo>
                    <a:lnTo>
                      <a:pt x="392" y="220"/>
                    </a:lnTo>
                    <a:close/>
                  </a:path>
                </a:pathLst>
              </a:custGeom>
              <a:blipFill dpi="0" rotWithShape="0">
                <a:blip r:embed="rId18"/>
                <a:srcRect/>
                <a:stretch>
                  <a:fillRect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1" name="未知"/>
              <p:cNvSpPr>
                <a:spLocks/>
              </p:cNvSpPr>
              <p:nvPr/>
            </p:nvSpPr>
            <p:spPr bwMode="auto">
              <a:xfrm>
                <a:off x="1147" y="123"/>
                <a:ext cx="132" cy="132"/>
              </a:xfrm>
              <a:custGeom>
                <a:avLst/>
                <a:gdLst>
                  <a:gd name="T0" fmla="*/ 0 w 331"/>
                  <a:gd name="T1" fmla="*/ 0 h 331"/>
                  <a:gd name="T2" fmla="*/ 0 w 331"/>
                  <a:gd name="T3" fmla="*/ 0 h 331"/>
                  <a:gd name="T4" fmla="*/ 0 w 331"/>
                  <a:gd name="T5" fmla="*/ 0 h 331"/>
                  <a:gd name="T6" fmla="*/ 0 w 331"/>
                  <a:gd name="T7" fmla="*/ 0 h 331"/>
                  <a:gd name="T8" fmla="*/ 0 w 331"/>
                  <a:gd name="T9" fmla="*/ 0 h 331"/>
                  <a:gd name="T10" fmla="*/ 0 w 331"/>
                  <a:gd name="T11" fmla="*/ 0 h 331"/>
                  <a:gd name="T12" fmla="*/ 0 w 331"/>
                  <a:gd name="T13" fmla="*/ 0 h 331"/>
                  <a:gd name="T14" fmla="*/ 0 w 331"/>
                  <a:gd name="T15" fmla="*/ 0 h 331"/>
                  <a:gd name="T16" fmla="*/ 0 w 331"/>
                  <a:gd name="T17" fmla="*/ 0 h 331"/>
                  <a:gd name="T18" fmla="*/ 0 w 331"/>
                  <a:gd name="T19" fmla="*/ 0 h 331"/>
                  <a:gd name="T20" fmla="*/ 0 w 331"/>
                  <a:gd name="T21" fmla="*/ 0 h 331"/>
                  <a:gd name="T22" fmla="*/ 0 w 331"/>
                  <a:gd name="T23" fmla="*/ 0 h 331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331" h="331">
                    <a:moveTo>
                      <a:pt x="240" y="111"/>
                    </a:moveTo>
                    <a:lnTo>
                      <a:pt x="272" y="76"/>
                    </a:lnTo>
                    <a:lnTo>
                      <a:pt x="331" y="331"/>
                    </a:lnTo>
                    <a:lnTo>
                      <a:pt x="272" y="76"/>
                    </a:lnTo>
                    <a:lnTo>
                      <a:pt x="272" y="73"/>
                    </a:lnTo>
                    <a:lnTo>
                      <a:pt x="237" y="41"/>
                    </a:lnTo>
                    <a:lnTo>
                      <a:pt x="213" y="41"/>
                    </a:lnTo>
                    <a:lnTo>
                      <a:pt x="143" y="111"/>
                    </a:lnTo>
                    <a:lnTo>
                      <a:pt x="0" y="0"/>
                    </a:lnTo>
                    <a:lnTo>
                      <a:pt x="143" y="111"/>
                    </a:lnTo>
                    <a:lnTo>
                      <a:pt x="237" y="111"/>
                    </a:lnTo>
                    <a:lnTo>
                      <a:pt x="240" y="111"/>
                    </a:lnTo>
                    <a:close/>
                  </a:path>
                </a:pathLst>
              </a:custGeom>
              <a:blipFill dpi="0" rotWithShape="0">
                <a:blip r:embed="rId19"/>
                <a:srcRect/>
                <a:stretch>
                  <a:fillRect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2" name="未知"/>
              <p:cNvSpPr>
                <a:spLocks/>
              </p:cNvSpPr>
              <p:nvPr/>
            </p:nvSpPr>
            <p:spPr bwMode="auto">
              <a:xfrm>
                <a:off x="1099" y="139"/>
                <a:ext cx="157" cy="28"/>
              </a:xfrm>
              <a:custGeom>
                <a:avLst/>
                <a:gdLst>
                  <a:gd name="T0" fmla="*/ 0 w 392"/>
                  <a:gd name="T1" fmla="*/ 0 h 70"/>
                  <a:gd name="T2" fmla="*/ 0 w 392"/>
                  <a:gd name="T3" fmla="*/ 0 h 70"/>
                  <a:gd name="T4" fmla="*/ 0 w 392"/>
                  <a:gd name="T5" fmla="*/ 0 h 70"/>
                  <a:gd name="T6" fmla="*/ 0 w 392"/>
                  <a:gd name="T7" fmla="*/ 0 h 70"/>
                  <a:gd name="T8" fmla="*/ 0 w 392"/>
                  <a:gd name="T9" fmla="*/ 0 h 70"/>
                  <a:gd name="T10" fmla="*/ 0 w 392"/>
                  <a:gd name="T11" fmla="*/ 0 h 70"/>
                  <a:gd name="T12" fmla="*/ 0 w 392"/>
                  <a:gd name="T13" fmla="*/ 0 h 70"/>
                  <a:gd name="T14" fmla="*/ 0 w 392"/>
                  <a:gd name="T15" fmla="*/ 0 h 70"/>
                  <a:gd name="T16" fmla="*/ 0 w 392"/>
                  <a:gd name="T17" fmla="*/ 0 h 70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392" h="70">
                    <a:moveTo>
                      <a:pt x="35" y="70"/>
                    </a:moveTo>
                    <a:lnTo>
                      <a:pt x="0" y="35"/>
                    </a:lnTo>
                    <a:lnTo>
                      <a:pt x="0" y="32"/>
                    </a:lnTo>
                    <a:lnTo>
                      <a:pt x="35" y="0"/>
                    </a:lnTo>
                    <a:lnTo>
                      <a:pt x="357" y="0"/>
                    </a:lnTo>
                    <a:lnTo>
                      <a:pt x="392" y="35"/>
                    </a:lnTo>
                    <a:lnTo>
                      <a:pt x="392" y="38"/>
                    </a:lnTo>
                    <a:lnTo>
                      <a:pt x="357" y="70"/>
                    </a:lnTo>
                    <a:lnTo>
                      <a:pt x="35" y="70"/>
                    </a:lnTo>
                    <a:close/>
                  </a:path>
                </a:pathLst>
              </a:custGeom>
              <a:noFill/>
              <a:ln w="63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3" name="未知"/>
              <p:cNvSpPr>
                <a:spLocks/>
              </p:cNvSpPr>
              <p:nvPr/>
            </p:nvSpPr>
            <p:spPr bwMode="auto">
              <a:xfrm>
                <a:off x="1226" y="79"/>
                <a:ext cx="194" cy="30"/>
              </a:xfrm>
              <a:custGeom>
                <a:avLst/>
                <a:gdLst>
                  <a:gd name="T0" fmla="*/ 0 w 485"/>
                  <a:gd name="T1" fmla="*/ 0 h 74"/>
                  <a:gd name="T2" fmla="*/ 0 w 485"/>
                  <a:gd name="T3" fmla="*/ 0 h 74"/>
                  <a:gd name="T4" fmla="*/ 0 w 485"/>
                  <a:gd name="T5" fmla="*/ 0 h 74"/>
                  <a:gd name="T6" fmla="*/ 0 w 485"/>
                  <a:gd name="T7" fmla="*/ 0 h 74"/>
                  <a:gd name="T8" fmla="*/ 0 w 485"/>
                  <a:gd name="T9" fmla="*/ 0 h 74"/>
                  <a:gd name="T10" fmla="*/ 0 w 485"/>
                  <a:gd name="T11" fmla="*/ 0 h 74"/>
                  <a:gd name="T12" fmla="*/ 0 w 485"/>
                  <a:gd name="T13" fmla="*/ 0 h 74"/>
                  <a:gd name="T14" fmla="*/ 0 w 485"/>
                  <a:gd name="T15" fmla="*/ 0 h 74"/>
                  <a:gd name="T16" fmla="*/ 0 w 485"/>
                  <a:gd name="T17" fmla="*/ 0 h 74"/>
                  <a:gd name="T18" fmla="*/ 0 w 485"/>
                  <a:gd name="T19" fmla="*/ 0 h 74"/>
                  <a:gd name="T20" fmla="*/ 0 w 485"/>
                  <a:gd name="T21" fmla="*/ 0 h 74"/>
                  <a:gd name="T22" fmla="*/ 0 w 485"/>
                  <a:gd name="T23" fmla="*/ 0 h 74"/>
                  <a:gd name="T24" fmla="*/ 0 w 485"/>
                  <a:gd name="T25" fmla="*/ 0 h 74"/>
                  <a:gd name="T26" fmla="*/ 0 w 485"/>
                  <a:gd name="T27" fmla="*/ 0 h 74"/>
                  <a:gd name="T28" fmla="*/ 0 w 485"/>
                  <a:gd name="T29" fmla="*/ 0 h 74"/>
                  <a:gd name="T30" fmla="*/ 0 w 485"/>
                  <a:gd name="T31" fmla="*/ 0 h 74"/>
                  <a:gd name="T32" fmla="*/ 0 w 485"/>
                  <a:gd name="T33" fmla="*/ 0 h 74"/>
                  <a:gd name="T34" fmla="*/ 0 w 485"/>
                  <a:gd name="T35" fmla="*/ 0 h 74"/>
                  <a:gd name="T36" fmla="*/ 0 w 485"/>
                  <a:gd name="T37" fmla="*/ 0 h 74"/>
                  <a:gd name="T38" fmla="*/ 0 w 485"/>
                  <a:gd name="T39" fmla="*/ 0 h 74"/>
                  <a:gd name="T40" fmla="*/ 0 w 485"/>
                  <a:gd name="T41" fmla="*/ 0 h 74"/>
                  <a:gd name="T42" fmla="*/ 0 w 485"/>
                  <a:gd name="T43" fmla="*/ 0 h 74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0" t="0" r="r" b="b"/>
                <a:pathLst>
                  <a:path w="485" h="74">
                    <a:moveTo>
                      <a:pt x="424" y="1"/>
                    </a:moveTo>
                    <a:lnTo>
                      <a:pt x="484" y="11"/>
                    </a:lnTo>
                    <a:lnTo>
                      <a:pt x="485" y="13"/>
                    </a:lnTo>
                    <a:lnTo>
                      <a:pt x="484" y="15"/>
                    </a:lnTo>
                    <a:lnTo>
                      <a:pt x="429" y="39"/>
                    </a:lnTo>
                    <a:lnTo>
                      <a:pt x="361" y="52"/>
                    </a:lnTo>
                    <a:lnTo>
                      <a:pt x="290" y="61"/>
                    </a:lnTo>
                    <a:lnTo>
                      <a:pt x="212" y="67"/>
                    </a:lnTo>
                    <a:lnTo>
                      <a:pt x="148" y="71"/>
                    </a:lnTo>
                    <a:lnTo>
                      <a:pt x="87" y="74"/>
                    </a:lnTo>
                    <a:lnTo>
                      <a:pt x="53" y="74"/>
                    </a:lnTo>
                    <a:lnTo>
                      <a:pt x="38" y="74"/>
                    </a:lnTo>
                    <a:lnTo>
                      <a:pt x="0" y="69"/>
                    </a:lnTo>
                    <a:lnTo>
                      <a:pt x="1" y="66"/>
                    </a:lnTo>
                    <a:lnTo>
                      <a:pt x="66" y="47"/>
                    </a:lnTo>
                    <a:lnTo>
                      <a:pt x="143" y="33"/>
                    </a:lnTo>
                    <a:lnTo>
                      <a:pt x="207" y="22"/>
                    </a:lnTo>
                    <a:lnTo>
                      <a:pt x="267" y="13"/>
                    </a:lnTo>
                    <a:lnTo>
                      <a:pt x="329" y="5"/>
                    </a:lnTo>
                    <a:lnTo>
                      <a:pt x="392" y="1"/>
                    </a:lnTo>
                    <a:lnTo>
                      <a:pt x="414" y="0"/>
                    </a:lnTo>
                    <a:lnTo>
                      <a:pt x="424" y="1"/>
                    </a:lnTo>
                    <a:close/>
                  </a:path>
                </a:pathLst>
              </a:custGeom>
              <a:solidFill>
                <a:srgbClr val="F1B16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grpSp>
        <p:nvGrpSpPr>
          <p:cNvPr id="754" name="Group 264"/>
          <p:cNvGrpSpPr>
            <a:grpSpLocks/>
          </p:cNvGrpSpPr>
          <p:nvPr/>
        </p:nvGrpSpPr>
        <p:grpSpPr bwMode="auto">
          <a:xfrm>
            <a:off x="6423026" y="1112364"/>
            <a:ext cx="3228975" cy="3524249"/>
            <a:chOff x="0" y="0"/>
            <a:chExt cx="2034" cy="2220"/>
          </a:xfrm>
        </p:grpSpPr>
        <p:sp>
          <p:nvSpPr>
            <p:cNvPr id="755" name="Text Box 265"/>
            <p:cNvSpPr txBox="1">
              <a:spLocks noChangeArrowheads="1"/>
            </p:cNvSpPr>
            <p:nvPr/>
          </p:nvSpPr>
          <p:spPr bwMode="auto">
            <a:xfrm>
              <a:off x="1331" y="218"/>
              <a:ext cx="271" cy="2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1pPr>
              <a:lvl2pPr marL="742950" indent="-28575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2pPr>
              <a:lvl3pPr marL="11430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3pPr>
              <a:lvl4pPr marL="16002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4pPr>
              <a:lvl5pPr marL="20574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9pPr>
            </a:lstStyle>
            <a:p>
              <a:pPr algn="l" eaLnBrk="1" hangingPunct="1">
                <a:lnSpc>
                  <a:spcPct val="64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None/>
              </a:pPr>
              <a:r>
                <a:rPr lang="zh-CN" altLang="zh-CN" sz="1800" b="0" u="none">
                  <a:solidFill>
                    <a:srgbClr val="0000FF"/>
                  </a:solidFill>
                  <a:latin typeface="Verdana" panose="020B0604030504040204" pitchFamily="34" charset="0"/>
                  <a:ea typeface="宋体" panose="02010600030101010101" pitchFamily="2" charset="-122"/>
                </a:rPr>
                <a:t>g</a:t>
              </a:r>
              <a:r>
                <a:rPr lang="zh-CN" altLang="zh-CN" sz="1800" b="0" u="none" baseline="-25000">
                  <a:solidFill>
                    <a:srgbClr val="0000FF"/>
                  </a:solidFill>
                  <a:latin typeface="Verdana" panose="020B0604030504040204" pitchFamily="34" charset="0"/>
                  <a:ea typeface="宋体" panose="02010600030101010101" pitchFamily="2" charset="-122"/>
                </a:rPr>
                <a:t>1</a:t>
              </a:r>
            </a:p>
          </p:txBody>
        </p:sp>
        <p:sp>
          <p:nvSpPr>
            <p:cNvPr id="756" name="Text Box 266"/>
            <p:cNvSpPr txBox="1">
              <a:spLocks noChangeArrowheads="1"/>
            </p:cNvSpPr>
            <p:nvPr/>
          </p:nvSpPr>
          <p:spPr bwMode="auto">
            <a:xfrm>
              <a:off x="871" y="653"/>
              <a:ext cx="182" cy="2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1pPr>
              <a:lvl2pPr marL="742950" indent="-28575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2pPr>
              <a:lvl3pPr marL="11430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3pPr>
              <a:lvl4pPr marL="16002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4pPr>
              <a:lvl5pPr marL="20574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9pPr>
            </a:lstStyle>
            <a:p>
              <a:pPr algn="l" eaLnBrk="1" hangingPunct="1">
                <a:lnSpc>
                  <a:spcPct val="64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None/>
              </a:pPr>
              <a:r>
                <a:rPr lang="zh-CN" altLang="zh-CN" sz="1800" b="0" u="none">
                  <a:solidFill>
                    <a:srgbClr val="0000FF"/>
                  </a:solidFill>
                  <a:latin typeface="Verdana" panose="020B0604030504040204" pitchFamily="34" charset="0"/>
                  <a:ea typeface="宋体" panose="02010600030101010101" pitchFamily="2" charset="-122"/>
                </a:rPr>
                <a:t>g</a:t>
              </a:r>
              <a:r>
                <a:rPr lang="zh-CN" altLang="zh-CN" sz="1800" b="0" u="none" baseline="-25000">
                  <a:solidFill>
                    <a:srgbClr val="0000FF"/>
                  </a:solidFill>
                  <a:latin typeface="Verdana" panose="020B0604030504040204" pitchFamily="34" charset="0"/>
                  <a:ea typeface="宋体" panose="02010600030101010101" pitchFamily="2" charset="-122"/>
                </a:rPr>
                <a:t>2</a:t>
              </a:r>
            </a:p>
          </p:txBody>
        </p:sp>
        <p:sp>
          <p:nvSpPr>
            <p:cNvPr id="757" name="Text Box 267"/>
            <p:cNvSpPr txBox="1">
              <a:spLocks noChangeArrowheads="1"/>
            </p:cNvSpPr>
            <p:nvPr/>
          </p:nvSpPr>
          <p:spPr bwMode="auto">
            <a:xfrm>
              <a:off x="1654" y="931"/>
              <a:ext cx="265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1pPr>
              <a:lvl2pPr marL="742950" indent="-28575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2pPr>
              <a:lvl3pPr marL="11430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3pPr>
              <a:lvl4pPr marL="16002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4pPr>
              <a:lvl5pPr marL="20574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9pPr>
            </a:lstStyle>
            <a:p>
              <a:pPr algn="l" eaLnBrk="1" hangingPunct="1">
                <a:lnSpc>
                  <a:spcPct val="64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None/>
              </a:pPr>
              <a:r>
                <a:rPr lang="zh-CN" altLang="zh-CN" sz="1800" b="0" u="none">
                  <a:solidFill>
                    <a:schemeClr val="accent2"/>
                  </a:solidFill>
                  <a:latin typeface="Verdana" panose="020B0604030504040204" pitchFamily="34" charset="0"/>
                  <a:ea typeface="宋体" panose="02010600030101010101" pitchFamily="2" charset="-122"/>
                </a:rPr>
                <a:t>p</a:t>
              </a:r>
              <a:r>
                <a:rPr lang="zh-CN" altLang="zh-CN" sz="1800" b="0" u="none" baseline="-25000">
                  <a:solidFill>
                    <a:schemeClr val="accent2"/>
                  </a:solidFill>
                  <a:latin typeface="Verdana" panose="020B0604030504040204" pitchFamily="34" charset="0"/>
                  <a:ea typeface="宋体" panose="02010600030101010101" pitchFamily="2" charset="-122"/>
                </a:rPr>
                <a:t>2</a:t>
              </a:r>
            </a:p>
          </p:txBody>
        </p:sp>
        <p:sp>
          <p:nvSpPr>
            <p:cNvPr id="758" name="Text Box 268"/>
            <p:cNvSpPr txBox="1">
              <a:spLocks noChangeArrowheads="1"/>
            </p:cNvSpPr>
            <p:nvPr/>
          </p:nvSpPr>
          <p:spPr bwMode="auto">
            <a:xfrm>
              <a:off x="455" y="1085"/>
              <a:ext cx="247" cy="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1pPr>
              <a:lvl2pPr marL="742950" indent="-28575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2pPr>
              <a:lvl3pPr marL="11430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3pPr>
              <a:lvl4pPr marL="16002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4pPr>
              <a:lvl5pPr marL="20574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9pPr>
            </a:lstStyle>
            <a:p>
              <a:pPr algn="l" eaLnBrk="1" hangingPunct="1">
                <a:lnSpc>
                  <a:spcPct val="64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None/>
              </a:pPr>
              <a:r>
                <a:rPr lang="zh-CN" altLang="zh-CN" sz="1800" b="0" u="none">
                  <a:solidFill>
                    <a:srgbClr val="0000FF"/>
                  </a:solidFill>
                  <a:latin typeface="Verdana" panose="020B0604030504040204" pitchFamily="34" charset="0"/>
                  <a:ea typeface="宋体" panose="02010600030101010101" pitchFamily="2" charset="-122"/>
                </a:rPr>
                <a:t>g</a:t>
              </a:r>
              <a:r>
                <a:rPr lang="zh-CN" altLang="zh-CN" sz="1800" b="0" u="none" baseline="-25000">
                  <a:solidFill>
                    <a:srgbClr val="0000FF"/>
                  </a:solidFill>
                  <a:latin typeface="Verdana" panose="020B0604030504040204" pitchFamily="34" charset="0"/>
                  <a:ea typeface="宋体" panose="02010600030101010101" pitchFamily="2" charset="-122"/>
                </a:rPr>
                <a:t>3</a:t>
              </a:r>
            </a:p>
          </p:txBody>
        </p:sp>
        <p:sp>
          <p:nvSpPr>
            <p:cNvPr id="759" name="Text Box 269"/>
            <p:cNvSpPr txBox="1">
              <a:spLocks noChangeArrowheads="1"/>
            </p:cNvSpPr>
            <p:nvPr/>
          </p:nvSpPr>
          <p:spPr bwMode="auto">
            <a:xfrm>
              <a:off x="1228" y="1329"/>
              <a:ext cx="233" cy="1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1pPr>
              <a:lvl2pPr marL="742950" indent="-28575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2pPr>
              <a:lvl3pPr marL="11430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3pPr>
              <a:lvl4pPr marL="16002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4pPr>
              <a:lvl5pPr marL="20574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9pPr>
            </a:lstStyle>
            <a:p>
              <a:pPr algn="l" eaLnBrk="1" hangingPunct="1">
                <a:lnSpc>
                  <a:spcPct val="64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None/>
              </a:pPr>
              <a:r>
                <a:rPr lang="zh-CN" altLang="zh-CN" sz="1800" b="0" u="none">
                  <a:solidFill>
                    <a:schemeClr val="accent2"/>
                  </a:solidFill>
                  <a:latin typeface="Verdana" panose="020B0604030504040204" pitchFamily="34" charset="0"/>
                  <a:ea typeface="宋体" panose="02010600030101010101" pitchFamily="2" charset="-122"/>
                </a:rPr>
                <a:t>p</a:t>
              </a:r>
              <a:r>
                <a:rPr lang="zh-CN" altLang="zh-CN" sz="1800" b="0" u="none" baseline="-25000">
                  <a:solidFill>
                    <a:schemeClr val="accent2"/>
                  </a:solidFill>
                  <a:latin typeface="Verdana" panose="020B0604030504040204" pitchFamily="34" charset="0"/>
                  <a:ea typeface="宋体" panose="02010600030101010101" pitchFamily="2" charset="-122"/>
                </a:rPr>
                <a:t>3</a:t>
              </a:r>
            </a:p>
          </p:txBody>
        </p:sp>
        <p:sp>
          <p:nvSpPr>
            <p:cNvPr id="760" name="Text Box 270"/>
            <p:cNvSpPr txBox="1">
              <a:spLocks noChangeArrowheads="1"/>
            </p:cNvSpPr>
            <p:nvPr/>
          </p:nvSpPr>
          <p:spPr bwMode="auto">
            <a:xfrm>
              <a:off x="0" y="1563"/>
              <a:ext cx="246" cy="1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1pPr>
              <a:lvl2pPr marL="742950" indent="-28575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2pPr>
              <a:lvl3pPr marL="11430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3pPr>
              <a:lvl4pPr marL="16002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4pPr>
              <a:lvl5pPr marL="20574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9pPr>
            </a:lstStyle>
            <a:p>
              <a:pPr algn="l" eaLnBrk="1" hangingPunct="1">
                <a:lnSpc>
                  <a:spcPct val="64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None/>
              </a:pPr>
              <a:r>
                <a:rPr lang="zh-CN" altLang="zh-CN" sz="1800" b="0" u="none">
                  <a:solidFill>
                    <a:srgbClr val="0000FF"/>
                  </a:solidFill>
                  <a:latin typeface="Verdana" panose="020B0604030504040204" pitchFamily="34" charset="0"/>
                  <a:ea typeface="宋体" panose="02010600030101010101" pitchFamily="2" charset="-122"/>
                </a:rPr>
                <a:t>g</a:t>
              </a:r>
              <a:r>
                <a:rPr lang="zh-CN" altLang="zh-CN" sz="1800" b="0" u="none" baseline="-25000">
                  <a:solidFill>
                    <a:srgbClr val="0000FF"/>
                  </a:solidFill>
                  <a:latin typeface="Verdana" panose="020B0604030504040204" pitchFamily="34" charset="0"/>
                  <a:ea typeface="宋体" panose="02010600030101010101" pitchFamily="2" charset="-122"/>
                </a:rPr>
                <a:t>4</a:t>
              </a:r>
            </a:p>
          </p:txBody>
        </p:sp>
        <p:sp>
          <p:nvSpPr>
            <p:cNvPr id="761" name="Text Box 271"/>
            <p:cNvSpPr txBox="1">
              <a:spLocks noChangeArrowheads="1"/>
            </p:cNvSpPr>
            <p:nvPr/>
          </p:nvSpPr>
          <p:spPr bwMode="auto">
            <a:xfrm>
              <a:off x="791" y="1709"/>
              <a:ext cx="201" cy="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1pPr>
              <a:lvl2pPr marL="742950" indent="-28575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2pPr>
              <a:lvl3pPr marL="11430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3pPr>
              <a:lvl4pPr marL="16002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4pPr>
              <a:lvl5pPr marL="20574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9pPr>
            </a:lstStyle>
            <a:p>
              <a:pPr algn="l" eaLnBrk="1" hangingPunct="1">
                <a:lnSpc>
                  <a:spcPct val="64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None/>
              </a:pPr>
              <a:r>
                <a:rPr lang="zh-CN" altLang="zh-CN" sz="1800" b="0" u="none">
                  <a:solidFill>
                    <a:schemeClr val="accent2"/>
                  </a:solidFill>
                  <a:latin typeface="Verdana" panose="020B0604030504040204" pitchFamily="34" charset="0"/>
                  <a:ea typeface="宋体" panose="02010600030101010101" pitchFamily="2" charset="-122"/>
                </a:rPr>
                <a:t>p</a:t>
              </a:r>
              <a:r>
                <a:rPr lang="zh-CN" altLang="zh-CN" sz="1800" b="0" u="none" baseline="-25000">
                  <a:solidFill>
                    <a:schemeClr val="accent2"/>
                  </a:solidFill>
                  <a:latin typeface="Verdana" panose="020B0604030504040204" pitchFamily="34" charset="0"/>
                  <a:ea typeface="宋体" panose="02010600030101010101" pitchFamily="2" charset="-122"/>
                </a:rPr>
                <a:t>4</a:t>
              </a:r>
            </a:p>
          </p:txBody>
        </p:sp>
        <p:sp>
          <p:nvSpPr>
            <p:cNvPr id="762" name="Text Box 272"/>
            <p:cNvSpPr txBox="1">
              <a:spLocks noChangeArrowheads="1"/>
            </p:cNvSpPr>
            <p:nvPr/>
          </p:nvSpPr>
          <p:spPr bwMode="auto">
            <a:xfrm>
              <a:off x="33" y="2036"/>
              <a:ext cx="289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1pPr>
              <a:lvl2pPr marL="742950" indent="-28575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2pPr>
              <a:lvl3pPr marL="11430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3pPr>
              <a:lvl4pPr marL="16002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4pPr>
              <a:lvl5pPr marL="20574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9pPr>
            </a:lstStyle>
            <a:p>
              <a:pPr algn="l" eaLnBrk="1" hangingPunct="1">
                <a:lnSpc>
                  <a:spcPct val="64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None/>
              </a:pPr>
              <a:r>
                <a:rPr lang="zh-CN" altLang="zh-CN" sz="1800" b="0" u="none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rPr>
                <a:t>G</a:t>
              </a:r>
              <a:r>
                <a:rPr lang="zh-CN" altLang="zh-CN" sz="1800" b="0" u="none" baseline="50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rPr>
                <a:t>*</a:t>
              </a:r>
            </a:p>
          </p:txBody>
        </p:sp>
        <p:sp>
          <p:nvSpPr>
            <p:cNvPr id="763" name="未知"/>
            <p:cNvSpPr>
              <a:spLocks/>
            </p:cNvSpPr>
            <p:nvPr/>
          </p:nvSpPr>
          <p:spPr bwMode="auto">
            <a:xfrm>
              <a:off x="236" y="166"/>
              <a:ext cx="1745" cy="1745"/>
            </a:xfrm>
            <a:custGeom>
              <a:avLst/>
              <a:gdLst>
                <a:gd name="T0" fmla="*/ 0 w 4363"/>
                <a:gd name="T1" fmla="*/ 0 h 4363"/>
                <a:gd name="T2" fmla="*/ 0 w 4363"/>
                <a:gd name="T3" fmla="*/ 0 h 4363"/>
                <a:gd name="T4" fmla="*/ 0 w 4363"/>
                <a:gd name="T5" fmla="*/ 0 h 4363"/>
                <a:gd name="T6" fmla="*/ 0 w 4363"/>
                <a:gd name="T7" fmla="*/ 0 h 4363"/>
                <a:gd name="T8" fmla="*/ 0 w 4363"/>
                <a:gd name="T9" fmla="*/ 0 h 4363"/>
                <a:gd name="T10" fmla="*/ 0 w 4363"/>
                <a:gd name="T11" fmla="*/ 0 h 4363"/>
                <a:gd name="T12" fmla="*/ 0 w 4363"/>
                <a:gd name="T13" fmla="*/ 0 h 4363"/>
                <a:gd name="T14" fmla="*/ 0 w 4363"/>
                <a:gd name="T15" fmla="*/ 0 h 4363"/>
                <a:gd name="T16" fmla="*/ 0 w 4363"/>
                <a:gd name="T17" fmla="*/ 0 h 4363"/>
                <a:gd name="T18" fmla="*/ 0 w 4363"/>
                <a:gd name="T19" fmla="*/ 0 h 4363"/>
                <a:gd name="T20" fmla="*/ 0 w 4363"/>
                <a:gd name="T21" fmla="*/ 0 h 4363"/>
                <a:gd name="T22" fmla="*/ 0 w 4363"/>
                <a:gd name="T23" fmla="*/ 0 h 4363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4363" h="4363">
                  <a:moveTo>
                    <a:pt x="4340" y="179"/>
                  </a:moveTo>
                  <a:lnTo>
                    <a:pt x="4363" y="4363"/>
                  </a:lnTo>
                  <a:lnTo>
                    <a:pt x="4340" y="179"/>
                  </a:lnTo>
                  <a:lnTo>
                    <a:pt x="4300" y="129"/>
                  </a:lnTo>
                  <a:lnTo>
                    <a:pt x="4252" y="91"/>
                  </a:lnTo>
                  <a:lnTo>
                    <a:pt x="4193" y="69"/>
                  </a:lnTo>
                  <a:lnTo>
                    <a:pt x="4186" y="69"/>
                  </a:lnTo>
                  <a:lnTo>
                    <a:pt x="34" y="4206"/>
                  </a:lnTo>
                  <a:lnTo>
                    <a:pt x="0" y="0"/>
                  </a:lnTo>
                  <a:lnTo>
                    <a:pt x="34" y="4206"/>
                  </a:lnTo>
                  <a:lnTo>
                    <a:pt x="174" y="4346"/>
                  </a:lnTo>
                  <a:lnTo>
                    <a:pt x="4340" y="179"/>
                  </a:lnTo>
                  <a:close/>
                </a:path>
              </a:pathLst>
            </a:custGeom>
            <a:blipFill dpi="0" rotWithShape="0">
              <a:blip r:embed="rId20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64" name="未知"/>
            <p:cNvSpPr>
              <a:spLocks/>
            </p:cNvSpPr>
            <p:nvPr/>
          </p:nvSpPr>
          <p:spPr bwMode="auto">
            <a:xfrm>
              <a:off x="298" y="229"/>
              <a:ext cx="1710" cy="1709"/>
            </a:xfrm>
            <a:custGeom>
              <a:avLst/>
              <a:gdLst>
                <a:gd name="T0" fmla="*/ 0 w 4274"/>
                <a:gd name="T1" fmla="*/ 0 h 4274"/>
                <a:gd name="T2" fmla="*/ 0 w 4274"/>
                <a:gd name="T3" fmla="*/ 0 h 4274"/>
                <a:gd name="T4" fmla="*/ 0 w 4274"/>
                <a:gd name="T5" fmla="*/ 0 h 4274"/>
                <a:gd name="T6" fmla="*/ 0 w 4274"/>
                <a:gd name="T7" fmla="*/ 0 h 4274"/>
                <a:gd name="T8" fmla="*/ 0 w 4274"/>
                <a:gd name="T9" fmla="*/ 0 h 4274"/>
                <a:gd name="T10" fmla="*/ 0 w 4274"/>
                <a:gd name="T11" fmla="*/ 0 h 4274"/>
                <a:gd name="T12" fmla="*/ 0 w 4274"/>
                <a:gd name="T13" fmla="*/ 0 h 4274"/>
                <a:gd name="T14" fmla="*/ 0 w 4274"/>
                <a:gd name="T15" fmla="*/ 0 h 4274"/>
                <a:gd name="T16" fmla="*/ 0 w 4274"/>
                <a:gd name="T17" fmla="*/ 0 h 4274"/>
                <a:gd name="T18" fmla="*/ 0 w 4274"/>
                <a:gd name="T19" fmla="*/ 0 h 4274"/>
                <a:gd name="T20" fmla="*/ 0 w 4274"/>
                <a:gd name="T21" fmla="*/ 0 h 4274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4274" h="4274">
                  <a:moveTo>
                    <a:pt x="4192" y="110"/>
                  </a:moveTo>
                  <a:lnTo>
                    <a:pt x="4203" y="79"/>
                  </a:lnTo>
                  <a:lnTo>
                    <a:pt x="4274" y="4274"/>
                  </a:lnTo>
                  <a:lnTo>
                    <a:pt x="4203" y="79"/>
                  </a:lnTo>
                  <a:lnTo>
                    <a:pt x="4202" y="73"/>
                  </a:lnTo>
                  <a:lnTo>
                    <a:pt x="4184" y="23"/>
                  </a:lnTo>
                  <a:lnTo>
                    <a:pt x="18" y="4190"/>
                  </a:lnTo>
                  <a:lnTo>
                    <a:pt x="0" y="0"/>
                  </a:lnTo>
                  <a:lnTo>
                    <a:pt x="18" y="4190"/>
                  </a:lnTo>
                  <a:lnTo>
                    <a:pt x="65" y="4237"/>
                  </a:lnTo>
                  <a:lnTo>
                    <a:pt x="4192" y="110"/>
                  </a:lnTo>
                  <a:close/>
                </a:path>
              </a:pathLst>
            </a:custGeom>
            <a:blipFill dpi="0" rotWithShape="0">
              <a:blip r:embed="rId21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65" name="未知"/>
            <p:cNvSpPr>
              <a:spLocks/>
            </p:cNvSpPr>
            <p:nvPr/>
          </p:nvSpPr>
          <p:spPr bwMode="auto">
            <a:xfrm>
              <a:off x="249" y="178"/>
              <a:ext cx="1730" cy="1729"/>
            </a:xfrm>
            <a:custGeom>
              <a:avLst/>
              <a:gdLst>
                <a:gd name="T0" fmla="*/ 0 w 4325"/>
                <a:gd name="T1" fmla="*/ 0 h 4324"/>
                <a:gd name="T2" fmla="*/ 0 w 4325"/>
                <a:gd name="T3" fmla="*/ 0 h 4324"/>
                <a:gd name="T4" fmla="*/ 0 w 4325"/>
                <a:gd name="T5" fmla="*/ 0 h 4324"/>
                <a:gd name="T6" fmla="*/ 0 w 4325"/>
                <a:gd name="T7" fmla="*/ 0 h 4324"/>
                <a:gd name="T8" fmla="*/ 0 w 4325"/>
                <a:gd name="T9" fmla="*/ 0 h 4324"/>
                <a:gd name="T10" fmla="*/ 0 w 4325"/>
                <a:gd name="T11" fmla="*/ 0 h 4324"/>
                <a:gd name="T12" fmla="*/ 0 w 4325"/>
                <a:gd name="T13" fmla="*/ 0 h 4324"/>
                <a:gd name="T14" fmla="*/ 0 w 4325"/>
                <a:gd name="T15" fmla="*/ 0 h 4324"/>
                <a:gd name="T16" fmla="*/ 0 w 4325"/>
                <a:gd name="T17" fmla="*/ 0 h 4324"/>
                <a:gd name="T18" fmla="*/ 0 w 4325"/>
                <a:gd name="T19" fmla="*/ 0 h 4324"/>
                <a:gd name="T20" fmla="*/ 0 w 4325"/>
                <a:gd name="T21" fmla="*/ 0 h 4324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4325" h="4324">
                  <a:moveTo>
                    <a:pt x="4266" y="60"/>
                  </a:moveTo>
                  <a:lnTo>
                    <a:pt x="4218" y="22"/>
                  </a:lnTo>
                  <a:lnTo>
                    <a:pt x="4159" y="0"/>
                  </a:lnTo>
                  <a:lnTo>
                    <a:pt x="4152" y="0"/>
                  </a:lnTo>
                  <a:lnTo>
                    <a:pt x="0" y="4137"/>
                  </a:lnTo>
                  <a:lnTo>
                    <a:pt x="187" y="4324"/>
                  </a:lnTo>
                  <a:lnTo>
                    <a:pt x="4314" y="197"/>
                  </a:lnTo>
                  <a:lnTo>
                    <a:pt x="4325" y="166"/>
                  </a:lnTo>
                  <a:lnTo>
                    <a:pt x="4324" y="160"/>
                  </a:lnTo>
                  <a:lnTo>
                    <a:pt x="4299" y="99"/>
                  </a:lnTo>
                  <a:lnTo>
                    <a:pt x="4266" y="60"/>
                  </a:lnTo>
                  <a:close/>
                </a:path>
              </a:pathLst>
            </a:custGeom>
            <a:noFill/>
            <a:ln w="635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66" name="未知"/>
            <p:cNvSpPr>
              <a:spLocks/>
            </p:cNvSpPr>
            <p:nvPr/>
          </p:nvSpPr>
          <p:spPr bwMode="auto">
            <a:xfrm>
              <a:off x="363" y="1483"/>
              <a:ext cx="14" cy="241"/>
            </a:xfrm>
            <a:custGeom>
              <a:avLst/>
              <a:gdLst>
                <a:gd name="T0" fmla="*/ 0 w 35"/>
                <a:gd name="T1" fmla="*/ 0 h 603"/>
                <a:gd name="T2" fmla="*/ 0 w 35"/>
                <a:gd name="T3" fmla="*/ 0 h 603"/>
                <a:gd name="T4" fmla="*/ 0 w 35"/>
                <a:gd name="T5" fmla="*/ 0 h 603"/>
                <a:gd name="T6" fmla="*/ 0 w 35"/>
                <a:gd name="T7" fmla="*/ 0 h 603"/>
                <a:gd name="T8" fmla="*/ 0 w 35"/>
                <a:gd name="T9" fmla="*/ 0 h 60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" h="603">
                  <a:moveTo>
                    <a:pt x="35" y="568"/>
                  </a:moveTo>
                  <a:lnTo>
                    <a:pt x="35" y="0"/>
                  </a:lnTo>
                  <a:lnTo>
                    <a:pt x="0" y="0"/>
                  </a:lnTo>
                  <a:lnTo>
                    <a:pt x="0" y="603"/>
                  </a:lnTo>
                  <a:lnTo>
                    <a:pt x="35" y="56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67" name="未知"/>
            <p:cNvSpPr>
              <a:spLocks/>
            </p:cNvSpPr>
            <p:nvPr/>
          </p:nvSpPr>
          <p:spPr bwMode="auto">
            <a:xfrm>
              <a:off x="377" y="1483"/>
              <a:ext cx="17" cy="227"/>
            </a:xfrm>
            <a:custGeom>
              <a:avLst/>
              <a:gdLst>
                <a:gd name="T0" fmla="*/ 0 w 41"/>
                <a:gd name="T1" fmla="*/ 0 h 568"/>
                <a:gd name="T2" fmla="*/ 0 w 41"/>
                <a:gd name="T3" fmla="*/ 0 h 568"/>
                <a:gd name="T4" fmla="*/ 0 w 41"/>
                <a:gd name="T5" fmla="*/ 0 h 568"/>
                <a:gd name="T6" fmla="*/ 0 w 41"/>
                <a:gd name="T7" fmla="*/ 0 h 568"/>
                <a:gd name="T8" fmla="*/ 0 w 41"/>
                <a:gd name="T9" fmla="*/ 0 h 5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1" h="568">
                  <a:moveTo>
                    <a:pt x="41" y="528"/>
                  </a:moveTo>
                  <a:lnTo>
                    <a:pt x="41" y="0"/>
                  </a:lnTo>
                  <a:lnTo>
                    <a:pt x="0" y="0"/>
                  </a:lnTo>
                  <a:lnTo>
                    <a:pt x="0" y="568"/>
                  </a:lnTo>
                  <a:lnTo>
                    <a:pt x="41" y="528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68" name="未知"/>
            <p:cNvSpPr>
              <a:spLocks/>
            </p:cNvSpPr>
            <p:nvPr/>
          </p:nvSpPr>
          <p:spPr bwMode="auto">
            <a:xfrm>
              <a:off x="394" y="1483"/>
              <a:ext cx="16" cy="211"/>
            </a:xfrm>
            <a:custGeom>
              <a:avLst/>
              <a:gdLst>
                <a:gd name="T0" fmla="*/ 0 w 40"/>
                <a:gd name="T1" fmla="*/ 0 h 529"/>
                <a:gd name="T2" fmla="*/ 0 w 40"/>
                <a:gd name="T3" fmla="*/ 0 h 529"/>
                <a:gd name="T4" fmla="*/ 0 w 40"/>
                <a:gd name="T5" fmla="*/ 0 h 529"/>
                <a:gd name="T6" fmla="*/ 0 w 40"/>
                <a:gd name="T7" fmla="*/ 0 h 529"/>
                <a:gd name="T8" fmla="*/ 0 w 40"/>
                <a:gd name="T9" fmla="*/ 0 h 5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" h="529">
                  <a:moveTo>
                    <a:pt x="40" y="489"/>
                  </a:moveTo>
                  <a:lnTo>
                    <a:pt x="40" y="0"/>
                  </a:lnTo>
                  <a:lnTo>
                    <a:pt x="0" y="1"/>
                  </a:lnTo>
                  <a:lnTo>
                    <a:pt x="0" y="529"/>
                  </a:lnTo>
                  <a:lnTo>
                    <a:pt x="40" y="48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69" name="未知"/>
            <p:cNvSpPr>
              <a:spLocks/>
            </p:cNvSpPr>
            <p:nvPr/>
          </p:nvSpPr>
          <p:spPr bwMode="auto">
            <a:xfrm>
              <a:off x="415" y="1483"/>
              <a:ext cx="0" cy="190"/>
            </a:xfrm>
            <a:custGeom>
              <a:avLst/>
              <a:gdLst>
                <a:gd name="T0" fmla="*/ 0 h 477"/>
                <a:gd name="T1" fmla="*/ 0 h 477"/>
                <a:gd name="T2" fmla="*/ 0 60000 65536"/>
                <a:gd name="T3" fmla="*/ 0 60000 65536"/>
              </a:gdLst>
              <a:ahLst/>
              <a:cxnLst>
                <a:cxn ang="T2">
                  <a:pos x="0" y="T0"/>
                </a:cxn>
                <a:cxn ang="T3">
                  <a:pos x="0" y="T1"/>
                </a:cxn>
              </a:cxnLst>
              <a:rect l="0" t="0" r="r" b="b"/>
              <a:pathLst>
                <a:path h="477">
                  <a:moveTo>
                    <a:pt x="0" y="0"/>
                  </a:moveTo>
                  <a:lnTo>
                    <a:pt x="0" y="477"/>
                  </a:lnTo>
                </a:path>
              </a:pathLst>
            </a:custGeom>
            <a:noFill/>
            <a:ln w="16471" cmpd="sng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70" name="未知"/>
            <p:cNvSpPr>
              <a:spLocks/>
            </p:cNvSpPr>
            <p:nvPr/>
          </p:nvSpPr>
          <p:spPr bwMode="auto">
            <a:xfrm>
              <a:off x="425" y="1483"/>
              <a:ext cx="0" cy="180"/>
            </a:xfrm>
            <a:custGeom>
              <a:avLst/>
              <a:gdLst>
                <a:gd name="T0" fmla="*/ 0 h 451"/>
                <a:gd name="T1" fmla="*/ 0 h 451"/>
                <a:gd name="T2" fmla="*/ 0 60000 65536"/>
                <a:gd name="T3" fmla="*/ 0 60000 65536"/>
              </a:gdLst>
              <a:ahLst/>
              <a:cxnLst>
                <a:cxn ang="T2">
                  <a:pos x="0" y="T0"/>
                </a:cxn>
                <a:cxn ang="T3">
                  <a:pos x="0" y="T1"/>
                </a:cxn>
              </a:cxnLst>
              <a:rect l="0" t="0" r="r" b="b"/>
              <a:pathLst>
                <a:path h="451">
                  <a:moveTo>
                    <a:pt x="0" y="0"/>
                  </a:moveTo>
                  <a:lnTo>
                    <a:pt x="0" y="451"/>
                  </a:lnTo>
                </a:path>
              </a:pathLst>
            </a:custGeom>
            <a:noFill/>
            <a:ln w="16471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71" name="未知"/>
            <p:cNvSpPr>
              <a:spLocks/>
            </p:cNvSpPr>
            <p:nvPr/>
          </p:nvSpPr>
          <p:spPr bwMode="auto">
            <a:xfrm>
              <a:off x="363" y="1483"/>
              <a:ext cx="65" cy="241"/>
            </a:xfrm>
            <a:custGeom>
              <a:avLst/>
              <a:gdLst>
                <a:gd name="T0" fmla="*/ 0 w 161"/>
                <a:gd name="T1" fmla="*/ 0 h 604"/>
                <a:gd name="T2" fmla="*/ 0 w 161"/>
                <a:gd name="T3" fmla="*/ 0 h 604"/>
                <a:gd name="T4" fmla="*/ 0 w 161"/>
                <a:gd name="T5" fmla="*/ 0 h 604"/>
                <a:gd name="T6" fmla="*/ 0 w 161"/>
                <a:gd name="T7" fmla="*/ 0 h 604"/>
                <a:gd name="T8" fmla="*/ 0 w 161"/>
                <a:gd name="T9" fmla="*/ 0 h 60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61" h="604">
                  <a:moveTo>
                    <a:pt x="161" y="0"/>
                  </a:moveTo>
                  <a:lnTo>
                    <a:pt x="161" y="445"/>
                  </a:lnTo>
                  <a:lnTo>
                    <a:pt x="0" y="604"/>
                  </a:lnTo>
                  <a:lnTo>
                    <a:pt x="0" y="1"/>
                  </a:lnTo>
                  <a:lnTo>
                    <a:pt x="161" y="0"/>
                  </a:lnTo>
                  <a:close/>
                </a:path>
              </a:pathLst>
            </a:custGeom>
            <a:noFill/>
            <a:ln w="635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72" name="未知"/>
            <p:cNvSpPr>
              <a:spLocks/>
            </p:cNvSpPr>
            <p:nvPr/>
          </p:nvSpPr>
          <p:spPr bwMode="auto">
            <a:xfrm>
              <a:off x="338" y="1638"/>
              <a:ext cx="109" cy="109"/>
            </a:xfrm>
            <a:custGeom>
              <a:avLst/>
              <a:gdLst>
                <a:gd name="T0" fmla="*/ 0 w 272"/>
                <a:gd name="T1" fmla="*/ 0 h 272"/>
                <a:gd name="T2" fmla="*/ 0 w 272"/>
                <a:gd name="T3" fmla="*/ 0 h 272"/>
                <a:gd name="T4" fmla="*/ 0 w 272"/>
                <a:gd name="T5" fmla="*/ 0 h 272"/>
                <a:gd name="T6" fmla="*/ 0 w 272"/>
                <a:gd name="T7" fmla="*/ 0 h 272"/>
                <a:gd name="T8" fmla="*/ 0 w 272"/>
                <a:gd name="T9" fmla="*/ 0 h 272"/>
                <a:gd name="T10" fmla="*/ 0 w 272"/>
                <a:gd name="T11" fmla="*/ 0 h 272"/>
                <a:gd name="T12" fmla="*/ 0 w 272"/>
                <a:gd name="T13" fmla="*/ 0 h 272"/>
                <a:gd name="T14" fmla="*/ 0 w 272"/>
                <a:gd name="T15" fmla="*/ 0 h 272"/>
                <a:gd name="T16" fmla="*/ 0 w 272"/>
                <a:gd name="T17" fmla="*/ 0 h 272"/>
                <a:gd name="T18" fmla="*/ 0 w 272"/>
                <a:gd name="T19" fmla="*/ 0 h 272"/>
                <a:gd name="T20" fmla="*/ 0 w 272"/>
                <a:gd name="T21" fmla="*/ 0 h 272"/>
                <a:gd name="T22" fmla="*/ 0 w 272"/>
                <a:gd name="T23" fmla="*/ 0 h 272"/>
                <a:gd name="T24" fmla="*/ 0 w 272"/>
                <a:gd name="T25" fmla="*/ 0 h 272"/>
                <a:gd name="T26" fmla="*/ 0 w 272"/>
                <a:gd name="T27" fmla="*/ 0 h 272"/>
                <a:gd name="T28" fmla="*/ 0 w 272"/>
                <a:gd name="T29" fmla="*/ 0 h 272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272" h="272">
                  <a:moveTo>
                    <a:pt x="54" y="248"/>
                  </a:moveTo>
                  <a:lnTo>
                    <a:pt x="247" y="59"/>
                  </a:lnTo>
                  <a:lnTo>
                    <a:pt x="248" y="53"/>
                  </a:lnTo>
                  <a:lnTo>
                    <a:pt x="272" y="272"/>
                  </a:lnTo>
                  <a:lnTo>
                    <a:pt x="248" y="53"/>
                  </a:lnTo>
                  <a:lnTo>
                    <a:pt x="248" y="51"/>
                  </a:lnTo>
                  <a:lnTo>
                    <a:pt x="234" y="39"/>
                  </a:lnTo>
                  <a:lnTo>
                    <a:pt x="232" y="39"/>
                  </a:lnTo>
                  <a:lnTo>
                    <a:pt x="50" y="210"/>
                  </a:lnTo>
                  <a:lnTo>
                    <a:pt x="39" y="234"/>
                  </a:lnTo>
                  <a:lnTo>
                    <a:pt x="0" y="0"/>
                  </a:lnTo>
                  <a:lnTo>
                    <a:pt x="39" y="234"/>
                  </a:lnTo>
                  <a:lnTo>
                    <a:pt x="39" y="236"/>
                  </a:lnTo>
                  <a:lnTo>
                    <a:pt x="53" y="248"/>
                  </a:lnTo>
                  <a:lnTo>
                    <a:pt x="54" y="248"/>
                  </a:lnTo>
                  <a:close/>
                </a:path>
              </a:pathLst>
            </a:custGeom>
            <a:blipFill dpi="0" rotWithShape="0">
              <a:blip r:embed="rId22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73" name="未知"/>
            <p:cNvSpPr>
              <a:spLocks/>
            </p:cNvSpPr>
            <p:nvPr/>
          </p:nvSpPr>
          <p:spPr bwMode="auto">
            <a:xfrm>
              <a:off x="352" y="1652"/>
              <a:ext cx="101" cy="101"/>
            </a:xfrm>
            <a:custGeom>
              <a:avLst/>
              <a:gdLst>
                <a:gd name="T0" fmla="*/ 0 w 252"/>
                <a:gd name="T1" fmla="*/ 0 h 252"/>
                <a:gd name="T2" fmla="*/ 0 w 252"/>
                <a:gd name="T3" fmla="*/ 0 h 252"/>
                <a:gd name="T4" fmla="*/ 0 w 252"/>
                <a:gd name="T5" fmla="*/ 0 h 252"/>
                <a:gd name="T6" fmla="*/ 0 w 252"/>
                <a:gd name="T7" fmla="*/ 0 h 252"/>
                <a:gd name="T8" fmla="*/ 0 w 252"/>
                <a:gd name="T9" fmla="*/ 0 h 252"/>
                <a:gd name="T10" fmla="*/ 0 w 252"/>
                <a:gd name="T11" fmla="*/ 0 h 252"/>
                <a:gd name="T12" fmla="*/ 0 w 252"/>
                <a:gd name="T13" fmla="*/ 0 h 252"/>
                <a:gd name="T14" fmla="*/ 0 w 252"/>
                <a:gd name="T15" fmla="*/ 0 h 252"/>
                <a:gd name="T16" fmla="*/ 0 w 252"/>
                <a:gd name="T17" fmla="*/ 0 h 25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52" h="252">
                  <a:moveTo>
                    <a:pt x="25" y="212"/>
                  </a:moveTo>
                  <a:lnTo>
                    <a:pt x="202" y="41"/>
                  </a:lnTo>
                  <a:lnTo>
                    <a:pt x="212" y="24"/>
                  </a:lnTo>
                  <a:lnTo>
                    <a:pt x="252" y="252"/>
                  </a:lnTo>
                  <a:lnTo>
                    <a:pt x="212" y="24"/>
                  </a:lnTo>
                  <a:lnTo>
                    <a:pt x="24" y="212"/>
                  </a:lnTo>
                  <a:lnTo>
                    <a:pt x="0" y="0"/>
                  </a:lnTo>
                  <a:lnTo>
                    <a:pt x="24" y="212"/>
                  </a:lnTo>
                  <a:lnTo>
                    <a:pt x="25" y="212"/>
                  </a:lnTo>
                  <a:close/>
                </a:path>
              </a:pathLst>
            </a:custGeom>
            <a:blipFill dpi="0" rotWithShape="0">
              <a:blip r:embed="rId23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74" name="未知"/>
            <p:cNvSpPr>
              <a:spLocks/>
            </p:cNvSpPr>
            <p:nvPr/>
          </p:nvSpPr>
          <p:spPr bwMode="auto">
            <a:xfrm>
              <a:off x="354" y="1653"/>
              <a:ext cx="83" cy="84"/>
            </a:xfrm>
            <a:custGeom>
              <a:avLst/>
              <a:gdLst>
                <a:gd name="T0" fmla="*/ 0 w 209"/>
                <a:gd name="T1" fmla="*/ 0 h 209"/>
                <a:gd name="T2" fmla="*/ 0 w 209"/>
                <a:gd name="T3" fmla="*/ 0 h 209"/>
                <a:gd name="T4" fmla="*/ 0 w 209"/>
                <a:gd name="T5" fmla="*/ 0 h 209"/>
                <a:gd name="T6" fmla="*/ 0 w 209"/>
                <a:gd name="T7" fmla="*/ 0 h 209"/>
                <a:gd name="T8" fmla="*/ 0 w 209"/>
                <a:gd name="T9" fmla="*/ 0 h 209"/>
                <a:gd name="T10" fmla="*/ 0 w 209"/>
                <a:gd name="T11" fmla="*/ 0 h 209"/>
                <a:gd name="T12" fmla="*/ 0 w 209"/>
                <a:gd name="T13" fmla="*/ 0 h 209"/>
                <a:gd name="T14" fmla="*/ 0 w 209"/>
                <a:gd name="T15" fmla="*/ 0 h 209"/>
                <a:gd name="T16" fmla="*/ 0 w 209"/>
                <a:gd name="T17" fmla="*/ 0 h 209"/>
                <a:gd name="T18" fmla="*/ 0 w 209"/>
                <a:gd name="T19" fmla="*/ 0 h 209"/>
                <a:gd name="T20" fmla="*/ 0 w 209"/>
                <a:gd name="T21" fmla="*/ 0 h 20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209" h="209">
                  <a:moveTo>
                    <a:pt x="198" y="37"/>
                  </a:moveTo>
                  <a:lnTo>
                    <a:pt x="209" y="14"/>
                  </a:lnTo>
                  <a:lnTo>
                    <a:pt x="209" y="12"/>
                  </a:lnTo>
                  <a:lnTo>
                    <a:pt x="195" y="0"/>
                  </a:lnTo>
                  <a:lnTo>
                    <a:pt x="193" y="0"/>
                  </a:lnTo>
                  <a:lnTo>
                    <a:pt x="11" y="171"/>
                  </a:lnTo>
                  <a:lnTo>
                    <a:pt x="0" y="195"/>
                  </a:lnTo>
                  <a:lnTo>
                    <a:pt x="0" y="197"/>
                  </a:lnTo>
                  <a:lnTo>
                    <a:pt x="14" y="209"/>
                  </a:lnTo>
                  <a:lnTo>
                    <a:pt x="15" y="209"/>
                  </a:lnTo>
                  <a:lnTo>
                    <a:pt x="198" y="37"/>
                  </a:lnTo>
                  <a:close/>
                </a:path>
              </a:pathLst>
            </a:custGeom>
            <a:noFill/>
            <a:ln w="635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75" name="未知"/>
            <p:cNvSpPr>
              <a:spLocks/>
            </p:cNvSpPr>
            <p:nvPr/>
          </p:nvSpPr>
          <p:spPr bwMode="auto">
            <a:xfrm>
              <a:off x="1488" y="709"/>
              <a:ext cx="19" cy="19"/>
            </a:xfrm>
            <a:custGeom>
              <a:avLst/>
              <a:gdLst>
                <a:gd name="T0" fmla="*/ 0 w 47"/>
                <a:gd name="T1" fmla="*/ 0 h 47"/>
                <a:gd name="T2" fmla="*/ 0 w 47"/>
                <a:gd name="T3" fmla="*/ 0 h 47"/>
                <a:gd name="T4" fmla="*/ 0 w 47"/>
                <a:gd name="T5" fmla="*/ 0 h 47"/>
                <a:gd name="T6" fmla="*/ 0 w 47"/>
                <a:gd name="T7" fmla="*/ 0 h 47"/>
                <a:gd name="T8" fmla="*/ 0 w 47"/>
                <a:gd name="T9" fmla="*/ 0 h 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7" h="47">
                  <a:moveTo>
                    <a:pt x="47" y="39"/>
                  </a:moveTo>
                  <a:lnTo>
                    <a:pt x="39" y="47"/>
                  </a:lnTo>
                  <a:lnTo>
                    <a:pt x="0" y="8"/>
                  </a:lnTo>
                  <a:lnTo>
                    <a:pt x="8" y="0"/>
                  </a:lnTo>
                  <a:lnTo>
                    <a:pt x="47" y="39"/>
                  </a:lnTo>
                  <a:close/>
                </a:path>
              </a:pathLst>
            </a:custGeom>
            <a:solidFill>
              <a:srgbClr val="E86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76" name="未知"/>
            <p:cNvSpPr>
              <a:spLocks/>
            </p:cNvSpPr>
            <p:nvPr/>
          </p:nvSpPr>
          <p:spPr bwMode="auto">
            <a:xfrm>
              <a:off x="1488" y="709"/>
              <a:ext cx="19" cy="19"/>
            </a:xfrm>
            <a:custGeom>
              <a:avLst/>
              <a:gdLst>
                <a:gd name="T0" fmla="*/ 0 w 47"/>
                <a:gd name="T1" fmla="*/ 0 h 47"/>
                <a:gd name="T2" fmla="*/ 0 w 47"/>
                <a:gd name="T3" fmla="*/ 0 h 47"/>
                <a:gd name="T4" fmla="*/ 0 w 47"/>
                <a:gd name="T5" fmla="*/ 0 h 47"/>
                <a:gd name="T6" fmla="*/ 0 w 47"/>
                <a:gd name="T7" fmla="*/ 0 h 47"/>
                <a:gd name="T8" fmla="*/ 0 w 47"/>
                <a:gd name="T9" fmla="*/ 0 h 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7" h="47">
                  <a:moveTo>
                    <a:pt x="0" y="8"/>
                  </a:moveTo>
                  <a:lnTo>
                    <a:pt x="39" y="47"/>
                  </a:lnTo>
                  <a:lnTo>
                    <a:pt x="47" y="39"/>
                  </a:lnTo>
                  <a:lnTo>
                    <a:pt x="8" y="0"/>
                  </a:lnTo>
                  <a:lnTo>
                    <a:pt x="0" y="8"/>
                  </a:lnTo>
                  <a:close/>
                </a:path>
              </a:pathLst>
            </a:custGeom>
            <a:noFill/>
            <a:ln w="635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77" name="Rectangle 287"/>
            <p:cNvSpPr>
              <a:spLocks noChangeArrowheads="1"/>
            </p:cNvSpPr>
            <p:nvPr/>
          </p:nvSpPr>
          <p:spPr bwMode="auto">
            <a:xfrm>
              <a:off x="1493" y="700"/>
              <a:ext cx="22" cy="6"/>
            </a:xfrm>
            <a:prstGeom prst="rect">
              <a:avLst/>
            </a:prstGeom>
            <a:solidFill>
              <a:srgbClr val="E86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1pPr>
              <a:lvl2pPr marL="742950" indent="-28575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2pPr>
              <a:lvl3pPr marL="11430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3pPr>
              <a:lvl4pPr marL="16002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4pPr>
              <a:lvl5pPr marL="20574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778" name="Rectangle 288"/>
            <p:cNvSpPr>
              <a:spLocks/>
            </p:cNvSpPr>
            <p:nvPr/>
          </p:nvSpPr>
          <p:spPr bwMode="auto">
            <a:xfrm>
              <a:off x="1493" y="700"/>
              <a:ext cx="22" cy="6"/>
            </a:xfrm>
            <a:prstGeom prst="rect">
              <a:avLst/>
            </a:prstGeom>
            <a:noFill/>
            <a:ln w="63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1pPr>
              <a:lvl2pPr marL="742950" indent="-28575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2pPr>
              <a:lvl3pPr marL="11430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3pPr>
              <a:lvl4pPr marL="16002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4pPr>
              <a:lvl5pPr marL="20574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779" name="未知"/>
            <p:cNvSpPr>
              <a:spLocks/>
            </p:cNvSpPr>
            <p:nvPr/>
          </p:nvSpPr>
          <p:spPr bwMode="auto">
            <a:xfrm>
              <a:off x="1488" y="679"/>
              <a:ext cx="19" cy="18"/>
            </a:xfrm>
            <a:custGeom>
              <a:avLst/>
              <a:gdLst>
                <a:gd name="T0" fmla="*/ 0 w 47"/>
                <a:gd name="T1" fmla="*/ 0 h 47"/>
                <a:gd name="T2" fmla="*/ 0 w 47"/>
                <a:gd name="T3" fmla="*/ 0 h 47"/>
                <a:gd name="T4" fmla="*/ 0 w 47"/>
                <a:gd name="T5" fmla="*/ 0 h 47"/>
                <a:gd name="T6" fmla="*/ 0 w 47"/>
                <a:gd name="T7" fmla="*/ 0 h 47"/>
                <a:gd name="T8" fmla="*/ 0 w 47"/>
                <a:gd name="T9" fmla="*/ 0 h 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7" h="47">
                  <a:moveTo>
                    <a:pt x="47" y="8"/>
                  </a:moveTo>
                  <a:lnTo>
                    <a:pt x="8" y="47"/>
                  </a:lnTo>
                  <a:lnTo>
                    <a:pt x="0" y="39"/>
                  </a:lnTo>
                  <a:lnTo>
                    <a:pt x="39" y="0"/>
                  </a:lnTo>
                  <a:lnTo>
                    <a:pt x="47" y="8"/>
                  </a:lnTo>
                  <a:close/>
                </a:path>
              </a:pathLst>
            </a:custGeom>
            <a:solidFill>
              <a:srgbClr val="E86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80" name="未知"/>
            <p:cNvSpPr>
              <a:spLocks/>
            </p:cNvSpPr>
            <p:nvPr/>
          </p:nvSpPr>
          <p:spPr bwMode="auto">
            <a:xfrm>
              <a:off x="1488" y="679"/>
              <a:ext cx="19" cy="18"/>
            </a:xfrm>
            <a:custGeom>
              <a:avLst/>
              <a:gdLst>
                <a:gd name="T0" fmla="*/ 0 w 47"/>
                <a:gd name="T1" fmla="*/ 0 h 47"/>
                <a:gd name="T2" fmla="*/ 0 w 47"/>
                <a:gd name="T3" fmla="*/ 0 h 47"/>
                <a:gd name="T4" fmla="*/ 0 w 47"/>
                <a:gd name="T5" fmla="*/ 0 h 47"/>
                <a:gd name="T6" fmla="*/ 0 w 47"/>
                <a:gd name="T7" fmla="*/ 0 h 47"/>
                <a:gd name="T8" fmla="*/ 0 w 47"/>
                <a:gd name="T9" fmla="*/ 0 h 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7" h="47">
                  <a:moveTo>
                    <a:pt x="8" y="47"/>
                  </a:moveTo>
                  <a:lnTo>
                    <a:pt x="47" y="8"/>
                  </a:lnTo>
                  <a:lnTo>
                    <a:pt x="39" y="0"/>
                  </a:lnTo>
                  <a:lnTo>
                    <a:pt x="0" y="39"/>
                  </a:lnTo>
                  <a:lnTo>
                    <a:pt x="8" y="47"/>
                  </a:lnTo>
                  <a:close/>
                </a:path>
              </a:pathLst>
            </a:custGeom>
            <a:noFill/>
            <a:ln w="635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81" name="Rectangle 291"/>
            <p:cNvSpPr>
              <a:spLocks noChangeArrowheads="1"/>
            </p:cNvSpPr>
            <p:nvPr/>
          </p:nvSpPr>
          <p:spPr bwMode="auto">
            <a:xfrm>
              <a:off x="1479" y="671"/>
              <a:ext cx="6" cy="22"/>
            </a:xfrm>
            <a:prstGeom prst="rect">
              <a:avLst/>
            </a:prstGeom>
            <a:solidFill>
              <a:srgbClr val="E86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1pPr>
              <a:lvl2pPr marL="742950" indent="-28575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2pPr>
              <a:lvl3pPr marL="11430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3pPr>
              <a:lvl4pPr marL="16002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4pPr>
              <a:lvl5pPr marL="20574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782" name="Rectangle 292"/>
            <p:cNvSpPr>
              <a:spLocks/>
            </p:cNvSpPr>
            <p:nvPr/>
          </p:nvSpPr>
          <p:spPr bwMode="auto">
            <a:xfrm>
              <a:off x="1479" y="671"/>
              <a:ext cx="6" cy="22"/>
            </a:xfrm>
            <a:prstGeom prst="rect">
              <a:avLst/>
            </a:prstGeom>
            <a:noFill/>
            <a:ln w="63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1pPr>
              <a:lvl2pPr marL="742950" indent="-28575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2pPr>
              <a:lvl3pPr marL="11430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3pPr>
              <a:lvl4pPr marL="16002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4pPr>
              <a:lvl5pPr marL="20574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783" name="Rectangle 293"/>
            <p:cNvSpPr>
              <a:spLocks noChangeArrowheads="1"/>
            </p:cNvSpPr>
            <p:nvPr/>
          </p:nvSpPr>
          <p:spPr bwMode="auto">
            <a:xfrm>
              <a:off x="1450" y="700"/>
              <a:ext cx="21" cy="6"/>
            </a:xfrm>
            <a:prstGeom prst="rect">
              <a:avLst/>
            </a:prstGeom>
            <a:solidFill>
              <a:srgbClr val="E86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1pPr>
              <a:lvl2pPr marL="742950" indent="-28575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2pPr>
              <a:lvl3pPr marL="11430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3pPr>
              <a:lvl4pPr marL="16002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4pPr>
              <a:lvl5pPr marL="20574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784" name="Rectangle 294"/>
            <p:cNvSpPr>
              <a:spLocks/>
            </p:cNvSpPr>
            <p:nvPr/>
          </p:nvSpPr>
          <p:spPr bwMode="auto">
            <a:xfrm>
              <a:off x="1450" y="700"/>
              <a:ext cx="21" cy="6"/>
            </a:xfrm>
            <a:prstGeom prst="rect">
              <a:avLst/>
            </a:prstGeom>
            <a:noFill/>
            <a:ln w="63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1pPr>
              <a:lvl2pPr marL="742950" indent="-28575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2pPr>
              <a:lvl3pPr marL="11430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3pPr>
              <a:lvl4pPr marL="16002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4pPr>
              <a:lvl5pPr marL="20574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785" name="未知"/>
            <p:cNvSpPr>
              <a:spLocks/>
            </p:cNvSpPr>
            <p:nvPr/>
          </p:nvSpPr>
          <p:spPr bwMode="auto">
            <a:xfrm>
              <a:off x="1458" y="709"/>
              <a:ext cx="18" cy="19"/>
            </a:xfrm>
            <a:custGeom>
              <a:avLst/>
              <a:gdLst>
                <a:gd name="T0" fmla="*/ 0 w 46"/>
                <a:gd name="T1" fmla="*/ 0 h 47"/>
                <a:gd name="T2" fmla="*/ 0 w 46"/>
                <a:gd name="T3" fmla="*/ 0 h 47"/>
                <a:gd name="T4" fmla="*/ 0 w 46"/>
                <a:gd name="T5" fmla="*/ 0 h 47"/>
                <a:gd name="T6" fmla="*/ 0 w 46"/>
                <a:gd name="T7" fmla="*/ 0 h 47"/>
                <a:gd name="T8" fmla="*/ 0 w 46"/>
                <a:gd name="T9" fmla="*/ 0 h 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6" h="47">
                  <a:moveTo>
                    <a:pt x="46" y="8"/>
                  </a:moveTo>
                  <a:lnTo>
                    <a:pt x="8" y="47"/>
                  </a:lnTo>
                  <a:lnTo>
                    <a:pt x="0" y="39"/>
                  </a:lnTo>
                  <a:lnTo>
                    <a:pt x="38" y="0"/>
                  </a:lnTo>
                  <a:lnTo>
                    <a:pt x="46" y="8"/>
                  </a:lnTo>
                  <a:close/>
                </a:path>
              </a:pathLst>
            </a:custGeom>
            <a:solidFill>
              <a:srgbClr val="E86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86" name="未知"/>
            <p:cNvSpPr>
              <a:spLocks/>
            </p:cNvSpPr>
            <p:nvPr/>
          </p:nvSpPr>
          <p:spPr bwMode="auto">
            <a:xfrm>
              <a:off x="1458" y="709"/>
              <a:ext cx="18" cy="19"/>
            </a:xfrm>
            <a:custGeom>
              <a:avLst/>
              <a:gdLst>
                <a:gd name="T0" fmla="*/ 0 w 46"/>
                <a:gd name="T1" fmla="*/ 0 h 47"/>
                <a:gd name="T2" fmla="*/ 0 w 46"/>
                <a:gd name="T3" fmla="*/ 0 h 47"/>
                <a:gd name="T4" fmla="*/ 0 w 46"/>
                <a:gd name="T5" fmla="*/ 0 h 47"/>
                <a:gd name="T6" fmla="*/ 0 w 46"/>
                <a:gd name="T7" fmla="*/ 0 h 47"/>
                <a:gd name="T8" fmla="*/ 0 w 46"/>
                <a:gd name="T9" fmla="*/ 0 h 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6" h="47">
                  <a:moveTo>
                    <a:pt x="38" y="0"/>
                  </a:moveTo>
                  <a:lnTo>
                    <a:pt x="0" y="39"/>
                  </a:lnTo>
                  <a:lnTo>
                    <a:pt x="8" y="47"/>
                  </a:lnTo>
                  <a:lnTo>
                    <a:pt x="46" y="8"/>
                  </a:lnTo>
                  <a:lnTo>
                    <a:pt x="38" y="0"/>
                  </a:lnTo>
                  <a:close/>
                </a:path>
              </a:pathLst>
            </a:custGeom>
            <a:noFill/>
            <a:ln w="635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87" name="Rectangle 297"/>
            <p:cNvSpPr>
              <a:spLocks noChangeArrowheads="1"/>
            </p:cNvSpPr>
            <p:nvPr/>
          </p:nvSpPr>
          <p:spPr bwMode="auto">
            <a:xfrm>
              <a:off x="1479" y="713"/>
              <a:ext cx="6" cy="23"/>
            </a:xfrm>
            <a:prstGeom prst="rect">
              <a:avLst/>
            </a:prstGeom>
            <a:solidFill>
              <a:srgbClr val="E86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1pPr>
              <a:lvl2pPr marL="742950" indent="-28575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2pPr>
              <a:lvl3pPr marL="11430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3pPr>
              <a:lvl4pPr marL="16002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4pPr>
              <a:lvl5pPr marL="20574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788" name="Rectangle 298"/>
            <p:cNvSpPr>
              <a:spLocks/>
            </p:cNvSpPr>
            <p:nvPr/>
          </p:nvSpPr>
          <p:spPr bwMode="auto">
            <a:xfrm>
              <a:off x="1479" y="713"/>
              <a:ext cx="6" cy="23"/>
            </a:xfrm>
            <a:prstGeom prst="rect">
              <a:avLst/>
            </a:prstGeom>
            <a:noFill/>
            <a:ln w="63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1pPr>
              <a:lvl2pPr marL="742950" indent="-28575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2pPr>
              <a:lvl3pPr marL="11430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3pPr>
              <a:lvl4pPr marL="16002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4pPr>
              <a:lvl5pPr marL="20574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789" name="未知"/>
            <p:cNvSpPr>
              <a:spLocks/>
            </p:cNvSpPr>
            <p:nvPr/>
          </p:nvSpPr>
          <p:spPr bwMode="auto">
            <a:xfrm>
              <a:off x="1458" y="679"/>
              <a:ext cx="18" cy="18"/>
            </a:xfrm>
            <a:custGeom>
              <a:avLst/>
              <a:gdLst>
                <a:gd name="T0" fmla="*/ 0 w 46"/>
                <a:gd name="T1" fmla="*/ 0 h 46"/>
                <a:gd name="T2" fmla="*/ 0 w 46"/>
                <a:gd name="T3" fmla="*/ 0 h 46"/>
                <a:gd name="T4" fmla="*/ 0 w 46"/>
                <a:gd name="T5" fmla="*/ 0 h 46"/>
                <a:gd name="T6" fmla="*/ 0 w 46"/>
                <a:gd name="T7" fmla="*/ 0 h 46"/>
                <a:gd name="T8" fmla="*/ 0 w 46"/>
                <a:gd name="T9" fmla="*/ 0 h 4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6" h="46">
                  <a:moveTo>
                    <a:pt x="46" y="38"/>
                  </a:moveTo>
                  <a:lnTo>
                    <a:pt x="38" y="46"/>
                  </a:lnTo>
                  <a:lnTo>
                    <a:pt x="0" y="8"/>
                  </a:lnTo>
                  <a:lnTo>
                    <a:pt x="8" y="0"/>
                  </a:lnTo>
                  <a:lnTo>
                    <a:pt x="46" y="38"/>
                  </a:lnTo>
                  <a:close/>
                </a:path>
              </a:pathLst>
            </a:custGeom>
            <a:solidFill>
              <a:srgbClr val="E86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90" name="未知"/>
            <p:cNvSpPr>
              <a:spLocks/>
            </p:cNvSpPr>
            <p:nvPr/>
          </p:nvSpPr>
          <p:spPr bwMode="auto">
            <a:xfrm>
              <a:off x="1458" y="679"/>
              <a:ext cx="18" cy="18"/>
            </a:xfrm>
            <a:custGeom>
              <a:avLst/>
              <a:gdLst>
                <a:gd name="T0" fmla="*/ 0 w 46"/>
                <a:gd name="T1" fmla="*/ 0 h 46"/>
                <a:gd name="T2" fmla="*/ 0 w 46"/>
                <a:gd name="T3" fmla="*/ 0 h 46"/>
                <a:gd name="T4" fmla="*/ 0 w 46"/>
                <a:gd name="T5" fmla="*/ 0 h 46"/>
                <a:gd name="T6" fmla="*/ 0 w 46"/>
                <a:gd name="T7" fmla="*/ 0 h 46"/>
                <a:gd name="T8" fmla="*/ 0 w 46"/>
                <a:gd name="T9" fmla="*/ 0 h 4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6" h="46">
                  <a:moveTo>
                    <a:pt x="46" y="38"/>
                  </a:moveTo>
                  <a:lnTo>
                    <a:pt x="8" y="0"/>
                  </a:lnTo>
                  <a:lnTo>
                    <a:pt x="0" y="8"/>
                  </a:lnTo>
                  <a:lnTo>
                    <a:pt x="38" y="46"/>
                  </a:lnTo>
                  <a:lnTo>
                    <a:pt x="46" y="38"/>
                  </a:lnTo>
                  <a:close/>
                </a:path>
              </a:pathLst>
            </a:custGeom>
            <a:noFill/>
            <a:ln w="635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91" name="未知"/>
            <p:cNvSpPr>
              <a:spLocks/>
            </p:cNvSpPr>
            <p:nvPr/>
          </p:nvSpPr>
          <p:spPr bwMode="auto">
            <a:xfrm>
              <a:off x="1461" y="732"/>
              <a:ext cx="42" cy="7"/>
            </a:xfrm>
            <a:custGeom>
              <a:avLst/>
              <a:gdLst>
                <a:gd name="T0" fmla="*/ 0 w 105"/>
                <a:gd name="T1" fmla="*/ 0 h 17"/>
                <a:gd name="T2" fmla="*/ 0 w 105"/>
                <a:gd name="T3" fmla="*/ 0 h 17"/>
                <a:gd name="T4" fmla="*/ 0 w 105"/>
                <a:gd name="T5" fmla="*/ 0 h 17"/>
                <a:gd name="T6" fmla="*/ 0 w 105"/>
                <a:gd name="T7" fmla="*/ 0 h 17"/>
                <a:gd name="T8" fmla="*/ 0 w 105"/>
                <a:gd name="T9" fmla="*/ 0 h 17"/>
                <a:gd name="T10" fmla="*/ 0 w 105"/>
                <a:gd name="T11" fmla="*/ 0 h 17"/>
                <a:gd name="T12" fmla="*/ 0 w 105"/>
                <a:gd name="T13" fmla="*/ 0 h 17"/>
                <a:gd name="T14" fmla="*/ 0 w 105"/>
                <a:gd name="T15" fmla="*/ 0 h 17"/>
                <a:gd name="T16" fmla="*/ 0 w 105"/>
                <a:gd name="T17" fmla="*/ 0 h 17"/>
                <a:gd name="T18" fmla="*/ 0 w 105"/>
                <a:gd name="T19" fmla="*/ 0 h 17"/>
                <a:gd name="T20" fmla="*/ 0 w 105"/>
                <a:gd name="T21" fmla="*/ 0 h 17"/>
                <a:gd name="T22" fmla="*/ 0 w 105"/>
                <a:gd name="T23" fmla="*/ 0 h 17"/>
                <a:gd name="T24" fmla="*/ 0 w 105"/>
                <a:gd name="T25" fmla="*/ 0 h 17"/>
                <a:gd name="T26" fmla="*/ 0 w 105"/>
                <a:gd name="T27" fmla="*/ 0 h 17"/>
                <a:gd name="T28" fmla="*/ 0 w 105"/>
                <a:gd name="T29" fmla="*/ 0 h 17"/>
                <a:gd name="T30" fmla="*/ 0 w 105"/>
                <a:gd name="T31" fmla="*/ 0 h 17"/>
                <a:gd name="T32" fmla="*/ 0 w 105"/>
                <a:gd name="T33" fmla="*/ 0 h 17"/>
                <a:gd name="T34" fmla="*/ 0 w 105"/>
                <a:gd name="T35" fmla="*/ 0 h 17"/>
                <a:gd name="T36" fmla="*/ 0 w 105"/>
                <a:gd name="T37" fmla="*/ 0 h 17"/>
                <a:gd name="T38" fmla="*/ 0 w 105"/>
                <a:gd name="T39" fmla="*/ 0 h 17"/>
                <a:gd name="T40" fmla="*/ 0 w 105"/>
                <a:gd name="T41" fmla="*/ 0 h 17"/>
                <a:gd name="T42" fmla="*/ 0 w 105"/>
                <a:gd name="T43" fmla="*/ 0 h 17"/>
                <a:gd name="T44" fmla="*/ 0 w 105"/>
                <a:gd name="T45" fmla="*/ 0 h 17"/>
                <a:gd name="T46" fmla="*/ 0 w 105"/>
                <a:gd name="T47" fmla="*/ 0 h 17"/>
                <a:gd name="T48" fmla="*/ 0 w 105"/>
                <a:gd name="T49" fmla="*/ 0 h 17"/>
                <a:gd name="T50" fmla="*/ 0 w 105"/>
                <a:gd name="T51" fmla="*/ 0 h 17"/>
                <a:gd name="T52" fmla="*/ 0 w 105"/>
                <a:gd name="T53" fmla="*/ 0 h 17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0" t="0" r="r" b="b"/>
              <a:pathLst>
                <a:path w="105" h="17">
                  <a:moveTo>
                    <a:pt x="52" y="17"/>
                  </a:moveTo>
                  <a:lnTo>
                    <a:pt x="38" y="15"/>
                  </a:lnTo>
                  <a:lnTo>
                    <a:pt x="35" y="15"/>
                  </a:lnTo>
                  <a:lnTo>
                    <a:pt x="32" y="14"/>
                  </a:lnTo>
                  <a:lnTo>
                    <a:pt x="28" y="13"/>
                  </a:lnTo>
                  <a:lnTo>
                    <a:pt x="15" y="8"/>
                  </a:lnTo>
                  <a:lnTo>
                    <a:pt x="12" y="7"/>
                  </a:lnTo>
                  <a:lnTo>
                    <a:pt x="9" y="5"/>
                  </a:lnTo>
                  <a:lnTo>
                    <a:pt x="6" y="4"/>
                  </a:lnTo>
                  <a:lnTo>
                    <a:pt x="3" y="2"/>
                  </a:lnTo>
                  <a:lnTo>
                    <a:pt x="0" y="0"/>
                  </a:lnTo>
                  <a:lnTo>
                    <a:pt x="105" y="0"/>
                  </a:lnTo>
                  <a:lnTo>
                    <a:pt x="104" y="0"/>
                  </a:lnTo>
                  <a:lnTo>
                    <a:pt x="102" y="2"/>
                  </a:lnTo>
                  <a:lnTo>
                    <a:pt x="99" y="4"/>
                  </a:lnTo>
                  <a:lnTo>
                    <a:pt x="96" y="5"/>
                  </a:lnTo>
                  <a:lnTo>
                    <a:pt x="93" y="7"/>
                  </a:lnTo>
                  <a:lnTo>
                    <a:pt x="90" y="8"/>
                  </a:lnTo>
                  <a:lnTo>
                    <a:pt x="86" y="10"/>
                  </a:lnTo>
                  <a:lnTo>
                    <a:pt x="83" y="11"/>
                  </a:lnTo>
                  <a:lnTo>
                    <a:pt x="80" y="12"/>
                  </a:lnTo>
                  <a:lnTo>
                    <a:pt x="77" y="13"/>
                  </a:lnTo>
                  <a:lnTo>
                    <a:pt x="63" y="16"/>
                  </a:lnTo>
                  <a:lnTo>
                    <a:pt x="59" y="16"/>
                  </a:lnTo>
                  <a:lnTo>
                    <a:pt x="56" y="16"/>
                  </a:lnTo>
                  <a:lnTo>
                    <a:pt x="52" y="17"/>
                  </a:lnTo>
                  <a:close/>
                </a:path>
              </a:pathLst>
            </a:custGeom>
            <a:solidFill>
              <a:srgbClr val="E86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92" name="未知"/>
            <p:cNvSpPr>
              <a:spLocks/>
            </p:cNvSpPr>
            <p:nvPr/>
          </p:nvSpPr>
          <p:spPr bwMode="auto">
            <a:xfrm>
              <a:off x="1447" y="675"/>
              <a:ext cx="35" cy="57"/>
            </a:xfrm>
            <a:custGeom>
              <a:avLst/>
              <a:gdLst>
                <a:gd name="T0" fmla="*/ 0 w 88"/>
                <a:gd name="T1" fmla="*/ 0 h 144"/>
                <a:gd name="T2" fmla="*/ 0 w 88"/>
                <a:gd name="T3" fmla="*/ 0 h 144"/>
                <a:gd name="T4" fmla="*/ 0 w 88"/>
                <a:gd name="T5" fmla="*/ 0 h 144"/>
                <a:gd name="T6" fmla="*/ 0 w 88"/>
                <a:gd name="T7" fmla="*/ 0 h 144"/>
                <a:gd name="T8" fmla="*/ 0 w 88"/>
                <a:gd name="T9" fmla="*/ 0 h 144"/>
                <a:gd name="T10" fmla="*/ 0 w 88"/>
                <a:gd name="T11" fmla="*/ 0 h 144"/>
                <a:gd name="T12" fmla="*/ 0 w 88"/>
                <a:gd name="T13" fmla="*/ 0 h 144"/>
                <a:gd name="T14" fmla="*/ 0 w 88"/>
                <a:gd name="T15" fmla="*/ 0 h 144"/>
                <a:gd name="T16" fmla="*/ 0 w 88"/>
                <a:gd name="T17" fmla="*/ 0 h 144"/>
                <a:gd name="T18" fmla="*/ 0 w 88"/>
                <a:gd name="T19" fmla="*/ 0 h 144"/>
                <a:gd name="T20" fmla="*/ 0 w 88"/>
                <a:gd name="T21" fmla="*/ 0 h 144"/>
                <a:gd name="T22" fmla="*/ 0 w 88"/>
                <a:gd name="T23" fmla="*/ 0 h 144"/>
                <a:gd name="T24" fmla="*/ 0 w 88"/>
                <a:gd name="T25" fmla="*/ 0 h 144"/>
                <a:gd name="T26" fmla="*/ 0 w 88"/>
                <a:gd name="T27" fmla="*/ 0 h 144"/>
                <a:gd name="T28" fmla="*/ 0 w 88"/>
                <a:gd name="T29" fmla="*/ 0 h 144"/>
                <a:gd name="T30" fmla="*/ 0 w 88"/>
                <a:gd name="T31" fmla="*/ 0 h 144"/>
                <a:gd name="T32" fmla="*/ 0 w 88"/>
                <a:gd name="T33" fmla="*/ 0 h 144"/>
                <a:gd name="T34" fmla="*/ 0 w 88"/>
                <a:gd name="T35" fmla="*/ 0 h 144"/>
                <a:gd name="T36" fmla="*/ 0 w 88"/>
                <a:gd name="T37" fmla="*/ 0 h 144"/>
                <a:gd name="T38" fmla="*/ 0 w 88"/>
                <a:gd name="T39" fmla="*/ 0 h 144"/>
                <a:gd name="T40" fmla="*/ 0 w 88"/>
                <a:gd name="T41" fmla="*/ 0 h 144"/>
                <a:gd name="T42" fmla="*/ 0 w 88"/>
                <a:gd name="T43" fmla="*/ 0 h 144"/>
                <a:gd name="T44" fmla="*/ 0 w 88"/>
                <a:gd name="T45" fmla="*/ 0 h 144"/>
                <a:gd name="T46" fmla="*/ 0 w 88"/>
                <a:gd name="T47" fmla="*/ 0 h 144"/>
                <a:gd name="T48" fmla="*/ 0 w 88"/>
                <a:gd name="T49" fmla="*/ 0 h 144"/>
                <a:gd name="T50" fmla="*/ 0 w 88"/>
                <a:gd name="T51" fmla="*/ 0 h 144"/>
                <a:gd name="T52" fmla="*/ 0 w 88"/>
                <a:gd name="T53" fmla="*/ 0 h 144"/>
                <a:gd name="T54" fmla="*/ 0 w 88"/>
                <a:gd name="T55" fmla="*/ 0 h 144"/>
                <a:gd name="T56" fmla="*/ 0 w 88"/>
                <a:gd name="T57" fmla="*/ 0 h 144"/>
                <a:gd name="T58" fmla="*/ 0 w 88"/>
                <a:gd name="T59" fmla="*/ 0 h 144"/>
                <a:gd name="T60" fmla="*/ 0 w 88"/>
                <a:gd name="T61" fmla="*/ 0 h 144"/>
                <a:gd name="T62" fmla="*/ 0 w 88"/>
                <a:gd name="T63" fmla="*/ 0 h 144"/>
                <a:gd name="T64" fmla="*/ 0 w 88"/>
                <a:gd name="T65" fmla="*/ 0 h 144"/>
                <a:gd name="T66" fmla="*/ 0 w 88"/>
                <a:gd name="T67" fmla="*/ 0 h 144"/>
                <a:gd name="T68" fmla="*/ 0 w 88"/>
                <a:gd name="T69" fmla="*/ 0 h 144"/>
                <a:gd name="T70" fmla="*/ 0 w 88"/>
                <a:gd name="T71" fmla="*/ 0 h 144"/>
                <a:gd name="T72" fmla="*/ 0 w 88"/>
                <a:gd name="T73" fmla="*/ 0 h 144"/>
                <a:gd name="T74" fmla="*/ 0 w 88"/>
                <a:gd name="T75" fmla="*/ 0 h 144"/>
                <a:gd name="T76" fmla="*/ 0 w 88"/>
                <a:gd name="T77" fmla="*/ 0 h 144"/>
                <a:gd name="T78" fmla="*/ 0 w 88"/>
                <a:gd name="T79" fmla="*/ 0 h 144"/>
                <a:gd name="T80" fmla="*/ 0 w 88"/>
                <a:gd name="T81" fmla="*/ 0 h 144"/>
                <a:gd name="T82" fmla="*/ 0 w 88"/>
                <a:gd name="T83" fmla="*/ 0 h 144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88" h="144">
                  <a:moveTo>
                    <a:pt x="36" y="144"/>
                  </a:moveTo>
                  <a:lnTo>
                    <a:pt x="36" y="143"/>
                  </a:lnTo>
                  <a:lnTo>
                    <a:pt x="35" y="143"/>
                  </a:lnTo>
                  <a:lnTo>
                    <a:pt x="34" y="142"/>
                  </a:lnTo>
                  <a:lnTo>
                    <a:pt x="33" y="141"/>
                  </a:lnTo>
                  <a:lnTo>
                    <a:pt x="32" y="140"/>
                  </a:lnTo>
                  <a:lnTo>
                    <a:pt x="31" y="139"/>
                  </a:lnTo>
                  <a:lnTo>
                    <a:pt x="29" y="138"/>
                  </a:lnTo>
                  <a:lnTo>
                    <a:pt x="28" y="137"/>
                  </a:lnTo>
                  <a:lnTo>
                    <a:pt x="27" y="136"/>
                  </a:lnTo>
                  <a:lnTo>
                    <a:pt x="26" y="135"/>
                  </a:lnTo>
                  <a:lnTo>
                    <a:pt x="24" y="133"/>
                  </a:lnTo>
                  <a:lnTo>
                    <a:pt x="23" y="131"/>
                  </a:lnTo>
                  <a:lnTo>
                    <a:pt x="21" y="130"/>
                  </a:lnTo>
                  <a:lnTo>
                    <a:pt x="21" y="129"/>
                  </a:lnTo>
                  <a:lnTo>
                    <a:pt x="20" y="128"/>
                  </a:lnTo>
                  <a:lnTo>
                    <a:pt x="19" y="126"/>
                  </a:lnTo>
                  <a:lnTo>
                    <a:pt x="17" y="124"/>
                  </a:lnTo>
                  <a:lnTo>
                    <a:pt x="16" y="124"/>
                  </a:lnTo>
                  <a:lnTo>
                    <a:pt x="16" y="123"/>
                  </a:lnTo>
                  <a:lnTo>
                    <a:pt x="14" y="120"/>
                  </a:lnTo>
                  <a:lnTo>
                    <a:pt x="13" y="118"/>
                  </a:lnTo>
                  <a:lnTo>
                    <a:pt x="12" y="118"/>
                  </a:lnTo>
                  <a:lnTo>
                    <a:pt x="12" y="116"/>
                  </a:lnTo>
                  <a:lnTo>
                    <a:pt x="10" y="114"/>
                  </a:lnTo>
                  <a:lnTo>
                    <a:pt x="9" y="112"/>
                  </a:lnTo>
                  <a:lnTo>
                    <a:pt x="8" y="109"/>
                  </a:lnTo>
                  <a:lnTo>
                    <a:pt x="7" y="107"/>
                  </a:lnTo>
                  <a:lnTo>
                    <a:pt x="6" y="105"/>
                  </a:lnTo>
                  <a:lnTo>
                    <a:pt x="6" y="104"/>
                  </a:lnTo>
                  <a:lnTo>
                    <a:pt x="5" y="102"/>
                  </a:lnTo>
                  <a:lnTo>
                    <a:pt x="4" y="99"/>
                  </a:lnTo>
                  <a:lnTo>
                    <a:pt x="3" y="97"/>
                  </a:lnTo>
                  <a:lnTo>
                    <a:pt x="3" y="94"/>
                  </a:lnTo>
                  <a:lnTo>
                    <a:pt x="2" y="92"/>
                  </a:lnTo>
                  <a:lnTo>
                    <a:pt x="2" y="91"/>
                  </a:lnTo>
                  <a:lnTo>
                    <a:pt x="1" y="89"/>
                  </a:lnTo>
                  <a:lnTo>
                    <a:pt x="1" y="86"/>
                  </a:lnTo>
                  <a:lnTo>
                    <a:pt x="1" y="85"/>
                  </a:lnTo>
                  <a:lnTo>
                    <a:pt x="1" y="83"/>
                  </a:lnTo>
                  <a:lnTo>
                    <a:pt x="0" y="80"/>
                  </a:lnTo>
                  <a:lnTo>
                    <a:pt x="0" y="79"/>
                  </a:lnTo>
                  <a:lnTo>
                    <a:pt x="0" y="78"/>
                  </a:lnTo>
                  <a:lnTo>
                    <a:pt x="0" y="75"/>
                  </a:lnTo>
                  <a:lnTo>
                    <a:pt x="0" y="72"/>
                  </a:lnTo>
                  <a:lnTo>
                    <a:pt x="0" y="69"/>
                  </a:lnTo>
                  <a:lnTo>
                    <a:pt x="0" y="66"/>
                  </a:lnTo>
                  <a:lnTo>
                    <a:pt x="0" y="65"/>
                  </a:lnTo>
                  <a:lnTo>
                    <a:pt x="0" y="63"/>
                  </a:lnTo>
                  <a:lnTo>
                    <a:pt x="1" y="60"/>
                  </a:lnTo>
                  <a:lnTo>
                    <a:pt x="1" y="58"/>
                  </a:lnTo>
                  <a:lnTo>
                    <a:pt x="1" y="55"/>
                  </a:lnTo>
                  <a:lnTo>
                    <a:pt x="2" y="52"/>
                  </a:lnTo>
                  <a:lnTo>
                    <a:pt x="3" y="50"/>
                  </a:lnTo>
                  <a:lnTo>
                    <a:pt x="3" y="47"/>
                  </a:lnTo>
                  <a:lnTo>
                    <a:pt x="4" y="45"/>
                  </a:lnTo>
                  <a:lnTo>
                    <a:pt x="4" y="44"/>
                  </a:lnTo>
                  <a:lnTo>
                    <a:pt x="5" y="42"/>
                  </a:lnTo>
                  <a:lnTo>
                    <a:pt x="6" y="39"/>
                  </a:lnTo>
                  <a:lnTo>
                    <a:pt x="6" y="38"/>
                  </a:lnTo>
                  <a:lnTo>
                    <a:pt x="7" y="37"/>
                  </a:lnTo>
                  <a:lnTo>
                    <a:pt x="8" y="34"/>
                  </a:lnTo>
                  <a:lnTo>
                    <a:pt x="9" y="32"/>
                  </a:lnTo>
                  <a:lnTo>
                    <a:pt x="10" y="30"/>
                  </a:lnTo>
                  <a:lnTo>
                    <a:pt x="12" y="28"/>
                  </a:lnTo>
                  <a:lnTo>
                    <a:pt x="12" y="26"/>
                  </a:lnTo>
                  <a:lnTo>
                    <a:pt x="13" y="25"/>
                  </a:lnTo>
                  <a:lnTo>
                    <a:pt x="14" y="23"/>
                  </a:lnTo>
                  <a:lnTo>
                    <a:pt x="16" y="21"/>
                  </a:lnTo>
                  <a:lnTo>
                    <a:pt x="16" y="20"/>
                  </a:lnTo>
                  <a:lnTo>
                    <a:pt x="17" y="19"/>
                  </a:lnTo>
                  <a:lnTo>
                    <a:pt x="19" y="17"/>
                  </a:lnTo>
                  <a:lnTo>
                    <a:pt x="20" y="15"/>
                  </a:lnTo>
                  <a:lnTo>
                    <a:pt x="21" y="14"/>
                  </a:lnTo>
                  <a:lnTo>
                    <a:pt x="23" y="12"/>
                  </a:lnTo>
                  <a:lnTo>
                    <a:pt x="24" y="11"/>
                  </a:lnTo>
                  <a:lnTo>
                    <a:pt x="26" y="9"/>
                  </a:lnTo>
                  <a:lnTo>
                    <a:pt x="27" y="8"/>
                  </a:lnTo>
                  <a:lnTo>
                    <a:pt x="28" y="7"/>
                  </a:lnTo>
                  <a:lnTo>
                    <a:pt x="29" y="6"/>
                  </a:lnTo>
                  <a:lnTo>
                    <a:pt x="31" y="5"/>
                  </a:lnTo>
                  <a:lnTo>
                    <a:pt x="31" y="4"/>
                  </a:lnTo>
                  <a:lnTo>
                    <a:pt x="32" y="4"/>
                  </a:lnTo>
                  <a:lnTo>
                    <a:pt x="33" y="3"/>
                  </a:lnTo>
                  <a:lnTo>
                    <a:pt x="34" y="2"/>
                  </a:lnTo>
                  <a:lnTo>
                    <a:pt x="35" y="1"/>
                  </a:lnTo>
                  <a:lnTo>
                    <a:pt x="36" y="0"/>
                  </a:lnTo>
                  <a:lnTo>
                    <a:pt x="88" y="0"/>
                  </a:lnTo>
                  <a:lnTo>
                    <a:pt x="86" y="0"/>
                  </a:lnTo>
                  <a:lnTo>
                    <a:pt x="83" y="0"/>
                  </a:lnTo>
                  <a:lnTo>
                    <a:pt x="64" y="4"/>
                  </a:lnTo>
                  <a:lnTo>
                    <a:pt x="64" y="5"/>
                  </a:lnTo>
                  <a:lnTo>
                    <a:pt x="54" y="9"/>
                  </a:lnTo>
                  <a:lnTo>
                    <a:pt x="51" y="11"/>
                  </a:lnTo>
                  <a:lnTo>
                    <a:pt x="49" y="12"/>
                  </a:lnTo>
                  <a:lnTo>
                    <a:pt x="46" y="14"/>
                  </a:lnTo>
                  <a:lnTo>
                    <a:pt x="45" y="14"/>
                  </a:lnTo>
                  <a:lnTo>
                    <a:pt x="44" y="15"/>
                  </a:lnTo>
                  <a:lnTo>
                    <a:pt x="22" y="45"/>
                  </a:lnTo>
                  <a:lnTo>
                    <a:pt x="21" y="47"/>
                  </a:lnTo>
                  <a:lnTo>
                    <a:pt x="20" y="50"/>
                  </a:lnTo>
                  <a:lnTo>
                    <a:pt x="20" y="52"/>
                  </a:lnTo>
                  <a:lnTo>
                    <a:pt x="19" y="52"/>
                  </a:lnTo>
                  <a:lnTo>
                    <a:pt x="17" y="72"/>
                  </a:lnTo>
                  <a:lnTo>
                    <a:pt x="17" y="75"/>
                  </a:lnTo>
                  <a:lnTo>
                    <a:pt x="25" y="105"/>
                  </a:lnTo>
                  <a:lnTo>
                    <a:pt x="26" y="107"/>
                  </a:lnTo>
                  <a:lnTo>
                    <a:pt x="27" y="109"/>
                  </a:lnTo>
                  <a:lnTo>
                    <a:pt x="29" y="112"/>
                  </a:lnTo>
                  <a:lnTo>
                    <a:pt x="39" y="124"/>
                  </a:lnTo>
                  <a:lnTo>
                    <a:pt x="40" y="124"/>
                  </a:lnTo>
                  <a:lnTo>
                    <a:pt x="58" y="137"/>
                  </a:lnTo>
                  <a:lnTo>
                    <a:pt x="61" y="138"/>
                  </a:lnTo>
                  <a:lnTo>
                    <a:pt x="64" y="139"/>
                  </a:lnTo>
                  <a:lnTo>
                    <a:pt x="66" y="140"/>
                  </a:lnTo>
                  <a:lnTo>
                    <a:pt x="86" y="143"/>
                  </a:lnTo>
                  <a:lnTo>
                    <a:pt x="88" y="144"/>
                  </a:lnTo>
                </a:path>
              </a:pathLst>
            </a:custGeom>
            <a:solidFill>
              <a:srgbClr val="E86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93" name="未知"/>
            <p:cNvSpPr>
              <a:spLocks/>
            </p:cNvSpPr>
            <p:nvPr/>
          </p:nvSpPr>
          <p:spPr bwMode="auto">
            <a:xfrm>
              <a:off x="1482" y="675"/>
              <a:ext cx="36" cy="57"/>
            </a:xfrm>
            <a:custGeom>
              <a:avLst/>
              <a:gdLst>
                <a:gd name="T0" fmla="*/ 0 w 89"/>
                <a:gd name="T1" fmla="*/ 0 h 144"/>
                <a:gd name="T2" fmla="*/ 0 w 89"/>
                <a:gd name="T3" fmla="*/ 0 h 144"/>
                <a:gd name="T4" fmla="*/ 0 w 89"/>
                <a:gd name="T5" fmla="*/ 0 h 144"/>
                <a:gd name="T6" fmla="*/ 0 w 89"/>
                <a:gd name="T7" fmla="*/ 0 h 144"/>
                <a:gd name="T8" fmla="*/ 0 w 89"/>
                <a:gd name="T9" fmla="*/ 0 h 144"/>
                <a:gd name="T10" fmla="*/ 0 w 89"/>
                <a:gd name="T11" fmla="*/ 0 h 144"/>
                <a:gd name="T12" fmla="*/ 0 w 89"/>
                <a:gd name="T13" fmla="*/ 0 h 144"/>
                <a:gd name="T14" fmla="*/ 0 w 89"/>
                <a:gd name="T15" fmla="*/ 0 h 144"/>
                <a:gd name="T16" fmla="*/ 0 w 89"/>
                <a:gd name="T17" fmla="*/ 0 h 144"/>
                <a:gd name="T18" fmla="*/ 0 w 89"/>
                <a:gd name="T19" fmla="*/ 0 h 144"/>
                <a:gd name="T20" fmla="*/ 0 w 89"/>
                <a:gd name="T21" fmla="*/ 0 h 144"/>
                <a:gd name="T22" fmla="*/ 0 w 89"/>
                <a:gd name="T23" fmla="*/ 0 h 144"/>
                <a:gd name="T24" fmla="*/ 0 w 89"/>
                <a:gd name="T25" fmla="*/ 0 h 144"/>
                <a:gd name="T26" fmla="*/ 0 w 89"/>
                <a:gd name="T27" fmla="*/ 0 h 144"/>
                <a:gd name="T28" fmla="*/ 0 w 89"/>
                <a:gd name="T29" fmla="*/ 0 h 144"/>
                <a:gd name="T30" fmla="*/ 0 w 89"/>
                <a:gd name="T31" fmla="*/ 0 h 144"/>
                <a:gd name="T32" fmla="*/ 0 w 89"/>
                <a:gd name="T33" fmla="*/ 0 h 144"/>
                <a:gd name="T34" fmla="*/ 0 w 89"/>
                <a:gd name="T35" fmla="*/ 0 h 144"/>
                <a:gd name="T36" fmla="*/ 0 w 89"/>
                <a:gd name="T37" fmla="*/ 0 h 144"/>
                <a:gd name="T38" fmla="*/ 0 w 89"/>
                <a:gd name="T39" fmla="*/ 0 h 144"/>
                <a:gd name="T40" fmla="*/ 0 w 89"/>
                <a:gd name="T41" fmla="*/ 0 h 144"/>
                <a:gd name="T42" fmla="*/ 0 w 89"/>
                <a:gd name="T43" fmla="*/ 0 h 144"/>
                <a:gd name="T44" fmla="*/ 0 w 89"/>
                <a:gd name="T45" fmla="*/ 0 h 144"/>
                <a:gd name="T46" fmla="*/ 0 w 89"/>
                <a:gd name="T47" fmla="*/ 0 h 144"/>
                <a:gd name="T48" fmla="*/ 0 w 89"/>
                <a:gd name="T49" fmla="*/ 0 h 144"/>
                <a:gd name="T50" fmla="*/ 0 w 89"/>
                <a:gd name="T51" fmla="*/ 0 h 144"/>
                <a:gd name="T52" fmla="*/ 0 w 89"/>
                <a:gd name="T53" fmla="*/ 0 h 144"/>
                <a:gd name="T54" fmla="*/ 0 w 89"/>
                <a:gd name="T55" fmla="*/ 0 h 144"/>
                <a:gd name="T56" fmla="*/ 0 w 89"/>
                <a:gd name="T57" fmla="*/ 0 h 144"/>
                <a:gd name="T58" fmla="*/ 0 w 89"/>
                <a:gd name="T59" fmla="*/ 0 h 144"/>
                <a:gd name="T60" fmla="*/ 0 w 89"/>
                <a:gd name="T61" fmla="*/ 0 h 144"/>
                <a:gd name="T62" fmla="*/ 0 w 89"/>
                <a:gd name="T63" fmla="*/ 0 h 144"/>
                <a:gd name="T64" fmla="*/ 0 w 89"/>
                <a:gd name="T65" fmla="*/ 0 h 144"/>
                <a:gd name="T66" fmla="*/ 0 w 89"/>
                <a:gd name="T67" fmla="*/ 0 h 144"/>
                <a:gd name="T68" fmla="*/ 0 w 89"/>
                <a:gd name="T69" fmla="*/ 0 h 144"/>
                <a:gd name="T70" fmla="*/ 0 w 89"/>
                <a:gd name="T71" fmla="*/ 0 h 144"/>
                <a:gd name="T72" fmla="*/ 0 w 89"/>
                <a:gd name="T73" fmla="*/ 0 h 144"/>
                <a:gd name="T74" fmla="*/ 0 w 89"/>
                <a:gd name="T75" fmla="*/ 0 h 144"/>
                <a:gd name="T76" fmla="*/ 0 w 89"/>
                <a:gd name="T77" fmla="*/ 0 h 144"/>
                <a:gd name="T78" fmla="*/ 0 w 89"/>
                <a:gd name="T79" fmla="*/ 0 h 144"/>
                <a:gd name="T80" fmla="*/ 0 w 89"/>
                <a:gd name="T81" fmla="*/ 0 h 144"/>
                <a:gd name="T82" fmla="*/ 0 w 89"/>
                <a:gd name="T83" fmla="*/ 0 h 144"/>
                <a:gd name="T84" fmla="*/ 0 w 89"/>
                <a:gd name="T85" fmla="*/ 0 h 144"/>
                <a:gd name="T86" fmla="*/ 0 w 89"/>
                <a:gd name="T87" fmla="*/ 0 h 144"/>
                <a:gd name="T88" fmla="*/ 0 w 89"/>
                <a:gd name="T89" fmla="*/ 0 h 144"/>
                <a:gd name="T90" fmla="*/ 0 w 89"/>
                <a:gd name="T91" fmla="*/ 0 h 144"/>
                <a:gd name="T92" fmla="*/ 0 w 89"/>
                <a:gd name="T93" fmla="*/ 0 h 144"/>
                <a:gd name="T94" fmla="*/ 0 w 89"/>
                <a:gd name="T95" fmla="*/ 0 h 144"/>
                <a:gd name="T96" fmla="*/ 0 w 89"/>
                <a:gd name="T97" fmla="*/ 0 h 144"/>
                <a:gd name="T98" fmla="*/ 0 w 89"/>
                <a:gd name="T99" fmla="*/ 0 h 144"/>
                <a:gd name="T100" fmla="*/ 0 w 89"/>
                <a:gd name="T101" fmla="*/ 0 h 144"/>
                <a:gd name="T102" fmla="*/ 0 w 89"/>
                <a:gd name="T103" fmla="*/ 0 h 144"/>
                <a:gd name="T104" fmla="*/ 0 w 89"/>
                <a:gd name="T105" fmla="*/ 0 h 144"/>
                <a:gd name="T106" fmla="*/ 0 w 89"/>
                <a:gd name="T107" fmla="*/ 0 h 144"/>
                <a:gd name="T108" fmla="*/ 0 w 89"/>
                <a:gd name="T109" fmla="*/ 0 h 144"/>
                <a:gd name="T110" fmla="*/ 0 w 89"/>
                <a:gd name="T111" fmla="*/ 0 h 144"/>
                <a:gd name="T112" fmla="*/ 0 w 89"/>
                <a:gd name="T113" fmla="*/ 0 h 144"/>
                <a:gd name="T114" fmla="*/ 0 w 89"/>
                <a:gd name="T115" fmla="*/ 0 h 144"/>
                <a:gd name="T116" fmla="*/ 0 w 89"/>
                <a:gd name="T117" fmla="*/ 0 h 144"/>
                <a:gd name="T118" fmla="*/ 0 w 89"/>
                <a:gd name="T119" fmla="*/ 0 h 144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89" h="144">
                  <a:moveTo>
                    <a:pt x="0" y="144"/>
                  </a:moveTo>
                  <a:lnTo>
                    <a:pt x="25" y="139"/>
                  </a:lnTo>
                  <a:lnTo>
                    <a:pt x="28" y="138"/>
                  </a:lnTo>
                  <a:lnTo>
                    <a:pt x="30" y="137"/>
                  </a:lnTo>
                  <a:lnTo>
                    <a:pt x="39" y="132"/>
                  </a:lnTo>
                  <a:lnTo>
                    <a:pt x="40" y="131"/>
                  </a:lnTo>
                  <a:lnTo>
                    <a:pt x="42" y="130"/>
                  </a:lnTo>
                  <a:lnTo>
                    <a:pt x="43" y="129"/>
                  </a:lnTo>
                  <a:lnTo>
                    <a:pt x="45" y="128"/>
                  </a:lnTo>
                  <a:lnTo>
                    <a:pt x="47" y="127"/>
                  </a:lnTo>
                  <a:lnTo>
                    <a:pt x="47" y="126"/>
                  </a:lnTo>
                  <a:lnTo>
                    <a:pt x="49" y="124"/>
                  </a:lnTo>
                  <a:lnTo>
                    <a:pt x="50" y="124"/>
                  </a:lnTo>
                  <a:lnTo>
                    <a:pt x="51" y="123"/>
                  </a:lnTo>
                  <a:lnTo>
                    <a:pt x="52" y="121"/>
                  </a:lnTo>
                  <a:lnTo>
                    <a:pt x="55" y="118"/>
                  </a:lnTo>
                  <a:lnTo>
                    <a:pt x="57" y="115"/>
                  </a:lnTo>
                  <a:lnTo>
                    <a:pt x="59" y="114"/>
                  </a:lnTo>
                  <a:lnTo>
                    <a:pt x="60" y="112"/>
                  </a:lnTo>
                  <a:lnTo>
                    <a:pt x="65" y="103"/>
                  </a:lnTo>
                  <a:lnTo>
                    <a:pt x="67" y="99"/>
                  </a:lnTo>
                  <a:lnTo>
                    <a:pt x="70" y="89"/>
                  </a:lnTo>
                  <a:lnTo>
                    <a:pt x="70" y="88"/>
                  </a:lnTo>
                  <a:lnTo>
                    <a:pt x="71" y="86"/>
                  </a:lnTo>
                  <a:lnTo>
                    <a:pt x="71" y="83"/>
                  </a:lnTo>
                  <a:lnTo>
                    <a:pt x="71" y="82"/>
                  </a:lnTo>
                  <a:lnTo>
                    <a:pt x="72" y="79"/>
                  </a:lnTo>
                  <a:lnTo>
                    <a:pt x="72" y="77"/>
                  </a:lnTo>
                  <a:lnTo>
                    <a:pt x="72" y="75"/>
                  </a:lnTo>
                  <a:lnTo>
                    <a:pt x="72" y="72"/>
                  </a:lnTo>
                  <a:lnTo>
                    <a:pt x="72" y="68"/>
                  </a:lnTo>
                  <a:lnTo>
                    <a:pt x="69" y="51"/>
                  </a:lnTo>
                  <a:lnTo>
                    <a:pt x="69" y="50"/>
                  </a:lnTo>
                  <a:lnTo>
                    <a:pt x="68" y="48"/>
                  </a:lnTo>
                  <a:lnTo>
                    <a:pt x="67" y="45"/>
                  </a:lnTo>
                  <a:lnTo>
                    <a:pt x="67" y="44"/>
                  </a:lnTo>
                  <a:lnTo>
                    <a:pt x="65" y="41"/>
                  </a:lnTo>
                  <a:lnTo>
                    <a:pt x="65" y="40"/>
                  </a:lnTo>
                  <a:lnTo>
                    <a:pt x="63" y="38"/>
                  </a:lnTo>
                  <a:lnTo>
                    <a:pt x="62" y="35"/>
                  </a:lnTo>
                  <a:lnTo>
                    <a:pt x="60" y="32"/>
                  </a:lnTo>
                  <a:lnTo>
                    <a:pt x="59" y="30"/>
                  </a:lnTo>
                  <a:lnTo>
                    <a:pt x="57" y="29"/>
                  </a:lnTo>
                  <a:lnTo>
                    <a:pt x="55" y="26"/>
                  </a:lnTo>
                  <a:lnTo>
                    <a:pt x="47" y="17"/>
                  </a:lnTo>
                  <a:lnTo>
                    <a:pt x="45" y="15"/>
                  </a:lnTo>
                  <a:lnTo>
                    <a:pt x="0" y="0"/>
                  </a:lnTo>
                  <a:lnTo>
                    <a:pt x="53" y="0"/>
                  </a:lnTo>
                  <a:lnTo>
                    <a:pt x="53" y="1"/>
                  </a:lnTo>
                  <a:lnTo>
                    <a:pt x="54" y="1"/>
                  </a:lnTo>
                  <a:lnTo>
                    <a:pt x="54" y="2"/>
                  </a:lnTo>
                  <a:lnTo>
                    <a:pt x="55" y="2"/>
                  </a:lnTo>
                  <a:lnTo>
                    <a:pt x="56" y="3"/>
                  </a:lnTo>
                  <a:lnTo>
                    <a:pt x="57" y="4"/>
                  </a:lnTo>
                  <a:lnTo>
                    <a:pt x="58" y="4"/>
                  </a:lnTo>
                  <a:lnTo>
                    <a:pt x="58" y="5"/>
                  </a:lnTo>
                  <a:lnTo>
                    <a:pt x="59" y="6"/>
                  </a:lnTo>
                  <a:lnTo>
                    <a:pt x="61" y="7"/>
                  </a:lnTo>
                  <a:lnTo>
                    <a:pt x="62" y="8"/>
                  </a:lnTo>
                  <a:lnTo>
                    <a:pt x="63" y="9"/>
                  </a:lnTo>
                  <a:lnTo>
                    <a:pt x="67" y="14"/>
                  </a:lnTo>
                  <a:lnTo>
                    <a:pt x="68" y="14"/>
                  </a:lnTo>
                  <a:lnTo>
                    <a:pt x="69" y="15"/>
                  </a:lnTo>
                  <a:lnTo>
                    <a:pt x="70" y="17"/>
                  </a:lnTo>
                  <a:lnTo>
                    <a:pt x="72" y="19"/>
                  </a:lnTo>
                  <a:lnTo>
                    <a:pt x="72" y="20"/>
                  </a:lnTo>
                  <a:lnTo>
                    <a:pt x="73" y="21"/>
                  </a:lnTo>
                  <a:lnTo>
                    <a:pt x="74" y="23"/>
                  </a:lnTo>
                  <a:lnTo>
                    <a:pt x="76" y="25"/>
                  </a:lnTo>
                  <a:lnTo>
                    <a:pt x="78" y="29"/>
                  </a:lnTo>
                  <a:lnTo>
                    <a:pt x="79" y="30"/>
                  </a:lnTo>
                  <a:lnTo>
                    <a:pt x="79" y="32"/>
                  </a:lnTo>
                  <a:lnTo>
                    <a:pt x="81" y="35"/>
                  </a:lnTo>
                  <a:lnTo>
                    <a:pt x="82" y="38"/>
                  </a:lnTo>
                  <a:lnTo>
                    <a:pt x="83" y="40"/>
                  </a:lnTo>
                  <a:lnTo>
                    <a:pt x="84" y="41"/>
                  </a:lnTo>
                  <a:lnTo>
                    <a:pt x="85" y="44"/>
                  </a:lnTo>
                  <a:lnTo>
                    <a:pt x="85" y="45"/>
                  </a:lnTo>
                  <a:lnTo>
                    <a:pt x="86" y="48"/>
                  </a:lnTo>
                  <a:lnTo>
                    <a:pt x="86" y="50"/>
                  </a:lnTo>
                  <a:lnTo>
                    <a:pt x="87" y="51"/>
                  </a:lnTo>
                  <a:lnTo>
                    <a:pt x="87" y="54"/>
                  </a:lnTo>
                  <a:lnTo>
                    <a:pt x="88" y="55"/>
                  </a:lnTo>
                  <a:lnTo>
                    <a:pt x="88" y="58"/>
                  </a:lnTo>
                  <a:lnTo>
                    <a:pt x="89" y="72"/>
                  </a:lnTo>
                  <a:lnTo>
                    <a:pt x="89" y="75"/>
                  </a:lnTo>
                  <a:lnTo>
                    <a:pt x="88" y="88"/>
                  </a:lnTo>
                  <a:lnTo>
                    <a:pt x="87" y="89"/>
                  </a:lnTo>
                  <a:lnTo>
                    <a:pt x="83" y="104"/>
                  </a:lnTo>
                  <a:lnTo>
                    <a:pt x="82" y="106"/>
                  </a:lnTo>
                  <a:lnTo>
                    <a:pt x="81" y="109"/>
                  </a:lnTo>
                  <a:lnTo>
                    <a:pt x="79" y="112"/>
                  </a:lnTo>
                  <a:lnTo>
                    <a:pt x="73" y="123"/>
                  </a:lnTo>
                  <a:lnTo>
                    <a:pt x="72" y="124"/>
                  </a:lnTo>
                  <a:lnTo>
                    <a:pt x="70" y="126"/>
                  </a:lnTo>
                  <a:lnTo>
                    <a:pt x="70" y="127"/>
                  </a:lnTo>
                  <a:lnTo>
                    <a:pt x="69" y="128"/>
                  </a:lnTo>
                  <a:lnTo>
                    <a:pt x="68" y="129"/>
                  </a:lnTo>
                  <a:lnTo>
                    <a:pt x="67" y="130"/>
                  </a:lnTo>
                  <a:lnTo>
                    <a:pt x="66" y="131"/>
                  </a:lnTo>
                  <a:lnTo>
                    <a:pt x="66" y="132"/>
                  </a:lnTo>
                  <a:lnTo>
                    <a:pt x="65" y="133"/>
                  </a:lnTo>
                  <a:lnTo>
                    <a:pt x="63" y="134"/>
                  </a:lnTo>
                  <a:lnTo>
                    <a:pt x="62" y="136"/>
                  </a:lnTo>
                  <a:lnTo>
                    <a:pt x="61" y="137"/>
                  </a:lnTo>
                  <a:lnTo>
                    <a:pt x="59" y="138"/>
                  </a:lnTo>
                  <a:lnTo>
                    <a:pt x="58" y="139"/>
                  </a:lnTo>
                  <a:lnTo>
                    <a:pt x="57" y="140"/>
                  </a:lnTo>
                  <a:lnTo>
                    <a:pt x="56" y="141"/>
                  </a:lnTo>
                  <a:lnTo>
                    <a:pt x="55" y="142"/>
                  </a:lnTo>
                  <a:lnTo>
                    <a:pt x="54" y="142"/>
                  </a:lnTo>
                  <a:lnTo>
                    <a:pt x="54" y="143"/>
                  </a:lnTo>
                  <a:lnTo>
                    <a:pt x="53" y="143"/>
                  </a:lnTo>
                </a:path>
              </a:pathLst>
            </a:custGeom>
            <a:solidFill>
              <a:srgbClr val="E86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94" name="未知"/>
            <p:cNvSpPr>
              <a:spLocks/>
            </p:cNvSpPr>
            <p:nvPr/>
          </p:nvSpPr>
          <p:spPr bwMode="auto">
            <a:xfrm>
              <a:off x="1461" y="668"/>
              <a:ext cx="42" cy="7"/>
            </a:xfrm>
            <a:custGeom>
              <a:avLst/>
              <a:gdLst>
                <a:gd name="T0" fmla="*/ 0 w 105"/>
                <a:gd name="T1" fmla="*/ 0 h 17"/>
                <a:gd name="T2" fmla="*/ 0 w 105"/>
                <a:gd name="T3" fmla="*/ 0 h 17"/>
                <a:gd name="T4" fmla="*/ 0 w 105"/>
                <a:gd name="T5" fmla="*/ 0 h 17"/>
                <a:gd name="T6" fmla="*/ 0 w 105"/>
                <a:gd name="T7" fmla="*/ 0 h 17"/>
                <a:gd name="T8" fmla="*/ 0 w 105"/>
                <a:gd name="T9" fmla="*/ 0 h 17"/>
                <a:gd name="T10" fmla="*/ 0 w 105"/>
                <a:gd name="T11" fmla="*/ 0 h 17"/>
                <a:gd name="T12" fmla="*/ 0 w 105"/>
                <a:gd name="T13" fmla="*/ 0 h 17"/>
                <a:gd name="T14" fmla="*/ 0 w 105"/>
                <a:gd name="T15" fmla="*/ 0 h 17"/>
                <a:gd name="T16" fmla="*/ 0 w 105"/>
                <a:gd name="T17" fmla="*/ 0 h 17"/>
                <a:gd name="T18" fmla="*/ 0 w 105"/>
                <a:gd name="T19" fmla="*/ 0 h 17"/>
                <a:gd name="T20" fmla="*/ 0 w 105"/>
                <a:gd name="T21" fmla="*/ 0 h 17"/>
                <a:gd name="T22" fmla="*/ 0 w 105"/>
                <a:gd name="T23" fmla="*/ 0 h 17"/>
                <a:gd name="T24" fmla="*/ 0 w 105"/>
                <a:gd name="T25" fmla="*/ 0 h 17"/>
                <a:gd name="T26" fmla="*/ 0 w 105"/>
                <a:gd name="T27" fmla="*/ 0 h 17"/>
                <a:gd name="T28" fmla="*/ 0 w 105"/>
                <a:gd name="T29" fmla="*/ 0 h 17"/>
                <a:gd name="T30" fmla="*/ 0 w 105"/>
                <a:gd name="T31" fmla="*/ 0 h 17"/>
                <a:gd name="T32" fmla="*/ 0 w 105"/>
                <a:gd name="T33" fmla="*/ 0 h 17"/>
                <a:gd name="T34" fmla="*/ 0 w 105"/>
                <a:gd name="T35" fmla="*/ 0 h 17"/>
                <a:gd name="T36" fmla="*/ 0 w 105"/>
                <a:gd name="T37" fmla="*/ 0 h 17"/>
                <a:gd name="T38" fmla="*/ 0 w 105"/>
                <a:gd name="T39" fmla="*/ 0 h 17"/>
                <a:gd name="T40" fmla="*/ 0 w 105"/>
                <a:gd name="T41" fmla="*/ 0 h 17"/>
                <a:gd name="T42" fmla="*/ 0 w 105"/>
                <a:gd name="T43" fmla="*/ 0 h 17"/>
                <a:gd name="T44" fmla="*/ 0 w 105"/>
                <a:gd name="T45" fmla="*/ 0 h 17"/>
                <a:gd name="T46" fmla="*/ 0 w 105"/>
                <a:gd name="T47" fmla="*/ 0 h 17"/>
                <a:gd name="T48" fmla="*/ 0 w 105"/>
                <a:gd name="T49" fmla="*/ 0 h 17"/>
                <a:gd name="T50" fmla="*/ 0 w 105"/>
                <a:gd name="T51" fmla="*/ 0 h 17"/>
                <a:gd name="T52" fmla="*/ 0 w 105"/>
                <a:gd name="T53" fmla="*/ 0 h 17"/>
                <a:gd name="T54" fmla="*/ 0 w 105"/>
                <a:gd name="T55" fmla="*/ 0 h 17"/>
                <a:gd name="T56" fmla="*/ 0 w 105"/>
                <a:gd name="T57" fmla="*/ 0 h 17"/>
                <a:gd name="T58" fmla="*/ 0 w 105"/>
                <a:gd name="T59" fmla="*/ 0 h 17"/>
                <a:gd name="T60" fmla="*/ 0 w 105"/>
                <a:gd name="T61" fmla="*/ 0 h 17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0" t="0" r="r" b="b"/>
              <a:pathLst>
                <a:path w="105" h="17">
                  <a:moveTo>
                    <a:pt x="0" y="17"/>
                  </a:moveTo>
                  <a:lnTo>
                    <a:pt x="0" y="17"/>
                  </a:lnTo>
                  <a:lnTo>
                    <a:pt x="3" y="15"/>
                  </a:lnTo>
                  <a:lnTo>
                    <a:pt x="6" y="13"/>
                  </a:lnTo>
                  <a:lnTo>
                    <a:pt x="9" y="11"/>
                  </a:lnTo>
                  <a:lnTo>
                    <a:pt x="12" y="10"/>
                  </a:lnTo>
                  <a:lnTo>
                    <a:pt x="15" y="8"/>
                  </a:lnTo>
                  <a:lnTo>
                    <a:pt x="18" y="7"/>
                  </a:lnTo>
                  <a:lnTo>
                    <a:pt x="22" y="6"/>
                  </a:lnTo>
                  <a:lnTo>
                    <a:pt x="25" y="4"/>
                  </a:lnTo>
                  <a:lnTo>
                    <a:pt x="28" y="3"/>
                  </a:lnTo>
                  <a:lnTo>
                    <a:pt x="32" y="3"/>
                  </a:lnTo>
                  <a:lnTo>
                    <a:pt x="35" y="2"/>
                  </a:lnTo>
                  <a:lnTo>
                    <a:pt x="45" y="0"/>
                  </a:lnTo>
                  <a:lnTo>
                    <a:pt x="49" y="0"/>
                  </a:lnTo>
                  <a:lnTo>
                    <a:pt x="52" y="0"/>
                  </a:lnTo>
                  <a:lnTo>
                    <a:pt x="56" y="0"/>
                  </a:lnTo>
                  <a:lnTo>
                    <a:pt x="59" y="0"/>
                  </a:lnTo>
                  <a:lnTo>
                    <a:pt x="63" y="1"/>
                  </a:lnTo>
                  <a:lnTo>
                    <a:pt x="66" y="1"/>
                  </a:lnTo>
                  <a:lnTo>
                    <a:pt x="70" y="2"/>
                  </a:lnTo>
                  <a:lnTo>
                    <a:pt x="73" y="3"/>
                  </a:lnTo>
                  <a:lnTo>
                    <a:pt x="77" y="3"/>
                  </a:lnTo>
                  <a:lnTo>
                    <a:pt x="80" y="4"/>
                  </a:lnTo>
                  <a:lnTo>
                    <a:pt x="83" y="6"/>
                  </a:lnTo>
                  <a:lnTo>
                    <a:pt x="86" y="7"/>
                  </a:lnTo>
                  <a:lnTo>
                    <a:pt x="90" y="8"/>
                  </a:lnTo>
                  <a:lnTo>
                    <a:pt x="99" y="13"/>
                  </a:lnTo>
                  <a:lnTo>
                    <a:pt x="102" y="15"/>
                  </a:lnTo>
                  <a:lnTo>
                    <a:pt x="104" y="17"/>
                  </a:lnTo>
                  <a:lnTo>
                    <a:pt x="105" y="17"/>
                  </a:lnTo>
                </a:path>
              </a:pathLst>
            </a:custGeom>
            <a:solidFill>
              <a:srgbClr val="E86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95" name="未知"/>
            <p:cNvSpPr>
              <a:spLocks/>
            </p:cNvSpPr>
            <p:nvPr/>
          </p:nvSpPr>
          <p:spPr bwMode="auto">
            <a:xfrm>
              <a:off x="1454" y="675"/>
              <a:ext cx="57" cy="57"/>
            </a:xfrm>
            <a:custGeom>
              <a:avLst/>
              <a:gdLst>
                <a:gd name="T0" fmla="*/ 0 w 143"/>
                <a:gd name="T1" fmla="*/ 0 h 144"/>
                <a:gd name="T2" fmla="*/ 0 w 143"/>
                <a:gd name="T3" fmla="*/ 0 h 144"/>
                <a:gd name="T4" fmla="*/ 0 w 143"/>
                <a:gd name="T5" fmla="*/ 0 h 144"/>
                <a:gd name="T6" fmla="*/ 0 w 143"/>
                <a:gd name="T7" fmla="*/ 0 h 144"/>
                <a:gd name="T8" fmla="*/ 0 w 143"/>
                <a:gd name="T9" fmla="*/ 0 h 144"/>
                <a:gd name="T10" fmla="*/ 0 w 143"/>
                <a:gd name="T11" fmla="*/ 0 h 144"/>
                <a:gd name="T12" fmla="*/ 0 w 143"/>
                <a:gd name="T13" fmla="*/ 0 h 144"/>
                <a:gd name="T14" fmla="*/ 0 w 143"/>
                <a:gd name="T15" fmla="*/ 0 h 144"/>
                <a:gd name="T16" fmla="*/ 0 w 143"/>
                <a:gd name="T17" fmla="*/ 0 h 144"/>
                <a:gd name="T18" fmla="*/ 0 w 143"/>
                <a:gd name="T19" fmla="*/ 0 h 144"/>
                <a:gd name="T20" fmla="*/ 0 w 143"/>
                <a:gd name="T21" fmla="*/ 0 h 144"/>
                <a:gd name="T22" fmla="*/ 0 w 143"/>
                <a:gd name="T23" fmla="*/ 0 h 144"/>
                <a:gd name="T24" fmla="*/ 0 w 143"/>
                <a:gd name="T25" fmla="*/ 0 h 14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43" h="144">
                  <a:moveTo>
                    <a:pt x="122" y="123"/>
                  </a:moveTo>
                  <a:lnTo>
                    <a:pt x="71" y="144"/>
                  </a:lnTo>
                  <a:lnTo>
                    <a:pt x="69" y="143"/>
                  </a:lnTo>
                  <a:lnTo>
                    <a:pt x="15" y="116"/>
                  </a:lnTo>
                  <a:lnTo>
                    <a:pt x="0" y="72"/>
                  </a:lnTo>
                  <a:lnTo>
                    <a:pt x="0" y="69"/>
                  </a:lnTo>
                  <a:lnTo>
                    <a:pt x="27" y="15"/>
                  </a:lnTo>
                  <a:lnTo>
                    <a:pt x="71" y="0"/>
                  </a:lnTo>
                  <a:lnTo>
                    <a:pt x="74" y="0"/>
                  </a:lnTo>
                  <a:lnTo>
                    <a:pt x="130" y="30"/>
                  </a:lnTo>
                  <a:lnTo>
                    <a:pt x="143" y="72"/>
                  </a:lnTo>
                  <a:lnTo>
                    <a:pt x="143" y="77"/>
                  </a:lnTo>
                  <a:lnTo>
                    <a:pt x="122" y="123"/>
                  </a:lnTo>
                  <a:close/>
                </a:path>
              </a:pathLst>
            </a:custGeom>
            <a:noFill/>
            <a:ln w="635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96" name="未知"/>
            <p:cNvSpPr>
              <a:spLocks/>
            </p:cNvSpPr>
            <p:nvPr/>
          </p:nvSpPr>
          <p:spPr bwMode="auto">
            <a:xfrm>
              <a:off x="1447" y="668"/>
              <a:ext cx="71" cy="71"/>
            </a:xfrm>
            <a:custGeom>
              <a:avLst/>
              <a:gdLst>
                <a:gd name="T0" fmla="*/ 0 w 177"/>
                <a:gd name="T1" fmla="*/ 0 h 178"/>
                <a:gd name="T2" fmla="*/ 0 w 177"/>
                <a:gd name="T3" fmla="*/ 0 h 178"/>
                <a:gd name="T4" fmla="*/ 0 w 177"/>
                <a:gd name="T5" fmla="*/ 0 h 178"/>
                <a:gd name="T6" fmla="*/ 0 w 177"/>
                <a:gd name="T7" fmla="*/ 0 h 178"/>
                <a:gd name="T8" fmla="*/ 0 w 177"/>
                <a:gd name="T9" fmla="*/ 0 h 178"/>
                <a:gd name="T10" fmla="*/ 0 w 177"/>
                <a:gd name="T11" fmla="*/ 0 h 178"/>
                <a:gd name="T12" fmla="*/ 0 w 177"/>
                <a:gd name="T13" fmla="*/ 0 h 178"/>
                <a:gd name="T14" fmla="*/ 0 w 177"/>
                <a:gd name="T15" fmla="*/ 0 h 178"/>
                <a:gd name="T16" fmla="*/ 0 w 177"/>
                <a:gd name="T17" fmla="*/ 0 h 178"/>
                <a:gd name="T18" fmla="*/ 0 w 177"/>
                <a:gd name="T19" fmla="*/ 0 h 178"/>
                <a:gd name="T20" fmla="*/ 0 w 177"/>
                <a:gd name="T21" fmla="*/ 0 h 178"/>
                <a:gd name="T22" fmla="*/ 0 w 177"/>
                <a:gd name="T23" fmla="*/ 0 h 178"/>
                <a:gd name="T24" fmla="*/ 0 w 177"/>
                <a:gd name="T25" fmla="*/ 0 h 178"/>
                <a:gd name="T26" fmla="*/ 0 w 177"/>
                <a:gd name="T27" fmla="*/ 0 h 178"/>
                <a:gd name="T28" fmla="*/ 0 w 177"/>
                <a:gd name="T29" fmla="*/ 0 h 178"/>
                <a:gd name="T30" fmla="*/ 0 w 177"/>
                <a:gd name="T31" fmla="*/ 0 h 178"/>
                <a:gd name="T32" fmla="*/ 0 w 177"/>
                <a:gd name="T33" fmla="*/ 0 h 178"/>
                <a:gd name="T34" fmla="*/ 0 w 177"/>
                <a:gd name="T35" fmla="*/ 0 h 178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177" h="178">
                  <a:moveTo>
                    <a:pt x="151" y="26"/>
                  </a:moveTo>
                  <a:lnTo>
                    <a:pt x="95" y="0"/>
                  </a:lnTo>
                  <a:lnTo>
                    <a:pt x="88" y="0"/>
                  </a:lnTo>
                  <a:lnTo>
                    <a:pt x="85" y="0"/>
                  </a:lnTo>
                  <a:lnTo>
                    <a:pt x="28" y="24"/>
                  </a:lnTo>
                  <a:lnTo>
                    <a:pt x="0" y="82"/>
                  </a:lnTo>
                  <a:lnTo>
                    <a:pt x="0" y="89"/>
                  </a:lnTo>
                  <a:lnTo>
                    <a:pt x="0" y="96"/>
                  </a:lnTo>
                  <a:lnTo>
                    <a:pt x="26" y="152"/>
                  </a:lnTo>
                  <a:lnTo>
                    <a:pt x="81" y="177"/>
                  </a:lnTo>
                  <a:lnTo>
                    <a:pt x="88" y="178"/>
                  </a:lnTo>
                  <a:lnTo>
                    <a:pt x="92" y="177"/>
                  </a:lnTo>
                  <a:lnTo>
                    <a:pt x="149" y="154"/>
                  </a:lnTo>
                  <a:lnTo>
                    <a:pt x="176" y="99"/>
                  </a:lnTo>
                  <a:lnTo>
                    <a:pt x="177" y="89"/>
                  </a:lnTo>
                  <a:lnTo>
                    <a:pt x="177" y="85"/>
                  </a:lnTo>
                  <a:lnTo>
                    <a:pt x="154" y="29"/>
                  </a:lnTo>
                  <a:lnTo>
                    <a:pt x="151" y="26"/>
                  </a:lnTo>
                  <a:close/>
                </a:path>
              </a:pathLst>
            </a:custGeom>
            <a:noFill/>
            <a:ln w="635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97" name="未知"/>
            <p:cNvSpPr>
              <a:spLocks/>
            </p:cNvSpPr>
            <p:nvPr/>
          </p:nvSpPr>
          <p:spPr bwMode="auto">
            <a:xfrm>
              <a:off x="1472" y="712"/>
              <a:ext cx="20" cy="5"/>
            </a:xfrm>
            <a:custGeom>
              <a:avLst/>
              <a:gdLst>
                <a:gd name="T0" fmla="*/ 0 w 50"/>
                <a:gd name="T1" fmla="*/ 0 h 11"/>
                <a:gd name="T2" fmla="*/ 0 w 50"/>
                <a:gd name="T3" fmla="*/ 0 h 11"/>
                <a:gd name="T4" fmla="*/ 0 w 50"/>
                <a:gd name="T5" fmla="*/ 0 h 11"/>
                <a:gd name="T6" fmla="*/ 0 w 50"/>
                <a:gd name="T7" fmla="*/ 0 h 11"/>
                <a:gd name="T8" fmla="*/ 0 w 50"/>
                <a:gd name="T9" fmla="*/ 0 h 11"/>
                <a:gd name="T10" fmla="*/ 0 w 50"/>
                <a:gd name="T11" fmla="*/ 0 h 11"/>
                <a:gd name="T12" fmla="*/ 0 w 50"/>
                <a:gd name="T13" fmla="*/ 0 h 11"/>
                <a:gd name="T14" fmla="*/ 0 w 50"/>
                <a:gd name="T15" fmla="*/ 0 h 11"/>
                <a:gd name="T16" fmla="*/ 0 w 50"/>
                <a:gd name="T17" fmla="*/ 0 h 11"/>
                <a:gd name="T18" fmla="*/ 0 w 50"/>
                <a:gd name="T19" fmla="*/ 0 h 11"/>
                <a:gd name="T20" fmla="*/ 0 w 50"/>
                <a:gd name="T21" fmla="*/ 0 h 11"/>
                <a:gd name="T22" fmla="*/ 0 w 50"/>
                <a:gd name="T23" fmla="*/ 0 h 11"/>
                <a:gd name="T24" fmla="*/ 0 w 50"/>
                <a:gd name="T25" fmla="*/ 0 h 11"/>
                <a:gd name="T26" fmla="*/ 0 w 50"/>
                <a:gd name="T27" fmla="*/ 0 h 11"/>
                <a:gd name="T28" fmla="*/ 0 w 50"/>
                <a:gd name="T29" fmla="*/ 0 h 11"/>
                <a:gd name="T30" fmla="*/ 0 w 50"/>
                <a:gd name="T31" fmla="*/ 0 h 11"/>
                <a:gd name="T32" fmla="*/ 0 w 50"/>
                <a:gd name="T33" fmla="*/ 0 h 11"/>
                <a:gd name="T34" fmla="*/ 0 w 50"/>
                <a:gd name="T35" fmla="*/ 0 h 11"/>
                <a:gd name="T36" fmla="*/ 0 w 50"/>
                <a:gd name="T37" fmla="*/ 0 h 11"/>
                <a:gd name="T38" fmla="*/ 0 w 50"/>
                <a:gd name="T39" fmla="*/ 0 h 11"/>
                <a:gd name="T40" fmla="*/ 0 w 50"/>
                <a:gd name="T41" fmla="*/ 0 h 11"/>
                <a:gd name="T42" fmla="*/ 0 w 50"/>
                <a:gd name="T43" fmla="*/ 0 h 11"/>
                <a:gd name="T44" fmla="*/ 0 w 50"/>
                <a:gd name="T45" fmla="*/ 0 h 11"/>
                <a:gd name="T46" fmla="*/ 0 w 50"/>
                <a:gd name="T47" fmla="*/ 0 h 11"/>
                <a:gd name="T48" fmla="*/ 0 w 50"/>
                <a:gd name="T49" fmla="*/ 0 h 11"/>
                <a:gd name="T50" fmla="*/ 0 w 50"/>
                <a:gd name="T51" fmla="*/ 0 h 11"/>
                <a:gd name="T52" fmla="*/ 0 w 50"/>
                <a:gd name="T53" fmla="*/ 0 h 11"/>
                <a:gd name="T54" fmla="*/ 0 w 50"/>
                <a:gd name="T55" fmla="*/ 0 h 11"/>
                <a:gd name="T56" fmla="*/ 0 w 50"/>
                <a:gd name="T57" fmla="*/ 0 h 11"/>
                <a:gd name="T58" fmla="*/ 0 w 50"/>
                <a:gd name="T59" fmla="*/ 0 h 11"/>
                <a:gd name="T60" fmla="*/ 0 w 50"/>
                <a:gd name="T61" fmla="*/ 0 h 11"/>
                <a:gd name="T62" fmla="*/ 0 w 50"/>
                <a:gd name="T63" fmla="*/ 0 h 11"/>
                <a:gd name="T64" fmla="*/ 0 w 50"/>
                <a:gd name="T65" fmla="*/ 0 h 11"/>
                <a:gd name="T66" fmla="*/ 0 w 50"/>
                <a:gd name="T67" fmla="*/ 0 h 11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0" h="11">
                  <a:moveTo>
                    <a:pt x="25" y="11"/>
                  </a:moveTo>
                  <a:lnTo>
                    <a:pt x="24" y="11"/>
                  </a:lnTo>
                  <a:lnTo>
                    <a:pt x="23" y="11"/>
                  </a:lnTo>
                  <a:lnTo>
                    <a:pt x="20" y="10"/>
                  </a:lnTo>
                  <a:lnTo>
                    <a:pt x="19" y="10"/>
                  </a:lnTo>
                  <a:lnTo>
                    <a:pt x="18" y="10"/>
                  </a:lnTo>
                  <a:lnTo>
                    <a:pt x="16" y="10"/>
                  </a:lnTo>
                  <a:lnTo>
                    <a:pt x="15" y="9"/>
                  </a:lnTo>
                  <a:lnTo>
                    <a:pt x="14" y="9"/>
                  </a:lnTo>
                  <a:lnTo>
                    <a:pt x="6" y="5"/>
                  </a:lnTo>
                  <a:lnTo>
                    <a:pt x="5" y="4"/>
                  </a:lnTo>
                  <a:lnTo>
                    <a:pt x="4" y="3"/>
                  </a:lnTo>
                  <a:lnTo>
                    <a:pt x="1" y="0"/>
                  </a:lnTo>
                  <a:lnTo>
                    <a:pt x="0" y="0"/>
                  </a:lnTo>
                  <a:lnTo>
                    <a:pt x="50" y="0"/>
                  </a:lnTo>
                  <a:lnTo>
                    <a:pt x="49" y="1"/>
                  </a:lnTo>
                  <a:lnTo>
                    <a:pt x="48" y="2"/>
                  </a:lnTo>
                  <a:lnTo>
                    <a:pt x="47" y="3"/>
                  </a:lnTo>
                  <a:lnTo>
                    <a:pt x="46" y="4"/>
                  </a:lnTo>
                  <a:lnTo>
                    <a:pt x="45" y="5"/>
                  </a:lnTo>
                  <a:lnTo>
                    <a:pt x="44" y="5"/>
                  </a:lnTo>
                  <a:lnTo>
                    <a:pt x="40" y="7"/>
                  </a:lnTo>
                  <a:lnTo>
                    <a:pt x="39" y="8"/>
                  </a:lnTo>
                  <a:lnTo>
                    <a:pt x="38" y="8"/>
                  </a:lnTo>
                  <a:lnTo>
                    <a:pt x="37" y="9"/>
                  </a:lnTo>
                  <a:lnTo>
                    <a:pt x="36" y="9"/>
                  </a:lnTo>
                  <a:lnTo>
                    <a:pt x="34" y="10"/>
                  </a:lnTo>
                  <a:lnTo>
                    <a:pt x="32" y="10"/>
                  </a:lnTo>
                  <a:lnTo>
                    <a:pt x="31" y="10"/>
                  </a:lnTo>
                  <a:lnTo>
                    <a:pt x="29" y="11"/>
                  </a:lnTo>
                  <a:lnTo>
                    <a:pt x="28" y="11"/>
                  </a:lnTo>
                  <a:lnTo>
                    <a:pt x="27" y="11"/>
                  </a:lnTo>
                  <a:lnTo>
                    <a:pt x="25" y="11"/>
                  </a:lnTo>
                  <a:close/>
                </a:path>
              </a:pathLst>
            </a:custGeom>
            <a:solidFill>
              <a:srgbClr val="E86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98" name="未知"/>
            <p:cNvSpPr>
              <a:spLocks/>
            </p:cNvSpPr>
            <p:nvPr/>
          </p:nvSpPr>
          <p:spPr bwMode="auto">
            <a:xfrm>
              <a:off x="1469" y="695"/>
              <a:ext cx="13" cy="17"/>
            </a:xfrm>
            <a:custGeom>
              <a:avLst/>
              <a:gdLst>
                <a:gd name="T0" fmla="*/ 0 w 33"/>
                <a:gd name="T1" fmla="*/ 0 h 44"/>
                <a:gd name="T2" fmla="*/ 0 w 33"/>
                <a:gd name="T3" fmla="*/ 0 h 44"/>
                <a:gd name="T4" fmla="*/ 0 w 33"/>
                <a:gd name="T5" fmla="*/ 0 h 44"/>
                <a:gd name="T6" fmla="*/ 0 w 33"/>
                <a:gd name="T7" fmla="*/ 0 h 44"/>
                <a:gd name="T8" fmla="*/ 0 w 33"/>
                <a:gd name="T9" fmla="*/ 0 h 44"/>
                <a:gd name="T10" fmla="*/ 0 w 33"/>
                <a:gd name="T11" fmla="*/ 0 h 44"/>
                <a:gd name="T12" fmla="*/ 0 w 33"/>
                <a:gd name="T13" fmla="*/ 0 h 44"/>
                <a:gd name="T14" fmla="*/ 0 w 33"/>
                <a:gd name="T15" fmla="*/ 0 h 44"/>
                <a:gd name="T16" fmla="*/ 0 w 33"/>
                <a:gd name="T17" fmla="*/ 0 h 44"/>
                <a:gd name="T18" fmla="*/ 0 w 33"/>
                <a:gd name="T19" fmla="*/ 0 h 44"/>
                <a:gd name="T20" fmla="*/ 0 w 33"/>
                <a:gd name="T21" fmla="*/ 0 h 44"/>
                <a:gd name="T22" fmla="*/ 0 w 33"/>
                <a:gd name="T23" fmla="*/ 0 h 44"/>
                <a:gd name="T24" fmla="*/ 0 w 33"/>
                <a:gd name="T25" fmla="*/ 0 h 44"/>
                <a:gd name="T26" fmla="*/ 0 w 33"/>
                <a:gd name="T27" fmla="*/ 0 h 44"/>
                <a:gd name="T28" fmla="*/ 0 w 33"/>
                <a:gd name="T29" fmla="*/ 0 h 44"/>
                <a:gd name="T30" fmla="*/ 0 w 33"/>
                <a:gd name="T31" fmla="*/ 0 h 44"/>
                <a:gd name="T32" fmla="*/ 0 w 33"/>
                <a:gd name="T33" fmla="*/ 0 h 44"/>
                <a:gd name="T34" fmla="*/ 0 w 33"/>
                <a:gd name="T35" fmla="*/ 0 h 44"/>
                <a:gd name="T36" fmla="*/ 0 w 33"/>
                <a:gd name="T37" fmla="*/ 0 h 44"/>
                <a:gd name="T38" fmla="*/ 0 w 33"/>
                <a:gd name="T39" fmla="*/ 0 h 44"/>
                <a:gd name="T40" fmla="*/ 0 w 33"/>
                <a:gd name="T41" fmla="*/ 0 h 44"/>
                <a:gd name="T42" fmla="*/ 0 w 33"/>
                <a:gd name="T43" fmla="*/ 0 h 44"/>
                <a:gd name="T44" fmla="*/ 0 w 33"/>
                <a:gd name="T45" fmla="*/ 0 h 44"/>
                <a:gd name="T46" fmla="*/ 0 w 33"/>
                <a:gd name="T47" fmla="*/ 0 h 44"/>
                <a:gd name="T48" fmla="*/ 0 w 33"/>
                <a:gd name="T49" fmla="*/ 0 h 44"/>
                <a:gd name="T50" fmla="*/ 0 w 33"/>
                <a:gd name="T51" fmla="*/ 0 h 44"/>
                <a:gd name="T52" fmla="*/ 0 w 33"/>
                <a:gd name="T53" fmla="*/ 0 h 44"/>
                <a:gd name="T54" fmla="*/ 0 w 33"/>
                <a:gd name="T55" fmla="*/ 0 h 44"/>
                <a:gd name="T56" fmla="*/ 0 w 33"/>
                <a:gd name="T57" fmla="*/ 0 h 44"/>
                <a:gd name="T58" fmla="*/ 0 w 33"/>
                <a:gd name="T59" fmla="*/ 0 h 44"/>
                <a:gd name="T60" fmla="*/ 0 w 33"/>
                <a:gd name="T61" fmla="*/ 0 h 44"/>
                <a:gd name="T62" fmla="*/ 0 w 33"/>
                <a:gd name="T63" fmla="*/ 0 h 44"/>
                <a:gd name="T64" fmla="*/ 0 w 33"/>
                <a:gd name="T65" fmla="*/ 0 h 44"/>
                <a:gd name="T66" fmla="*/ 0 w 33"/>
                <a:gd name="T67" fmla="*/ 0 h 44"/>
                <a:gd name="T68" fmla="*/ 0 w 33"/>
                <a:gd name="T69" fmla="*/ 0 h 44"/>
                <a:gd name="T70" fmla="*/ 0 w 33"/>
                <a:gd name="T71" fmla="*/ 0 h 44"/>
                <a:gd name="T72" fmla="*/ 0 w 33"/>
                <a:gd name="T73" fmla="*/ 0 h 44"/>
                <a:gd name="T74" fmla="*/ 0 w 33"/>
                <a:gd name="T75" fmla="*/ 0 h 44"/>
                <a:gd name="T76" fmla="*/ 0 w 33"/>
                <a:gd name="T77" fmla="*/ 0 h 44"/>
                <a:gd name="T78" fmla="*/ 0 w 33"/>
                <a:gd name="T79" fmla="*/ 0 h 44"/>
                <a:gd name="T80" fmla="*/ 0 w 33"/>
                <a:gd name="T81" fmla="*/ 0 h 44"/>
                <a:gd name="T82" fmla="*/ 0 w 33"/>
                <a:gd name="T83" fmla="*/ 0 h 44"/>
                <a:gd name="T84" fmla="*/ 0 w 33"/>
                <a:gd name="T85" fmla="*/ 0 h 44"/>
                <a:gd name="T86" fmla="*/ 0 w 33"/>
                <a:gd name="T87" fmla="*/ 0 h 44"/>
                <a:gd name="T88" fmla="*/ 0 w 33"/>
                <a:gd name="T89" fmla="*/ 0 h 44"/>
                <a:gd name="T90" fmla="*/ 0 w 33"/>
                <a:gd name="T91" fmla="*/ 0 h 44"/>
                <a:gd name="T92" fmla="*/ 0 w 33"/>
                <a:gd name="T93" fmla="*/ 0 h 44"/>
                <a:gd name="T94" fmla="*/ 0 w 33"/>
                <a:gd name="T95" fmla="*/ 0 h 44"/>
                <a:gd name="T96" fmla="*/ 0 w 33"/>
                <a:gd name="T97" fmla="*/ 0 h 44"/>
                <a:gd name="T98" fmla="*/ 0 w 33"/>
                <a:gd name="T99" fmla="*/ 0 h 44"/>
                <a:gd name="T100" fmla="*/ 0 w 33"/>
                <a:gd name="T101" fmla="*/ 0 h 44"/>
                <a:gd name="T102" fmla="*/ 0 w 33"/>
                <a:gd name="T103" fmla="*/ 0 h 44"/>
                <a:gd name="T104" fmla="*/ 0 w 33"/>
                <a:gd name="T105" fmla="*/ 0 h 44"/>
                <a:gd name="T106" fmla="*/ 0 w 33"/>
                <a:gd name="T107" fmla="*/ 0 h 44"/>
                <a:gd name="T108" fmla="*/ 0 w 33"/>
                <a:gd name="T109" fmla="*/ 0 h 44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0" t="0" r="r" b="b"/>
              <a:pathLst>
                <a:path w="33" h="44">
                  <a:moveTo>
                    <a:pt x="8" y="44"/>
                  </a:moveTo>
                  <a:lnTo>
                    <a:pt x="8" y="43"/>
                  </a:lnTo>
                  <a:lnTo>
                    <a:pt x="8" y="42"/>
                  </a:lnTo>
                  <a:lnTo>
                    <a:pt x="7" y="42"/>
                  </a:lnTo>
                  <a:lnTo>
                    <a:pt x="7" y="41"/>
                  </a:lnTo>
                  <a:lnTo>
                    <a:pt x="6" y="41"/>
                  </a:lnTo>
                  <a:lnTo>
                    <a:pt x="6" y="40"/>
                  </a:lnTo>
                  <a:lnTo>
                    <a:pt x="5" y="39"/>
                  </a:lnTo>
                  <a:lnTo>
                    <a:pt x="5" y="38"/>
                  </a:lnTo>
                  <a:lnTo>
                    <a:pt x="4" y="38"/>
                  </a:lnTo>
                  <a:lnTo>
                    <a:pt x="4" y="37"/>
                  </a:lnTo>
                  <a:lnTo>
                    <a:pt x="4" y="36"/>
                  </a:lnTo>
                  <a:lnTo>
                    <a:pt x="3" y="35"/>
                  </a:lnTo>
                  <a:lnTo>
                    <a:pt x="3" y="34"/>
                  </a:lnTo>
                  <a:lnTo>
                    <a:pt x="2" y="33"/>
                  </a:lnTo>
                  <a:lnTo>
                    <a:pt x="2" y="32"/>
                  </a:lnTo>
                  <a:lnTo>
                    <a:pt x="2" y="31"/>
                  </a:lnTo>
                  <a:lnTo>
                    <a:pt x="1" y="30"/>
                  </a:lnTo>
                  <a:lnTo>
                    <a:pt x="1" y="29"/>
                  </a:lnTo>
                  <a:lnTo>
                    <a:pt x="1" y="28"/>
                  </a:lnTo>
                  <a:lnTo>
                    <a:pt x="1" y="27"/>
                  </a:lnTo>
                  <a:lnTo>
                    <a:pt x="1" y="26"/>
                  </a:lnTo>
                  <a:lnTo>
                    <a:pt x="1" y="25"/>
                  </a:lnTo>
                  <a:lnTo>
                    <a:pt x="0" y="24"/>
                  </a:lnTo>
                  <a:lnTo>
                    <a:pt x="0" y="23"/>
                  </a:lnTo>
                  <a:lnTo>
                    <a:pt x="0" y="22"/>
                  </a:lnTo>
                  <a:lnTo>
                    <a:pt x="0" y="21"/>
                  </a:lnTo>
                  <a:lnTo>
                    <a:pt x="0" y="20"/>
                  </a:lnTo>
                  <a:lnTo>
                    <a:pt x="0" y="19"/>
                  </a:lnTo>
                  <a:lnTo>
                    <a:pt x="1" y="18"/>
                  </a:lnTo>
                  <a:lnTo>
                    <a:pt x="1" y="17"/>
                  </a:lnTo>
                  <a:lnTo>
                    <a:pt x="1" y="16"/>
                  </a:lnTo>
                  <a:lnTo>
                    <a:pt x="1" y="15"/>
                  </a:lnTo>
                  <a:lnTo>
                    <a:pt x="1" y="14"/>
                  </a:lnTo>
                  <a:lnTo>
                    <a:pt x="1" y="13"/>
                  </a:lnTo>
                  <a:lnTo>
                    <a:pt x="2" y="13"/>
                  </a:lnTo>
                  <a:lnTo>
                    <a:pt x="2" y="12"/>
                  </a:lnTo>
                  <a:lnTo>
                    <a:pt x="2" y="11"/>
                  </a:lnTo>
                  <a:lnTo>
                    <a:pt x="2" y="10"/>
                  </a:lnTo>
                  <a:lnTo>
                    <a:pt x="3" y="10"/>
                  </a:lnTo>
                  <a:lnTo>
                    <a:pt x="3" y="9"/>
                  </a:lnTo>
                  <a:lnTo>
                    <a:pt x="3" y="8"/>
                  </a:lnTo>
                  <a:lnTo>
                    <a:pt x="4" y="8"/>
                  </a:lnTo>
                  <a:lnTo>
                    <a:pt x="4" y="7"/>
                  </a:lnTo>
                  <a:lnTo>
                    <a:pt x="4" y="6"/>
                  </a:lnTo>
                  <a:lnTo>
                    <a:pt x="5" y="5"/>
                  </a:lnTo>
                  <a:lnTo>
                    <a:pt x="5" y="4"/>
                  </a:lnTo>
                  <a:lnTo>
                    <a:pt x="6" y="4"/>
                  </a:lnTo>
                  <a:lnTo>
                    <a:pt x="6" y="3"/>
                  </a:lnTo>
                  <a:lnTo>
                    <a:pt x="7" y="3"/>
                  </a:lnTo>
                  <a:lnTo>
                    <a:pt x="7" y="2"/>
                  </a:lnTo>
                  <a:lnTo>
                    <a:pt x="7" y="1"/>
                  </a:lnTo>
                  <a:lnTo>
                    <a:pt x="8" y="1"/>
                  </a:lnTo>
                  <a:lnTo>
                    <a:pt x="8" y="0"/>
                  </a:lnTo>
                  <a:lnTo>
                    <a:pt x="33" y="0"/>
                  </a:lnTo>
                  <a:lnTo>
                    <a:pt x="32" y="0"/>
                  </a:lnTo>
                  <a:lnTo>
                    <a:pt x="31" y="0"/>
                  </a:lnTo>
                  <a:lnTo>
                    <a:pt x="30" y="0"/>
                  </a:lnTo>
                  <a:lnTo>
                    <a:pt x="29" y="0"/>
                  </a:lnTo>
                  <a:lnTo>
                    <a:pt x="17" y="7"/>
                  </a:lnTo>
                  <a:lnTo>
                    <a:pt x="13" y="14"/>
                  </a:lnTo>
                  <a:lnTo>
                    <a:pt x="13" y="15"/>
                  </a:lnTo>
                  <a:lnTo>
                    <a:pt x="12" y="16"/>
                  </a:lnTo>
                  <a:lnTo>
                    <a:pt x="12" y="17"/>
                  </a:lnTo>
                  <a:lnTo>
                    <a:pt x="12" y="18"/>
                  </a:lnTo>
                  <a:lnTo>
                    <a:pt x="12" y="19"/>
                  </a:lnTo>
                  <a:lnTo>
                    <a:pt x="12" y="20"/>
                  </a:lnTo>
                  <a:lnTo>
                    <a:pt x="12" y="21"/>
                  </a:lnTo>
                  <a:lnTo>
                    <a:pt x="12" y="22"/>
                  </a:lnTo>
                  <a:lnTo>
                    <a:pt x="12" y="23"/>
                  </a:lnTo>
                  <a:lnTo>
                    <a:pt x="13" y="29"/>
                  </a:lnTo>
                  <a:lnTo>
                    <a:pt x="13" y="30"/>
                  </a:lnTo>
                  <a:lnTo>
                    <a:pt x="14" y="31"/>
                  </a:lnTo>
                  <a:lnTo>
                    <a:pt x="14" y="32"/>
                  </a:lnTo>
                  <a:lnTo>
                    <a:pt x="18" y="37"/>
                  </a:lnTo>
                  <a:lnTo>
                    <a:pt x="19" y="38"/>
                  </a:lnTo>
                  <a:lnTo>
                    <a:pt x="20" y="39"/>
                  </a:lnTo>
                  <a:lnTo>
                    <a:pt x="21" y="39"/>
                  </a:lnTo>
                  <a:lnTo>
                    <a:pt x="30" y="43"/>
                  </a:lnTo>
                  <a:lnTo>
                    <a:pt x="31" y="43"/>
                  </a:lnTo>
                  <a:lnTo>
                    <a:pt x="32" y="43"/>
                  </a:lnTo>
                  <a:lnTo>
                    <a:pt x="33" y="44"/>
                  </a:lnTo>
                </a:path>
              </a:pathLst>
            </a:custGeom>
            <a:solidFill>
              <a:srgbClr val="E86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99" name="未知"/>
            <p:cNvSpPr>
              <a:spLocks/>
            </p:cNvSpPr>
            <p:nvPr/>
          </p:nvSpPr>
          <p:spPr bwMode="auto">
            <a:xfrm>
              <a:off x="1482" y="695"/>
              <a:ext cx="13" cy="17"/>
            </a:xfrm>
            <a:custGeom>
              <a:avLst/>
              <a:gdLst>
                <a:gd name="T0" fmla="*/ 0 w 33"/>
                <a:gd name="T1" fmla="*/ 0 h 44"/>
                <a:gd name="T2" fmla="*/ 0 w 33"/>
                <a:gd name="T3" fmla="*/ 0 h 44"/>
                <a:gd name="T4" fmla="*/ 0 w 33"/>
                <a:gd name="T5" fmla="*/ 0 h 44"/>
                <a:gd name="T6" fmla="*/ 0 w 33"/>
                <a:gd name="T7" fmla="*/ 0 h 44"/>
                <a:gd name="T8" fmla="*/ 0 w 33"/>
                <a:gd name="T9" fmla="*/ 0 h 44"/>
                <a:gd name="T10" fmla="*/ 0 w 33"/>
                <a:gd name="T11" fmla="*/ 0 h 44"/>
                <a:gd name="T12" fmla="*/ 0 w 33"/>
                <a:gd name="T13" fmla="*/ 0 h 44"/>
                <a:gd name="T14" fmla="*/ 0 w 33"/>
                <a:gd name="T15" fmla="*/ 0 h 44"/>
                <a:gd name="T16" fmla="*/ 0 w 33"/>
                <a:gd name="T17" fmla="*/ 0 h 44"/>
                <a:gd name="T18" fmla="*/ 0 w 33"/>
                <a:gd name="T19" fmla="*/ 0 h 44"/>
                <a:gd name="T20" fmla="*/ 0 w 33"/>
                <a:gd name="T21" fmla="*/ 0 h 44"/>
                <a:gd name="T22" fmla="*/ 0 w 33"/>
                <a:gd name="T23" fmla="*/ 0 h 44"/>
                <a:gd name="T24" fmla="*/ 0 w 33"/>
                <a:gd name="T25" fmla="*/ 0 h 44"/>
                <a:gd name="T26" fmla="*/ 0 w 33"/>
                <a:gd name="T27" fmla="*/ 0 h 44"/>
                <a:gd name="T28" fmla="*/ 0 w 33"/>
                <a:gd name="T29" fmla="*/ 0 h 44"/>
                <a:gd name="T30" fmla="*/ 0 w 33"/>
                <a:gd name="T31" fmla="*/ 0 h 44"/>
                <a:gd name="T32" fmla="*/ 0 w 33"/>
                <a:gd name="T33" fmla="*/ 0 h 44"/>
                <a:gd name="T34" fmla="*/ 0 w 33"/>
                <a:gd name="T35" fmla="*/ 0 h 44"/>
                <a:gd name="T36" fmla="*/ 0 w 33"/>
                <a:gd name="T37" fmla="*/ 0 h 44"/>
                <a:gd name="T38" fmla="*/ 0 w 33"/>
                <a:gd name="T39" fmla="*/ 0 h 44"/>
                <a:gd name="T40" fmla="*/ 0 w 33"/>
                <a:gd name="T41" fmla="*/ 0 h 44"/>
                <a:gd name="T42" fmla="*/ 0 w 33"/>
                <a:gd name="T43" fmla="*/ 0 h 44"/>
                <a:gd name="T44" fmla="*/ 0 w 33"/>
                <a:gd name="T45" fmla="*/ 0 h 44"/>
                <a:gd name="T46" fmla="*/ 0 w 33"/>
                <a:gd name="T47" fmla="*/ 0 h 44"/>
                <a:gd name="T48" fmla="*/ 0 w 33"/>
                <a:gd name="T49" fmla="*/ 0 h 44"/>
                <a:gd name="T50" fmla="*/ 0 w 33"/>
                <a:gd name="T51" fmla="*/ 0 h 44"/>
                <a:gd name="T52" fmla="*/ 0 w 33"/>
                <a:gd name="T53" fmla="*/ 0 h 44"/>
                <a:gd name="T54" fmla="*/ 0 w 33"/>
                <a:gd name="T55" fmla="*/ 0 h 44"/>
                <a:gd name="T56" fmla="*/ 0 w 33"/>
                <a:gd name="T57" fmla="*/ 0 h 44"/>
                <a:gd name="T58" fmla="*/ 0 w 33"/>
                <a:gd name="T59" fmla="*/ 0 h 44"/>
                <a:gd name="T60" fmla="*/ 0 w 33"/>
                <a:gd name="T61" fmla="*/ 0 h 44"/>
                <a:gd name="T62" fmla="*/ 0 w 33"/>
                <a:gd name="T63" fmla="*/ 0 h 44"/>
                <a:gd name="T64" fmla="*/ 0 w 33"/>
                <a:gd name="T65" fmla="*/ 0 h 44"/>
                <a:gd name="T66" fmla="*/ 0 w 33"/>
                <a:gd name="T67" fmla="*/ 0 h 44"/>
                <a:gd name="T68" fmla="*/ 0 w 33"/>
                <a:gd name="T69" fmla="*/ 0 h 44"/>
                <a:gd name="T70" fmla="*/ 0 w 33"/>
                <a:gd name="T71" fmla="*/ 0 h 44"/>
                <a:gd name="T72" fmla="*/ 0 w 33"/>
                <a:gd name="T73" fmla="*/ 0 h 44"/>
                <a:gd name="T74" fmla="*/ 0 w 33"/>
                <a:gd name="T75" fmla="*/ 0 h 44"/>
                <a:gd name="T76" fmla="*/ 0 w 33"/>
                <a:gd name="T77" fmla="*/ 0 h 44"/>
                <a:gd name="T78" fmla="*/ 0 w 33"/>
                <a:gd name="T79" fmla="*/ 0 h 44"/>
                <a:gd name="T80" fmla="*/ 0 w 33"/>
                <a:gd name="T81" fmla="*/ 0 h 44"/>
                <a:gd name="T82" fmla="*/ 0 w 33"/>
                <a:gd name="T83" fmla="*/ 0 h 44"/>
                <a:gd name="T84" fmla="*/ 0 w 33"/>
                <a:gd name="T85" fmla="*/ 0 h 44"/>
                <a:gd name="T86" fmla="*/ 0 w 33"/>
                <a:gd name="T87" fmla="*/ 0 h 44"/>
                <a:gd name="T88" fmla="*/ 0 w 33"/>
                <a:gd name="T89" fmla="*/ 0 h 44"/>
                <a:gd name="T90" fmla="*/ 0 w 33"/>
                <a:gd name="T91" fmla="*/ 0 h 44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33" h="44">
                  <a:moveTo>
                    <a:pt x="0" y="44"/>
                  </a:moveTo>
                  <a:lnTo>
                    <a:pt x="4" y="43"/>
                  </a:lnTo>
                  <a:lnTo>
                    <a:pt x="5" y="43"/>
                  </a:lnTo>
                  <a:lnTo>
                    <a:pt x="10" y="41"/>
                  </a:lnTo>
                  <a:lnTo>
                    <a:pt x="14" y="39"/>
                  </a:lnTo>
                  <a:lnTo>
                    <a:pt x="16" y="37"/>
                  </a:lnTo>
                  <a:lnTo>
                    <a:pt x="17" y="36"/>
                  </a:lnTo>
                  <a:lnTo>
                    <a:pt x="18" y="34"/>
                  </a:lnTo>
                  <a:lnTo>
                    <a:pt x="19" y="33"/>
                  </a:lnTo>
                  <a:lnTo>
                    <a:pt x="20" y="32"/>
                  </a:lnTo>
                  <a:lnTo>
                    <a:pt x="20" y="31"/>
                  </a:lnTo>
                  <a:lnTo>
                    <a:pt x="21" y="30"/>
                  </a:lnTo>
                  <a:lnTo>
                    <a:pt x="21" y="28"/>
                  </a:lnTo>
                  <a:lnTo>
                    <a:pt x="21" y="27"/>
                  </a:lnTo>
                  <a:lnTo>
                    <a:pt x="22" y="27"/>
                  </a:lnTo>
                  <a:lnTo>
                    <a:pt x="22" y="26"/>
                  </a:lnTo>
                  <a:lnTo>
                    <a:pt x="22" y="25"/>
                  </a:lnTo>
                  <a:lnTo>
                    <a:pt x="22" y="24"/>
                  </a:lnTo>
                  <a:lnTo>
                    <a:pt x="22" y="23"/>
                  </a:lnTo>
                  <a:lnTo>
                    <a:pt x="22" y="22"/>
                  </a:lnTo>
                  <a:lnTo>
                    <a:pt x="22" y="20"/>
                  </a:lnTo>
                  <a:lnTo>
                    <a:pt x="22" y="19"/>
                  </a:lnTo>
                  <a:lnTo>
                    <a:pt x="22" y="18"/>
                  </a:lnTo>
                  <a:lnTo>
                    <a:pt x="22" y="17"/>
                  </a:lnTo>
                  <a:lnTo>
                    <a:pt x="21" y="17"/>
                  </a:lnTo>
                  <a:lnTo>
                    <a:pt x="21" y="15"/>
                  </a:lnTo>
                  <a:lnTo>
                    <a:pt x="20" y="12"/>
                  </a:lnTo>
                  <a:lnTo>
                    <a:pt x="19" y="11"/>
                  </a:lnTo>
                  <a:lnTo>
                    <a:pt x="0" y="0"/>
                  </a:lnTo>
                  <a:lnTo>
                    <a:pt x="25" y="0"/>
                  </a:lnTo>
                  <a:lnTo>
                    <a:pt x="26" y="0"/>
                  </a:lnTo>
                  <a:lnTo>
                    <a:pt x="26" y="1"/>
                  </a:lnTo>
                  <a:lnTo>
                    <a:pt x="27" y="2"/>
                  </a:lnTo>
                  <a:lnTo>
                    <a:pt x="27" y="3"/>
                  </a:lnTo>
                  <a:lnTo>
                    <a:pt x="28" y="3"/>
                  </a:lnTo>
                  <a:lnTo>
                    <a:pt x="28" y="4"/>
                  </a:lnTo>
                  <a:lnTo>
                    <a:pt x="29" y="5"/>
                  </a:lnTo>
                  <a:lnTo>
                    <a:pt x="29" y="6"/>
                  </a:lnTo>
                  <a:lnTo>
                    <a:pt x="30" y="6"/>
                  </a:lnTo>
                  <a:lnTo>
                    <a:pt x="30" y="7"/>
                  </a:lnTo>
                  <a:lnTo>
                    <a:pt x="30" y="8"/>
                  </a:lnTo>
                  <a:lnTo>
                    <a:pt x="31" y="9"/>
                  </a:lnTo>
                  <a:lnTo>
                    <a:pt x="31" y="10"/>
                  </a:lnTo>
                  <a:lnTo>
                    <a:pt x="32" y="11"/>
                  </a:lnTo>
                  <a:lnTo>
                    <a:pt x="32" y="12"/>
                  </a:lnTo>
                  <a:lnTo>
                    <a:pt x="33" y="22"/>
                  </a:lnTo>
                  <a:lnTo>
                    <a:pt x="33" y="23"/>
                  </a:lnTo>
                  <a:lnTo>
                    <a:pt x="33" y="24"/>
                  </a:lnTo>
                  <a:lnTo>
                    <a:pt x="33" y="28"/>
                  </a:lnTo>
                  <a:lnTo>
                    <a:pt x="33" y="30"/>
                  </a:lnTo>
                  <a:lnTo>
                    <a:pt x="32" y="30"/>
                  </a:lnTo>
                  <a:lnTo>
                    <a:pt x="32" y="31"/>
                  </a:lnTo>
                  <a:lnTo>
                    <a:pt x="32" y="32"/>
                  </a:lnTo>
                  <a:lnTo>
                    <a:pt x="32" y="33"/>
                  </a:lnTo>
                  <a:lnTo>
                    <a:pt x="31" y="33"/>
                  </a:lnTo>
                  <a:lnTo>
                    <a:pt x="31" y="34"/>
                  </a:lnTo>
                  <a:lnTo>
                    <a:pt x="30" y="36"/>
                  </a:lnTo>
                  <a:lnTo>
                    <a:pt x="30" y="37"/>
                  </a:lnTo>
                  <a:lnTo>
                    <a:pt x="29" y="38"/>
                  </a:lnTo>
                  <a:lnTo>
                    <a:pt x="29" y="39"/>
                  </a:lnTo>
                  <a:lnTo>
                    <a:pt x="28" y="39"/>
                  </a:lnTo>
                  <a:lnTo>
                    <a:pt x="28" y="40"/>
                  </a:lnTo>
                  <a:lnTo>
                    <a:pt x="27" y="41"/>
                  </a:lnTo>
                  <a:lnTo>
                    <a:pt x="27" y="42"/>
                  </a:lnTo>
                  <a:lnTo>
                    <a:pt x="26" y="42"/>
                  </a:lnTo>
                  <a:lnTo>
                    <a:pt x="26" y="43"/>
                  </a:lnTo>
                  <a:lnTo>
                    <a:pt x="25" y="43"/>
                  </a:lnTo>
                </a:path>
              </a:pathLst>
            </a:custGeom>
            <a:solidFill>
              <a:srgbClr val="E86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00" name="未知"/>
            <p:cNvSpPr>
              <a:spLocks/>
            </p:cNvSpPr>
            <p:nvPr/>
          </p:nvSpPr>
          <p:spPr bwMode="auto">
            <a:xfrm>
              <a:off x="1473" y="690"/>
              <a:ext cx="19" cy="5"/>
            </a:xfrm>
            <a:custGeom>
              <a:avLst/>
              <a:gdLst>
                <a:gd name="T0" fmla="*/ 0 w 49"/>
                <a:gd name="T1" fmla="*/ 0 h 11"/>
                <a:gd name="T2" fmla="*/ 0 w 49"/>
                <a:gd name="T3" fmla="*/ 0 h 11"/>
                <a:gd name="T4" fmla="*/ 0 w 49"/>
                <a:gd name="T5" fmla="*/ 0 h 11"/>
                <a:gd name="T6" fmla="*/ 0 w 49"/>
                <a:gd name="T7" fmla="*/ 0 h 11"/>
                <a:gd name="T8" fmla="*/ 0 w 49"/>
                <a:gd name="T9" fmla="*/ 0 h 11"/>
                <a:gd name="T10" fmla="*/ 0 w 49"/>
                <a:gd name="T11" fmla="*/ 0 h 11"/>
                <a:gd name="T12" fmla="*/ 0 w 49"/>
                <a:gd name="T13" fmla="*/ 0 h 11"/>
                <a:gd name="T14" fmla="*/ 0 w 49"/>
                <a:gd name="T15" fmla="*/ 0 h 11"/>
                <a:gd name="T16" fmla="*/ 0 w 49"/>
                <a:gd name="T17" fmla="*/ 0 h 11"/>
                <a:gd name="T18" fmla="*/ 0 w 49"/>
                <a:gd name="T19" fmla="*/ 0 h 11"/>
                <a:gd name="T20" fmla="*/ 0 w 49"/>
                <a:gd name="T21" fmla="*/ 0 h 11"/>
                <a:gd name="T22" fmla="*/ 0 w 49"/>
                <a:gd name="T23" fmla="*/ 0 h 11"/>
                <a:gd name="T24" fmla="*/ 0 w 49"/>
                <a:gd name="T25" fmla="*/ 0 h 11"/>
                <a:gd name="T26" fmla="*/ 0 w 49"/>
                <a:gd name="T27" fmla="*/ 0 h 11"/>
                <a:gd name="T28" fmla="*/ 0 w 49"/>
                <a:gd name="T29" fmla="*/ 0 h 11"/>
                <a:gd name="T30" fmla="*/ 0 w 49"/>
                <a:gd name="T31" fmla="*/ 0 h 11"/>
                <a:gd name="T32" fmla="*/ 0 w 49"/>
                <a:gd name="T33" fmla="*/ 0 h 11"/>
                <a:gd name="T34" fmla="*/ 0 w 49"/>
                <a:gd name="T35" fmla="*/ 0 h 11"/>
                <a:gd name="T36" fmla="*/ 0 w 49"/>
                <a:gd name="T37" fmla="*/ 0 h 11"/>
                <a:gd name="T38" fmla="*/ 0 w 49"/>
                <a:gd name="T39" fmla="*/ 0 h 11"/>
                <a:gd name="T40" fmla="*/ 0 w 49"/>
                <a:gd name="T41" fmla="*/ 0 h 11"/>
                <a:gd name="T42" fmla="*/ 0 w 49"/>
                <a:gd name="T43" fmla="*/ 0 h 11"/>
                <a:gd name="T44" fmla="*/ 0 w 49"/>
                <a:gd name="T45" fmla="*/ 0 h 11"/>
                <a:gd name="T46" fmla="*/ 0 w 49"/>
                <a:gd name="T47" fmla="*/ 0 h 11"/>
                <a:gd name="T48" fmla="*/ 0 w 49"/>
                <a:gd name="T49" fmla="*/ 0 h 11"/>
                <a:gd name="T50" fmla="*/ 0 w 49"/>
                <a:gd name="T51" fmla="*/ 0 h 11"/>
                <a:gd name="T52" fmla="*/ 0 w 49"/>
                <a:gd name="T53" fmla="*/ 0 h 11"/>
                <a:gd name="T54" fmla="*/ 0 w 49"/>
                <a:gd name="T55" fmla="*/ 0 h 11"/>
                <a:gd name="T56" fmla="*/ 0 w 49"/>
                <a:gd name="T57" fmla="*/ 0 h 11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49" h="11">
                  <a:moveTo>
                    <a:pt x="0" y="11"/>
                  </a:moveTo>
                  <a:lnTo>
                    <a:pt x="2" y="9"/>
                  </a:lnTo>
                  <a:lnTo>
                    <a:pt x="3" y="8"/>
                  </a:lnTo>
                  <a:lnTo>
                    <a:pt x="7" y="5"/>
                  </a:lnTo>
                  <a:lnTo>
                    <a:pt x="8" y="4"/>
                  </a:lnTo>
                  <a:lnTo>
                    <a:pt x="9" y="3"/>
                  </a:lnTo>
                  <a:lnTo>
                    <a:pt x="11" y="3"/>
                  </a:lnTo>
                  <a:lnTo>
                    <a:pt x="12" y="2"/>
                  </a:lnTo>
                  <a:lnTo>
                    <a:pt x="13" y="2"/>
                  </a:lnTo>
                  <a:lnTo>
                    <a:pt x="19" y="0"/>
                  </a:lnTo>
                  <a:lnTo>
                    <a:pt x="20" y="0"/>
                  </a:lnTo>
                  <a:lnTo>
                    <a:pt x="23" y="0"/>
                  </a:lnTo>
                  <a:lnTo>
                    <a:pt x="24" y="0"/>
                  </a:lnTo>
                  <a:lnTo>
                    <a:pt x="30" y="0"/>
                  </a:lnTo>
                  <a:lnTo>
                    <a:pt x="31" y="0"/>
                  </a:lnTo>
                  <a:lnTo>
                    <a:pt x="32" y="1"/>
                  </a:lnTo>
                  <a:lnTo>
                    <a:pt x="33" y="1"/>
                  </a:lnTo>
                  <a:lnTo>
                    <a:pt x="35" y="1"/>
                  </a:lnTo>
                  <a:lnTo>
                    <a:pt x="36" y="2"/>
                  </a:lnTo>
                  <a:lnTo>
                    <a:pt x="37" y="2"/>
                  </a:lnTo>
                  <a:lnTo>
                    <a:pt x="38" y="3"/>
                  </a:lnTo>
                  <a:lnTo>
                    <a:pt x="39" y="3"/>
                  </a:lnTo>
                  <a:lnTo>
                    <a:pt x="41" y="4"/>
                  </a:lnTo>
                  <a:lnTo>
                    <a:pt x="42" y="5"/>
                  </a:lnTo>
                  <a:lnTo>
                    <a:pt x="43" y="5"/>
                  </a:lnTo>
                  <a:lnTo>
                    <a:pt x="44" y="6"/>
                  </a:lnTo>
                  <a:lnTo>
                    <a:pt x="48" y="9"/>
                  </a:lnTo>
                  <a:lnTo>
                    <a:pt x="49" y="10"/>
                  </a:lnTo>
                  <a:lnTo>
                    <a:pt x="49" y="11"/>
                  </a:lnTo>
                </a:path>
              </a:pathLst>
            </a:custGeom>
            <a:solidFill>
              <a:srgbClr val="E86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01" name="未知"/>
            <p:cNvSpPr>
              <a:spLocks/>
            </p:cNvSpPr>
            <p:nvPr/>
          </p:nvSpPr>
          <p:spPr bwMode="auto">
            <a:xfrm>
              <a:off x="1474" y="695"/>
              <a:ext cx="17" cy="17"/>
            </a:xfrm>
            <a:custGeom>
              <a:avLst/>
              <a:gdLst>
                <a:gd name="T0" fmla="*/ 0 w 43"/>
                <a:gd name="T1" fmla="*/ 0 h 44"/>
                <a:gd name="T2" fmla="*/ 0 w 43"/>
                <a:gd name="T3" fmla="*/ 0 h 44"/>
                <a:gd name="T4" fmla="*/ 0 w 43"/>
                <a:gd name="T5" fmla="*/ 0 h 44"/>
                <a:gd name="T6" fmla="*/ 0 w 43"/>
                <a:gd name="T7" fmla="*/ 0 h 44"/>
                <a:gd name="T8" fmla="*/ 0 w 43"/>
                <a:gd name="T9" fmla="*/ 0 h 44"/>
                <a:gd name="T10" fmla="*/ 0 w 43"/>
                <a:gd name="T11" fmla="*/ 0 h 44"/>
                <a:gd name="T12" fmla="*/ 0 w 43"/>
                <a:gd name="T13" fmla="*/ 0 h 44"/>
                <a:gd name="T14" fmla="*/ 0 w 43"/>
                <a:gd name="T15" fmla="*/ 0 h 44"/>
                <a:gd name="T16" fmla="*/ 0 w 43"/>
                <a:gd name="T17" fmla="*/ 0 h 44"/>
                <a:gd name="T18" fmla="*/ 0 w 43"/>
                <a:gd name="T19" fmla="*/ 0 h 4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3" h="44">
                  <a:moveTo>
                    <a:pt x="37" y="37"/>
                  </a:moveTo>
                  <a:lnTo>
                    <a:pt x="21" y="44"/>
                  </a:lnTo>
                  <a:lnTo>
                    <a:pt x="0" y="22"/>
                  </a:lnTo>
                  <a:lnTo>
                    <a:pt x="0" y="21"/>
                  </a:lnTo>
                  <a:lnTo>
                    <a:pt x="21" y="0"/>
                  </a:lnTo>
                  <a:lnTo>
                    <a:pt x="22" y="0"/>
                  </a:lnTo>
                  <a:lnTo>
                    <a:pt x="43" y="22"/>
                  </a:lnTo>
                  <a:lnTo>
                    <a:pt x="43" y="23"/>
                  </a:lnTo>
                  <a:lnTo>
                    <a:pt x="37" y="37"/>
                  </a:lnTo>
                  <a:close/>
                </a:path>
              </a:pathLst>
            </a:custGeom>
            <a:noFill/>
            <a:ln w="635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02" name="未知"/>
            <p:cNvSpPr>
              <a:spLocks/>
            </p:cNvSpPr>
            <p:nvPr/>
          </p:nvSpPr>
          <p:spPr bwMode="auto">
            <a:xfrm>
              <a:off x="1469" y="690"/>
              <a:ext cx="26" cy="27"/>
            </a:xfrm>
            <a:custGeom>
              <a:avLst/>
              <a:gdLst>
                <a:gd name="T0" fmla="*/ 0 w 66"/>
                <a:gd name="T1" fmla="*/ 0 h 66"/>
                <a:gd name="T2" fmla="*/ 0 w 66"/>
                <a:gd name="T3" fmla="*/ 0 h 66"/>
                <a:gd name="T4" fmla="*/ 0 w 66"/>
                <a:gd name="T5" fmla="*/ 0 h 66"/>
                <a:gd name="T6" fmla="*/ 0 w 66"/>
                <a:gd name="T7" fmla="*/ 0 h 66"/>
                <a:gd name="T8" fmla="*/ 0 w 66"/>
                <a:gd name="T9" fmla="*/ 0 h 66"/>
                <a:gd name="T10" fmla="*/ 0 w 66"/>
                <a:gd name="T11" fmla="*/ 0 h 66"/>
                <a:gd name="T12" fmla="*/ 0 w 66"/>
                <a:gd name="T13" fmla="*/ 0 h 66"/>
                <a:gd name="T14" fmla="*/ 0 w 66"/>
                <a:gd name="T15" fmla="*/ 0 h 66"/>
                <a:gd name="T16" fmla="*/ 0 w 66"/>
                <a:gd name="T17" fmla="*/ 0 h 66"/>
                <a:gd name="T18" fmla="*/ 0 w 66"/>
                <a:gd name="T19" fmla="*/ 0 h 6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6" h="66">
                  <a:moveTo>
                    <a:pt x="57" y="9"/>
                  </a:moveTo>
                  <a:lnTo>
                    <a:pt x="33" y="0"/>
                  </a:lnTo>
                  <a:lnTo>
                    <a:pt x="32" y="0"/>
                  </a:lnTo>
                  <a:lnTo>
                    <a:pt x="0" y="33"/>
                  </a:lnTo>
                  <a:lnTo>
                    <a:pt x="0" y="35"/>
                  </a:lnTo>
                  <a:lnTo>
                    <a:pt x="33" y="66"/>
                  </a:lnTo>
                  <a:lnTo>
                    <a:pt x="35" y="66"/>
                  </a:lnTo>
                  <a:lnTo>
                    <a:pt x="66" y="33"/>
                  </a:lnTo>
                  <a:lnTo>
                    <a:pt x="66" y="31"/>
                  </a:lnTo>
                  <a:lnTo>
                    <a:pt x="57" y="9"/>
                  </a:lnTo>
                  <a:close/>
                </a:path>
              </a:pathLst>
            </a:custGeom>
            <a:noFill/>
            <a:ln w="635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03" name="未知"/>
            <p:cNvSpPr>
              <a:spLocks/>
            </p:cNvSpPr>
            <p:nvPr/>
          </p:nvSpPr>
          <p:spPr bwMode="auto">
            <a:xfrm>
              <a:off x="1508" y="629"/>
              <a:ext cx="43" cy="45"/>
            </a:xfrm>
            <a:custGeom>
              <a:avLst/>
              <a:gdLst>
                <a:gd name="T0" fmla="*/ 0 w 108"/>
                <a:gd name="T1" fmla="*/ 0 h 112"/>
                <a:gd name="T2" fmla="*/ 0 w 108"/>
                <a:gd name="T3" fmla="*/ 0 h 112"/>
                <a:gd name="T4" fmla="*/ 0 w 108"/>
                <a:gd name="T5" fmla="*/ 0 h 112"/>
                <a:gd name="T6" fmla="*/ 0 w 108"/>
                <a:gd name="T7" fmla="*/ 0 h 112"/>
                <a:gd name="T8" fmla="*/ 0 w 108"/>
                <a:gd name="T9" fmla="*/ 0 h 112"/>
                <a:gd name="T10" fmla="*/ 0 w 108"/>
                <a:gd name="T11" fmla="*/ 0 h 112"/>
                <a:gd name="T12" fmla="*/ 0 w 108"/>
                <a:gd name="T13" fmla="*/ 0 h 112"/>
                <a:gd name="T14" fmla="*/ 0 w 108"/>
                <a:gd name="T15" fmla="*/ 0 h 112"/>
                <a:gd name="T16" fmla="*/ 0 w 108"/>
                <a:gd name="T17" fmla="*/ 0 h 112"/>
                <a:gd name="T18" fmla="*/ 0 w 108"/>
                <a:gd name="T19" fmla="*/ 0 h 112"/>
                <a:gd name="T20" fmla="*/ 0 w 108"/>
                <a:gd name="T21" fmla="*/ 0 h 112"/>
                <a:gd name="T22" fmla="*/ 0 w 108"/>
                <a:gd name="T23" fmla="*/ 0 h 112"/>
                <a:gd name="T24" fmla="*/ 0 w 108"/>
                <a:gd name="T25" fmla="*/ 0 h 112"/>
                <a:gd name="T26" fmla="*/ 0 w 108"/>
                <a:gd name="T27" fmla="*/ 0 h 112"/>
                <a:gd name="T28" fmla="*/ 0 w 108"/>
                <a:gd name="T29" fmla="*/ 0 h 112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08" h="112">
                  <a:moveTo>
                    <a:pt x="24" y="86"/>
                  </a:moveTo>
                  <a:lnTo>
                    <a:pt x="65" y="41"/>
                  </a:lnTo>
                  <a:lnTo>
                    <a:pt x="66" y="37"/>
                  </a:lnTo>
                  <a:lnTo>
                    <a:pt x="108" y="112"/>
                  </a:lnTo>
                  <a:lnTo>
                    <a:pt x="66" y="37"/>
                  </a:lnTo>
                  <a:lnTo>
                    <a:pt x="66" y="36"/>
                  </a:lnTo>
                  <a:lnTo>
                    <a:pt x="66" y="35"/>
                  </a:lnTo>
                  <a:lnTo>
                    <a:pt x="65" y="35"/>
                  </a:lnTo>
                  <a:lnTo>
                    <a:pt x="64" y="35"/>
                  </a:lnTo>
                  <a:lnTo>
                    <a:pt x="63" y="35"/>
                  </a:lnTo>
                  <a:lnTo>
                    <a:pt x="18" y="74"/>
                  </a:lnTo>
                  <a:lnTo>
                    <a:pt x="0" y="0"/>
                  </a:lnTo>
                  <a:lnTo>
                    <a:pt x="18" y="74"/>
                  </a:lnTo>
                  <a:lnTo>
                    <a:pt x="23" y="86"/>
                  </a:lnTo>
                  <a:lnTo>
                    <a:pt x="24" y="86"/>
                  </a:lnTo>
                  <a:close/>
                </a:path>
              </a:pathLst>
            </a:custGeom>
            <a:blipFill dpi="0" rotWithShape="0">
              <a:blip r:embed="rId5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04" name="未知"/>
            <p:cNvSpPr>
              <a:spLocks/>
            </p:cNvSpPr>
            <p:nvPr/>
          </p:nvSpPr>
          <p:spPr bwMode="auto">
            <a:xfrm>
              <a:off x="1495" y="642"/>
              <a:ext cx="26" cy="38"/>
            </a:xfrm>
            <a:custGeom>
              <a:avLst/>
              <a:gdLst>
                <a:gd name="T0" fmla="*/ 0 w 66"/>
                <a:gd name="T1" fmla="*/ 0 h 94"/>
                <a:gd name="T2" fmla="*/ 0 w 66"/>
                <a:gd name="T3" fmla="*/ 0 h 94"/>
                <a:gd name="T4" fmla="*/ 0 w 66"/>
                <a:gd name="T5" fmla="*/ 0 h 94"/>
                <a:gd name="T6" fmla="*/ 0 w 66"/>
                <a:gd name="T7" fmla="*/ 0 h 94"/>
                <a:gd name="T8" fmla="*/ 0 w 66"/>
                <a:gd name="T9" fmla="*/ 0 h 94"/>
                <a:gd name="T10" fmla="*/ 0 w 66"/>
                <a:gd name="T11" fmla="*/ 0 h 94"/>
                <a:gd name="T12" fmla="*/ 0 w 66"/>
                <a:gd name="T13" fmla="*/ 0 h 94"/>
                <a:gd name="T14" fmla="*/ 0 w 66"/>
                <a:gd name="T15" fmla="*/ 0 h 94"/>
                <a:gd name="T16" fmla="*/ 0 w 66"/>
                <a:gd name="T17" fmla="*/ 0 h 94"/>
                <a:gd name="T18" fmla="*/ 0 w 66"/>
                <a:gd name="T19" fmla="*/ 0 h 94"/>
                <a:gd name="T20" fmla="*/ 0 w 66"/>
                <a:gd name="T21" fmla="*/ 0 h 94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66" h="94">
                  <a:moveTo>
                    <a:pt x="46" y="58"/>
                  </a:moveTo>
                  <a:lnTo>
                    <a:pt x="55" y="54"/>
                  </a:lnTo>
                  <a:lnTo>
                    <a:pt x="66" y="94"/>
                  </a:lnTo>
                  <a:lnTo>
                    <a:pt x="55" y="54"/>
                  </a:lnTo>
                  <a:lnTo>
                    <a:pt x="50" y="42"/>
                  </a:lnTo>
                  <a:lnTo>
                    <a:pt x="43" y="56"/>
                  </a:lnTo>
                  <a:lnTo>
                    <a:pt x="0" y="0"/>
                  </a:lnTo>
                  <a:lnTo>
                    <a:pt x="43" y="56"/>
                  </a:lnTo>
                  <a:lnTo>
                    <a:pt x="43" y="57"/>
                  </a:lnTo>
                  <a:lnTo>
                    <a:pt x="45" y="58"/>
                  </a:lnTo>
                  <a:lnTo>
                    <a:pt x="46" y="58"/>
                  </a:lnTo>
                  <a:close/>
                </a:path>
              </a:pathLst>
            </a:custGeom>
            <a:blipFill dpi="0" rotWithShape="0">
              <a:blip r:embed="rId6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05" name="未知"/>
            <p:cNvSpPr>
              <a:spLocks/>
            </p:cNvSpPr>
            <p:nvPr/>
          </p:nvSpPr>
          <p:spPr bwMode="auto">
            <a:xfrm>
              <a:off x="1512" y="643"/>
              <a:ext cx="22" cy="22"/>
            </a:xfrm>
            <a:custGeom>
              <a:avLst/>
              <a:gdLst>
                <a:gd name="T0" fmla="*/ 0 w 55"/>
                <a:gd name="T1" fmla="*/ 0 h 55"/>
                <a:gd name="T2" fmla="*/ 0 w 55"/>
                <a:gd name="T3" fmla="*/ 0 h 55"/>
                <a:gd name="T4" fmla="*/ 0 w 55"/>
                <a:gd name="T5" fmla="*/ 0 h 55"/>
                <a:gd name="T6" fmla="*/ 0 w 55"/>
                <a:gd name="T7" fmla="*/ 0 h 55"/>
                <a:gd name="T8" fmla="*/ 0 w 55"/>
                <a:gd name="T9" fmla="*/ 0 h 55"/>
                <a:gd name="T10" fmla="*/ 0 w 55"/>
                <a:gd name="T11" fmla="*/ 0 h 55"/>
                <a:gd name="T12" fmla="*/ 0 w 55"/>
                <a:gd name="T13" fmla="*/ 0 h 55"/>
                <a:gd name="T14" fmla="*/ 0 w 55"/>
                <a:gd name="T15" fmla="*/ 0 h 55"/>
                <a:gd name="T16" fmla="*/ 0 w 55"/>
                <a:gd name="T17" fmla="*/ 0 h 55"/>
                <a:gd name="T18" fmla="*/ 0 w 55"/>
                <a:gd name="T19" fmla="*/ 0 h 55"/>
                <a:gd name="T20" fmla="*/ 0 w 55"/>
                <a:gd name="T21" fmla="*/ 0 h 55"/>
                <a:gd name="T22" fmla="*/ 0 w 55"/>
                <a:gd name="T23" fmla="*/ 0 h 55"/>
                <a:gd name="T24" fmla="*/ 0 w 55"/>
                <a:gd name="T25" fmla="*/ 0 h 55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55" h="55">
                  <a:moveTo>
                    <a:pt x="29" y="37"/>
                  </a:moveTo>
                  <a:lnTo>
                    <a:pt x="2" y="55"/>
                  </a:lnTo>
                  <a:lnTo>
                    <a:pt x="0" y="53"/>
                  </a:lnTo>
                  <a:lnTo>
                    <a:pt x="0" y="52"/>
                  </a:lnTo>
                  <a:lnTo>
                    <a:pt x="40" y="7"/>
                  </a:lnTo>
                  <a:lnTo>
                    <a:pt x="53" y="0"/>
                  </a:lnTo>
                  <a:lnTo>
                    <a:pt x="54" y="0"/>
                  </a:lnTo>
                  <a:lnTo>
                    <a:pt x="55" y="0"/>
                  </a:lnTo>
                  <a:lnTo>
                    <a:pt x="55" y="1"/>
                  </a:lnTo>
                  <a:lnTo>
                    <a:pt x="55" y="2"/>
                  </a:lnTo>
                  <a:lnTo>
                    <a:pt x="55" y="3"/>
                  </a:lnTo>
                  <a:lnTo>
                    <a:pt x="29" y="37"/>
                  </a:lnTo>
                  <a:close/>
                </a:path>
              </a:pathLst>
            </a:custGeom>
            <a:noFill/>
            <a:ln w="635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06" name="未知"/>
            <p:cNvSpPr>
              <a:spLocks/>
            </p:cNvSpPr>
            <p:nvPr/>
          </p:nvSpPr>
          <p:spPr bwMode="auto">
            <a:xfrm>
              <a:off x="1482" y="623"/>
              <a:ext cx="111" cy="110"/>
            </a:xfrm>
            <a:custGeom>
              <a:avLst/>
              <a:gdLst>
                <a:gd name="T0" fmla="*/ 0 w 276"/>
                <a:gd name="T1" fmla="*/ 0 h 276"/>
                <a:gd name="T2" fmla="*/ 0 w 276"/>
                <a:gd name="T3" fmla="*/ 0 h 276"/>
                <a:gd name="T4" fmla="*/ 0 w 276"/>
                <a:gd name="T5" fmla="*/ 0 h 276"/>
                <a:gd name="T6" fmla="*/ 0 w 276"/>
                <a:gd name="T7" fmla="*/ 0 h 276"/>
                <a:gd name="T8" fmla="*/ 0 w 276"/>
                <a:gd name="T9" fmla="*/ 0 h 276"/>
                <a:gd name="T10" fmla="*/ 0 w 276"/>
                <a:gd name="T11" fmla="*/ 0 h 276"/>
                <a:gd name="T12" fmla="*/ 0 w 276"/>
                <a:gd name="T13" fmla="*/ 0 h 276"/>
                <a:gd name="T14" fmla="*/ 0 w 276"/>
                <a:gd name="T15" fmla="*/ 0 h 276"/>
                <a:gd name="T16" fmla="*/ 0 w 276"/>
                <a:gd name="T17" fmla="*/ 0 h 276"/>
                <a:gd name="T18" fmla="*/ 0 w 276"/>
                <a:gd name="T19" fmla="*/ 0 h 276"/>
                <a:gd name="T20" fmla="*/ 0 w 276"/>
                <a:gd name="T21" fmla="*/ 0 h 276"/>
                <a:gd name="T22" fmla="*/ 0 w 276"/>
                <a:gd name="T23" fmla="*/ 0 h 27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276" h="276">
                  <a:moveTo>
                    <a:pt x="244" y="243"/>
                  </a:moveTo>
                  <a:lnTo>
                    <a:pt x="257" y="232"/>
                  </a:lnTo>
                  <a:lnTo>
                    <a:pt x="276" y="276"/>
                  </a:lnTo>
                  <a:lnTo>
                    <a:pt x="257" y="232"/>
                  </a:lnTo>
                  <a:lnTo>
                    <a:pt x="44" y="20"/>
                  </a:lnTo>
                  <a:lnTo>
                    <a:pt x="33" y="34"/>
                  </a:lnTo>
                  <a:lnTo>
                    <a:pt x="0" y="0"/>
                  </a:lnTo>
                  <a:lnTo>
                    <a:pt x="33" y="34"/>
                  </a:lnTo>
                  <a:lnTo>
                    <a:pt x="34" y="36"/>
                  </a:lnTo>
                  <a:lnTo>
                    <a:pt x="222" y="233"/>
                  </a:lnTo>
                  <a:lnTo>
                    <a:pt x="242" y="243"/>
                  </a:lnTo>
                  <a:lnTo>
                    <a:pt x="244" y="243"/>
                  </a:lnTo>
                  <a:close/>
                </a:path>
              </a:pathLst>
            </a:custGeom>
            <a:blipFill dpi="0" rotWithShape="0">
              <a:blip r:embed="rId7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07" name="未知"/>
            <p:cNvSpPr>
              <a:spLocks/>
            </p:cNvSpPr>
            <p:nvPr/>
          </p:nvSpPr>
          <p:spPr bwMode="auto">
            <a:xfrm>
              <a:off x="1492" y="619"/>
              <a:ext cx="105" cy="104"/>
            </a:xfrm>
            <a:custGeom>
              <a:avLst/>
              <a:gdLst>
                <a:gd name="T0" fmla="*/ 0 w 261"/>
                <a:gd name="T1" fmla="*/ 0 h 262"/>
                <a:gd name="T2" fmla="*/ 0 w 261"/>
                <a:gd name="T3" fmla="*/ 0 h 262"/>
                <a:gd name="T4" fmla="*/ 0 w 261"/>
                <a:gd name="T5" fmla="*/ 0 h 262"/>
                <a:gd name="T6" fmla="*/ 0 w 261"/>
                <a:gd name="T7" fmla="*/ 0 h 262"/>
                <a:gd name="T8" fmla="*/ 0 w 261"/>
                <a:gd name="T9" fmla="*/ 0 h 262"/>
                <a:gd name="T10" fmla="*/ 0 w 261"/>
                <a:gd name="T11" fmla="*/ 0 h 262"/>
                <a:gd name="T12" fmla="*/ 0 w 261"/>
                <a:gd name="T13" fmla="*/ 0 h 262"/>
                <a:gd name="T14" fmla="*/ 0 w 261"/>
                <a:gd name="T15" fmla="*/ 0 h 262"/>
                <a:gd name="T16" fmla="*/ 0 w 261"/>
                <a:gd name="T17" fmla="*/ 0 h 262"/>
                <a:gd name="T18" fmla="*/ 0 w 261"/>
                <a:gd name="T19" fmla="*/ 0 h 262"/>
                <a:gd name="T20" fmla="*/ 0 w 261"/>
                <a:gd name="T21" fmla="*/ 0 h 262"/>
                <a:gd name="T22" fmla="*/ 0 w 261"/>
                <a:gd name="T23" fmla="*/ 0 h 262"/>
                <a:gd name="T24" fmla="*/ 0 w 261"/>
                <a:gd name="T25" fmla="*/ 0 h 262"/>
                <a:gd name="T26" fmla="*/ 0 w 261"/>
                <a:gd name="T27" fmla="*/ 0 h 262"/>
                <a:gd name="T28" fmla="*/ 0 w 261"/>
                <a:gd name="T29" fmla="*/ 0 h 262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261" h="262">
                  <a:moveTo>
                    <a:pt x="232" y="241"/>
                  </a:moveTo>
                  <a:lnTo>
                    <a:pt x="232" y="239"/>
                  </a:lnTo>
                  <a:lnTo>
                    <a:pt x="232" y="238"/>
                  </a:lnTo>
                  <a:lnTo>
                    <a:pt x="261" y="262"/>
                  </a:lnTo>
                  <a:lnTo>
                    <a:pt x="232" y="238"/>
                  </a:lnTo>
                  <a:lnTo>
                    <a:pt x="232" y="236"/>
                  </a:lnTo>
                  <a:lnTo>
                    <a:pt x="43" y="39"/>
                  </a:lnTo>
                  <a:lnTo>
                    <a:pt x="23" y="29"/>
                  </a:lnTo>
                  <a:lnTo>
                    <a:pt x="22" y="29"/>
                  </a:lnTo>
                  <a:lnTo>
                    <a:pt x="20" y="29"/>
                  </a:lnTo>
                  <a:lnTo>
                    <a:pt x="19" y="30"/>
                  </a:lnTo>
                  <a:lnTo>
                    <a:pt x="0" y="0"/>
                  </a:lnTo>
                  <a:lnTo>
                    <a:pt x="19" y="30"/>
                  </a:lnTo>
                  <a:lnTo>
                    <a:pt x="232" y="242"/>
                  </a:lnTo>
                  <a:lnTo>
                    <a:pt x="232" y="241"/>
                  </a:lnTo>
                  <a:close/>
                </a:path>
              </a:pathLst>
            </a:custGeom>
            <a:blipFill dpi="0" rotWithShape="0">
              <a:blip r:embed="rId8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08" name="未知"/>
            <p:cNvSpPr>
              <a:spLocks/>
            </p:cNvSpPr>
            <p:nvPr/>
          </p:nvSpPr>
          <p:spPr bwMode="auto">
            <a:xfrm>
              <a:off x="1495" y="630"/>
              <a:ext cx="90" cy="90"/>
            </a:xfrm>
            <a:custGeom>
              <a:avLst/>
              <a:gdLst>
                <a:gd name="T0" fmla="*/ 0 w 224"/>
                <a:gd name="T1" fmla="*/ 0 h 224"/>
                <a:gd name="T2" fmla="*/ 0 w 224"/>
                <a:gd name="T3" fmla="*/ 0 h 224"/>
                <a:gd name="T4" fmla="*/ 0 w 224"/>
                <a:gd name="T5" fmla="*/ 0 h 224"/>
                <a:gd name="T6" fmla="*/ 0 w 224"/>
                <a:gd name="T7" fmla="*/ 0 h 224"/>
                <a:gd name="T8" fmla="*/ 0 w 224"/>
                <a:gd name="T9" fmla="*/ 0 h 224"/>
                <a:gd name="T10" fmla="*/ 0 w 224"/>
                <a:gd name="T11" fmla="*/ 0 h 224"/>
                <a:gd name="T12" fmla="*/ 0 w 224"/>
                <a:gd name="T13" fmla="*/ 0 h 224"/>
                <a:gd name="T14" fmla="*/ 0 w 224"/>
                <a:gd name="T15" fmla="*/ 0 h 224"/>
                <a:gd name="T16" fmla="*/ 0 w 224"/>
                <a:gd name="T17" fmla="*/ 0 h 224"/>
                <a:gd name="T18" fmla="*/ 0 w 224"/>
                <a:gd name="T19" fmla="*/ 0 h 224"/>
                <a:gd name="T20" fmla="*/ 0 w 224"/>
                <a:gd name="T21" fmla="*/ 0 h 224"/>
                <a:gd name="T22" fmla="*/ 0 w 224"/>
                <a:gd name="T23" fmla="*/ 0 h 22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224" h="224">
                  <a:moveTo>
                    <a:pt x="220" y="220"/>
                  </a:moveTo>
                  <a:lnTo>
                    <a:pt x="224" y="209"/>
                  </a:lnTo>
                  <a:lnTo>
                    <a:pt x="224" y="207"/>
                  </a:lnTo>
                  <a:lnTo>
                    <a:pt x="35" y="10"/>
                  </a:lnTo>
                  <a:lnTo>
                    <a:pt x="15" y="0"/>
                  </a:lnTo>
                  <a:lnTo>
                    <a:pt x="14" y="0"/>
                  </a:lnTo>
                  <a:lnTo>
                    <a:pt x="0" y="15"/>
                  </a:lnTo>
                  <a:lnTo>
                    <a:pt x="1" y="17"/>
                  </a:lnTo>
                  <a:lnTo>
                    <a:pt x="189" y="214"/>
                  </a:lnTo>
                  <a:lnTo>
                    <a:pt x="209" y="224"/>
                  </a:lnTo>
                  <a:lnTo>
                    <a:pt x="211" y="224"/>
                  </a:lnTo>
                  <a:lnTo>
                    <a:pt x="220" y="220"/>
                  </a:lnTo>
                  <a:close/>
                </a:path>
              </a:pathLst>
            </a:custGeom>
            <a:noFill/>
            <a:ln w="635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09" name="未知"/>
            <p:cNvSpPr>
              <a:spLocks/>
            </p:cNvSpPr>
            <p:nvPr/>
          </p:nvSpPr>
          <p:spPr bwMode="auto">
            <a:xfrm>
              <a:off x="1537" y="662"/>
              <a:ext cx="2" cy="23"/>
            </a:xfrm>
            <a:custGeom>
              <a:avLst/>
              <a:gdLst>
                <a:gd name="T0" fmla="*/ 0 w 5"/>
                <a:gd name="T1" fmla="*/ 0 h 57"/>
                <a:gd name="T2" fmla="*/ 0 w 5"/>
                <a:gd name="T3" fmla="*/ 0 h 57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5" h="57">
                  <a:moveTo>
                    <a:pt x="5" y="0"/>
                  </a:moveTo>
                  <a:lnTo>
                    <a:pt x="0" y="57"/>
                  </a:lnTo>
                </a:path>
              </a:pathLst>
            </a:custGeom>
            <a:noFill/>
            <a:ln w="3175" cmpd="sng">
              <a:solidFill>
                <a:srgbClr val="6666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10" name="未知"/>
            <p:cNvSpPr>
              <a:spLocks/>
            </p:cNvSpPr>
            <p:nvPr/>
          </p:nvSpPr>
          <p:spPr bwMode="auto">
            <a:xfrm>
              <a:off x="1536" y="662"/>
              <a:ext cx="2" cy="23"/>
            </a:xfrm>
            <a:custGeom>
              <a:avLst/>
              <a:gdLst>
                <a:gd name="T0" fmla="*/ 0 w 5"/>
                <a:gd name="T1" fmla="*/ 0 h 57"/>
                <a:gd name="T2" fmla="*/ 0 w 5"/>
                <a:gd name="T3" fmla="*/ 0 h 57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5" h="57">
                  <a:moveTo>
                    <a:pt x="5" y="0"/>
                  </a:moveTo>
                  <a:lnTo>
                    <a:pt x="0" y="57"/>
                  </a:lnTo>
                </a:path>
              </a:pathLst>
            </a:custGeom>
            <a:noFill/>
            <a:ln w="3175" cmpd="sng">
              <a:solidFill>
                <a:srgbClr val="BEBEBE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11" name="未知"/>
            <p:cNvSpPr>
              <a:spLocks/>
            </p:cNvSpPr>
            <p:nvPr/>
          </p:nvSpPr>
          <p:spPr bwMode="auto">
            <a:xfrm>
              <a:off x="1557" y="682"/>
              <a:ext cx="2" cy="23"/>
            </a:xfrm>
            <a:custGeom>
              <a:avLst/>
              <a:gdLst>
                <a:gd name="T0" fmla="*/ 0 w 6"/>
                <a:gd name="T1" fmla="*/ 0 h 57"/>
                <a:gd name="T2" fmla="*/ 0 w 6"/>
                <a:gd name="T3" fmla="*/ 0 h 57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6" h="57">
                  <a:moveTo>
                    <a:pt x="6" y="0"/>
                  </a:moveTo>
                  <a:lnTo>
                    <a:pt x="0" y="57"/>
                  </a:lnTo>
                </a:path>
              </a:pathLst>
            </a:custGeom>
            <a:noFill/>
            <a:ln w="3175" cmpd="sng">
              <a:solidFill>
                <a:srgbClr val="6666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12" name="未知"/>
            <p:cNvSpPr>
              <a:spLocks/>
            </p:cNvSpPr>
            <p:nvPr/>
          </p:nvSpPr>
          <p:spPr bwMode="auto">
            <a:xfrm>
              <a:off x="1556" y="682"/>
              <a:ext cx="2" cy="23"/>
            </a:xfrm>
            <a:custGeom>
              <a:avLst/>
              <a:gdLst>
                <a:gd name="T0" fmla="*/ 0 w 5"/>
                <a:gd name="T1" fmla="*/ 0 h 57"/>
                <a:gd name="T2" fmla="*/ 0 w 5"/>
                <a:gd name="T3" fmla="*/ 0 h 57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5" h="57">
                  <a:moveTo>
                    <a:pt x="5" y="0"/>
                  </a:moveTo>
                  <a:lnTo>
                    <a:pt x="0" y="57"/>
                  </a:lnTo>
                </a:path>
              </a:pathLst>
            </a:custGeom>
            <a:noFill/>
            <a:ln w="3175" cmpd="sng">
              <a:solidFill>
                <a:srgbClr val="BEBEBE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13" name="未知"/>
            <p:cNvSpPr>
              <a:spLocks/>
            </p:cNvSpPr>
            <p:nvPr/>
          </p:nvSpPr>
          <p:spPr bwMode="auto">
            <a:xfrm>
              <a:off x="1567" y="692"/>
              <a:ext cx="2" cy="23"/>
            </a:xfrm>
            <a:custGeom>
              <a:avLst/>
              <a:gdLst>
                <a:gd name="T0" fmla="*/ 0 w 5"/>
                <a:gd name="T1" fmla="*/ 0 h 57"/>
                <a:gd name="T2" fmla="*/ 0 w 5"/>
                <a:gd name="T3" fmla="*/ 0 h 57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5" h="57">
                  <a:moveTo>
                    <a:pt x="5" y="0"/>
                  </a:moveTo>
                  <a:lnTo>
                    <a:pt x="0" y="57"/>
                  </a:lnTo>
                </a:path>
              </a:pathLst>
            </a:custGeom>
            <a:noFill/>
            <a:ln w="3175" cmpd="sng">
              <a:solidFill>
                <a:srgbClr val="6666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14" name="未知"/>
            <p:cNvSpPr>
              <a:spLocks/>
            </p:cNvSpPr>
            <p:nvPr/>
          </p:nvSpPr>
          <p:spPr bwMode="auto">
            <a:xfrm>
              <a:off x="1566" y="692"/>
              <a:ext cx="3" cy="23"/>
            </a:xfrm>
            <a:custGeom>
              <a:avLst/>
              <a:gdLst>
                <a:gd name="T0" fmla="*/ 1 w 6"/>
                <a:gd name="T1" fmla="*/ 0 h 57"/>
                <a:gd name="T2" fmla="*/ 0 w 6"/>
                <a:gd name="T3" fmla="*/ 0 h 57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6" h="57">
                  <a:moveTo>
                    <a:pt x="6" y="0"/>
                  </a:moveTo>
                  <a:lnTo>
                    <a:pt x="0" y="57"/>
                  </a:lnTo>
                </a:path>
              </a:pathLst>
            </a:custGeom>
            <a:noFill/>
            <a:ln w="3175" cmpd="sng">
              <a:solidFill>
                <a:srgbClr val="BEBEBE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15" name="未知"/>
            <p:cNvSpPr>
              <a:spLocks/>
            </p:cNvSpPr>
            <p:nvPr/>
          </p:nvSpPr>
          <p:spPr bwMode="auto">
            <a:xfrm>
              <a:off x="1547" y="672"/>
              <a:ext cx="2" cy="23"/>
            </a:xfrm>
            <a:custGeom>
              <a:avLst/>
              <a:gdLst>
                <a:gd name="T0" fmla="*/ 0 w 6"/>
                <a:gd name="T1" fmla="*/ 0 h 57"/>
                <a:gd name="T2" fmla="*/ 0 w 6"/>
                <a:gd name="T3" fmla="*/ 0 h 57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6" h="57">
                  <a:moveTo>
                    <a:pt x="6" y="0"/>
                  </a:moveTo>
                  <a:lnTo>
                    <a:pt x="0" y="57"/>
                  </a:lnTo>
                </a:path>
              </a:pathLst>
            </a:custGeom>
            <a:noFill/>
            <a:ln w="3175" cmpd="sng">
              <a:solidFill>
                <a:srgbClr val="6666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16" name="未知"/>
            <p:cNvSpPr>
              <a:spLocks/>
            </p:cNvSpPr>
            <p:nvPr/>
          </p:nvSpPr>
          <p:spPr bwMode="auto">
            <a:xfrm>
              <a:off x="1546" y="672"/>
              <a:ext cx="2" cy="23"/>
            </a:xfrm>
            <a:custGeom>
              <a:avLst/>
              <a:gdLst>
                <a:gd name="T0" fmla="*/ 0 w 5"/>
                <a:gd name="T1" fmla="*/ 0 h 57"/>
                <a:gd name="T2" fmla="*/ 0 w 5"/>
                <a:gd name="T3" fmla="*/ 0 h 57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5" h="57">
                  <a:moveTo>
                    <a:pt x="5" y="0"/>
                  </a:moveTo>
                  <a:lnTo>
                    <a:pt x="0" y="57"/>
                  </a:lnTo>
                </a:path>
              </a:pathLst>
            </a:custGeom>
            <a:noFill/>
            <a:ln w="3175" cmpd="sng">
              <a:solidFill>
                <a:srgbClr val="BEBEBE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17" name="未知"/>
            <p:cNvSpPr>
              <a:spLocks/>
            </p:cNvSpPr>
            <p:nvPr/>
          </p:nvSpPr>
          <p:spPr bwMode="auto">
            <a:xfrm>
              <a:off x="1528" y="653"/>
              <a:ext cx="2" cy="22"/>
            </a:xfrm>
            <a:custGeom>
              <a:avLst/>
              <a:gdLst>
                <a:gd name="T0" fmla="*/ 0 w 5"/>
                <a:gd name="T1" fmla="*/ 0 h 57"/>
                <a:gd name="T2" fmla="*/ 0 w 5"/>
                <a:gd name="T3" fmla="*/ 0 h 57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5" h="57">
                  <a:moveTo>
                    <a:pt x="5" y="0"/>
                  </a:moveTo>
                  <a:lnTo>
                    <a:pt x="0" y="57"/>
                  </a:lnTo>
                </a:path>
              </a:pathLst>
            </a:custGeom>
            <a:noFill/>
            <a:ln w="3175" cmpd="sng">
              <a:solidFill>
                <a:srgbClr val="6666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18" name="未知"/>
            <p:cNvSpPr>
              <a:spLocks/>
            </p:cNvSpPr>
            <p:nvPr/>
          </p:nvSpPr>
          <p:spPr bwMode="auto">
            <a:xfrm>
              <a:off x="1527" y="653"/>
              <a:ext cx="2" cy="22"/>
            </a:xfrm>
            <a:custGeom>
              <a:avLst/>
              <a:gdLst>
                <a:gd name="T0" fmla="*/ 0 w 5"/>
                <a:gd name="T1" fmla="*/ 0 h 57"/>
                <a:gd name="T2" fmla="*/ 0 w 5"/>
                <a:gd name="T3" fmla="*/ 0 h 57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5" h="57">
                  <a:moveTo>
                    <a:pt x="5" y="0"/>
                  </a:moveTo>
                  <a:lnTo>
                    <a:pt x="0" y="57"/>
                  </a:lnTo>
                </a:path>
              </a:pathLst>
            </a:custGeom>
            <a:noFill/>
            <a:ln w="3175" cmpd="sng">
              <a:solidFill>
                <a:srgbClr val="BEBEBE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19" name="未知"/>
            <p:cNvSpPr>
              <a:spLocks/>
            </p:cNvSpPr>
            <p:nvPr/>
          </p:nvSpPr>
          <p:spPr bwMode="auto">
            <a:xfrm>
              <a:off x="1528" y="690"/>
              <a:ext cx="251" cy="251"/>
            </a:xfrm>
            <a:custGeom>
              <a:avLst/>
              <a:gdLst>
                <a:gd name="T0" fmla="*/ 0 w 627"/>
                <a:gd name="T1" fmla="*/ 0 h 627"/>
                <a:gd name="T2" fmla="*/ 0 w 627"/>
                <a:gd name="T3" fmla="*/ 0 h 627"/>
                <a:gd name="T4" fmla="*/ 0 w 627"/>
                <a:gd name="T5" fmla="*/ 0 h 627"/>
                <a:gd name="T6" fmla="*/ 0 w 627"/>
                <a:gd name="T7" fmla="*/ 0 h 627"/>
                <a:gd name="T8" fmla="*/ 0 w 627"/>
                <a:gd name="T9" fmla="*/ 0 h 627"/>
                <a:gd name="T10" fmla="*/ 0 w 627"/>
                <a:gd name="T11" fmla="*/ 0 h 627"/>
                <a:gd name="T12" fmla="*/ 0 w 627"/>
                <a:gd name="T13" fmla="*/ 0 h 627"/>
                <a:gd name="T14" fmla="*/ 0 w 627"/>
                <a:gd name="T15" fmla="*/ 0 h 627"/>
                <a:gd name="T16" fmla="*/ 0 w 627"/>
                <a:gd name="T17" fmla="*/ 0 h 627"/>
                <a:gd name="T18" fmla="*/ 0 w 627"/>
                <a:gd name="T19" fmla="*/ 0 h 627"/>
                <a:gd name="T20" fmla="*/ 0 w 627"/>
                <a:gd name="T21" fmla="*/ 0 h 627"/>
                <a:gd name="T22" fmla="*/ 0 w 627"/>
                <a:gd name="T23" fmla="*/ 0 h 627"/>
                <a:gd name="T24" fmla="*/ 0 w 627"/>
                <a:gd name="T25" fmla="*/ 0 h 627"/>
                <a:gd name="T26" fmla="*/ 0 w 627"/>
                <a:gd name="T27" fmla="*/ 0 h 627"/>
                <a:gd name="T28" fmla="*/ 0 w 627"/>
                <a:gd name="T29" fmla="*/ 0 h 627"/>
                <a:gd name="T30" fmla="*/ 0 w 627"/>
                <a:gd name="T31" fmla="*/ 0 h 627"/>
                <a:gd name="T32" fmla="*/ 0 w 627"/>
                <a:gd name="T33" fmla="*/ 0 h 627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627" h="627">
                  <a:moveTo>
                    <a:pt x="541" y="547"/>
                  </a:moveTo>
                  <a:lnTo>
                    <a:pt x="592" y="512"/>
                  </a:lnTo>
                  <a:lnTo>
                    <a:pt x="594" y="490"/>
                  </a:lnTo>
                  <a:lnTo>
                    <a:pt x="627" y="627"/>
                  </a:lnTo>
                  <a:lnTo>
                    <a:pt x="594" y="490"/>
                  </a:lnTo>
                  <a:lnTo>
                    <a:pt x="594" y="487"/>
                  </a:lnTo>
                  <a:lnTo>
                    <a:pt x="179" y="67"/>
                  </a:lnTo>
                  <a:lnTo>
                    <a:pt x="129" y="32"/>
                  </a:lnTo>
                  <a:lnTo>
                    <a:pt x="127" y="32"/>
                  </a:lnTo>
                  <a:lnTo>
                    <a:pt x="80" y="72"/>
                  </a:lnTo>
                  <a:lnTo>
                    <a:pt x="79" y="82"/>
                  </a:lnTo>
                  <a:lnTo>
                    <a:pt x="0" y="0"/>
                  </a:lnTo>
                  <a:lnTo>
                    <a:pt x="79" y="82"/>
                  </a:lnTo>
                  <a:lnTo>
                    <a:pt x="79" y="85"/>
                  </a:lnTo>
                  <a:lnTo>
                    <a:pt x="499" y="534"/>
                  </a:lnTo>
                  <a:lnTo>
                    <a:pt x="537" y="547"/>
                  </a:lnTo>
                  <a:lnTo>
                    <a:pt x="541" y="547"/>
                  </a:lnTo>
                  <a:close/>
                </a:path>
              </a:pathLst>
            </a:custGeom>
            <a:blipFill dpi="0" rotWithShape="0">
              <a:blip r:embed="rId9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0" name="未知"/>
            <p:cNvSpPr>
              <a:spLocks/>
            </p:cNvSpPr>
            <p:nvPr/>
          </p:nvSpPr>
          <p:spPr bwMode="auto">
            <a:xfrm>
              <a:off x="1573" y="671"/>
              <a:ext cx="225" cy="225"/>
            </a:xfrm>
            <a:custGeom>
              <a:avLst/>
              <a:gdLst>
                <a:gd name="T0" fmla="*/ 0 w 563"/>
                <a:gd name="T1" fmla="*/ 0 h 563"/>
                <a:gd name="T2" fmla="*/ 0 w 563"/>
                <a:gd name="T3" fmla="*/ 0 h 563"/>
                <a:gd name="T4" fmla="*/ 0 w 563"/>
                <a:gd name="T5" fmla="*/ 0 h 563"/>
                <a:gd name="T6" fmla="*/ 0 w 563"/>
                <a:gd name="T7" fmla="*/ 0 h 563"/>
                <a:gd name="T8" fmla="*/ 0 w 563"/>
                <a:gd name="T9" fmla="*/ 0 h 563"/>
                <a:gd name="T10" fmla="*/ 0 w 563"/>
                <a:gd name="T11" fmla="*/ 0 h 563"/>
                <a:gd name="T12" fmla="*/ 0 w 563"/>
                <a:gd name="T13" fmla="*/ 0 h 563"/>
                <a:gd name="T14" fmla="*/ 0 w 563"/>
                <a:gd name="T15" fmla="*/ 0 h 563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563" h="563">
                  <a:moveTo>
                    <a:pt x="481" y="528"/>
                  </a:moveTo>
                  <a:lnTo>
                    <a:pt x="67" y="115"/>
                  </a:lnTo>
                  <a:lnTo>
                    <a:pt x="0" y="0"/>
                  </a:lnTo>
                  <a:lnTo>
                    <a:pt x="67" y="115"/>
                  </a:lnTo>
                  <a:lnTo>
                    <a:pt x="481" y="529"/>
                  </a:lnTo>
                  <a:lnTo>
                    <a:pt x="563" y="563"/>
                  </a:lnTo>
                  <a:lnTo>
                    <a:pt x="481" y="529"/>
                  </a:lnTo>
                  <a:lnTo>
                    <a:pt x="481" y="528"/>
                  </a:lnTo>
                  <a:close/>
                </a:path>
              </a:pathLst>
            </a:custGeom>
            <a:blipFill dpi="0" rotWithShape="0">
              <a:blip r:embed="rId10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1" name="未知"/>
            <p:cNvSpPr>
              <a:spLocks/>
            </p:cNvSpPr>
            <p:nvPr/>
          </p:nvSpPr>
          <p:spPr bwMode="auto">
            <a:xfrm>
              <a:off x="1491" y="676"/>
              <a:ext cx="102" cy="101"/>
            </a:xfrm>
            <a:custGeom>
              <a:avLst/>
              <a:gdLst>
                <a:gd name="T0" fmla="*/ 0 w 253"/>
                <a:gd name="T1" fmla="*/ 0 h 253"/>
                <a:gd name="T2" fmla="*/ 0 w 253"/>
                <a:gd name="T3" fmla="*/ 0 h 253"/>
                <a:gd name="T4" fmla="*/ 0 w 253"/>
                <a:gd name="T5" fmla="*/ 0 h 253"/>
                <a:gd name="T6" fmla="*/ 0 w 253"/>
                <a:gd name="T7" fmla="*/ 0 h 253"/>
                <a:gd name="T8" fmla="*/ 0 w 253"/>
                <a:gd name="T9" fmla="*/ 0 h 253"/>
                <a:gd name="T10" fmla="*/ 0 w 253"/>
                <a:gd name="T11" fmla="*/ 0 h 253"/>
                <a:gd name="T12" fmla="*/ 0 w 253"/>
                <a:gd name="T13" fmla="*/ 0 h 253"/>
                <a:gd name="T14" fmla="*/ 0 w 253"/>
                <a:gd name="T15" fmla="*/ 0 h 253"/>
                <a:gd name="T16" fmla="*/ 0 w 253"/>
                <a:gd name="T17" fmla="*/ 0 h 253"/>
                <a:gd name="T18" fmla="*/ 0 w 253"/>
                <a:gd name="T19" fmla="*/ 0 h 25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53" h="253">
                  <a:moveTo>
                    <a:pt x="144" y="124"/>
                  </a:moveTo>
                  <a:lnTo>
                    <a:pt x="234" y="97"/>
                  </a:lnTo>
                  <a:lnTo>
                    <a:pt x="253" y="253"/>
                  </a:lnTo>
                  <a:lnTo>
                    <a:pt x="234" y="97"/>
                  </a:lnTo>
                  <a:lnTo>
                    <a:pt x="158" y="21"/>
                  </a:lnTo>
                  <a:lnTo>
                    <a:pt x="21" y="152"/>
                  </a:lnTo>
                  <a:lnTo>
                    <a:pt x="0" y="0"/>
                  </a:lnTo>
                  <a:lnTo>
                    <a:pt x="21" y="152"/>
                  </a:lnTo>
                  <a:lnTo>
                    <a:pt x="48" y="170"/>
                  </a:lnTo>
                  <a:lnTo>
                    <a:pt x="144" y="124"/>
                  </a:lnTo>
                  <a:close/>
                </a:path>
              </a:pathLst>
            </a:custGeom>
            <a:blipFill dpi="0" rotWithShape="0">
              <a:blip r:embed="rId11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2" name="未知"/>
            <p:cNvSpPr>
              <a:spLocks/>
            </p:cNvSpPr>
            <p:nvPr/>
          </p:nvSpPr>
          <p:spPr bwMode="auto">
            <a:xfrm>
              <a:off x="1546" y="653"/>
              <a:ext cx="70" cy="70"/>
            </a:xfrm>
            <a:custGeom>
              <a:avLst/>
              <a:gdLst>
                <a:gd name="T0" fmla="*/ 0 w 175"/>
                <a:gd name="T1" fmla="*/ 0 h 175"/>
                <a:gd name="T2" fmla="*/ 0 w 175"/>
                <a:gd name="T3" fmla="*/ 0 h 175"/>
                <a:gd name="T4" fmla="*/ 0 w 175"/>
                <a:gd name="T5" fmla="*/ 0 h 175"/>
                <a:gd name="T6" fmla="*/ 0 w 175"/>
                <a:gd name="T7" fmla="*/ 0 h 175"/>
                <a:gd name="T8" fmla="*/ 0 w 175"/>
                <a:gd name="T9" fmla="*/ 0 h 175"/>
                <a:gd name="T10" fmla="*/ 0 w 175"/>
                <a:gd name="T11" fmla="*/ 0 h 175"/>
                <a:gd name="T12" fmla="*/ 0 w 175"/>
                <a:gd name="T13" fmla="*/ 0 h 175"/>
                <a:gd name="T14" fmla="*/ 0 w 175"/>
                <a:gd name="T15" fmla="*/ 0 h 175"/>
                <a:gd name="T16" fmla="*/ 0 w 175"/>
                <a:gd name="T17" fmla="*/ 0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5">
                  <a:moveTo>
                    <a:pt x="110" y="142"/>
                  </a:moveTo>
                  <a:lnTo>
                    <a:pt x="175" y="175"/>
                  </a:lnTo>
                  <a:lnTo>
                    <a:pt x="110" y="142"/>
                  </a:lnTo>
                  <a:lnTo>
                    <a:pt x="48" y="55"/>
                  </a:lnTo>
                  <a:lnTo>
                    <a:pt x="21" y="80"/>
                  </a:lnTo>
                  <a:lnTo>
                    <a:pt x="0" y="0"/>
                  </a:lnTo>
                  <a:lnTo>
                    <a:pt x="21" y="80"/>
                  </a:lnTo>
                  <a:lnTo>
                    <a:pt x="97" y="156"/>
                  </a:lnTo>
                  <a:lnTo>
                    <a:pt x="110" y="142"/>
                  </a:lnTo>
                  <a:close/>
                </a:path>
              </a:pathLst>
            </a:custGeom>
            <a:blipFill dpi="0" rotWithShape="0">
              <a:blip r:embed="rId12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3" name="未知"/>
            <p:cNvSpPr>
              <a:spLocks/>
            </p:cNvSpPr>
            <p:nvPr/>
          </p:nvSpPr>
          <p:spPr bwMode="auto">
            <a:xfrm>
              <a:off x="1500" y="675"/>
              <a:ext cx="90" cy="69"/>
            </a:xfrm>
            <a:custGeom>
              <a:avLst/>
              <a:gdLst>
                <a:gd name="T0" fmla="*/ 0 w 226"/>
                <a:gd name="T1" fmla="*/ 0 h 174"/>
                <a:gd name="T2" fmla="*/ 0 w 226"/>
                <a:gd name="T3" fmla="*/ 0 h 174"/>
                <a:gd name="T4" fmla="*/ 0 w 226"/>
                <a:gd name="T5" fmla="*/ 0 h 174"/>
                <a:gd name="T6" fmla="*/ 0 w 226"/>
                <a:gd name="T7" fmla="*/ 0 h 174"/>
                <a:gd name="T8" fmla="*/ 0 w 226"/>
                <a:gd name="T9" fmla="*/ 0 h 174"/>
                <a:gd name="T10" fmla="*/ 0 w 226"/>
                <a:gd name="T11" fmla="*/ 0 h 174"/>
                <a:gd name="T12" fmla="*/ 0 w 226"/>
                <a:gd name="T13" fmla="*/ 0 h 174"/>
                <a:gd name="T14" fmla="*/ 0 w 226"/>
                <a:gd name="T15" fmla="*/ 0 h 174"/>
                <a:gd name="T16" fmla="*/ 0 w 226"/>
                <a:gd name="T17" fmla="*/ 0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26" h="174">
                  <a:moveTo>
                    <a:pt x="226" y="87"/>
                  </a:moveTo>
                  <a:lnTo>
                    <a:pt x="175" y="142"/>
                  </a:lnTo>
                  <a:lnTo>
                    <a:pt x="170" y="141"/>
                  </a:lnTo>
                  <a:lnTo>
                    <a:pt x="165" y="140"/>
                  </a:lnTo>
                  <a:lnTo>
                    <a:pt x="123" y="128"/>
                  </a:lnTo>
                  <a:lnTo>
                    <a:pt x="27" y="174"/>
                  </a:lnTo>
                  <a:lnTo>
                    <a:pt x="0" y="156"/>
                  </a:lnTo>
                  <a:lnTo>
                    <a:pt x="164" y="0"/>
                  </a:lnTo>
                  <a:lnTo>
                    <a:pt x="226" y="87"/>
                  </a:lnTo>
                  <a:close/>
                </a:path>
              </a:pathLst>
            </a:custGeom>
            <a:noFill/>
            <a:ln w="635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4" name="未知"/>
            <p:cNvSpPr>
              <a:spLocks/>
            </p:cNvSpPr>
            <p:nvPr/>
          </p:nvSpPr>
          <p:spPr bwMode="auto">
            <a:xfrm>
              <a:off x="1444" y="680"/>
              <a:ext cx="6" cy="7"/>
            </a:xfrm>
            <a:custGeom>
              <a:avLst/>
              <a:gdLst>
                <a:gd name="T0" fmla="*/ 0 w 15"/>
                <a:gd name="T1" fmla="*/ 0 h 17"/>
                <a:gd name="T2" fmla="*/ 0 w 15"/>
                <a:gd name="T3" fmla="*/ 0 h 17"/>
                <a:gd name="T4" fmla="*/ 0 w 15"/>
                <a:gd name="T5" fmla="*/ 0 h 17"/>
                <a:gd name="T6" fmla="*/ 0 w 15"/>
                <a:gd name="T7" fmla="*/ 0 h 17"/>
                <a:gd name="T8" fmla="*/ 0 w 15"/>
                <a:gd name="T9" fmla="*/ 0 h 17"/>
                <a:gd name="T10" fmla="*/ 0 w 15"/>
                <a:gd name="T11" fmla="*/ 0 h 1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5" h="17">
                  <a:moveTo>
                    <a:pt x="15" y="16"/>
                  </a:moveTo>
                  <a:lnTo>
                    <a:pt x="15" y="15"/>
                  </a:lnTo>
                  <a:lnTo>
                    <a:pt x="0" y="0"/>
                  </a:lnTo>
                  <a:lnTo>
                    <a:pt x="1" y="1"/>
                  </a:lnTo>
                  <a:lnTo>
                    <a:pt x="14" y="17"/>
                  </a:lnTo>
                  <a:lnTo>
                    <a:pt x="15" y="1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5" name="未知"/>
            <p:cNvSpPr>
              <a:spLocks/>
            </p:cNvSpPr>
            <p:nvPr/>
          </p:nvSpPr>
          <p:spPr bwMode="auto">
            <a:xfrm>
              <a:off x="1421" y="603"/>
              <a:ext cx="112" cy="112"/>
            </a:xfrm>
            <a:custGeom>
              <a:avLst/>
              <a:gdLst>
                <a:gd name="T0" fmla="*/ 0 w 278"/>
                <a:gd name="T1" fmla="*/ 0 h 279"/>
                <a:gd name="T2" fmla="*/ 0 w 278"/>
                <a:gd name="T3" fmla="*/ 0 h 279"/>
                <a:gd name="T4" fmla="*/ 0 w 278"/>
                <a:gd name="T5" fmla="*/ 0 h 279"/>
                <a:gd name="T6" fmla="*/ 0 w 278"/>
                <a:gd name="T7" fmla="*/ 0 h 279"/>
                <a:gd name="T8" fmla="*/ 0 w 278"/>
                <a:gd name="T9" fmla="*/ 0 h 279"/>
                <a:gd name="T10" fmla="*/ 0 w 278"/>
                <a:gd name="T11" fmla="*/ 0 h 279"/>
                <a:gd name="T12" fmla="*/ 0 w 278"/>
                <a:gd name="T13" fmla="*/ 0 h 279"/>
                <a:gd name="T14" fmla="*/ 0 w 278"/>
                <a:gd name="T15" fmla="*/ 0 h 279"/>
                <a:gd name="T16" fmla="*/ 0 w 278"/>
                <a:gd name="T17" fmla="*/ 0 h 279"/>
                <a:gd name="T18" fmla="*/ 0 w 278"/>
                <a:gd name="T19" fmla="*/ 0 h 279"/>
                <a:gd name="T20" fmla="*/ 0 w 278"/>
                <a:gd name="T21" fmla="*/ 0 h 279"/>
                <a:gd name="T22" fmla="*/ 0 w 278"/>
                <a:gd name="T23" fmla="*/ 0 h 279"/>
                <a:gd name="T24" fmla="*/ 0 w 278"/>
                <a:gd name="T25" fmla="*/ 0 h 279"/>
                <a:gd name="T26" fmla="*/ 0 w 278"/>
                <a:gd name="T27" fmla="*/ 0 h 279"/>
                <a:gd name="T28" fmla="*/ 0 w 278"/>
                <a:gd name="T29" fmla="*/ 0 h 279"/>
                <a:gd name="T30" fmla="*/ 0 w 278"/>
                <a:gd name="T31" fmla="*/ 0 h 279"/>
                <a:gd name="T32" fmla="*/ 0 w 278"/>
                <a:gd name="T33" fmla="*/ 0 h 279"/>
                <a:gd name="T34" fmla="*/ 0 w 278"/>
                <a:gd name="T35" fmla="*/ 0 h 279"/>
                <a:gd name="T36" fmla="*/ 0 w 278"/>
                <a:gd name="T37" fmla="*/ 0 h 279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278" h="279">
                  <a:moveTo>
                    <a:pt x="72" y="206"/>
                  </a:moveTo>
                  <a:lnTo>
                    <a:pt x="114" y="160"/>
                  </a:lnTo>
                  <a:lnTo>
                    <a:pt x="164" y="116"/>
                  </a:lnTo>
                  <a:lnTo>
                    <a:pt x="180" y="108"/>
                  </a:lnTo>
                  <a:lnTo>
                    <a:pt x="230" y="157"/>
                  </a:lnTo>
                  <a:lnTo>
                    <a:pt x="260" y="126"/>
                  </a:lnTo>
                  <a:lnTo>
                    <a:pt x="278" y="279"/>
                  </a:lnTo>
                  <a:lnTo>
                    <a:pt x="260" y="126"/>
                  </a:lnTo>
                  <a:lnTo>
                    <a:pt x="164" y="29"/>
                  </a:lnTo>
                  <a:lnTo>
                    <a:pt x="156" y="35"/>
                  </a:lnTo>
                  <a:lnTo>
                    <a:pt x="146" y="43"/>
                  </a:lnTo>
                  <a:lnTo>
                    <a:pt x="102" y="88"/>
                  </a:lnTo>
                  <a:lnTo>
                    <a:pt x="63" y="141"/>
                  </a:lnTo>
                  <a:lnTo>
                    <a:pt x="49" y="176"/>
                  </a:lnTo>
                  <a:lnTo>
                    <a:pt x="0" y="0"/>
                  </a:lnTo>
                  <a:lnTo>
                    <a:pt x="49" y="176"/>
                  </a:lnTo>
                  <a:lnTo>
                    <a:pt x="49" y="178"/>
                  </a:lnTo>
                  <a:lnTo>
                    <a:pt x="71" y="207"/>
                  </a:lnTo>
                  <a:lnTo>
                    <a:pt x="72" y="206"/>
                  </a:lnTo>
                  <a:close/>
                </a:path>
              </a:pathLst>
            </a:custGeom>
            <a:blipFill dpi="0" rotWithShape="0">
              <a:blip r:embed="rId13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6" name="未知"/>
            <p:cNvSpPr>
              <a:spLocks/>
            </p:cNvSpPr>
            <p:nvPr/>
          </p:nvSpPr>
          <p:spPr bwMode="auto">
            <a:xfrm>
              <a:off x="1475" y="580"/>
              <a:ext cx="81" cy="81"/>
            </a:xfrm>
            <a:custGeom>
              <a:avLst/>
              <a:gdLst>
                <a:gd name="T0" fmla="*/ 0 w 201"/>
                <a:gd name="T1" fmla="*/ 0 h 202"/>
                <a:gd name="T2" fmla="*/ 0 w 201"/>
                <a:gd name="T3" fmla="*/ 0 h 202"/>
                <a:gd name="T4" fmla="*/ 0 w 201"/>
                <a:gd name="T5" fmla="*/ 0 h 202"/>
                <a:gd name="T6" fmla="*/ 0 w 201"/>
                <a:gd name="T7" fmla="*/ 0 h 202"/>
                <a:gd name="T8" fmla="*/ 0 w 201"/>
                <a:gd name="T9" fmla="*/ 0 h 202"/>
                <a:gd name="T10" fmla="*/ 0 w 201"/>
                <a:gd name="T11" fmla="*/ 0 h 202"/>
                <a:gd name="T12" fmla="*/ 0 w 201"/>
                <a:gd name="T13" fmla="*/ 0 h 202"/>
                <a:gd name="T14" fmla="*/ 0 w 201"/>
                <a:gd name="T15" fmla="*/ 0 h 202"/>
                <a:gd name="T16" fmla="*/ 0 w 201"/>
                <a:gd name="T17" fmla="*/ 0 h 202"/>
                <a:gd name="T18" fmla="*/ 0 w 201"/>
                <a:gd name="T19" fmla="*/ 0 h 202"/>
                <a:gd name="T20" fmla="*/ 0 w 201"/>
                <a:gd name="T21" fmla="*/ 0 h 202"/>
                <a:gd name="T22" fmla="*/ 0 w 201"/>
                <a:gd name="T23" fmla="*/ 0 h 202"/>
                <a:gd name="T24" fmla="*/ 0 w 201"/>
                <a:gd name="T25" fmla="*/ 0 h 202"/>
                <a:gd name="T26" fmla="*/ 0 w 201"/>
                <a:gd name="T27" fmla="*/ 0 h 202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201" h="202">
                  <a:moveTo>
                    <a:pt x="147" y="160"/>
                  </a:moveTo>
                  <a:lnTo>
                    <a:pt x="201" y="202"/>
                  </a:lnTo>
                  <a:lnTo>
                    <a:pt x="147" y="160"/>
                  </a:lnTo>
                  <a:lnTo>
                    <a:pt x="122" y="105"/>
                  </a:lnTo>
                  <a:lnTo>
                    <a:pt x="68" y="69"/>
                  </a:lnTo>
                  <a:lnTo>
                    <a:pt x="59" y="71"/>
                  </a:lnTo>
                  <a:lnTo>
                    <a:pt x="50" y="75"/>
                  </a:lnTo>
                  <a:lnTo>
                    <a:pt x="40" y="80"/>
                  </a:lnTo>
                  <a:lnTo>
                    <a:pt x="30" y="86"/>
                  </a:lnTo>
                  <a:lnTo>
                    <a:pt x="29" y="87"/>
                  </a:lnTo>
                  <a:lnTo>
                    <a:pt x="0" y="0"/>
                  </a:lnTo>
                  <a:lnTo>
                    <a:pt x="29" y="87"/>
                  </a:lnTo>
                  <a:lnTo>
                    <a:pt x="125" y="184"/>
                  </a:lnTo>
                  <a:lnTo>
                    <a:pt x="147" y="160"/>
                  </a:lnTo>
                  <a:close/>
                </a:path>
              </a:pathLst>
            </a:custGeom>
            <a:blipFill dpi="0" rotWithShape="0">
              <a:blip r:embed="rId14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7" name="未知"/>
            <p:cNvSpPr>
              <a:spLocks/>
            </p:cNvSpPr>
            <p:nvPr/>
          </p:nvSpPr>
          <p:spPr bwMode="auto">
            <a:xfrm>
              <a:off x="1441" y="607"/>
              <a:ext cx="93" cy="80"/>
            </a:xfrm>
            <a:custGeom>
              <a:avLst/>
              <a:gdLst>
                <a:gd name="T0" fmla="*/ 0 w 233"/>
                <a:gd name="T1" fmla="*/ 0 h 198"/>
                <a:gd name="T2" fmla="*/ 0 w 233"/>
                <a:gd name="T3" fmla="*/ 0 h 198"/>
                <a:gd name="T4" fmla="*/ 0 w 233"/>
                <a:gd name="T5" fmla="*/ 0 h 198"/>
                <a:gd name="T6" fmla="*/ 0 w 233"/>
                <a:gd name="T7" fmla="*/ 0 h 198"/>
                <a:gd name="T8" fmla="*/ 0 w 233"/>
                <a:gd name="T9" fmla="*/ 0 h 198"/>
                <a:gd name="T10" fmla="*/ 0 w 233"/>
                <a:gd name="T11" fmla="*/ 0 h 198"/>
                <a:gd name="T12" fmla="*/ 0 w 233"/>
                <a:gd name="T13" fmla="*/ 0 h 198"/>
                <a:gd name="T14" fmla="*/ 0 w 233"/>
                <a:gd name="T15" fmla="*/ 0 h 198"/>
                <a:gd name="T16" fmla="*/ 0 w 233"/>
                <a:gd name="T17" fmla="*/ 0 h 198"/>
                <a:gd name="T18" fmla="*/ 0 w 233"/>
                <a:gd name="T19" fmla="*/ 0 h 198"/>
                <a:gd name="T20" fmla="*/ 0 w 233"/>
                <a:gd name="T21" fmla="*/ 0 h 198"/>
                <a:gd name="T22" fmla="*/ 0 w 233"/>
                <a:gd name="T23" fmla="*/ 0 h 198"/>
                <a:gd name="T24" fmla="*/ 0 w 233"/>
                <a:gd name="T25" fmla="*/ 0 h 198"/>
                <a:gd name="T26" fmla="*/ 0 w 233"/>
                <a:gd name="T27" fmla="*/ 0 h 198"/>
                <a:gd name="T28" fmla="*/ 0 w 233"/>
                <a:gd name="T29" fmla="*/ 0 h 198"/>
                <a:gd name="T30" fmla="*/ 0 w 233"/>
                <a:gd name="T31" fmla="*/ 0 h 198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233" h="198">
                  <a:moveTo>
                    <a:pt x="21" y="198"/>
                  </a:moveTo>
                  <a:lnTo>
                    <a:pt x="0" y="165"/>
                  </a:lnTo>
                  <a:lnTo>
                    <a:pt x="0" y="164"/>
                  </a:lnTo>
                  <a:lnTo>
                    <a:pt x="31" y="105"/>
                  </a:lnTo>
                  <a:lnTo>
                    <a:pt x="70" y="58"/>
                  </a:lnTo>
                  <a:lnTo>
                    <a:pt x="116" y="17"/>
                  </a:lnTo>
                  <a:lnTo>
                    <a:pt x="154" y="0"/>
                  </a:lnTo>
                  <a:lnTo>
                    <a:pt x="162" y="0"/>
                  </a:lnTo>
                  <a:lnTo>
                    <a:pt x="213" y="44"/>
                  </a:lnTo>
                  <a:lnTo>
                    <a:pt x="233" y="91"/>
                  </a:lnTo>
                  <a:lnTo>
                    <a:pt x="181" y="146"/>
                  </a:lnTo>
                  <a:lnTo>
                    <a:pt x="131" y="97"/>
                  </a:lnTo>
                  <a:lnTo>
                    <a:pt x="127" y="98"/>
                  </a:lnTo>
                  <a:lnTo>
                    <a:pt x="72" y="141"/>
                  </a:lnTo>
                  <a:lnTo>
                    <a:pt x="30" y="188"/>
                  </a:lnTo>
                  <a:lnTo>
                    <a:pt x="21" y="198"/>
                  </a:lnTo>
                  <a:close/>
                </a:path>
              </a:pathLst>
            </a:custGeom>
            <a:noFill/>
            <a:ln w="635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8" name="未知"/>
            <p:cNvSpPr>
              <a:spLocks/>
            </p:cNvSpPr>
            <p:nvPr/>
          </p:nvSpPr>
          <p:spPr bwMode="auto">
            <a:xfrm>
              <a:off x="1534" y="685"/>
              <a:ext cx="69" cy="70"/>
            </a:xfrm>
            <a:custGeom>
              <a:avLst/>
              <a:gdLst>
                <a:gd name="T0" fmla="*/ 0 w 174"/>
                <a:gd name="T1" fmla="*/ 0 h 174"/>
                <a:gd name="T2" fmla="*/ 0 w 174"/>
                <a:gd name="T3" fmla="*/ 0 h 174"/>
                <a:gd name="T4" fmla="*/ 0 w 174"/>
                <a:gd name="T5" fmla="*/ 0 h 174"/>
                <a:gd name="T6" fmla="*/ 0 w 174"/>
                <a:gd name="T7" fmla="*/ 0 h 174"/>
                <a:gd name="T8" fmla="*/ 0 w 174"/>
                <a:gd name="T9" fmla="*/ 0 h 174"/>
                <a:gd name="T10" fmla="*/ 0 w 174"/>
                <a:gd name="T11" fmla="*/ 0 h 174"/>
                <a:gd name="T12" fmla="*/ 0 w 174"/>
                <a:gd name="T13" fmla="*/ 0 h 174"/>
                <a:gd name="T14" fmla="*/ 0 w 174"/>
                <a:gd name="T15" fmla="*/ 0 h 174"/>
                <a:gd name="T16" fmla="*/ 0 w 174"/>
                <a:gd name="T17" fmla="*/ 0 h 174"/>
                <a:gd name="T18" fmla="*/ 0 w 174"/>
                <a:gd name="T19" fmla="*/ 0 h 174"/>
                <a:gd name="T20" fmla="*/ 0 w 174"/>
                <a:gd name="T21" fmla="*/ 0 h 174"/>
                <a:gd name="T22" fmla="*/ 0 w 174"/>
                <a:gd name="T23" fmla="*/ 0 h 174"/>
                <a:gd name="T24" fmla="*/ 0 w 174"/>
                <a:gd name="T25" fmla="*/ 0 h 174"/>
                <a:gd name="T26" fmla="*/ 0 w 174"/>
                <a:gd name="T27" fmla="*/ 0 h 174"/>
                <a:gd name="T28" fmla="*/ 0 w 174"/>
                <a:gd name="T29" fmla="*/ 0 h 174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74" h="174">
                  <a:moveTo>
                    <a:pt x="74" y="128"/>
                  </a:moveTo>
                  <a:lnTo>
                    <a:pt x="135" y="75"/>
                  </a:lnTo>
                  <a:lnTo>
                    <a:pt x="143" y="57"/>
                  </a:lnTo>
                  <a:lnTo>
                    <a:pt x="174" y="174"/>
                  </a:lnTo>
                  <a:lnTo>
                    <a:pt x="143" y="57"/>
                  </a:lnTo>
                  <a:lnTo>
                    <a:pt x="143" y="55"/>
                  </a:lnTo>
                  <a:lnTo>
                    <a:pt x="117" y="31"/>
                  </a:lnTo>
                  <a:lnTo>
                    <a:pt x="115" y="31"/>
                  </a:lnTo>
                  <a:lnTo>
                    <a:pt x="54" y="83"/>
                  </a:lnTo>
                  <a:lnTo>
                    <a:pt x="46" y="102"/>
                  </a:lnTo>
                  <a:lnTo>
                    <a:pt x="0" y="0"/>
                  </a:lnTo>
                  <a:lnTo>
                    <a:pt x="46" y="102"/>
                  </a:lnTo>
                  <a:lnTo>
                    <a:pt x="47" y="104"/>
                  </a:lnTo>
                  <a:lnTo>
                    <a:pt x="72" y="128"/>
                  </a:lnTo>
                  <a:lnTo>
                    <a:pt x="74" y="128"/>
                  </a:lnTo>
                  <a:close/>
                </a:path>
              </a:pathLst>
            </a:custGeom>
            <a:blipFill dpi="0" rotWithShape="0">
              <a:blip r:embed="rId15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9" name="未知"/>
            <p:cNvSpPr>
              <a:spLocks/>
            </p:cNvSpPr>
            <p:nvPr/>
          </p:nvSpPr>
          <p:spPr bwMode="auto">
            <a:xfrm>
              <a:off x="1731" y="876"/>
              <a:ext cx="17" cy="17"/>
            </a:xfrm>
            <a:custGeom>
              <a:avLst/>
              <a:gdLst>
                <a:gd name="T0" fmla="*/ 0 w 42"/>
                <a:gd name="T1" fmla="*/ 0 h 42"/>
                <a:gd name="T2" fmla="*/ 0 w 42"/>
                <a:gd name="T3" fmla="*/ 0 h 42"/>
                <a:gd name="T4" fmla="*/ 0 w 42"/>
                <a:gd name="T5" fmla="*/ 0 h 42"/>
                <a:gd name="T6" fmla="*/ 0 w 42"/>
                <a:gd name="T7" fmla="*/ 0 h 42"/>
                <a:gd name="T8" fmla="*/ 0 w 42"/>
                <a:gd name="T9" fmla="*/ 0 h 42"/>
                <a:gd name="T10" fmla="*/ 0 w 42"/>
                <a:gd name="T11" fmla="*/ 0 h 42"/>
                <a:gd name="T12" fmla="*/ 0 w 42"/>
                <a:gd name="T13" fmla="*/ 0 h 42"/>
                <a:gd name="T14" fmla="*/ 0 w 42"/>
                <a:gd name="T15" fmla="*/ 0 h 42"/>
                <a:gd name="T16" fmla="*/ 0 w 42"/>
                <a:gd name="T17" fmla="*/ 0 h 4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42" h="42">
                  <a:moveTo>
                    <a:pt x="23" y="1"/>
                  </a:moveTo>
                  <a:lnTo>
                    <a:pt x="42" y="22"/>
                  </a:lnTo>
                  <a:lnTo>
                    <a:pt x="42" y="23"/>
                  </a:lnTo>
                  <a:lnTo>
                    <a:pt x="20" y="42"/>
                  </a:lnTo>
                  <a:lnTo>
                    <a:pt x="19" y="42"/>
                  </a:lnTo>
                  <a:lnTo>
                    <a:pt x="0" y="21"/>
                  </a:lnTo>
                  <a:lnTo>
                    <a:pt x="0" y="19"/>
                  </a:lnTo>
                  <a:lnTo>
                    <a:pt x="21" y="0"/>
                  </a:lnTo>
                  <a:lnTo>
                    <a:pt x="2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30" name="未知"/>
            <p:cNvSpPr>
              <a:spLocks/>
            </p:cNvSpPr>
            <p:nvPr/>
          </p:nvSpPr>
          <p:spPr bwMode="auto">
            <a:xfrm>
              <a:off x="1731" y="876"/>
              <a:ext cx="17" cy="17"/>
            </a:xfrm>
            <a:custGeom>
              <a:avLst/>
              <a:gdLst>
                <a:gd name="T0" fmla="*/ 0 w 42"/>
                <a:gd name="T1" fmla="*/ 0 h 42"/>
                <a:gd name="T2" fmla="*/ 0 w 42"/>
                <a:gd name="T3" fmla="*/ 0 h 42"/>
                <a:gd name="T4" fmla="*/ 0 w 42"/>
                <a:gd name="T5" fmla="*/ 0 h 42"/>
                <a:gd name="T6" fmla="*/ 0 w 42"/>
                <a:gd name="T7" fmla="*/ 0 h 42"/>
                <a:gd name="T8" fmla="*/ 0 w 42"/>
                <a:gd name="T9" fmla="*/ 0 h 42"/>
                <a:gd name="T10" fmla="*/ 0 w 42"/>
                <a:gd name="T11" fmla="*/ 0 h 42"/>
                <a:gd name="T12" fmla="*/ 0 w 42"/>
                <a:gd name="T13" fmla="*/ 0 h 42"/>
                <a:gd name="T14" fmla="*/ 0 w 42"/>
                <a:gd name="T15" fmla="*/ 0 h 42"/>
                <a:gd name="T16" fmla="*/ 0 w 42"/>
                <a:gd name="T17" fmla="*/ 0 h 42"/>
                <a:gd name="T18" fmla="*/ 0 w 42"/>
                <a:gd name="T19" fmla="*/ 0 h 4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2" h="42">
                  <a:moveTo>
                    <a:pt x="35" y="36"/>
                  </a:moveTo>
                  <a:lnTo>
                    <a:pt x="20" y="42"/>
                  </a:lnTo>
                  <a:lnTo>
                    <a:pt x="19" y="42"/>
                  </a:lnTo>
                  <a:lnTo>
                    <a:pt x="0" y="21"/>
                  </a:lnTo>
                  <a:lnTo>
                    <a:pt x="0" y="19"/>
                  </a:lnTo>
                  <a:lnTo>
                    <a:pt x="21" y="0"/>
                  </a:lnTo>
                  <a:lnTo>
                    <a:pt x="23" y="1"/>
                  </a:lnTo>
                  <a:lnTo>
                    <a:pt x="42" y="22"/>
                  </a:lnTo>
                  <a:lnTo>
                    <a:pt x="42" y="23"/>
                  </a:lnTo>
                  <a:lnTo>
                    <a:pt x="35" y="36"/>
                  </a:lnTo>
                  <a:close/>
                </a:path>
              </a:pathLst>
            </a:custGeom>
            <a:noFill/>
            <a:ln w="6350" cmpd="sng">
              <a:solidFill>
                <a:srgbClr val="252525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31" name="未知"/>
            <p:cNvSpPr>
              <a:spLocks/>
            </p:cNvSpPr>
            <p:nvPr/>
          </p:nvSpPr>
          <p:spPr bwMode="auto">
            <a:xfrm>
              <a:off x="1064" y="1122"/>
              <a:ext cx="21" cy="21"/>
            </a:xfrm>
            <a:custGeom>
              <a:avLst/>
              <a:gdLst>
                <a:gd name="T0" fmla="*/ 0 w 52"/>
                <a:gd name="T1" fmla="*/ 0 h 52"/>
                <a:gd name="T2" fmla="*/ 0 w 52"/>
                <a:gd name="T3" fmla="*/ 0 h 52"/>
                <a:gd name="T4" fmla="*/ 0 w 52"/>
                <a:gd name="T5" fmla="*/ 0 h 52"/>
                <a:gd name="T6" fmla="*/ 0 w 52"/>
                <a:gd name="T7" fmla="*/ 0 h 52"/>
                <a:gd name="T8" fmla="*/ 0 w 52"/>
                <a:gd name="T9" fmla="*/ 0 h 5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2" h="52">
                  <a:moveTo>
                    <a:pt x="52" y="44"/>
                  </a:moveTo>
                  <a:lnTo>
                    <a:pt x="43" y="52"/>
                  </a:lnTo>
                  <a:lnTo>
                    <a:pt x="0" y="9"/>
                  </a:lnTo>
                  <a:lnTo>
                    <a:pt x="9" y="0"/>
                  </a:lnTo>
                  <a:lnTo>
                    <a:pt x="52" y="44"/>
                  </a:lnTo>
                  <a:close/>
                </a:path>
              </a:pathLst>
            </a:custGeom>
            <a:solidFill>
              <a:srgbClr val="E86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32" name="未知"/>
            <p:cNvSpPr>
              <a:spLocks/>
            </p:cNvSpPr>
            <p:nvPr/>
          </p:nvSpPr>
          <p:spPr bwMode="auto">
            <a:xfrm>
              <a:off x="1064" y="1122"/>
              <a:ext cx="21" cy="21"/>
            </a:xfrm>
            <a:custGeom>
              <a:avLst/>
              <a:gdLst>
                <a:gd name="T0" fmla="*/ 0 w 52"/>
                <a:gd name="T1" fmla="*/ 0 h 52"/>
                <a:gd name="T2" fmla="*/ 0 w 52"/>
                <a:gd name="T3" fmla="*/ 0 h 52"/>
                <a:gd name="T4" fmla="*/ 0 w 52"/>
                <a:gd name="T5" fmla="*/ 0 h 52"/>
                <a:gd name="T6" fmla="*/ 0 w 52"/>
                <a:gd name="T7" fmla="*/ 0 h 52"/>
                <a:gd name="T8" fmla="*/ 0 w 52"/>
                <a:gd name="T9" fmla="*/ 0 h 5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2" h="52">
                  <a:moveTo>
                    <a:pt x="0" y="9"/>
                  </a:moveTo>
                  <a:lnTo>
                    <a:pt x="43" y="52"/>
                  </a:lnTo>
                  <a:lnTo>
                    <a:pt x="52" y="44"/>
                  </a:lnTo>
                  <a:lnTo>
                    <a:pt x="9" y="0"/>
                  </a:lnTo>
                  <a:lnTo>
                    <a:pt x="0" y="9"/>
                  </a:lnTo>
                  <a:close/>
                </a:path>
              </a:pathLst>
            </a:custGeom>
            <a:noFill/>
            <a:ln w="635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33" name="Rectangle 343"/>
            <p:cNvSpPr>
              <a:spLocks noChangeArrowheads="1"/>
            </p:cNvSpPr>
            <p:nvPr/>
          </p:nvSpPr>
          <p:spPr bwMode="auto">
            <a:xfrm>
              <a:off x="1069" y="1112"/>
              <a:ext cx="25" cy="6"/>
            </a:xfrm>
            <a:prstGeom prst="rect">
              <a:avLst/>
            </a:prstGeom>
            <a:solidFill>
              <a:srgbClr val="E86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1pPr>
              <a:lvl2pPr marL="742950" indent="-28575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2pPr>
              <a:lvl3pPr marL="11430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3pPr>
              <a:lvl4pPr marL="16002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4pPr>
              <a:lvl5pPr marL="20574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834" name="Rectangle 344"/>
            <p:cNvSpPr>
              <a:spLocks/>
            </p:cNvSpPr>
            <p:nvPr/>
          </p:nvSpPr>
          <p:spPr bwMode="auto">
            <a:xfrm>
              <a:off x="1069" y="1112"/>
              <a:ext cx="25" cy="6"/>
            </a:xfrm>
            <a:prstGeom prst="rect">
              <a:avLst/>
            </a:prstGeom>
            <a:noFill/>
            <a:ln w="63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1pPr>
              <a:lvl2pPr marL="742950" indent="-28575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2pPr>
              <a:lvl3pPr marL="11430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3pPr>
              <a:lvl4pPr marL="16002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4pPr>
              <a:lvl5pPr marL="20574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835" name="未知"/>
            <p:cNvSpPr>
              <a:spLocks/>
            </p:cNvSpPr>
            <p:nvPr/>
          </p:nvSpPr>
          <p:spPr bwMode="auto">
            <a:xfrm>
              <a:off x="1064" y="1088"/>
              <a:ext cx="21" cy="21"/>
            </a:xfrm>
            <a:custGeom>
              <a:avLst/>
              <a:gdLst>
                <a:gd name="T0" fmla="*/ 0 w 52"/>
                <a:gd name="T1" fmla="*/ 0 h 52"/>
                <a:gd name="T2" fmla="*/ 0 w 52"/>
                <a:gd name="T3" fmla="*/ 0 h 52"/>
                <a:gd name="T4" fmla="*/ 0 w 52"/>
                <a:gd name="T5" fmla="*/ 0 h 52"/>
                <a:gd name="T6" fmla="*/ 0 w 52"/>
                <a:gd name="T7" fmla="*/ 0 h 52"/>
                <a:gd name="T8" fmla="*/ 0 w 52"/>
                <a:gd name="T9" fmla="*/ 0 h 5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2" h="52">
                  <a:moveTo>
                    <a:pt x="52" y="9"/>
                  </a:moveTo>
                  <a:lnTo>
                    <a:pt x="9" y="52"/>
                  </a:lnTo>
                  <a:lnTo>
                    <a:pt x="0" y="43"/>
                  </a:lnTo>
                  <a:lnTo>
                    <a:pt x="43" y="0"/>
                  </a:lnTo>
                  <a:lnTo>
                    <a:pt x="52" y="9"/>
                  </a:lnTo>
                  <a:close/>
                </a:path>
              </a:pathLst>
            </a:custGeom>
            <a:solidFill>
              <a:srgbClr val="E86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36" name="未知"/>
            <p:cNvSpPr>
              <a:spLocks/>
            </p:cNvSpPr>
            <p:nvPr/>
          </p:nvSpPr>
          <p:spPr bwMode="auto">
            <a:xfrm>
              <a:off x="1064" y="1088"/>
              <a:ext cx="21" cy="21"/>
            </a:xfrm>
            <a:custGeom>
              <a:avLst/>
              <a:gdLst>
                <a:gd name="T0" fmla="*/ 0 w 52"/>
                <a:gd name="T1" fmla="*/ 0 h 52"/>
                <a:gd name="T2" fmla="*/ 0 w 52"/>
                <a:gd name="T3" fmla="*/ 0 h 52"/>
                <a:gd name="T4" fmla="*/ 0 w 52"/>
                <a:gd name="T5" fmla="*/ 0 h 52"/>
                <a:gd name="T6" fmla="*/ 0 w 52"/>
                <a:gd name="T7" fmla="*/ 0 h 52"/>
                <a:gd name="T8" fmla="*/ 0 w 52"/>
                <a:gd name="T9" fmla="*/ 0 h 5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2" h="52">
                  <a:moveTo>
                    <a:pt x="9" y="52"/>
                  </a:moveTo>
                  <a:lnTo>
                    <a:pt x="52" y="9"/>
                  </a:lnTo>
                  <a:lnTo>
                    <a:pt x="43" y="0"/>
                  </a:lnTo>
                  <a:lnTo>
                    <a:pt x="0" y="43"/>
                  </a:lnTo>
                  <a:lnTo>
                    <a:pt x="9" y="52"/>
                  </a:lnTo>
                  <a:close/>
                </a:path>
              </a:pathLst>
            </a:custGeom>
            <a:noFill/>
            <a:ln w="635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37" name="Rectangle 347"/>
            <p:cNvSpPr>
              <a:spLocks noChangeArrowheads="1"/>
            </p:cNvSpPr>
            <p:nvPr/>
          </p:nvSpPr>
          <p:spPr bwMode="auto">
            <a:xfrm>
              <a:off x="1055" y="1079"/>
              <a:ext cx="6" cy="24"/>
            </a:xfrm>
            <a:prstGeom prst="rect">
              <a:avLst/>
            </a:prstGeom>
            <a:solidFill>
              <a:srgbClr val="E86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1pPr>
              <a:lvl2pPr marL="742950" indent="-28575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2pPr>
              <a:lvl3pPr marL="11430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3pPr>
              <a:lvl4pPr marL="16002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4pPr>
              <a:lvl5pPr marL="20574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838" name="Rectangle 348"/>
            <p:cNvSpPr>
              <a:spLocks/>
            </p:cNvSpPr>
            <p:nvPr/>
          </p:nvSpPr>
          <p:spPr bwMode="auto">
            <a:xfrm>
              <a:off x="1055" y="1079"/>
              <a:ext cx="6" cy="24"/>
            </a:xfrm>
            <a:prstGeom prst="rect">
              <a:avLst/>
            </a:prstGeom>
            <a:noFill/>
            <a:ln w="63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1pPr>
              <a:lvl2pPr marL="742950" indent="-28575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2pPr>
              <a:lvl3pPr marL="11430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3pPr>
              <a:lvl4pPr marL="16002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4pPr>
              <a:lvl5pPr marL="20574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839" name="Rectangle 349"/>
            <p:cNvSpPr>
              <a:spLocks noChangeArrowheads="1"/>
            </p:cNvSpPr>
            <p:nvPr/>
          </p:nvSpPr>
          <p:spPr bwMode="auto">
            <a:xfrm>
              <a:off x="1021" y="1112"/>
              <a:ext cx="24" cy="6"/>
            </a:xfrm>
            <a:prstGeom prst="rect">
              <a:avLst/>
            </a:prstGeom>
            <a:solidFill>
              <a:srgbClr val="E86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1pPr>
              <a:lvl2pPr marL="742950" indent="-28575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2pPr>
              <a:lvl3pPr marL="11430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3pPr>
              <a:lvl4pPr marL="16002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4pPr>
              <a:lvl5pPr marL="20574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840" name="Rectangle 350"/>
            <p:cNvSpPr>
              <a:spLocks/>
            </p:cNvSpPr>
            <p:nvPr/>
          </p:nvSpPr>
          <p:spPr bwMode="auto">
            <a:xfrm>
              <a:off x="1021" y="1112"/>
              <a:ext cx="24" cy="6"/>
            </a:xfrm>
            <a:prstGeom prst="rect">
              <a:avLst/>
            </a:prstGeom>
            <a:noFill/>
            <a:ln w="63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1pPr>
              <a:lvl2pPr marL="742950" indent="-28575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2pPr>
              <a:lvl3pPr marL="11430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3pPr>
              <a:lvl4pPr marL="16002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4pPr>
              <a:lvl5pPr marL="20574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841" name="未知"/>
            <p:cNvSpPr>
              <a:spLocks/>
            </p:cNvSpPr>
            <p:nvPr/>
          </p:nvSpPr>
          <p:spPr bwMode="auto">
            <a:xfrm>
              <a:off x="1030" y="1122"/>
              <a:ext cx="21" cy="21"/>
            </a:xfrm>
            <a:custGeom>
              <a:avLst/>
              <a:gdLst>
                <a:gd name="T0" fmla="*/ 0 w 52"/>
                <a:gd name="T1" fmla="*/ 0 h 52"/>
                <a:gd name="T2" fmla="*/ 0 w 52"/>
                <a:gd name="T3" fmla="*/ 0 h 52"/>
                <a:gd name="T4" fmla="*/ 0 w 52"/>
                <a:gd name="T5" fmla="*/ 0 h 52"/>
                <a:gd name="T6" fmla="*/ 0 w 52"/>
                <a:gd name="T7" fmla="*/ 0 h 52"/>
                <a:gd name="T8" fmla="*/ 0 w 52"/>
                <a:gd name="T9" fmla="*/ 0 h 5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2" h="52">
                  <a:moveTo>
                    <a:pt x="52" y="9"/>
                  </a:moveTo>
                  <a:lnTo>
                    <a:pt x="9" y="52"/>
                  </a:lnTo>
                  <a:lnTo>
                    <a:pt x="0" y="44"/>
                  </a:lnTo>
                  <a:lnTo>
                    <a:pt x="43" y="0"/>
                  </a:lnTo>
                  <a:lnTo>
                    <a:pt x="52" y="9"/>
                  </a:lnTo>
                  <a:close/>
                </a:path>
              </a:pathLst>
            </a:custGeom>
            <a:solidFill>
              <a:srgbClr val="E86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42" name="未知"/>
            <p:cNvSpPr>
              <a:spLocks/>
            </p:cNvSpPr>
            <p:nvPr/>
          </p:nvSpPr>
          <p:spPr bwMode="auto">
            <a:xfrm>
              <a:off x="1030" y="1122"/>
              <a:ext cx="21" cy="21"/>
            </a:xfrm>
            <a:custGeom>
              <a:avLst/>
              <a:gdLst>
                <a:gd name="T0" fmla="*/ 0 w 52"/>
                <a:gd name="T1" fmla="*/ 0 h 52"/>
                <a:gd name="T2" fmla="*/ 0 w 52"/>
                <a:gd name="T3" fmla="*/ 0 h 52"/>
                <a:gd name="T4" fmla="*/ 0 w 52"/>
                <a:gd name="T5" fmla="*/ 0 h 52"/>
                <a:gd name="T6" fmla="*/ 0 w 52"/>
                <a:gd name="T7" fmla="*/ 0 h 52"/>
                <a:gd name="T8" fmla="*/ 0 w 52"/>
                <a:gd name="T9" fmla="*/ 0 h 5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2" h="52">
                  <a:moveTo>
                    <a:pt x="43" y="0"/>
                  </a:moveTo>
                  <a:lnTo>
                    <a:pt x="0" y="44"/>
                  </a:lnTo>
                  <a:lnTo>
                    <a:pt x="9" y="52"/>
                  </a:lnTo>
                  <a:lnTo>
                    <a:pt x="52" y="9"/>
                  </a:lnTo>
                  <a:lnTo>
                    <a:pt x="43" y="0"/>
                  </a:lnTo>
                  <a:close/>
                </a:path>
              </a:pathLst>
            </a:custGeom>
            <a:noFill/>
            <a:ln w="635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43" name="Rectangle 353"/>
            <p:cNvSpPr>
              <a:spLocks noChangeArrowheads="1"/>
            </p:cNvSpPr>
            <p:nvPr/>
          </p:nvSpPr>
          <p:spPr bwMode="auto">
            <a:xfrm>
              <a:off x="1055" y="1127"/>
              <a:ext cx="6" cy="25"/>
            </a:xfrm>
            <a:prstGeom prst="rect">
              <a:avLst/>
            </a:prstGeom>
            <a:solidFill>
              <a:srgbClr val="E86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1pPr>
              <a:lvl2pPr marL="742950" indent="-28575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2pPr>
              <a:lvl3pPr marL="11430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3pPr>
              <a:lvl4pPr marL="16002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4pPr>
              <a:lvl5pPr marL="20574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844" name="Rectangle 354"/>
            <p:cNvSpPr>
              <a:spLocks/>
            </p:cNvSpPr>
            <p:nvPr/>
          </p:nvSpPr>
          <p:spPr bwMode="auto">
            <a:xfrm>
              <a:off x="1055" y="1127"/>
              <a:ext cx="6" cy="25"/>
            </a:xfrm>
            <a:prstGeom prst="rect">
              <a:avLst/>
            </a:prstGeom>
            <a:noFill/>
            <a:ln w="63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1pPr>
              <a:lvl2pPr marL="742950" indent="-28575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2pPr>
              <a:lvl3pPr marL="11430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3pPr>
              <a:lvl4pPr marL="16002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4pPr>
              <a:lvl5pPr marL="20574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845" name="未知"/>
            <p:cNvSpPr>
              <a:spLocks/>
            </p:cNvSpPr>
            <p:nvPr/>
          </p:nvSpPr>
          <p:spPr bwMode="auto">
            <a:xfrm>
              <a:off x="1030" y="1088"/>
              <a:ext cx="21" cy="20"/>
            </a:xfrm>
            <a:custGeom>
              <a:avLst/>
              <a:gdLst>
                <a:gd name="T0" fmla="*/ 0 w 52"/>
                <a:gd name="T1" fmla="*/ 0 h 51"/>
                <a:gd name="T2" fmla="*/ 0 w 52"/>
                <a:gd name="T3" fmla="*/ 0 h 51"/>
                <a:gd name="T4" fmla="*/ 0 w 52"/>
                <a:gd name="T5" fmla="*/ 0 h 51"/>
                <a:gd name="T6" fmla="*/ 0 w 52"/>
                <a:gd name="T7" fmla="*/ 0 h 51"/>
                <a:gd name="T8" fmla="*/ 0 w 52"/>
                <a:gd name="T9" fmla="*/ 0 h 5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2" h="51">
                  <a:moveTo>
                    <a:pt x="52" y="43"/>
                  </a:moveTo>
                  <a:lnTo>
                    <a:pt x="43" y="51"/>
                  </a:lnTo>
                  <a:lnTo>
                    <a:pt x="0" y="9"/>
                  </a:lnTo>
                  <a:lnTo>
                    <a:pt x="9" y="0"/>
                  </a:lnTo>
                  <a:lnTo>
                    <a:pt x="52" y="43"/>
                  </a:lnTo>
                  <a:close/>
                </a:path>
              </a:pathLst>
            </a:custGeom>
            <a:solidFill>
              <a:srgbClr val="E86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46" name="未知"/>
            <p:cNvSpPr>
              <a:spLocks/>
            </p:cNvSpPr>
            <p:nvPr/>
          </p:nvSpPr>
          <p:spPr bwMode="auto">
            <a:xfrm>
              <a:off x="1030" y="1088"/>
              <a:ext cx="21" cy="20"/>
            </a:xfrm>
            <a:custGeom>
              <a:avLst/>
              <a:gdLst>
                <a:gd name="T0" fmla="*/ 0 w 52"/>
                <a:gd name="T1" fmla="*/ 0 h 51"/>
                <a:gd name="T2" fmla="*/ 0 w 52"/>
                <a:gd name="T3" fmla="*/ 0 h 51"/>
                <a:gd name="T4" fmla="*/ 0 w 52"/>
                <a:gd name="T5" fmla="*/ 0 h 51"/>
                <a:gd name="T6" fmla="*/ 0 w 52"/>
                <a:gd name="T7" fmla="*/ 0 h 51"/>
                <a:gd name="T8" fmla="*/ 0 w 52"/>
                <a:gd name="T9" fmla="*/ 0 h 5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2" h="51">
                  <a:moveTo>
                    <a:pt x="52" y="43"/>
                  </a:moveTo>
                  <a:lnTo>
                    <a:pt x="9" y="0"/>
                  </a:lnTo>
                  <a:lnTo>
                    <a:pt x="0" y="9"/>
                  </a:lnTo>
                  <a:lnTo>
                    <a:pt x="43" y="51"/>
                  </a:lnTo>
                  <a:lnTo>
                    <a:pt x="52" y="43"/>
                  </a:lnTo>
                  <a:close/>
                </a:path>
              </a:pathLst>
            </a:custGeom>
            <a:noFill/>
            <a:ln w="635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47" name="未知"/>
            <p:cNvSpPr>
              <a:spLocks/>
            </p:cNvSpPr>
            <p:nvPr/>
          </p:nvSpPr>
          <p:spPr bwMode="auto">
            <a:xfrm>
              <a:off x="1034" y="1147"/>
              <a:ext cx="47" cy="8"/>
            </a:xfrm>
            <a:custGeom>
              <a:avLst/>
              <a:gdLst>
                <a:gd name="T0" fmla="*/ 0 w 116"/>
                <a:gd name="T1" fmla="*/ 0 h 19"/>
                <a:gd name="T2" fmla="*/ 0 w 116"/>
                <a:gd name="T3" fmla="*/ 0 h 19"/>
                <a:gd name="T4" fmla="*/ 0 w 116"/>
                <a:gd name="T5" fmla="*/ 0 h 19"/>
                <a:gd name="T6" fmla="*/ 0 w 116"/>
                <a:gd name="T7" fmla="*/ 0 h 19"/>
                <a:gd name="T8" fmla="*/ 0 w 116"/>
                <a:gd name="T9" fmla="*/ 0 h 19"/>
                <a:gd name="T10" fmla="*/ 0 w 116"/>
                <a:gd name="T11" fmla="*/ 0 h 19"/>
                <a:gd name="T12" fmla="*/ 0 w 116"/>
                <a:gd name="T13" fmla="*/ 0 h 19"/>
                <a:gd name="T14" fmla="*/ 0 w 116"/>
                <a:gd name="T15" fmla="*/ 0 h 19"/>
                <a:gd name="T16" fmla="*/ 0 w 116"/>
                <a:gd name="T17" fmla="*/ 0 h 19"/>
                <a:gd name="T18" fmla="*/ 0 w 116"/>
                <a:gd name="T19" fmla="*/ 0 h 19"/>
                <a:gd name="T20" fmla="*/ 0 w 116"/>
                <a:gd name="T21" fmla="*/ 0 h 19"/>
                <a:gd name="T22" fmla="*/ 0 w 116"/>
                <a:gd name="T23" fmla="*/ 0 h 19"/>
                <a:gd name="T24" fmla="*/ 0 w 116"/>
                <a:gd name="T25" fmla="*/ 0 h 19"/>
                <a:gd name="T26" fmla="*/ 0 w 116"/>
                <a:gd name="T27" fmla="*/ 0 h 19"/>
                <a:gd name="T28" fmla="*/ 0 w 116"/>
                <a:gd name="T29" fmla="*/ 0 h 19"/>
                <a:gd name="T30" fmla="*/ 0 w 116"/>
                <a:gd name="T31" fmla="*/ 0 h 19"/>
                <a:gd name="T32" fmla="*/ 0 w 116"/>
                <a:gd name="T33" fmla="*/ 0 h 19"/>
                <a:gd name="T34" fmla="*/ 0 w 116"/>
                <a:gd name="T35" fmla="*/ 0 h 19"/>
                <a:gd name="T36" fmla="*/ 0 w 116"/>
                <a:gd name="T37" fmla="*/ 0 h 19"/>
                <a:gd name="T38" fmla="*/ 0 w 116"/>
                <a:gd name="T39" fmla="*/ 0 h 19"/>
                <a:gd name="T40" fmla="*/ 0 w 116"/>
                <a:gd name="T41" fmla="*/ 0 h 19"/>
                <a:gd name="T42" fmla="*/ 0 w 116"/>
                <a:gd name="T43" fmla="*/ 0 h 19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116" h="19">
                  <a:moveTo>
                    <a:pt x="58" y="19"/>
                  </a:moveTo>
                  <a:lnTo>
                    <a:pt x="54" y="19"/>
                  </a:lnTo>
                  <a:lnTo>
                    <a:pt x="50" y="19"/>
                  </a:lnTo>
                  <a:lnTo>
                    <a:pt x="46" y="19"/>
                  </a:lnTo>
                  <a:lnTo>
                    <a:pt x="43" y="18"/>
                  </a:lnTo>
                  <a:lnTo>
                    <a:pt x="39" y="17"/>
                  </a:lnTo>
                  <a:lnTo>
                    <a:pt x="35" y="17"/>
                  </a:lnTo>
                  <a:lnTo>
                    <a:pt x="31" y="16"/>
                  </a:lnTo>
                  <a:lnTo>
                    <a:pt x="28" y="14"/>
                  </a:lnTo>
                  <a:lnTo>
                    <a:pt x="24" y="13"/>
                  </a:lnTo>
                  <a:lnTo>
                    <a:pt x="0" y="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116" y="1"/>
                  </a:lnTo>
                  <a:lnTo>
                    <a:pt x="113" y="3"/>
                  </a:lnTo>
                  <a:lnTo>
                    <a:pt x="92" y="13"/>
                  </a:lnTo>
                  <a:lnTo>
                    <a:pt x="89" y="14"/>
                  </a:lnTo>
                  <a:lnTo>
                    <a:pt x="74" y="18"/>
                  </a:lnTo>
                  <a:lnTo>
                    <a:pt x="70" y="19"/>
                  </a:lnTo>
                  <a:lnTo>
                    <a:pt x="66" y="19"/>
                  </a:lnTo>
                  <a:lnTo>
                    <a:pt x="62" y="19"/>
                  </a:lnTo>
                  <a:lnTo>
                    <a:pt x="58" y="19"/>
                  </a:lnTo>
                  <a:close/>
                </a:path>
              </a:pathLst>
            </a:custGeom>
            <a:solidFill>
              <a:srgbClr val="E86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48" name="未知"/>
            <p:cNvSpPr>
              <a:spLocks/>
            </p:cNvSpPr>
            <p:nvPr/>
          </p:nvSpPr>
          <p:spPr bwMode="auto">
            <a:xfrm>
              <a:off x="1018" y="1083"/>
              <a:ext cx="39" cy="64"/>
            </a:xfrm>
            <a:custGeom>
              <a:avLst/>
              <a:gdLst>
                <a:gd name="T0" fmla="*/ 0 w 98"/>
                <a:gd name="T1" fmla="*/ 0 h 159"/>
                <a:gd name="T2" fmla="*/ 0 w 98"/>
                <a:gd name="T3" fmla="*/ 0 h 159"/>
                <a:gd name="T4" fmla="*/ 0 w 98"/>
                <a:gd name="T5" fmla="*/ 0 h 159"/>
                <a:gd name="T6" fmla="*/ 0 w 98"/>
                <a:gd name="T7" fmla="*/ 0 h 159"/>
                <a:gd name="T8" fmla="*/ 0 w 98"/>
                <a:gd name="T9" fmla="*/ 0 h 159"/>
                <a:gd name="T10" fmla="*/ 0 w 98"/>
                <a:gd name="T11" fmla="*/ 0 h 159"/>
                <a:gd name="T12" fmla="*/ 0 w 98"/>
                <a:gd name="T13" fmla="*/ 0 h 159"/>
                <a:gd name="T14" fmla="*/ 0 w 98"/>
                <a:gd name="T15" fmla="*/ 0 h 159"/>
                <a:gd name="T16" fmla="*/ 0 w 98"/>
                <a:gd name="T17" fmla="*/ 0 h 159"/>
                <a:gd name="T18" fmla="*/ 0 w 98"/>
                <a:gd name="T19" fmla="*/ 0 h 159"/>
                <a:gd name="T20" fmla="*/ 0 w 98"/>
                <a:gd name="T21" fmla="*/ 0 h 159"/>
                <a:gd name="T22" fmla="*/ 0 w 98"/>
                <a:gd name="T23" fmla="*/ 0 h 159"/>
                <a:gd name="T24" fmla="*/ 0 w 98"/>
                <a:gd name="T25" fmla="*/ 0 h 159"/>
                <a:gd name="T26" fmla="*/ 0 w 98"/>
                <a:gd name="T27" fmla="*/ 0 h 159"/>
                <a:gd name="T28" fmla="*/ 0 w 98"/>
                <a:gd name="T29" fmla="*/ 0 h 159"/>
                <a:gd name="T30" fmla="*/ 0 w 98"/>
                <a:gd name="T31" fmla="*/ 0 h 159"/>
                <a:gd name="T32" fmla="*/ 0 w 98"/>
                <a:gd name="T33" fmla="*/ 0 h 159"/>
                <a:gd name="T34" fmla="*/ 0 w 98"/>
                <a:gd name="T35" fmla="*/ 0 h 159"/>
                <a:gd name="T36" fmla="*/ 0 w 98"/>
                <a:gd name="T37" fmla="*/ 0 h 159"/>
                <a:gd name="T38" fmla="*/ 0 w 98"/>
                <a:gd name="T39" fmla="*/ 0 h 159"/>
                <a:gd name="T40" fmla="*/ 0 w 98"/>
                <a:gd name="T41" fmla="*/ 0 h 159"/>
                <a:gd name="T42" fmla="*/ 0 w 98"/>
                <a:gd name="T43" fmla="*/ 0 h 159"/>
                <a:gd name="T44" fmla="*/ 0 w 98"/>
                <a:gd name="T45" fmla="*/ 0 h 159"/>
                <a:gd name="T46" fmla="*/ 0 w 98"/>
                <a:gd name="T47" fmla="*/ 0 h 159"/>
                <a:gd name="T48" fmla="*/ 0 w 98"/>
                <a:gd name="T49" fmla="*/ 0 h 159"/>
                <a:gd name="T50" fmla="*/ 0 w 98"/>
                <a:gd name="T51" fmla="*/ 0 h 159"/>
                <a:gd name="T52" fmla="*/ 0 w 98"/>
                <a:gd name="T53" fmla="*/ 0 h 159"/>
                <a:gd name="T54" fmla="*/ 0 w 98"/>
                <a:gd name="T55" fmla="*/ 0 h 159"/>
                <a:gd name="T56" fmla="*/ 0 w 98"/>
                <a:gd name="T57" fmla="*/ 0 h 159"/>
                <a:gd name="T58" fmla="*/ 0 w 98"/>
                <a:gd name="T59" fmla="*/ 0 h 159"/>
                <a:gd name="T60" fmla="*/ 0 w 98"/>
                <a:gd name="T61" fmla="*/ 0 h 159"/>
                <a:gd name="T62" fmla="*/ 0 w 98"/>
                <a:gd name="T63" fmla="*/ 0 h 159"/>
                <a:gd name="T64" fmla="*/ 0 w 98"/>
                <a:gd name="T65" fmla="*/ 0 h 159"/>
                <a:gd name="T66" fmla="*/ 0 w 98"/>
                <a:gd name="T67" fmla="*/ 0 h 159"/>
                <a:gd name="T68" fmla="*/ 0 w 98"/>
                <a:gd name="T69" fmla="*/ 0 h 159"/>
                <a:gd name="T70" fmla="*/ 0 w 98"/>
                <a:gd name="T71" fmla="*/ 0 h 159"/>
                <a:gd name="T72" fmla="*/ 0 w 98"/>
                <a:gd name="T73" fmla="*/ 0 h 159"/>
                <a:gd name="T74" fmla="*/ 0 w 98"/>
                <a:gd name="T75" fmla="*/ 0 h 159"/>
                <a:gd name="T76" fmla="*/ 0 w 98"/>
                <a:gd name="T77" fmla="*/ 0 h 159"/>
                <a:gd name="T78" fmla="*/ 0 w 98"/>
                <a:gd name="T79" fmla="*/ 0 h 159"/>
                <a:gd name="T80" fmla="*/ 0 w 98"/>
                <a:gd name="T81" fmla="*/ 0 h 159"/>
                <a:gd name="T82" fmla="*/ 0 w 98"/>
                <a:gd name="T83" fmla="*/ 0 h 159"/>
                <a:gd name="T84" fmla="*/ 0 w 98"/>
                <a:gd name="T85" fmla="*/ 0 h 159"/>
                <a:gd name="T86" fmla="*/ 0 w 98"/>
                <a:gd name="T87" fmla="*/ 0 h 159"/>
                <a:gd name="T88" fmla="*/ 0 w 98"/>
                <a:gd name="T89" fmla="*/ 0 h 159"/>
                <a:gd name="T90" fmla="*/ 0 w 98"/>
                <a:gd name="T91" fmla="*/ 0 h 159"/>
                <a:gd name="T92" fmla="*/ 0 w 98"/>
                <a:gd name="T93" fmla="*/ 0 h 159"/>
                <a:gd name="T94" fmla="*/ 0 w 98"/>
                <a:gd name="T95" fmla="*/ 0 h 159"/>
                <a:gd name="T96" fmla="*/ 0 w 98"/>
                <a:gd name="T97" fmla="*/ 0 h 159"/>
                <a:gd name="T98" fmla="*/ 0 w 98"/>
                <a:gd name="T99" fmla="*/ 0 h 159"/>
                <a:gd name="T100" fmla="*/ 0 w 98"/>
                <a:gd name="T101" fmla="*/ 0 h 159"/>
                <a:gd name="T102" fmla="*/ 0 w 98"/>
                <a:gd name="T103" fmla="*/ 0 h 159"/>
                <a:gd name="T104" fmla="*/ 0 w 98"/>
                <a:gd name="T105" fmla="*/ 0 h 159"/>
                <a:gd name="T106" fmla="*/ 0 w 98"/>
                <a:gd name="T107" fmla="*/ 0 h 159"/>
                <a:gd name="T108" fmla="*/ 0 w 98"/>
                <a:gd name="T109" fmla="*/ 0 h 159"/>
                <a:gd name="T110" fmla="*/ 0 w 98"/>
                <a:gd name="T111" fmla="*/ 0 h 159"/>
                <a:gd name="T112" fmla="*/ 0 w 98"/>
                <a:gd name="T113" fmla="*/ 0 h 159"/>
                <a:gd name="T114" fmla="*/ 0 w 98"/>
                <a:gd name="T115" fmla="*/ 0 h 159"/>
                <a:gd name="T116" fmla="*/ 0 w 98"/>
                <a:gd name="T117" fmla="*/ 0 h 159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98" h="159">
                  <a:moveTo>
                    <a:pt x="40" y="159"/>
                  </a:moveTo>
                  <a:lnTo>
                    <a:pt x="40" y="159"/>
                  </a:lnTo>
                  <a:lnTo>
                    <a:pt x="39" y="159"/>
                  </a:lnTo>
                  <a:lnTo>
                    <a:pt x="39" y="158"/>
                  </a:lnTo>
                  <a:lnTo>
                    <a:pt x="38" y="158"/>
                  </a:lnTo>
                  <a:lnTo>
                    <a:pt x="37" y="157"/>
                  </a:lnTo>
                  <a:lnTo>
                    <a:pt x="36" y="156"/>
                  </a:lnTo>
                  <a:lnTo>
                    <a:pt x="35" y="156"/>
                  </a:lnTo>
                  <a:lnTo>
                    <a:pt x="34" y="155"/>
                  </a:lnTo>
                  <a:lnTo>
                    <a:pt x="34" y="154"/>
                  </a:lnTo>
                  <a:lnTo>
                    <a:pt x="33" y="153"/>
                  </a:lnTo>
                  <a:lnTo>
                    <a:pt x="27" y="148"/>
                  </a:lnTo>
                  <a:lnTo>
                    <a:pt x="25" y="146"/>
                  </a:lnTo>
                  <a:lnTo>
                    <a:pt x="24" y="144"/>
                  </a:lnTo>
                  <a:lnTo>
                    <a:pt x="23" y="143"/>
                  </a:lnTo>
                  <a:lnTo>
                    <a:pt x="22" y="142"/>
                  </a:lnTo>
                  <a:lnTo>
                    <a:pt x="20" y="140"/>
                  </a:lnTo>
                  <a:lnTo>
                    <a:pt x="19" y="138"/>
                  </a:lnTo>
                  <a:lnTo>
                    <a:pt x="18" y="137"/>
                  </a:lnTo>
                  <a:lnTo>
                    <a:pt x="17" y="136"/>
                  </a:lnTo>
                  <a:lnTo>
                    <a:pt x="11" y="126"/>
                  </a:lnTo>
                  <a:lnTo>
                    <a:pt x="10" y="124"/>
                  </a:lnTo>
                  <a:lnTo>
                    <a:pt x="9" y="121"/>
                  </a:lnTo>
                  <a:lnTo>
                    <a:pt x="8" y="119"/>
                  </a:lnTo>
                  <a:lnTo>
                    <a:pt x="7" y="117"/>
                  </a:lnTo>
                  <a:lnTo>
                    <a:pt x="3" y="104"/>
                  </a:lnTo>
                  <a:lnTo>
                    <a:pt x="2" y="102"/>
                  </a:lnTo>
                  <a:lnTo>
                    <a:pt x="2" y="101"/>
                  </a:lnTo>
                  <a:lnTo>
                    <a:pt x="1" y="98"/>
                  </a:lnTo>
                  <a:lnTo>
                    <a:pt x="1" y="95"/>
                  </a:lnTo>
                  <a:lnTo>
                    <a:pt x="0" y="92"/>
                  </a:lnTo>
                  <a:lnTo>
                    <a:pt x="0" y="89"/>
                  </a:lnTo>
                  <a:lnTo>
                    <a:pt x="0" y="87"/>
                  </a:lnTo>
                  <a:lnTo>
                    <a:pt x="0" y="86"/>
                  </a:lnTo>
                  <a:lnTo>
                    <a:pt x="0" y="83"/>
                  </a:lnTo>
                  <a:lnTo>
                    <a:pt x="0" y="80"/>
                  </a:lnTo>
                  <a:lnTo>
                    <a:pt x="0" y="77"/>
                  </a:lnTo>
                  <a:lnTo>
                    <a:pt x="0" y="73"/>
                  </a:lnTo>
                  <a:lnTo>
                    <a:pt x="0" y="72"/>
                  </a:lnTo>
                  <a:lnTo>
                    <a:pt x="0" y="70"/>
                  </a:lnTo>
                  <a:lnTo>
                    <a:pt x="0" y="67"/>
                  </a:lnTo>
                  <a:lnTo>
                    <a:pt x="1" y="65"/>
                  </a:lnTo>
                  <a:lnTo>
                    <a:pt x="1" y="64"/>
                  </a:lnTo>
                  <a:lnTo>
                    <a:pt x="1" y="61"/>
                  </a:lnTo>
                  <a:lnTo>
                    <a:pt x="2" y="58"/>
                  </a:lnTo>
                  <a:lnTo>
                    <a:pt x="2" y="57"/>
                  </a:lnTo>
                  <a:lnTo>
                    <a:pt x="3" y="55"/>
                  </a:lnTo>
                  <a:lnTo>
                    <a:pt x="4" y="52"/>
                  </a:lnTo>
                  <a:lnTo>
                    <a:pt x="4" y="50"/>
                  </a:lnTo>
                  <a:lnTo>
                    <a:pt x="4" y="49"/>
                  </a:lnTo>
                  <a:lnTo>
                    <a:pt x="5" y="46"/>
                  </a:lnTo>
                  <a:lnTo>
                    <a:pt x="6" y="44"/>
                  </a:lnTo>
                  <a:lnTo>
                    <a:pt x="7" y="43"/>
                  </a:lnTo>
                  <a:lnTo>
                    <a:pt x="8" y="41"/>
                  </a:lnTo>
                  <a:lnTo>
                    <a:pt x="9" y="38"/>
                  </a:lnTo>
                  <a:lnTo>
                    <a:pt x="10" y="36"/>
                  </a:lnTo>
                  <a:lnTo>
                    <a:pt x="11" y="33"/>
                  </a:lnTo>
                  <a:lnTo>
                    <a:pt x="13" y="31"/>
                  </a:lnTo>
                  <a:lnTo>
                    <a:pt x="14" y="29"/>
                  </a:lnTo>
                  <a:lnTo>
                    <a:pt x="14" y="28"/>
                  </a:lnTo>
                  <a:lnTo>
                    <a:pt x="16" y="26"/>
                  </a:lnTo>
                  <a:lnTo>
                    <a:pt x="17" y="23"/>
                  </a:lnTo>
                  <a:lnTo>
                    <a:pt x="18" y="22"/>
                  </a:lnTo>
                  <a:lnTo>
                    <a:pt x="19" y="21"/>
                  </a:lnTo>
                  <a:lnTo>
                    <a:pt x="20" y="19"/>
                  </a:lnTo>
                  <a:lnTo>
                    <a:pt x="22" y="17"/>
                  </a:lnTo>
                  <a:lnTo>
                    <a:pt x="23" y="16"/>
                  </a:lnTo>
                  <a:lnTo>
                    <a:pt x="24" y="15"/>
                  </a:lnTo>
                  <a:lnTo>
                    <a:pt x="25" y="13"/>
                  </a:lnTo>
                  <a:lnTo>
                    <a:pt x="27" y="12"/>
                  </a:lnTo>
                  <a:lnTo>
                    <a:pt x="28" y="10"/>
                  </a:lnTo>
                  <a:lnTo>
                    <a:pt x="30" y="9"/>
                  </a:lnTo>
                  <a:lnTo>
                    <a:pt x="31" y="7"/>
                  </a:lnTo>
                  <a:lnTo>
                    <a:pt x="33" y="6"/>
                  </a:lnTo>
                  <a:lnTo>
                    <a:pt x="34" y="5"/>
                  </a:lnTo>
                  <a:lnTo>
                    <a:pt x="35" y="4"/>
                  </a:lnTo>
                  <a:lnTo>
                    <a:pt x="36" y="3"/>
                  </a:lnTo>
                  <a:lnTo>
                    <a:pt x="37" y="2"/>
                  </a:lnTo>
                  <a:lnTo>
                    <a:pt x="38" y="2"/>
                  </a:lnTo>
                  <a:lnTo>
                    <a:pt x="39" y="1"/>
                  </a:lnTo>
                  <a:lnTo>
                    <a:pt x="40" y="0"/>
                  </a:lnTo>
                  <a:lnTo>
                    <a:pt x="98" y="0"/>
                  </a:lnTo>
                  <a:lnTo>
                    <a:pt x="95" y="0"/>
                  </a:lnTo>
                  <a:lnTo>
                    <a:pt x="92" y="0"/>
                  </a:lnTo>
                  <a:lnTo>
                    <a:pt x="71" y="5"/>
                  </a:lnTo>
                  <a:lnTo>
                    <a:pt x="70" y="5"/>
                  </a:lnTo>
                  <a:lnTo>
                    <a:pt x="68" y="6"/>
                  </a:lnTo>
                  <a:lnTo>
                    <a:pt x="65" y="7"/>
                  </a:lnTo>
                  <a:lnTo>
                    <a:pt x="62" y="9"/>
                  </a:lnTo>
                  <a:lnTo>
                    <a:pt x="59" y="10"/>
                  </a:lnTo>
                  <a:lnTo>
                    <a:pt x="22" y="57"/>
                  </a:lnTo>
                  <a:lnTo>
                    <a:pt x="21" y="58"/>
                  </a:lnTo>
                  <a:lnTo>
                    <a:pt x="21" y="61"/>
                  </a:lnTo>
                  <a:lnTo>
                    <a:pt x="20" y="64"/>
                  </a:lnTo>
                  <a:lnTo>
                    <a:pt x="20" y="65"/>
                  </a:lnTo>
                  <a:lnTo>
                    <a:pt x="19" y="67"/>
                  </a:lnTo>
                  <a:lnTo>
                    <a:pt x="18" y="80"/>
                  </a:lnTo>
                  <a:lnTo>
                    <a:pt x="20" y="95"/>
                  </a:lnTo>
                  <a:lnTo>
                    <a:pt x="21" y="98"/>
                  </a:lnTo>
                  <a:lnTo>
                    <a:pt x="21" y="101"/>
                  </a:lnTo>
                  <a:lnTo>
                    <a:pt x="22" y="102"/>
                  </a:lnTo>
                  <a:lnTo>
                    <a:pt x="22" y="104"/>
                  </a:lnTo>
                  <a:lnTo>
                    <a:pt x="23" y="107"/>
                  </a:lnTo>
                  <a:lnTo>
                    <a:pt x="24" y="110"/>
                  </a:lnTo>
                  <a:lnTo>
                    <a:pt x="43" y="137"/>
                  </a:lnTo>
                  <a:lnTo>
                    <a:pt x="44" y="138"/>
                  </a:lnTo>
                  <a:lnTo>
                    <a:pt x="59" y="149"/>
                  </a:lnTo>
                  <a:lnTo>
                    <a:pt x="62" y="151"/>
                  </a:lnTo>
                  <a:lnTo>
                    <a:pt x="71" y="155"/>
                  </a:lnTo>
                  <a:lnTo>
                    <a:pt x="73" y="156"/>
                  </a:lnTo>
                  <a:lnTo>
                    <a:pt x="95" y="159"/>
                  </a:lnTo>
                  <a:lnTo>
                    <a:pt x="98" y="159"/>
                  </a:lnTo>
                </a:path>
              </a:pathLst>
            </a:custGeom>
            <a:solidFill>
              <a:srgbClr val="E86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49" name="未知"/>
            <p:cNvSpPr>
              <a:spLocks/>
            </p:cNvSpPr>
            <p:nvPr/>
          </p:nvSpPr>
          <p:spPr bwMode="auto">
            <a:xfrm>
              <a:off x="1057" y="1083"/>
              <a:ext cx="40" cy="64"/>
            </a:xfrm>
            <a:custGeom>
              <a:avLst/>
              <a:gdLst>
                <a:gd name="T0" fmla="*/ 0 w 99"/>
                <a:gd name="T1" fmla="*/ 0 h 159"/>
                <a:gd name="T2" fmla="*/ 0 w 99"/>
                <a:gd name="T3" fmla="*/ 0 h 159"/>
                <a:gd name="T4" fmla="*/ 0 w 99"/>
                <a:gd name="T5" fmla="*/ 0 h 159"/>
                <a:gd name="T6" fmla="*/ 0 w 99"/>
                <a:gd name="T7" fmla="*/ 0 h 159"/>
                <a:gd name="T8" fmla="*/ 0 w 99"/>
                <a:gd name="T9" fmla="*/ 0 h 159"/>
                <a:gd name="T10" fmla="*/ 0 w 99"/>
                <a:gd name="T11" fmla="*/ 0 h 159"/>
                <a:gd name="T12" fmla="*/ 0 w 99"/>
                <a:gd name="T13" fmla="*/ 0 h 159"/>
                <a:gd name="T14" fmla="*/ 0 w 99"/>
                <a:gd name="T15" fmla="*/ 0 h 159"/>
                <a:gd name="T16" fmla="*/ 0 w 99"/>
                <a:gd name="T17" fmla="*/ 0 h 159"/>
                <a:gd name="T18" fmla="*/ 0 w 99"/>
                <a:gd name="T19" fmla="*/ 0 h 159"/>
                <a:gd name="T20" fmla="*/ 0 w 99"/>
                <a:gd name="T21" fmla="*/ 0 h 159"/>
                <a:gd name="T22" fmla="*/ 0 w 99"/>
                <a:gd name="T23" fmla="*/ 0 h 159"/>
                <a:gd name="T24" fmla="*/ 0 w 99"/>
                <a:gd name="T25" fmla="*/ 0 h 159"/>
                <a:gd name="T26" fmla="*/ 0 w 99"/>
                <a:gd name="T27" fmla="*/ 0 h 159"/>
                <a:gd name="T28" fmla="*/ 0 w 99"/>
                <a:gd name="T29" fmla="*/ 0 h 159"/>
                <a:gd name="T30" fmla="*/ 0 w 99"/>
                <a:gd name="T31" fmla="*/ 0 h 159"/>
                <a:gd name="T32" fmla="*/ 0 w 99"/>
                <a:gd name="T33" fmla="*/ 0 h 159"/>
                <a:gd name="T34" fmla="*/ 0 w 99"/>
                <a:gd name="T35" fmla="*/ 0 h 159"/>
                <a:gd name="T36" fmla="*/ 0 w 99"/>
                <a:gd name="T37" fmla="*/ 0 h 159"/>
                <a:gd name="T38" fmla="*/ 0 w 99"/>
                <a:gd name="T39" fmla="*/ 0 h 159"/>
                <a:gd name="T40" fmla="*/ 0 w 99"/>
                <a:gd name="T41" fmla="*/ 0 h 159"/>
                <a:gd name="T42" fmla="*/ 0 w 99"/>
                <a:gd name="T43" fmla="*/ 0 h 159"/>
                <a:gd name="T44" fmla="*/ 0 w 99"/>
                <a:gd name="T45" fmla="*/ 0 h 159"/>
                <a:gd name="T46" fmla="*/ 0 w 99"/>
                <a:gd name="T47" fmla="*/ 0 h 159"/>
                <a:gd name="T48" fmla="*/ 0 w 99"/>
                <a:gd name="T49" fmla="*/ 0 h 159"/>
                <a:gd name="T50" fmla="*/ 0 w 99"/>
                <a:gd name="T51" fmla="*/ 0 h 159"/>
                <a:gd name="T52" fmla="*/ 0 w 99"/>
                <a:gd name="T53" fmla="*/ 0 h 159"/>
                <a:gd name="T54" fmla="*/ 0 w 99"/>
                <a:gd name="T55" fmla="*/ 0 h 159"/>
                <a:gd name="T56" fmla="*/ 0 w 99"/>
                <a:gd name="T57" fmla="*/ 0 h 159"/>
                <a:gd name="T58" fmla="*/ 0 w 99"/>
                <a:gd name="T59" fmla="*/ 0 h 159"/>
                <a:gd name="T60" fmla="*/ 0 w 99"/>
                <a:gd name="T61" fmla="*/ 0 h 159"/>
                <a:gd name="T62" fmla="*/ 0 w 99"/>
                <a:gd name="T63" fmla="*/ 0 h 159"/>
                <a:gd name="T64" fmla="*/ 0 w 99"/>
                <a:gd name="T65" fmla="*/ 0 h 159"/>
                <a:gd name="T66" fmla="*/ 0 w 99"/>
                <a:gd name="T67" fmla="*/ 0 h 159"/>
                <a:gd name="T68" fmla="*/ 0 w 99"/>
                <a:gd name="T69" fmla="*/ 0 h 159"/>
                <a:gd name="T70" fmla="*/ 0 w 99"/>
                <a:gd name="T71" fmla="*/ 0 h 159"/>
                <a:gd name="T72" fmla="*/ 0 w 99"/>
                <a:gd name="T73" fmla="*/ 0 h 159"/>
                <a:gd name="T74" fmla="*/ 0 w 99"/>
                <a:gd name="T75" fmla="*/ 0 h 159"/>
                <a:gd name="T76" fmla="*/ 0 w 99"/>
                <a:gd name="T77" fmla="*/ 0 h 159"/>
                <a:gd name="T78" fmla="*/ 0 w 99"/>
                <a:gd name="T79" fmla="*/ 0 h 159"/>
                <a:gd name="T80" fmla="*/ 0 w 99"/>
                <a:gd name="T81" fmla="*/ 0 h 159"/>
                <a:gd name="T82" fmla="*/ 0 w 99"/>
                <a:gd name="T83" fmla="*/ 0 h 159"/>
                <a:gd name="T84" fmla="*/ 0 w 99"/>
                <a:gd name="T85" fmla="*/ 0 h 159"/>
                <a:gd name="T86" fmla="*/ 0 w 99"/>
                <a:gd name="T87" fmla="*/ 0 h 159"/>
                <a:gd name="T88" fmla="*/ 0 w 99"/>
                <a:gd name="T89" fmla="*/ 0 h 159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99" h="159">
                  <a:moveTo>
                    <a:pt x="0" y="159"/>
                  </a:moveTo>
                  <a:lnTo>
                    <a:pt x="27" y="155"/>
                  </a:lnTo>
                  <a:lnTo>
                    <a:pt x="28" y="154"/>
                  </a:lnTo>
                  <a:lnTo>
                    <a:pt x="31" y="153"/>
                  </a:lnTo>
                  <a:lnTo>
                    <a:pt x="33" y="152"/>
                  </a:lnTo>
                  <a:lnTo>
                    <a:pt x="43" y="147"/>
                  </a:lnTo>
                  <a:lnTo>
                    <a:pt x="44" y="146"/>
                  </a:lnTo>
                  <a:lnTo>
                    <a:pt x="47" y="144"/>
                  </a:lnTo>
                  <a:lnTo>
                    <a:pt x="48" y="144"/>
                  </a:lnTo>
                  <a:lnTo>
                    <a:pt x="49" y="142"/>
                  </a:lnTo>
                  <a:lnTo>
                    <a:pt x="51" y="141"/>
                  </a:lnTo>
                  <a:lnTo>
                    <a:pt x="52" y="140"/>
                  </a:lnTo>
                  <a:lnTo>
                    <a:pt x="54" y="138"/>
                  </a:lnTo>
                  <a:lnTo>
                    <a:pt x="55" y="138"/>
                  </a:lnTo>
                  <a:lnTo>
                    <a:pt x="56" y="136"/>
                  </a:lnTo>
                  <a:lnTo>
                    <a:pt x="58" y="134"/>
                  </a:lnTo>
                  <a:lnTo>
                    <a:pt x="61" y="131"/>
                  </a:lnTo>
                  <a:lnTo>
                    <a:pt x="64" y="128"/>
                  </a:lnTo>
                  <a:lnTo>
                    <a:pt x="70" y="117"/>
                  </a:lnTo>
                  <a:lnTo>
                    <a:pt x="71" y="115"/>
                  </a:lnTo>
                  <a:lnTo>
                    <a:pt x="76" y="103"/>
                  </a:lnTo>
                  <a:lnTo>
                    <a:pt x="77" y="99"/>
                  </a:lnTo>
                  <a:lnTo>
                    <a:pt x="78" y="98"/>
                  </a:lnTo>
                  <a:lnTo>
                    <a:pt x="78" y="95"/>
                  </a:lnTo>
                  <a:lnTo>
                    <a:pt x="79" y="92"/>
                  </a:lnTo>
                  <a:lnTo>
                    <a:pt x="79" y="91"/>
                  </a:lnTo>
                  <a:lnTo>
                    <a:pt x="79" y="88"/>
                  </a:lnTo>
                  <a:lnTo>
                    <a:pt x="79" y="86"/>
                  </a:lnTo>
                  <a:lnTo>
                    <a:pt x="80" y="84"/>
                  </a:lnTo>
                  <a:lnTo>
                    <a:pt x="80" y="80"/>
                  </a:lnTo>
                  <a:lnTo>
                    <a:pt x="80" y="76"/>
                  </a:lnTo>
                  <a:lnTo>
                    <a:pt x="79" y="74"/>
                  </a:lnTo>
                  <a:lnTo>
                    <a:pt x="79" y="72"/>
                  </a:lnTo>
                  <a:lnTo>
                    <a:pt x="79" y="68"/>
                  </a:lnTo>
                  <a:lnTo>
                    <a:pt x="75" y="53"/>
                  </a:lnTo>
                  <a:lnTo>
                    <a:pt x="74" y="50"/>
                  </a:lnTo>
                  <a:lnTo>
                    <a:pt x="74" y="49"/>
                  </a:lnTo>
                  <a:lnTo>
                    <a:pt x="72" y="46"/>
                  </a:lnTo>
                  <a:lnTo>
                    <a:pt x="71" y="44"/>
                  </a:lnTo>
                  <a:lnTo>
                    <a:pt x="70" y="42"/>
                  </a:lnTo>
                  <a:lnTo>
                    <a:pt x="68" y="39"/>
                  </a:lnTo>
                  <a:lnTo>
                    <a:pt x="66" y="35"/>
                  </a:lnTo>
                  <a:lnTo>
                    <a:pt x="65" y="33"/>
                  </a:lnTo>
                  <a:lnTo>
                    <a:pt x="64" y="32"/>
                  </a:lnTo>
                  <a:lnTo>
                    <a:pt x="61" y="28"/>
                  </a:lnTo>
                  <a:lnTo>
                    <a:pt x="58" y="25"/>
                  </a:lnTo>
                  <a:lnTo>
                    <a:pt x="56" y="23"/>
                  </a:lnTo>
                  <a:lnTo>
                    <a:pt x="55" y="22"/>
                  </a:lnTo>
                  <a:lnTo>
                    <a:pt x="54" y="21"/>
                  </a:lnTo>
                  <a:lnTo>
                    <a:pt x="52" y="19"/>
                  </a:lnTo>
                  <a:lnTo>
                    <a:pt x="51" y="19"/>
                  </a:lnTo>
                  <a:lnTo>
                    <a:pt x="49" y="17"/>
                  </a:lnTo>
                  <a:lnTo>
                    <a:pt x="48" y="16"/>
                  </a:lnTo>
                  <a:lnTo>
                    <a:pt x="47" y="15"/>
                  </a:lnTo>
                  <a:lnTo>
                    <a:pt x="44" y="13"/>
                  </a:lnTo>
                  <a:lnTo>
                    <a:pt x="27" y="5"/>
                  </a:lnTo>
                  <a:lnTo>
                    <a:pt x="25" y="4"/>
                  </a:lnTo>
                  <a:lnTo>
                    <a:pt x="0" y="0"/>
                  </a:lnTo>
                  <a:lnTo>
                    <a:pt x="58" y="0"/>
                  </a:lnTo>
                  <a:lnTo>
                    <a:pt x="59" y="1"/>
                  </a:lnTo>
                  <a:lnTo>
                    <a:pt x="60" y="2"/>
                  </a:lnTo>
                  <a:lnTo>
                    <a:pt x="61" y="2"/>
                  </a:lnTo>
                  <a:lnTo>
                    <a:pt x="62" y="3"/>
                  </a:lnTo>
                  <a:lnTo>
                    <a:pt x="63" y="4"/>
                  </a:lnTo>
                  <a:lnTo>
                    <a:pt x="64" y="5"/>
                  </a:lnTo>
                  <a:lnTo>
                    <a:pt x="66" y="6"/>
                  </a:lnTo>
                  <a:lnTo>
                    <a:pt x="67" y="7"/>
                  </a:lnTo>
                  <a:lnTo>
                    <a:pt x="68" y="9"/>
                  </a:lnTo>
                  <a:lnTo>
                    <a:pt x="70" y="10"/>
                  </a:lnTo>
                  <a:lnTo>
                    <a:pt x="71" y="12"/>
                  </a:lnTo>
                  <a:lnTo>
                    <a:pt x="72" y="13"/>
                  </a:lnTo>
                  <a:lnTo>
                    <a:pt x="73" y="13"/>
                  </a:lnTo>
                  <a:lnTo>
                    <a:pt x="75" y="15"/>
                  </a:lnTo>
                  <a:lnTo>
                    <a:pt x="75" y="16"/>
                  </a:lnTo>
                  <a:lnTo>
                    <a:pt x="76" y="17"/>
                  </a:lnTo>
                  <a:lnTo>
                    <a:pt x="78" y="19"/>
                  </a:lnTo>
                  <a:lnTo>
                    <a:pt x="79" y="21"/>
                  </a:lnTo>
                  <a:lnTo>
                    <a:pt x="80" y="22"/>
                  </a:lnTo>
                  <a:lnTo>
                    <a:pt x="81" y="23"/>
                  </a:lnTo>
                  <a:lnTo>
                    <a:pt x="82" y="25"/>
                  </a:lnTo>
                  <a:lnTo>
                    <a:pt x="84" y="28"/>
                  </a:lnTo>
                  <a:lnTo>
                    <a:pt x="86" y="32"/>
                  </a:lnTo>
                  <a:lnTo>
                    <a:pt x="87" y="33"/>
                  </a:lnTo>
                  <a:lnTo>
                    <a:pt x="88" y="35"/>
                  </a:lnTo>
                  <a:lnTo>
                    <a:pt x="90" y="38"/>
                  </a:lnTo>
                  <a:lnTo>
                    <a:pt x="91" y="42"/>
                  </a:lnTo>
                  <a:lnTo>
                    <a:pt x="92" y="44"/>
                  </a:lnTo>
                  <a:lnTo>
                    <a:pt x="93" y="46"/>
                  </a:lnTo>
                  <a:lnTo>
                    <a:pt x="97" y="62"/>
                  </a:lnTo>
                  <a:lnTo>
                    <a:pt x="97" y="64"/>
                  </a:lnTo>
                  <a:lnTo>
                    <a:pt x="98" y="68"/>
                  </a:lnTo>
                  <a:lnTo>
                    <a:pt x="98" y="72"/>
                  </a:lnTo>
                  <a:lnTo>
                    <a:pt x="98" y="74"/>
                  </a:lnTo>
                  <a:lnTo>
                    <a:pt x="99" y="76"/>
                  </a:lnTo>
                  <a:lnTo>
                    <a:pt x="99" y="80"/>
                  </a:lnTo>
                  <a:lnTo>
                    <a:pt x="99" y="84"/>
                  </a:lnTo>
                  <a:lnTo>
                    <a:pt x="98" y="86"/>
                  </a:lnTo>
                  <a:lnTo>
                    <a:pt x="98" y="88"/>
                  </a:lnTo>
                  <a:lnTo>
                    <a:pt x="98" y="91"/>
                  </a:lnTo>
                  <a:lnTo>
                    <a:pt x="98" y="92"/>
                  </a:lnTo>
                  <a:lnTo>
                    <a:pt x="97" y="95"/>
                  </a:lnTo>
                  <a:lnTo>
                    <a:pt x="97" y="98"/>
                  </a:lnTo>
                  <a:lnTo>
                    <a:pt x="97" y="99"/>
                  </a:lnTo>
                  <a:lnTo>
                    <a:pt x="96" y="103"/>
                  </a:lnTo>
                  <a:lnTo>
                    <a:pt x="96" y="104"/>
                  </a:lnTo>
                  <a:lnTo>
                    <a:pt x="95" y="107"/>
                  </a:lnTo>
                  <a:lnTo>
                    <a:pt x="90" y="121"/>
                  </a:lnTo>
                  <a:lnTo>
                    <a:pt x="88" y="124"/>
                  </a:lnTo>
                  <a:lnTo>
                    <a:pt x="87" y="126"/>
                  </a:lnTo>
                  <a:lnTo>
                    <a:pt x="86" y="128"/>
                  </a:lnTo>
                  <a:lnTo>
                    <a:pt x="84" y="131"/>
                  </a:lnTo>
                  <a:lnTo>
                    <a:pt x="82" y="134"/>
                  </a:lnTo>
                  <a:lnTo>
                    <a:pt x="81" y="136"/>
                  </a:lnTo>
                  <a:lnTo>
                    <a:pt x="80" y="138"/>
                  </a:lnTo>
                  <a:lnTo>
                    <a:pt x="79" y="138"/>
                  </a:lnTo>
                  <a:lnTo>
                    <a:pt x="78" y="140"/>
                  </a:lnTo>
                  <a:lnTo>
                    <a:pt x="70" y="149"/>
                  </a:lnTo>
                  <a:lnTo>
                    <a:pt x="68" y="151"/>
                  </a:lnTo>
                  <a:lnTo>
                    <a:pt x="67" y="152"/>
                  </a:lnTo>
                  <a:lnTo>
                    <a:pt x="66" y="153"/>
                  </a:lnTo>
                  <a:lnTo>
                    <a:pt x="64" y="154"/>
                  </a:lnTo>
                  <a:lnTo>
                    <a:pt x="64" y="155"/>
                  </a:lnTo>
                  <a:lnTo>
                    <a:pt x="63" y="156"/>
                  </a:lnTo>
                  <a:lnTo>
                    <a:pt x="62" y="156"/>
                  </a:lnTo>
                  <a:lnTo>
                    <a:pt x="61" y="157"/>
                  </a:lnTo>
                  <a:lnTo>
                    <a:pt x="60" y="158"/>
                  </a:lnTo>
                  <a:lnTo>
                    <a:pt x="59" y="158"/>
                  </a:lnTo>
                  <a:lnTo>
                    <a:pt x="59" y="159"/>
                  </a:lnTo>
                  <a:lnTo>
                    <a:pt x="58" y="159"/>
                  </a:lnTo>
                </a:path>
              </a:pathLst>
            </a:custGeom>
            <a:solidFill>
              <a:srgbClr val="E86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50" name="未知"/>
            <p:cNvSpPr>
              <a:spLocks/>
            </p:cNvSpPr>
            <p:nvPr/>
          </p:nvSpPr>
          <p:spPr bwMode="auto">
            <a:xfrm>
              <a:off x="1034" y="1076"/>
              <a:ext cx="47" cy="7"/>
            </a:xfrm>
            <a:custGeom>
              <a:avLst/>
              <a:gdLst>
                <a:gd name="T0" fmla="*/ 0 w 116"/>
                <a:gd name="T1" fmla="*/ 0 h 19"/>
                <a:gd name="T2" fmla="*/ 0 w 116"/>
                <a:gd name="T3" fmla="*/ 0 h 19"/>
                <a:gd name="T4" fmla="*/ 0 w 116"/>
                <a:gd name="T5" fmla="*/ 0 h 19"/>
                <a:gd name="T6" fmla="*/ 0 w 116"/>
                <a:gd name="T7" fmla="*/ 0 h 19"/>
                <a:gd name="T8" fmla="*/ 0 w 116"/>
                <a:gd name="T9" fmla="*/ 0 h 19"/>
                <a:gd name="T10" fmla="*/ 0 w 116"/>
                <a:gd name="T11" fmla="*/ 0 h 19"/>
                <a:gd name="T12" fmla="*/ 0 w 116"/>
                <a:gd name="T13" fmla="*/ 0 h 19"/>
                <a:gd name="T14" fmla="*/ 0 w 116"/>
                <a:gd name="T15" fmla="*/ 0 h 19"/>
                <a:gd name="T16" fmla="*/ 0 w 116"/>
                <a:gd name="T17" fmla="*/ 0 h 19"/>
                <a:gd name="T18" fmla="*/ 0 w 116"/>
                <a:gd name="T19" fmla="*/ 0 h 19"/>
                <a:gd name="T20" fmla="*/ 0 w 116"/>
                <a:gd name="T21" fmla="*/ 0 h 19"/>
                <a:gd name="T22" fmla="*/ 0 w 116"/>
                <a:gd name="T23" fmla="*/ 0 h 19"/>
                <a:gd name="T24" fmla="*/ 0 w 116"/>
                <a:gd name="T25" fmla="*/ 0 h 19"/>
                <a:gd name="T26" fmla="*/ 0 w 116"/>
                <a:gd name="T27" fmla="*/ 0 h 19"/>
                <a:gd name="T28" fmla="*/ 0 w 116"/>
                <a:gd name="T29" fmla="*/ 0 h 19"/>
                <a:gd name="T30" fmla="*/ 0 w 116"/>
                <a:gd name="T31" fmla="*/ 0 h 19"/>
                <a:gd name="T32" fmla="*/ 0 w 116"/>
                <a:gd name="T33" fmla="*/ 0 h 19"/>
                <a:gd name="T34" fmla="*/ 0 w 116"/>
                <a:gd name="T35" fmla="*/ 0 h 19"/>
                <a:gd name="T36" fmla="*/ 0 w 116"/>
                <a:gd name="T37" fmla="*/ 0 h 19"/>
                <a:gd name="T38" fmla="*/ 0 w 116"/>
                <a:gd name="T39" fmla="*/ 0 h 19"/>
                <a:gd name="T40" fmla="*/ 0 w 116"/>
                <a:gd name="T41" fmla="*/ 0 h 19"/>
                <a:gd name="T42" fmla="*/ 0 w 116"/>
                <a:gd name="T43" fmla="*/ 0 h 19"/>
                <a:gd name="T44" fmla="*/ 0 w 116"/>
                <a:gd name="T45" fmla="*/ 0 h 19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116" h="19">
                  <a:moveTo>
                    <a:pt x="0" y="19"/>
                  </a:moveTo>
                  <a:lnTo>
                    <a:pt x="0" y="19"/>
                  </a:lnTo>
                  <a:lnTo>
                    <a:pt x="3" y="17"/>
                  </a:lnTo>
                  <a:lnTo>
                    <a:pt x="7" y="15"/>
                  </a:lnTo>
                  <a:lnTo>
                    <a:pt x="10" y="13"/>
                  </a:lnTo>
                  <a:lnTo>
                    <a:pt x="13" y="11"/>
                  </a:lnTo>
                  <a:lnTo>
                    <a:pt x="35" y="3"/>
                  </a:lnTo>
                  <a:lnTo>
                    <a:pt x="39" y="2"/>
                  </a:lnTo>
                  <a:lnTo>
                    <a:pt x="43" y="1"/>
                  </a:lnTo>
                  <a:lnTo>
                    <a:pt x="46" y="1"/>
                  </a:lnTo>
                  <a:lnTo>
                    <a:pt x="50" y="0"/>
                  </a:lnTo>
                  <a:lnTo>
                    <a:pt x="54" y="0"/>
                  </a:lnTo>
                  <a:lnTo>
                    <a:pt x="58" y="0"/>
                  </a:lnTo>
                  <a:lnTo>
                    <a:pt x="62" y="0"/>
                  </a:lnTo>
                  <a:lnTo>
                    <a:pt x="66" y="0"/>
                  </a:lnTo>
                  <a:lnTo>
                    <a:pt x="70" y="1"/>
                  </a:lnTo>
                  <a:lnTo>
                    <a:pt x="74" y="1"/>
                  </a:lnTo>
                  <a:lnTo>
                    <a:pt x="89" y="5"/>
                  </a:lnTo>
                  <a:lnTo>
                    <a:pt x="106" y="13"/>
                  </a:lnTo>
                  <a:lnTo>
                    <a:pt x="109" y="15"/>
                  </a:lnTo>
                  <a:lnTo>
                    <a:pt x="113" y="17"/>
                  </a:lnTo>
                  <a:lnTo>
                    <a:pt x="116" y="19"/>
                  </a:lnTo>
                </a:path>
              </a:pathLst>
            </a:custGeom>
            <a:solidFill>
              <a:srgbClr val="E86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51" name="未知"/>
            <p:cNvSpPr>
              <a:spLocks/>
            </p:cNvSpPr>
            <p:nvPr/>
          </p:nvSpPr>
          <p:spPr bwMode="auto">
            <a:xfrm>
              <a:off x="1025" y="1083"/>
              <a:ext cx="64" cy="64"/>
            </a:xfrm>
            <a:custGeom>
              <a:avLst/>
              <a:gdLst>
                <a:gd name="T0" fmla="*/ 0 w 160"/>
                <a:gd name="T1" fmla="*/ 0 h 159"/>
                <a:gd name="T2" fmla="*/ 0 w 160"/>
                <a:gd name="T3" fmla="*/ 0 h 159"/>
                <a:gd name="T4" fmla="*/ 0 w 160"/>
                <a:gd name="T5" fmla="*/ 0 h 159"/>
                <a:gd name="T6" fmla="*/ 0 w 160"/>
                <a:gd name="T7" fmla="*/ 0 h 159"/>
                <a:gd name="T8" fmla="*/ 0 w 160"/>
                <a:gd name="T9" fmla="*/ 0 h 159"/>
                <a:gd name="T10" fmla="*/ 0 w 160"/>
                <a:gd name="T11" fmla="*/ 0 h 159"/>
                <a:gd name="T12" fmla="*/ 0 w 160"/>
                <a:gd name="T13" fmla="*/ 0 h 159"/>
                <a:gd name="T14" fmla="*/ 0 w 160"/>
                <a:gd name="T15" fmla="*/ 0 h 159"/>
                <a:gd name="T16" fmla="*/ 0 w 160"/>
                <a:gd name="T17" fmla="*/ 0 h 159"/>
                <a:gd name="T18" fmla="*/ 0 w 160"/>
                <a:gd name="T19" fmla="*/ 0 h 159"/>
                <a:gd name="T20" fmla="*/ 0 w 160"/>
                <a:gd name="T21" fmla="*/ 0 h 159"/>
                <a:gd name="T22" fmla="*/ 0 w 160"/>
                <a:gd name="T23" fmla="*/ 0 h 159"/>
                <a:gd name="T24" fmla="*/ 0 w 160"/>
                <a:gd name="T25" fmla="*/ 0 h 159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60" h="159">
                  <a:moveTo>
                    <a:pt x="136" y="136"/>
                  </a:moveTo>
                  <a:lnTo>
                    <a:pt x="80" y="159"/>
                  </a:lnTo>
                  <a:lnTo>
                    <a:pt x="77" y="159"/>
                  </a:lnTo>
                  <a:lnTo>
                    <a:pt x="22" y="134"/>
                  </a:lnTo>
                  <a:lnTo>
                    <a:pt x="0" y="80"/>
                  </a:lnTo>
                  <a:lnTo>
                    <a:pt x="1" y="77"/>
                  </a:lnTo>
                  <a:lnTo>
                    <a:pt x="26" y="21"/>
                  </a:lnTo>
                  <a:lnTo>
                    <a:pt x="80" y="0"/>
                  </a:lnTo>
                  <a:lnTo>
                    <a:pt x="83" y="0"/>
                  </a:lnTo>
                  <a:lnTo>
                    <a:pt x="141" y="28"/>
                  </a:lnTo>
                  <a:lnTo>
                    <a:pt x="160" y="80"/>
                  </a:lnTo>
                  <a:lnTo>
                    <a:pt x="159" y="86"/>
                  </a:lnTo>
                  <a:lnTo>
                    <a:pt x="136" y="136"/>
                  </a:lnTo>
                  <a:close/>
                </a:path>
              </a:pathLst>
            </a:custGeom>
            <a:noFill/>
            <a:ln w="635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52" name="未知"/>
            <p:cNvSpPr>
              <a:spLocks/>
            </p:cNvSpPr>
            <p:nvPr/>
          </p:nvSpPr>
          <p:spPr bwMode="auto">
            <a:xfrm>
              <a:off x="1018" y="1076"/>
              <a:ext cx="79" cy="79"/>
            </a:xfrm>
            <a:custGeom>
              <a:avLst/>
              <a:gdLst>
                <a:gd name="T0" fmla="*/ 0 w 197"/>
                <a:gd name="T1" fmla="*/ 0 h 197"/>
                <a:gd name="T2" fmla="*/ 0 w 197"/>
                <a:gd name="T3" fmla="*/ 0 h 197"/>
                <a:gd name="T4" fmla="*/ 0 w 197"/>
                <a:gd name="T5" fmla="*/ 0 h 197"/>
                <a:gd name="T6" fmla="*/ 0 w 197"/>
                <a:gd name="T7" fmla="*/ 0 h 197"/>
                <a:gd name="T8" fmla="*/ 0 w 197"/>
                <a:gd name="T9" fmla="*/ 0 h 197"/>
                <a:gd name="T10" fmla="*/ 0 w 197"/>
                <a:gd name="T11" fmla="*/ 0 h 197"/>
                <a:gd name="T12" fmla="*/ 0 w 197"/>
                <a:gd name="T13" fmla="*/ 0 h 197"/>
                <a:gd name="T14" fmla="*/ 0 w 197"/>
                <a:gd name="T15" fmla="*/ 0 h 197"/>
                <a:gd name="T16" fmla="*/ 0 w 197"/>
                <a:gd name="T17" fmla="*/ 0 h 197"/>
                <a:gd name="T18" fmla="*/ 0 w 197"/>
                <a:gd name="T19" fmla="*/ 0 h 197"/>
                <a:gd name="T20" fmla="*/ 0 w 197"/>
                <a:gd name="T21" fmla="*/ 0 h 197"/>
                <a:gd name="T22" fmla="*/ 0 w 197"/>
                <a:gd name="T23" fmla="*/ 0 h 197"/>
                <a:gd name="T24" fmla="*/ 0 w 197"/>
                <a:gd name="T25" fmla="*/ 0 h 197"/>
                <a:gd name="T26" fmla="*/ 0 w 197"/>
                <a:gd name="T27" fmla="*/ 0 h 197"/>
                <a:gd name="T28" fmla="*/ 0 w 197"/>
                <a:gd name="T29" fmla="*/ 0 h 197"/>
                <a:gd name="T30" fmla="*/ 0 w 197"/>
                <a:gd name="T31" fmla="*/ 0 h 197"/>
                <a:gd name="T32" fmla="*/ 0 w 197"/>
                <a:gd name="T33" fmla="*/ 0 h 197"/>
                <a:gd name="T34" fmla="*/ 0 w 197"/>
                <a:gd name="T35" fmla="*/ 0 h 19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197" h="197">
                  <a:moveTo>
                    <a:pt x="168" y="29"/>
                  </a:moveTo>
                  <a:lnTo>
                    <a:pt x="114" y="1"/>
                  </a:lnTo>
                  <a:lnTo>
                    <a:pt x="98" y="0"/>
                  </a:lnTo>
                  <a:lnTo>
                    <a:pt x="94" y="0"/>
                  </a:lnTo>
                  <a:lnTo>
                    <a:pt x="37" y="21"/>
                  </a:lnTo>
                  <a:lnTo>
                    <a:pt x="2" y="76"/>
                  </a:lnTo>
                  <a:lnTo>
                    <a:pt x="0" y="99"/>
                  </a:lnTo>
                  <a:lnTo>
                    <a:pt x="0" y="106"/>
                  </a:lnTo>
                  <a:lnTo>
                    <a:pt x="23" y="162"/>
                  </a:lnTo>
                  <a:lnTo>
                    <a:pt x="75" y="195"/>
                  </a:lnTo>
                  <a:lnTo>
                    <a:pt x="98" y="197"/>
                  </a:lnTo>
                  <a:lnTo>
                    <a:pt x="102" y="197"/>
                  </a:lnTo>
                  <a:lnTo>
                    <a:pt x="159" y="176"/>
                  </a:lnTo>
                  <a:lnTo>
                    <a:pt x="193" y="126"/>
                  </a:lnTo>
                  <a:lnTo>
                    <a:pt x="197" y="99"/>
                  </a:lnTo>
                  <a:lnTo>
                    <a:pt x="197" y="95"/>
                  </a:lnTo>
                  <a:lnTo>
                    <a:pt x="176" y="38"/>
                  </a:lnTo>
                  <a:lnTo>
                    <a:pt x="168" y="29"/>
                  </a:lnTo>
                  <a:close/>
                </a:path>
              </a:pathLst>
            </a:custGeom>
            <a:noFill/>
            <a:ln w="635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53" name="未知"/>
            <p:cNvSpPr>
              <a:spLocks/>
            </p:cNvSpPr>
            <p:nvPr/>
          </p:nvSpPr>
          <p:spPr bwMode="auto">
            <a:xfrm>
              <a:off x="1046" y="1125"/>
              <a:ext cx="23" cy="5"/>
            </a:xfrm>
            <a:custGeom>
              <a:avLst/>
              <a:gdLst>
                <a:gd name="T0" fmla="*/ 0 w 56"/>
                <a:gd name="T1" fmla="*/ 0 h 12"/>
                <a:gd name="T2" fmla="*/ 0 w 56"/>
                <a:gd name="T3" fmla="*/ 0 h 12"/>
                <a:gd name="T4" fmla="*/ 0 w 56"/>
                <a:gd name="T5" fmla="*/ 0 h 12"/>
                <a:gd name="T6" fmla="*/ 0 w 56"/>
                <a:gd name="T7" fmla="*/ 0 h 12"/>
                <a:gd name="T8" fmla="*/ 0 w 56"/>
                <a:gd name="T9" fmla="*/ 0 h 12"/>
                <a:gd name="T10" fmla="*/ 0 w 56"/>
                <a:gd name="T11" fmla="*/ 0 h 12"/>
                <a:gd name="T12" fmla="*/ 0 w 56"/>
                <a:gd name="T13" fmla="*/ 0 h 12"/>
                <a:gd name="T14" fmla="*/ 0 w 56"/>
                <a:gd name="T15" fmla="*/ 0 h 12"/>
                <a:gd name="T16" fmla="*/ 0 w 56"/>
                <a:gd name="T17" fmla="*/ 0 h 12"/>
                <a:gd name="T18" fmla="*/ 0 w 56"/>
                <a:gd name="T19" fmla="*/ 0 h 12"/>
                <a:gd name="T20" fmla="*/ 0 w 56"/>
                <a:gd name="T21" fmla="*/ 0 h 12"/>
                <a:gd name="T22" fmla="*/ 0 w 56"/>
                <a:gd name="T23" fmla="*/ 0 h 12"/>
                <a:gd name="T24" fmla="*/ 0 w 56"/>
                <a:gd name="T25" fmla="*/ 0 h 12"/>
                <a:gd name="T26" fmla="*/ 0 w 56"/>
                <a:gd name="T27" fmla="*/ 0 h 12"/>
                <a:gd name="T28" fmla="*/ 0 w 56"/>
                <a:gd name="T29" fmla="*/ 0 h 12"/>
                <a:gd name="T30" fmla="*/ 0 w 56"/>
                <a:gd name="T31" fmla="*/ 0 h 12"/>
                <a:gd name="T32" fmla="*/ 0 w 56"/>
                <a:gd name="T33" fmla="*/ 0 h 12"/>
                <a:gd name="T34" fmla="*/ 0 w 56"/>
                <a:gd name="T35" fmla="*/ 0 h 12"/>
                <a:gd name="T36" fmla="*/ 0 w 56"/>
                <a:gd name="T37" fmla="*/ 0 h 12"/>
                <a:gd name="T38" fmla="*/ 0 w 56"/>
                <a:gd name="T39" fmla="*/ 0 h 12"/>
                <a:gd name="T40" fmla="*/ 0 w 56"/>
                <a:gd name="T41" fmla="*/ 0 h 12"/>
                <a:gd name="T42" fmla="*/ 0 w 56"/>
                <a:gd name="T43" fmla="*/ 0 h 12"/>
                <a:gd name="T44" fmla="*/ 0 w 56"/>
                <a:gd name="T45" fmla="*/ 0 h 12"/>
                <a:gd name="T46" fmla="*/ 0 w 56"/>
                <a:gd name="T47" fmla="*/ 0 h 12"/>
                <a:gd name="T48" fmla="*/ 0 w 56"/>
                <a:gd name="T49" fmla="*/ 0 h 12"/>
                <a:gd name="T50" fmla="*/ 0 w 56"/>
                <a:gd name="T51" fmla="*/ 0 h 12"/>
                <a:gd name="T52" fmla="*/ 0 w 56"/>
                <a:gd name="T53" fmla="*/ 0 h 12"/>
                <a:gd name="T54" fmla="*/ 0 w 56"/>
                <a:gd name="T55" fmla="*/ 0 h 12"/>
                <a:gd name="T56" fmla="*/ 0 w 56"/>
                <a:gd name="T57" fmla="*/ 0 h 12"/>
                <a:gd name="T58" fmla="*/ 0 w 56"/>
                <a:gd name="T59" fmla="*/ 0 h 12"/>
                <a:gd name="T60" fmla="*/ 0 w 56"/>
                <a:gd name="T61" fmla="*/ 0 h 12"/>
                <a:gd name="T62" fmla="*/ 0 w 56"/>
                <a:gd name="T63" fmla="*/ 0 h 12"/>
                <a:gd name="T64" fmla="*/ 0 w 56"/>
                <a:gd name="T65" fmla="*/ 0 h 12"/>
                <a:gd name="T66" fmla="*/ 0 w 56"/>
                <a:gd name="T67" fmla="*/ 0 h 12"/>
                <a:gd name="T68" fmla="*/ 0 w 56"/>
                <a:gd name="T69" fmla="*/ 0 h 12"/>
                <a:gd name="T70" fmla="*/ 0 w 56"/>
                <a:gd name="T71" fmla="*/ 0 h 12"/>
                <a:gd name="T72" fmla="*/ 0 w 56"/>
                <a:gd name="T73" fmla="*/ 0 h 12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56" h="12">
                  <a:moveTo>
                    <a:pt x="28" y="12"/>
                  </a:moveTo>
                  <a:lnTo>
                    <a:pt x="27" y="12"/>
                  </a:lnTo>
                  <a:lnTo>
                    <a:pt x="25" y="12"/>
                  </a:lnTo>
                  <a:lnTo>
                    <a:pt x="24" y="12"/>
                  </a:lnTo>
                  <a:lnTo>
                    <a:pt x="22" y="12"/>
                  </a:lnTo>
                  <a:lnTo>
                    <a:pt x="21" y="12"/>
                  </a:lnTo>
                  <a:lnTo>
                    <a:pt x="19" y="11"/>
                  </a:lnTo>
                  <a:lnTo>
                    <a:pt x="18" y="11"/>
                  </a:lnTo>
                  <a:lnTo>
                    <a:pt x="13" y="9"/>
                  </a:lnTo>
                  <a:lnTo>
                    <a:pt x="11" y="9"/>
                  </a:lnTo>
                  <a:lnTo>
                    <a:pt x="10" y="8"/>
                  </a:lnTo>
                  <a:lnTo>
                    <a:pt x="9" y="7"/>
                  </a:lnTo>
                  <a:lnTo>
                    <a:pt x="8" y="6"/>
                  </a:lnTo>
                  <a:lnTo>
                    <a:pt x="7" y="6"/>
                  </a:lnTo>
                  <a:lnTo>
                    <a:pt x="5" y="5"/>
                  </a:lnTo>
                  <a:lnTo>
                    <a:pt x="4" y="4"/>
                  </a:lnTo>
                  <a:lnTo>
                    <a:pt x="3" y="3"/>
                  </a:lnTo>
                  <a:lnTo>
                    <a:pt x="2" y="2"/>
                  </a:lnTo>
                  <a:lnTo>
                    <a:pt x="1" y="1"/>
                  </a:lnTo>
                  <a:lnTo>
                    <a:pt x="0" y="0"/>
                  </a:lnTo>
                  <a:lnTo>
                    <a:pt x="56" y="0"/>
                  </a:lnTo>
                  <a:lnTo>
                    <a:pt x="55" y="1"/>
                  </a:lnTo>
                  <a:lnTo>
                    <a:pt x="54" y="2"/>
                  </a:lnTo>
                  <a:lnTo>
                    <a:pt x="53" y="3"/>
                  </a:lnTo>
                  <a:lnTo>
                    <a:pt x="52" y="4"/>
                  </a:lnTo>
                  <a:lnTo>
                    <a:pt x="51" y="5"/>
                  </a:lnTo>
                  <a:lnTo>
                    <a:pt x="50" y="6"/>
                  </a:lnTo>
                  <a:lnTo>
                    <a:pt x="48" y="6"/>
                  </a:lnTo>
                  <a:lnTo>
                    <a:pt x="47" y="7"/>
                  </a:lnTo>
                  <a:lnTo>
                    <a:pt x="46" y="8"/>
                  </a:lnTo>
                  <a:lnTo>
                    <a:pt x="45" y="9"/>
                  </a:lnTo>
                  <a:lnTo>
                    <a:pt x="43" y="9"/>
                  </a:lnTo>
                  <a:lnTo>
                    <a:pt x="34" y="12"/>
                  </a:lnTo>
                  <a:lnTo>
                    <a:pt x="32" y="12"/>
                  </a:lnTo>
                  <a:lnTo>
                    <a:pt x="31" y="12"/>
                  </a:lnTo>
                  <a:lnTo>
                    <a:pt x="30" y="12"/>
                  </a:lnTo>
                  <a:lnTo>
                    <a:pt x="28" y="12"/>
                  </a:lnTo>
                  <a:close/>
                </a:path>
              </a:pathLst>
            </a:custGeom>
            <a:solidFill>
              <a:srgbClr val="E86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54" name="未知"/>
            <p:cNvSpPr>
              <a:spLocks/>
            </p:cNvSpPr>
            <p:nvPr/>
          </p:nvSpPr>
          <p:spPr bwMode="auto">
            <a:xfrm>
              <a:off x="1043" y="1106"/>
              <a:ext cx="14" cy="19"/>
            </a:xfrm>
            <a:custGeom>
              <a:avLst/>
              <a:gdLst>
                <a:gd name="T0" fmla="*/ 0 w 37"/>
                <a:gd name="T1" fmla="*/ 0 h 48"/>
                <a:gd name="T2" fmla="*/ 0 w 37"/>
                <a:gd name="T3" fmla="*/ 0 h 48"/>
                <a:gd name="T4" fmla="*/ 0 w 37"/>
                <a:gd name="T5" fmla="*/ 0 h 48"/>
                <a:gd name="T6" fmla="*/ 0 w 37"/>
                <a:gd name="T7" fmla="*/ 0 h 48"/>
                <a:gd name="T8" fmla="*/ 0 w 37"/>
                <a:gd name="T9" fmla="*/ 0 h 48"/>
                <a:gd name="T10" fmla="*/ 0 w 37"/>
                <a:gd name="T11" fmla="*/ 0 h 48"/>
                <a:gd name="T12" fmla="*/ 0 w 37"/>
                <a:gd name="T13" fmla="*/ 0 h 48"/>
                <a:gd name="T14" fmla="*/ 0 w 37"/>
                <a:gd name="T15" fmla="*/ 0 h 48"/>
                <a:gd name="T16" fmla="*/ 0 w 37"/>
                <a:gd name="T17" fmla="*/ 0 h 48"/>
                <a:gd name="T18" fmla="*/ 0 w 37"/>
                <a:gd name="T19" fmla="*/ 0 h 48"/>
                <a:gd name="T20" fmla="*/ 0 w 37"/>
                <a:gd name="T21" fmla="*/ 0 h 48"/>
                <a:gd name="T22" fmla="*/ 0 w 37"/>
                <a:gd name="T23" fmla="*/ 0 h 48"/>
                <a:gd name="T24" fmla="*/ 0 w 37"/>
                <a:gd name="T25" fmla="*/ 0 h 48"/>
                <a:gd name="T26" fmla="*/ 0 w 37"/>
                <a:gd name="T27" fmla="*/ 0 h 48"/>
                <a:gd name="T28" fmla="*/ 0 w 37"/>
                <a:gd name="T29" fmla="*/ 0 h 48"/>
                <a:gd name="T30" fmla="*/ 0 w 37"/>
                <a:gd name="T31" fmla="*/ 0 h 48"/>
                <a:gd name="T32" fmla="*/ 0 w 37"/>
                <a:gd name="T33" fmla="*/ 0 h 48"/>
                <a:gd name="T34" fmla="*/ 0 w 37"/>
                <a:gd name="T35" fmla="*/ 0 h 48"/>
                <a:gd name="T36" fmla="*/ 0 w 37"/>
                <a:gd name="T37" fmla="*/ 0 h 48"/>
                <a:gd name="T38" fmla="*/ 0 w 37"/>
                <a:gd name="T39" fmla="*/ 0 h 48"/>
                <a:gd name="T40" fmla="*/ 0 w 37"/>
                <a:gd name="T41" fmla="*/ 0 h 48"/>
                <a:gd name="T42" fmla="*/ 0 w 37"/>
                <a:gd name="T43" fmla="*/ 0 h 48"/>
                <a:gd name="T44" fmla="*/ 0 w 37"/>
                <a:gd name="T45" fmla="*/ 0 h 48"/>
                <a:gd name="T46" fmla="*/ 0 w 37"/>
                <a:gd name="T47" fmla="*/ 0 h 48"/>
                <a:gd name="T48" fmla="*/ 0 w 37"/>
                <a:gd name="T49" fmla="*/ 0 h 48"/>
                <a:gd name="T50" fmla="*/ 0 w 37"/>
                <a:gd name="T51" fmla="*/ 0 h 48"/>
                <a:gd name="T52" fmla="*/ 0 w 37"/>
                <a:gd name="T53" fmla="*/ 0 h 48"/>
                <a:gd name="T54" fmla="*/ 0 w 37"/>
                <a:gd name="T55" fmla="*/ 0 h 48"/>
                <a:gd name="T56" fmla="*/ 0 w 37"/>
                <a:gd name="T57" fmla="*/ 0 h 48"/>
                <a:gd name="T58" fmla="*/ 0 w 37"/>
                <a:gd name="T59" fmla="*/ 0 h 48"/>
                <a:gd name="T60" fmla="*/ 0 w 37"/>
                <a:gd name="T61" fmla="*/ 0 h 48"/>
                <a:gd name="T62" fmla="*/ 0 w 37"/>
                <a:gd name="T63" fmla="*/ 0 h 48"/>
                <a:gd name="T64" fmla="*/ 0 w 37"/>
                <a:gd name="T65" fmla="*/ 0 h 48"/>
                <a:gd name="T66" fmla="*/ 0 w 37"/>
                <a:gd name="T67" fmla="*/ 0 h 48"/>
                <a:gd name="T68" fmla="*/ 0 w 37"/>
                <a:gd name="T69" fmla="*/ 0 h 48"/>
                <a:gd name="T70" fmla="*/ 0 w 37"/>
                <a:gd name="T71" fmla="*/ 0 h 48"/>
                <a:gd name="T72" fmla="*/ 0 w 37"/>
                <a:gd name="T73" fmla="*/ 0 h 48"/>
                <a:gd name="T74" fmla="*/ 0 w 37"/>
                <a:gd name="T75" fmla="*/ 0 h 48"/>
                <a:gd name="T76" fmla="*/ 0 w 37"/>
                <a:gd name="T77" fmla="*/ 0 h 48"/>
                <a:gd name="T78" fmla="*/ 0 w 37"/>
                <a:gd name="T79" fmla="*/ 0 h 48"/>
                <a:gd name="T80" fmla="*/ 0 w 37"/>
                <a:gd name="T81" fmla="*/ 0 h 48"/>
                <a:gd name="T82" fmla="*/ 0 w 37"/>
                <a:gd name="T83" fmla="*/ 0 h 48"/>
                <a:gd name="T84" fmla="*/ 0 w 37"/>
                <a:gd name="T85" fmla="*/ 0 h 48"/>
                <a:gd name="T86" fmla="*/ 0 w 37"/>
                <a:gd name="T87" fmla="*/ 0 h 48"/>
                <a:gd name="T88" fmla="*/ 0 w 37"/>
                <a:gd name="T89" fmla="*/ 0 h 48"/>
                <a:gd name="T90" fmla="*/ 0 w 37"/>
                <a:gd name="T91" fmla="*/ 0 h 48"/>
                <a:gd name="T92" fmla="*/ 0 w 37"/>
                <a:gd name="T93" fmla="*/ 0 h 48"/>
                <a:gd name="T94" fmla="*/ 0 w 37"/>
                <a:gd name="T95" fmla="*/ 0 h 48"/>
                <a:gd name="T96" fmla="*/ 0 w 37"/>
                <a:gd name="T97" fmla="*/ 0 h 48"/>
                <a:gd name="T98" fmla="*/ 0 w 37"/>
                <a:gd name="T99" fmla="*/ 0 h 48"/>
                <a:gd name="T100" fmla="*/ 0 w 37"/>
                <a:gd name="T101" fmla="*/ 0 h 48"/>
                <a:gd name="T102" fmla="*/ 0 w 37"/>
                <a:gd name="T103" fmla="*/ 0 h 48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37" h="48">
                  <a:moveTo>
                    <a:pt x="9" y="48"/>
                  </a:moveTo>
                  <a:lnTo>
                    <a:pt x="9" y="48"/>
                  </a:lnTo>
                  <a:lnTo>
                    <a:pt x="9" y="47"/>
                  </a:lnTo>
                  <a:lnTo>
                    <a:pt x="8" y="47"/>
                  </a:lnTo>
                  <a:lnTo>
                    <a:pt x="8" y="46"/>
                  </a:lnTo>
                  <a:lnTo>
                    <a:pt x="7" y="45"/>
                  </a:lnTo>
                  <a:lnTo>
                    <a:pt x="7" y="44"/>
                  </a:lnTo>
                  <a:lnTo>
                    <a:pt x="6" y="44"/>
                  </a:lnTo>
                  <a:lnTo>
                    <a:pt x="6" y="43"/>
                  </a:lnTo>
                  <a:lnTo>
                    <a:pt x="5" y="42"/>
                  </a:lnTo>
                  <a:lnTo>
                    <a:pt x="5" y="41"/>
                  </a:lnTo>
                  <a:lnTo>
                    <a:pt x="4" y="40"/>
                  </a:lnTo>
                  <a:lnTo>
                    <a:pt x="4" y="39"/>
                  </a:lnTo>
                  <a:lnTo>
                    <a:pt x="3" y="38"/>
                  </a:lnTo>
                  <a:lnTo>
                    <a:pt x="3" y="37"/>
                  </a:lnTo>
                  <a:lnTo>
                    <a:pt x="3" y="36"/>
                  </a:lnTo>
                  <a:lnTo>
                    <a:pt x="2" y="36"/>
                  </a:lnTo>
                  <a:lnTo>
                    <a:pt x="2" y="35"/>
                  </a:lnTo>
                  <a:lnTo>
                    <a:pt x="1" y="31"/>
                  </a:lnTo>
                  <a:lnTo>
                    <a:pt x="1" y="30"/>
                  </a:lnTo>
                  <a:lnTo>
                    <a:pt x="1" y="29"/>
                  </a:lnTo>
                  <a:lnTo>
                    <a:pt x="1" y="28"/>
                  </a:lnTo>
                  <a:lnTo>
                    <a:pt x="0" y="27"/>
                  </a:lnTo>
                  <a:lnTo>
                    <a:pt x="0" y="26"/>
                  </a:lnTo>
                  <a:lnTo>
                    <a:pt x="0" y="25"/>
                  </a:lnTo>
                  <a:lnTo>
                    <a:pt x="0" y="24"/>
                  </a:lnTo>
                  <a:lnTo>
                    <a:pt x="1" y="19"/>
                  </a:lnTo>
                  <a:lnTo>
                    <a:pt x="1" y="18"/>
                  </a:lnTo>
                  <a:lnTo>
                    <a:pt x="1" y="17"/>
                  </a:lnTo>
                  <a:lnTo>
                    <a:pt x="1" y="16"/>
                  </a:lnTo>
                  <a:lnTo>
                    <a:pt x="1" y="15"/>
                  </a:lnTo>
                  <a:lnTo>
                    <a:pt x="2" y="14"/>
                  </a:lnTo>
                  <a:lnTo>
                    <a:pt x="2" y="13"/>
                  </a:lnTo>
                  <a:lnTo>
                    <a:pt x="2" y="12"/>
                  </a:lnTo>
                  <a:lnTo>
                    <a:pt x="3" y="11"/>
                  </a:lnTo>
                  <a:lnTo>
                    <a:pt x="3" y="10"/>
                  </a:lnTo>
                  <a:lnTo>
                    <a:pt x="4" y="9"/>
                  </a:lnTo>
                  <a:lnTo>
                    <a:pt x="4" y="8"/>
                  </a:lnTo>
                  <a:lnTo>
                    <a:pt x="4" y="7"/>
                  </a:lnTo>
                  <a:lnTo>
                    <a:pt x="5" y="7"/>
                  </a:lnTo>
                  <a:lnTo>
                    <a:pt x="5" y="6"/>
                  </a:lnTo>
                  <a:lnTo>
                    <a:pt x="5" y="5"/>
                  </a:lnTo>
                  <a:lnTo>
                    <a:pt x="6" y="5"/>
                  </a:lnTo>
                  <a:lnTo>
                    <a:pt x="6" y="4"/>
                  </a:lnTo>
                  <a:lnTo>
                    <a:pt x="7" y="3"/>
                  </a:lnTo>
                  <a:lnTo>
                    <a:pt x="7" y="2"/>
                  </a:lnTo>
                  <a:lnTo>
                    <a:pt x="8" y="2"/>
                  </a:lnTo>
                  <a:lnTo>
                    <a:pt x="8" y="1"/>
                  </a:lnTo>
                  <a:lnTo>
                    <a:pt x="9" y="0"/>
                  </a:lnTo>
                  <a:lnTo>
                    <a:pt x="37" y="0"/>
                  </a:lnTo>
                  <a:lnTo>
                    <a:pt x="36" y="0"/>
                  </a:lnTo>
                  <a:lnTo>
                    <a:pt x="35" y="0"/>
                  </a:lnTo>
                  <a:lnTo>
                    <a:pt x="26" y="2"/>
                  </a:lnTo>
                  <a:lnTo>
                    <a:pt x="25" y="3"/>
                  </a:lnTo>
                  <a:lnTo>
                    <a:pt x="19" y="7"/>
                  </a:lnTo>
                  <a:lnTo>
                    <a:pt x="19" y="8"/>
                  </a:lnTo>
                  <a:lnTo>
                    <a:pt x="18" y="9"/>
                  </a:lnTo>
                  <a:lnTo>
                    <a:pt x="18" y="10"/>
                  </a:lnTo>
                  <a:lnTo>
                    <a:pt x="17" y="10"/>
                  </a:lnTo>
                  <a:lnTo>
                    <a:pt x="14" y="18"/>
                  </a:lnTo>
                  <a:lnTo>
                    <a:pt x="13" y="19"/>
                  </a:lnTo>
                  <a:lnTo>
                    <a:pt x="13" y="24"/>
                  </a:lnTo>
                  <a:lnTo>
                    <a:pt x="13" y="25"/>
                  </a:lnTo>
                  <a:lnTo>
                    <a:pt x="13" y="26"/>
                  </a:lnTo>
                  <a:lnTo>
                    <a:pt x="13" y="27"/>
                  </a:lnTo>
                  <a:lnTo>
                    <a:pt x="13" y="28"/>
                  </a:lnTo>
                  <a:lnTo>
                    <a:pt x="14" y="29"/>
                  </a:lnTo>
                  <a:lnTo>
                    <a:pt x="14" y="30"/>
                  </a:lnTo>
                  <a:lnTo>
                    <a:pt x="14" y="31"/>
                  </a:lnTo>
                  <a:lnTo>
                    <a:pt x="14" y="32"/>
                  </a:lnTo>
                  <a:lnTo>
                    <a:pt x="15" y="33"/>
                  </a:lnTo>
                  <a:lnTo>
                    <a:pt x="15" y="34"/>
                  </a:lnTo>
                  <a:lnTo>
                    <a:pt x="16" y="35"/>
                  </a:lnTo>
                  <a:lnTo>
                    <a:pt x="16" y="36"/>
                  </a:lnTo>
                  <a:lnTo>
                    <a:pt x="17" y="37"/>
                  </a:lnTo>
                  <a:lnTo>
                    <a:pt x="17" y="38"/>
                  </a:lnTo>
                  <a:lnTo>
                    <a:pt x="18" y="38"/>
                  </a:lnTo>
                  <a:lnTo>
                    <a:pt x="33" y="48"/>
                  </a:lnTo>
                  <a:lnTo>
                    <a:pt x="34" y="48"/>
                  </a:lnTo>
                  <a:lnTo>
                    <a:pt x="35" y="48"/>
                  </a:lnTo>
                  <a:lnTo>
                    <a:pt x="36" y="48"/>
                  </a:lnTo>
                  <a:lnTo>
                    <a:pt x="37" y="48"/>
                  </a:lnTo>
                </a:path>
              </a:pathLst>
            </a:custGeom>
            <a:solidFill>
              <a:srgbClr val="E86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55" name="未知"/>
            <p:cNvSpPr>
              <a:spLocks/>
            </p:cNvSpPr>
            <p:nvPr/>
          </p:nvSpPr>
          <p:spPr bwMode="auto">
            <a:xfrm>
              <a:off x="1057" y="1106"/>
              <a:ext cx="15" cy="19"/>
            </a:xfrm>
            <a:custGeom>
              <a:avLst/>
              <a:gdLst>
                <a:gd name="T0" fmla="*/ 0 w 37"/>
                <a:gd name="T1" fmla="*/ 0 h 48"/>
                <a:gd name="T2" fmla="*/ 0 w 37"/>
                <a:gd name="T3" fmla="*/ 0 h 48"/>
                <a:gd name="T4" fmla="*/ 0 w 37"/>
                <a:gd name="T5" fmla="*/ 0 h 48"/>
                <a:gd name="T6" fmla="*/ 0 w 37"/>
                <a:gd name="T7" fmla="*/ 0 h 48"/>
                <a:gd name="T8" fmla="*/ 0 w 37"/>
                <a:gd name="T9" fmla="*/ 0 h 48"/>
                <a:gd name="T10" fmla="*/ 0 w 37"/>
                <a:gd name="T11" fmla="*/ 0 h 48"/>
                <a:gd name="T12" fmla="*/ 0 w 37"/>
                <a:gd name="T13" fmla="*/ 0 h 48"/>
                <a:gd name="T14" fmla="*/ 0 w 37"/>
                <a:gd name="T15" fmla="*/ 0 h 48"/>
                <a:gd name="T16" fmla="*/ 0 w 37"/>
                <a:gd name="T17" fmla="*/ 0 h 48"/>
                <a:gd name="T18" fmla="*/ 0 w 37"/>
                <a:gd name="T19" fmla="*/ 0 h 48"/>
                <a:gd name="T20" fmla="*/ 0 w 37"/>
                <a:gd name="T21" fmla="*/ 0 h 48"/>
                <a:gd name="T22" fmla="*/ 0 w 37"/>
                <a:gd name="T23" fmla="*/ 0 h 48"/>
                <a:gd name="T24" fmla="*/ 0 w 37"/>
                <a:gd name="T25" fmla="*/ 0 h 48"/>
                <a:gd name="T26" fmla="*/ 0 w 37"/>
                <a:gd name="T27" fmla="*/ 0 h 48"/>
                <a:gd name="T28" fmla="*/ 0 w 37"/>
                <a:gd name="T29" fmla="*/ 0 h 48"/>
                <a:gd name="T30" fmla="*/ 0 w 37"/>
                <a:gd name="T31" fmla="*/ 0 h 48"/>
                <a:gd name="T32" fmla="*/ 0 w 37"/>
                <a:gd name="T33" fmla="*/ 0 h 48"/>
                <a:gd name="T34" fmla="*/ 0 w 37"/>
                <a:gd name="T35" fmla="*/ 0 h 48"/>
                <a:gd name="T36" fmla="*/ 0 w 37"/>
                <a:gd name="T37" fmla="*/ 0 h 48"/>
                <a:gd name="T38" fmla="*/ 0 w 37"/>
                <a:gd name="T39" fmla="*/ 0 h 48"/>
                <a:gd name="T40" fmla="*/ 0 w 37"/>
                <a:gd name="T41" fmla="*/ 0 h 48"/>
                <a:gd name="T42" fmla="*/ 0 w 37"/>
                <a:gd name="T43" fmla="*/ 0 h 48"/>
                <a:gd name="T44" fmla="*/ 0 w 37"/>
                <a:gd name="T45" fmla="*/ 0 h 48"/>
                <a:gd name="T46" fmla="*/ 0 w 37"/>
                <a:gd name="T47" fmla="*/ 0 h 48"/>
                <a:gd name="T48" fmla="*/ 0 w 37"/>
                <a:gd name="T49" fmla="*/ 0 h 48"/>
                <a:gd name="T50" fmla="*/ 0 w 37"/>
                <a:gd name="T51" fmla="*/ 0 h 48"/>
                <a:gd name="T52" fmla="*/ 0 w 37"/>
                <a:gd name="T53" fmla="*/ 0 h 48"/>
                <a:gd name="T54" fmla="*/ 0 w 37"/>
                <a:gd name="T55" fmla="*/ 0 h 48"/>
                <a:gd name="T56" fmla="*/ 0 w 37"/>
                <a:gd name="T57" fmla="*/ 0 h 48"/>
                <a:gd name="T58" fmla="*/ 0 w 37"/>
                <a:gd name="T59" fmla="*/ 0 h 48"/>
                <a:gd name="T60" fmla="*/ 0 w 37"/>
                <a:gd name="T61" fmla="*/ 0 h 48"/>
                <a:gd name="T62" fmla="*/ 0 w 37"/>
                <a:gd name="T63" fmla="*/ 0 h 48"/>
                <a:gd name="T64" fmla="*/ 0 w 37"/>
                <a:gd name="T65" fmla="*/ 0 h 48"/>
                <a:gd name="T66" fmla="*/ 0 w 37"/>
                <a:gd name="T67" fmla="*/ 0 h 48"/>
                <a:gd name="T68" fmla="*/ 0 w 37"/>
                <a:gd name="T69" fmla="*/ 0 h 48"/>
                <a:gd name="T70" fmla="*/ 0 w 37"/>
                <a:gd name="T71" fmla="*/ 0 h 48"/>
                <a:gd name="T72" fmla="*/ 0 w 37"/>
                <a:gd name="T73" fmla="*/ 0 h 48"/>
                <a:gd name="T74" fmla="*/ 0 w 37"/>
                <a:gd name="T75" fmla="*/ 0 h 48"/>
                <a:gd name="T76" fmla="*/ 0 w 37"/>
                <a:gd name="T77" fmla="*/ 0 h 48"/>
                <a:gd name="T78" fmla="*/ 0 w 37"/>
                <a:gd name="T79" fmla="*/ 0 h 48"/>
                <a:gd name="T80" fmla="*/ 0 w 37"/>
                <a:gd name="T81" fmla="*/ 0 h 48"/>
                <a:gd name="T82" fmla="*/ 0 w 37"/>
                <a:gd name="T83" fmla="*/ 0 h 48"/>
                <a:gd name="T84" fmla="*/ 0 w 37"/>
                <a:gd name="T85" fmla="*/ 0 h 48"/>
                <a:gd name="T86" fmla="*/ 0 w 37"/>
                <a:gd name="T87" fmla="*/ 0 h 48"/>
                <a:gd name="T88" fmla="*/ 0 w 37"/>
                <a:gd name="T89" fmla="*/ 0 h 48"/>
                <a:gd name="T90" fmla="*/ 0 w 37"/>
                <a:gd name="T91" fmla="*/ 0 h 48"/>
                <a:gd name="T92" fmla="*/ 0 w 37"/>
                <a:gd name="T93" fmla="*/ 0 h 48"/>
                <a:gd name="T94" fmla="*/ 0 w 37"/>
                <a:gd name="T95" fmla="*/ 0 h 48"/>
                <a:gd name="T96" fmla="*/ 0 w 37"/>
                <a:gd name="T97" fmla="*/ 0 h 48"/>
                <a:gd name="T98" fmla="*/ 0 w 37"/>
                <a:gd name="T99" fmla="*/ 0 h 48"/>
                <a:gd name="T100" fmla="*/ 0 w 37"/>
                <a:gd name="T101" fmla="*/ 0 h 48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37" h="48">
                  <a:moveTo>
                    <a:pt x="0" y="48"/>
                  </a:moveTo>
                  <a:lnTo>
                    <a:pt x="8" y="46"/>
                  </a:lnTo>
                  <a:lnTo>
                    <a:pt x="13" y="44"/>
                  </a:lnTo>
                  <a:lnTo>
                    <a:pt x="14" y="43"/>
                  </a:lnTo>
                  <a:lnTo>
                    <a:pt x="15" y="43"/>
                  </a:lnTo>
                  <a:lnTo>
                    <a:pt x="16" y="42"/>
                  </a:lnTo>
                  <a:lnTo>
                    <a:pt x="16" y="41"/>
                  </a:lnTo>
                  <a:lnTo>
                    <a:pt x="17" y="41"/>
                  </a:lnTo>
                  <a:lnTo>
                    <a:pt x="18" y="40"/>
                  </a:lnTo>
                  <a:lnTo>
                    <a:pt x="18" y="39"/>
                  </a:lnTo>
                  <a:lnTo>
                    <a:pt x="19" y="39"/>
                  </a:lnTo>
                  <a:lnTo>
                    <a:pt x="20" y="38"/>
                  </a:lnTo>
                  <a:lnTo>
                    <a:pt x="22" y="34"/>
                  </a:lnTo>
                  <a:lnTo>
                    <a:pt x="22" y="33"/>
                  </a:lnTo>
                  <a:lnTo>
                    <a:pt x="23" y="32"/>
                  </a:lnTo>
                  <a:lnTo>
                    <a:pt x="23" y="31"/>
                  </a:lnTo>
                  <a:lnTo>
                    <a:pt x="23" y="30"/>
                  </a:lnTo>
                  <a:lnTo>
                    <a:pt x="24" y="24"/>
                  </a:lnTo>
                  <a:lnTo>
                    <a:pt x="21" y="12"/>
                  </a:lnTo>
                  <a:lnTo>
                    <a:pt x="21" y="11"/>
                  </a:lnTo>
                  <a:lnTo>
                    <a:pt x="20" y="10"/>
                  </a:lnTo>
                  <a:lnTo>
                    <a:pt x="19" y="8"/>
                  </a:lnTo>
                  <a:lnTo>
                    <a:pt x="18" y="8"/>
                  </a:lnTo>
                  <a:lnTo>
                    <a:pt x="15" y="5"/>
                  </a:lnTo>
                  <a:lnTo>
                    <a:pt x="14" y="4"/>
                  </a:lnTo>
                  <a:lnTo>
                    <a:pt x="13" y="4"/>
                  </a:lnTo>
                  <a:lnTo>
                    <a:pt x="13" y="3"/>
                  </a:lnTo>
                  <a:lnTo>
                    <a:pt x="0" y="0"/>
                  </a:lnTo>
                  <a:lnTo>
                    <a:pt x="28" y="0"/>
                  </a:lnTo>
                  <a:lnTo>
                    <a:pt x="29" y="0"/>
                  </a:lnTo>
                  <a:lnTo>
                    <a:pt x="29" y="1"/>
                  </a:lnTo>
                  <a:lnTo>
                    <a:pt x="30" y="2"/>
                  </a:lnTo>
                  <a:lnTo>
                    <a:pt x="30" y="3"/>
                  </a:lnTo>
                  <a:lnTo>
                    <a:pt x="31" y="3"/>
                  </a:lnTo>
                  <a:lnTo>
                    <a:pt x="31" y="4"/>
                  </a:lnTo>
                  <a:lnTo>
                    <a:pt x="31" y="5"/>
                  </a:lnTo>
                  <a:lnTo>
                    <a:pt x="32" y="5"/>
                  </a:lnTo>
                  <a:lnTo>
                    <a:pt x="32" y="6"/>
                  </a:lnTo>
                  <a:lnTo>
                    <a:pt x="33" y="7"/>
                  </a:lnTo>
                  <a:lnTo>
                    <a:pt x="33" y="8"/>
                  </a:lnTo>
                  <a:lnTo>
                    <a:pt x="34" y="10"/>
                  </a:lnTo>
                  <a:lnTo>
                    <a:pt x="35" y="11"/>
                  </a:lnTo>
                  <a:lnTo>
                    <a:pt x="35" y="12"/>
                  </a:lnTo>
                  <a:lnTo>
                    <a:pt x="35" y="13"/>
                  </a:lnTo>
                  <a:lnTo>
                    <a:pt x="35" y="14"/>
                  </a:lnTo>
                  <a:lnTo>
                    <a:pt x="36" y="15"/>
                  </a:lnTo>
                  <a:lnTo>
                    <a:pt x="36" y="16"/>
                  </a:lnTo>
                  <a:lnTo>
                    <a:pt x="36" y="18"/>
                  </a:lnTo>
                  <a:lnTo>
                    <a:pt x="37" y="19"/>
                  </a:lnTo>
                  <a:lnTo>
                    <a:pt x="37" y="20"/>
                  </a:lnTo>
                  <a:lnTo>
                    <a:pt x="37" y="21"/>
                  </a:lnTo>
                  <a:lnTo>
                    <a:pt x="37" y="22"/>
                  </a:lnTo>
                  <a:lnTo>
                    <a:pt x="37" y="24"/>
                  </a:lnTo>
                  <a:lnTo>
                    <a:pt x="37" y="25"/>
                  </a:lnTo>
                  <a:lnTo>
                    <a:pt x="37" y="26"/>
                  </a:lnTo>
                  <a:lnTo>
                    <a:pt x="37" y="27"/>
                  </a:lnTo>
                  <a:lnTo>
                    <a:pt x="37" y="28"/>
                  </a:lnTo>
                  <a:lnTo>
                    <a:pt x="36" y="29"/>
                  </a:lnTo>
                  <a:lnTo>
                    <a:pt x="36" y="30"/>
                  </a:lnTo>
                  <a:lnTo>
                    <a:pt x="36" y="31"/>
                  </a:lnTo>
                  <a:lnTo>
                    <a:pt x="36" y="32"/>
                  </a:lnTo>
                  <a:lnTo>
                    <a:pt x="36" y="33"/>
                  </a:lnTo>
                  <a:lnTo>
                    <a:pt x="35" y="34"/>
                  </a:lnTo>
                  <a:lnTo>
                    <a:pt x="35" y="35"/>
                  </a:lnTo>
                  <a:lnTo>
                    <a:pt x="33" y="39"/>
                  </a:lnTo>
                  <a:lnTo>
                    <a:pt x="33" y="40"/>
                  </a:lnTo>
                  <a:lnTo>
                    <a:pt x="33" y="41"/>
                  </a:lnTo>
                  <a:lnTo>
                    <a:pt x="32" y="41"/>
                  </a:lnTo>
                  <a:lnTo>
                    <a:pt x="32" y="42"/>
                  </a:lnTo>
                  <a:lnTo>
                    <a:pt x="32" y="43"/>
                  </a:lnTo>
                  <a:lnTo>
                    <a:pt x="31" y="43"/>
                  </a:lnTo>
                  <a:lnTo>
                    <a:pt x="31" y="44"/>
                  </a:lnTo>
                  <a:lnTo>
                    <a:pt x="30" y="45"/>
                  </a:lnTo>
                  <a:lnTo>
                    <a:pt x="30" y="46"/>
                  </a:lnTo>
                  <a:lnTo>
                    <a:pt x="29" y="46"/>
                  </a:lnTo>
                  <a:lnTo>
                    <a:pt x="29" y="47"/>
                  </a:lnTo>
                  <a:lnTo>
                    <a:pt x="28" y="47"/>
                  </a:lnTo>
                  <a:lnTo>
                    <a:pt x="28" y="48"/>
                  </a:lnTo>
                </a:path>
              </a:pathLst>
            </a:custGeom>
            <a:solidFill>
              <a:srgbClr val="E86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56" name="未知"/>
            <p:cNvSpPr>
              <a:spLocks/>
            </p:cNvSpPr>
            <p:nvPr/>
          </p:nvSpPr>
          <p:spPr bwMode="auto">
            <a:xfrm>
              <a:off x="1046" y="1101"/>
              <a:ext cx="23" cy="5"/>
            </a:xfrm>
            <a:custGeom>
              <a:avLst/>
              <a:gdLst>
                <a:gd name="T0" fmla="*/ 0 w 56"/>
                <a:gd name="T1" fmla="*/ 0 h 13"/>
                <a:gd name="T2" fmla="*/ 0 w 56"/>
                <a:gd name="T3" fmla="*/ 0 h 13"/>
                <a:gd name="T4" fmla="*/ 0 w 56"/>
                <a:gd name="T5" fmla="*/ 0 h 13"/>
                <a:gd name="T6" fmla="*/ 0 w 56"/>
                <a:gd name="T7" fmla="*/ 0 h 13"/>
                <a:gd name="T8" fmla="*/ 0 w 56"/>
                <a:gd name="T9" fmla="*/ 0 h 13"/>
                <a:gd name="T10" fmla="*/ 0 w 56"/>
                <a:gd name="T11" fmla="*/ 0 h 13"/>
                <a:gd name="T12" fmla="*/ 0 w 56"/>
                <a:gd name="T13" fmla="*/ 0 h 13"/>
                <a:gd name="T14" fmla="*/ 0 w 56"/>
                <a:gd name="T15" fmla="*/ 0 h 13"/>
                <a:gd name="T16" fmla="*/ 0 w 56"/>
                <a:gd name="T17" fmla="*/ 0 h 13"/>
                <a:gd name="T18" fmla="*/ 0 w 56"/>
                <a:gd name="T19" fmla="*/ 0 h 13"/>
                <a:gd name="T20" fmla="*/ 0 w 56"/>
                <a:gd name="T21" fmla="*/ 0 h 13"/>
                <a:gd name="T22" fmla="*/ 0 w 56"/>
                <a:gd name="T23" fmla="*/ 0 h 13"/>
                <a:gd name="T24" fmla="*/ 0 w 56"/>
                <a:gd name="T25" fmla="*/ 0 h 13"/>
                <a:gd name="T26" fmla="*/ 0 w 56"/>
                <a:gd name="T27" fmla="*/ 0 h 13"/>
                <a:gd name="T28" fmla="*/ 0 w 56"/>
                <a:gd name="T29" fmla="*/ 0 h 13"/>
                <a:gd name="T30" fmla="*/ 0 w 56"/>
                <a:gd name="T31" fmla="*/ 0 h 13"/>
                <a:gd name="T32" fmla="*/ 0 w 56"/>
                <a:gd name="T33" fmla="*/ 0 h 13"/>
                <a:gd name="T34" fmla="*/ 0 w 56"/>
                <a:gd name="T35" fmla="*/ 0 h 13"/>
                <a:gd name="T36" fmla="*/ 0 w 56"/>
                <a:gd name="T37" fmla="*/ 0 h 13"/>
                <a:gd name="T38" fmla="*/ 0 w 56"/>
                <a:gd name="T39" fmla="*/ 0 h 13"/>
                <a:gd name="T40" fmla="*/ 0 w 56"/>
                <a:gd name="T41" fmla="*/ 0 h 13"/>
                <a:gd name="T42" fmla="*/ 0 w 56"/>
                <a:gd name="T43" fmla="*/ 0 h 13"/>
                <a:gd name="T44" fmla="*/ 0 w 56"/>
                <a:gd name="T45" fmla="*/ 0 h 13"/>
                <a:gd name="T46" fmla="*/ 0 w 56"/>
                <a:gd name="T47" fmla="*/ 0 h 13"/>
                <a:gd name="T48" fmla="*/ 0 w 56"/>
                <a:gd name="T49" fmla="*/ 0 h 13"/>
                <a:gd name="T50" fmla="*/ 0 w 56"/>
                <a:gd name="T51" fmla="*/ 0 h 13"/>
                <a:gd name="T52" fmla="*/ 0 w 56"/>
                <a:gd name="T53" fmla="*/ 0 h 13"/>
                <a:gd name="T54" fmla="*/ 0 w 56"/>
                <a:gd name="T55" fmla="*/ 0 h 13"/>
                <a:gd name="T56" fmla="*/ 0 w 56"/>
                <a:gd name="T57" fmla="*/ 0 h 13"/>
                <a:gd name="T58" fmla="*/ 0 w 56"/>
                <a:gd name="T59" fmla="*/ 0 h 13"/>
                <a:gd name="T60" fmla="*/ 0 w 56"/>
                <a:gd name="T61" fmla="*/ 0 h 13"/>
                <a:gd name="T62" fmla="*/ 0 w 56"/>
                <a:gd name="T63" fmla="*/ 0 h 13"/>
                <a:gd name="T64" fmla="*/ 0 w 56"/>
                <a:gd name="T65" fmla="*/ 0 h 13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56" h="13">
                  <a:moveTo>
                    <a:pt x="0" y="13"/>
                  </a:moveTo>
                  <a:lnTo>
                    <a:pt x="1" y="12"/>
                  </a:lnTo>
                  <a:lnTo>
                    <a:pt x="2" y="11"/>
                  </a:lnTo>
                  <a:lnTo>
                    <a:pt x="3" y="10"/>
                  </a:lnTo>
                  <a:lnTo>
                    <a:pt x="4" y="9"/>
                  </a:lnTo>
                  <a:lnTo>
                    <a:pt x="5" y="8"/>
                  </a:lnTo>
                  <a:lnTo>
                    <a:pt x="7" y="7"/>
                  </a:lnTo>
                  <a:lnTo>
                    <a:pt x="8" y="6"/>
                  </a:lnTo>
                  <a:lnTo>
                    <a:pt x="9" y="5"/>
                  </a:lnTo>
                  <a:lnTo>
                    <a:pt x="10" y="5"/>
                  </a:lnTo>
                  <a:lnTo>
                    <a:pt x="11" y="4"/>
                  </a:lnTo>
                  <a:lnTo>
                    <a:pt x="13" y="3"/>
                  </a:lnTo>
                  <a:lnTo>
                    <a:pt x="14" y="3"/>
                  </a:lnTo>
                  <a:lnTo>
                    <a:pt x="15" y="2"/>
                  </a:lnTo>
                  <a:lnTo>
                    <a:pt x="17" y="2"/>
                  </a:lnTo>
                  <a:lnTo>
                    <a:pt x="18" y="1"/>
                  </a:lnTo>
                  <a:lnTo>
                    <a:pt x="19" y="1"/>
                  </a:lnTo>
                  <a:lnTo>
                    <a:pt x="21" y="1"/>
                  </a:lnTo>
                  <a:lnTo>
                    <a:pt x="25" y="0"/>
                  </a:lnTo>
                  <a:lnTo>
                    <a:pt x="27" y="0"/>
                  </a:lnTo>
                  <a:lnTo>
                    <a:pt x="28" y="0"/>
                  </a:lnTo>
                  <a:lnTo>
                    <a:pt x="30" y="0"/>
                  </a:lnTo>
                  <a:lnTo>
                    <a:pt x="31" y="0"/>
                  </a:lnTo>
                  <a:lnTo>
                    <a:pt x="32" y="0"/>
                  </a:lnTo>
                  <a:lnTo>
                    <a:pt x="34" y="0"/>
                  </a:lnTo>
                  <a:lnTo>
                    <a:pt x="43" y="3"/>
                  </a:lnTo>
                  <a:lnTo>
                    <a:pt x="50" y="7"/>
                  </a:lnTo>
                  <a:lnTo>
                    <a:pt x="51" y="8"/>
                  </a:lnTo>
                  <a:lnTo>
                    <a:pt x="52" y="9"/>
                  </a:lnTo>
                  <a:lnTo>
                    <a:pt x="53" y="10"/>
                  </a:lnTo>
                  <a:lnTo>
                    <a:pt x="54" y="11"/>
                  </a:lnTo>
                  <a:lnTo>
                    <a:pt x="55" y="12"/>
                  </a:lnTo>
                  <a:lnTo>
                    <a:pt x="56" y="13"/>
                  </a:lnTo>
                </a:path>
              </a:pathLst>
            </a:custGeom>
            <a:solidFill>
              <a:srgbClr val="E86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57" name="未知"/>
            <p:cNvSpPr>
              <a:spLocks/>
            </p:cNvSpPr>
            <p:nvPr/>
          </p:nvSpPr>
          <p:spPr bwMode="auto">
            <a:xfrm>
              <a:off x="1048" y="1106"/>
              <a:ext cx="19" cy="19"/>
            </a:xfrm>
            <a:custGeom>
              <a:avLst/>
              <a:gdLst>
                <a:gd name="T0" fmla="*/ 0 w 48"/>
                <a:gd name="T1" fmla="*/ 0 h 48"/>
                <a:gd name="T2" fmla="*/ 0 w 48"/>
                <a:gd name="T3" fmla="*/ 0 h 48"/>
                <a:gd name="T4" fmla="*/ 0 w 48"/>
                <a:gd name="T5" fmla="*/ 0 h 48"/>
                <a:gd name="T6" fmla="*/ 0 w 48"/>
                <a:gd name="T7" fmla="*/ 0 h 48"/>
                <a:gd name="T8" fmla="*/ 0 w 48"/>
                <a:gd name="T9" fmla="*/ 0 h 48"/>
                <a:gd name="T10" fmla="*/ 0 w 48"/>
                <a:gd name="T11" fmla="*/ 0 h 48"/>
                <a:gd name="T12" fmla="*/ 0 w 48"/>
                <a:gd name="T13" fmla="*/ 0 h 48"/>
                <a:gd name="T14" fmla="*/ 0 w 48"/>
                <a:gd name="T15" fmla="*/ 0 h 48"/>
                <a:gd name="T16" fmla="*/ 0 w 48"/>
                <a:gd name="T17" fmla="*/ 0 h 48"/>
                <a:gd name="T18" fmla="*/ 0 w 48"/>
                <a:gd name="T19" fmla="*/ 0 h 4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8" h="48">
                  <a:moveTo>
                    <a:pt x="41" y="41"/>
                  </a:moveTo>
                  <a:lnTo>
                    <a:pt x="24" y="48"/>
                  </a:lnTo>
                  <a:lnTo>
                    <a:pt x="23" y="48"/>
                  </a:lnTo>
                  <a:lnTo>
                    <a:pt x="0" y="24"/>
                  </a:lnTo>
                  <a:lnTo>
                    <a:pt x="0" y="23"/>
                  </a:lnTo>
                  <a:lnTo>
                    <a:pt x="24" y="0"/>
                  </a:lnTo>
                  <a:lnTo>
                    <a:pt x="25" y="0"/>
                  </a:lnTo>
                  <a:lnTo>
                    <a:pt x="48" y="24"/>
                  </a:lnTo>
                  <a:lnTo>
                    <a:pt x="48" y="26"/>
                  </a:lnTo>
                  <a:lnTo>
                    <a:pt x="41" y="41"/>
                  </a:lnTo>
                  <a:close/>
                </a:path>
              </a:pathLst>
            </a:custGeom>
            <a:noFill/>
            <a:ln w="635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58" name="未知"/>
            <p:cNvSpPr>
              <a:spLocks/>
            </p:cNvSpPr>
            <p:nvPr/>
          </p:nvSpPr>
          <p:spPr bwMode="auto">
            <a:xfrm>
              <a:off x="1043" y="1101"/>
              <a:ext cx="29" cy="29"/>
            </a:xfrm>
            <a:custGeom>
              <a:avLst/>
              <a:gdLst>
                <a:gd name="T0" fmla="*/ 0 w 74"/>
                <a:gd name="T1" fmla="*/ 0 h 73"/>
                <a:gd name="T2" fmla="*/ 0 w 74"/>
                <a:gd name="T3" fmla="*/ 0 h 73"/>
                <a:gd name="T4" fmla="*/ 0 w 74"/>
                <a:gd name="T5" fmla="*/ 0 h 73"/>
                <a:gd name="T6" fmla="*/ 0 w 74"/>
                <a:gd name="T7" fmla="*/ 0 h 73"/>
                <a:gd name="T8" fmla="*/ 0 w 74"/>
                <a:gd name="T9" fmla="*/ 0 h 73"/>
                <a:gd name="T10" fmla="*/ 0 w 74"/>
                <a:gd name="T11" fmla="*/ 0 h 73"/>
                <a:gd name="T12" fmla="*/ 0 w 74"/>
                <a:gd name="T13" fmla="*/ 0 h 73"/>
                <a:gd name="T14" fmla="*/ 0 w 74"/>
                <a:gd name="T15" fmla="*/ 0 h 73"/>
                <a:gd name="T16" fmla="*/ 0 w 74"/>
                <a:gd name="T17" fmla="*/ 0 h 73"/>
                <a:gd name="T18" fmla="*/ 0 w 74"/>
                <a:gd name="T19" fmla="*/ 0 h 7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4" h="73">
                  <a:moveTo>
                    <a:pt x="63" y="11"/>
                  </a:moveTo>
                  <a:lnTo>
                    <a:pt x="37" y="0"/>
                  </a:lnTo>
                  <a:lnTo>
                    <a:pt x="36" y="0"/>
                  </a:lnTo>
                  <a:lnTo>
                    <a:pt x="0" y="37"/>
                  </a:lnTo>
                  <a:lnTo>
                    <a:pt x="0" y="40"/>
                  </a:lnTo>
                  <a:lnTo>
                    <a:pt x="37" y="73"/>
                  </a:lnTo>
                  <a:lnTo>
                    <a:pt x="39" y="73"/>
                  </a:lnTo>
                  <a:lnTo>
                    <a:pt x="74" y="37"/>
                  </a:lnTo>
                  <a:lnTo>
                    <a:pt x="74" y="35"/>
                  </a:lnTo>
                  <a:lnTo>
                    <a:pt x="63" y="11"/>
                  </a:lnTo>
                  <a:close/>
                </a:path>
              </a:pathLst>
            </a:custGeom>
            <a:noFill/>
            <a:ln w="635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59" name="未知"/>
            <p:cNvSpPr>
              <a:spLocks/>
            </p:cNvSpPr>
            <p:nvPr/>
          </p:nvSpPr>
          <p:spPr bwMode="auto">
            <a:xfrm>
              <a:off x="1102" y="1024"/>
              <a:ext cx="43" cy="45"/>
            </a:xfrm>
            <a:custGeom>
              <a:avLst/>
              <a:gdLst>
                <a:gd name="T0" fmla="*/ 0 w 108"/>
                <a:gd name="T1" fmla="*/ 0 h 112"/>
                <a:gd name="T2" fmla="*/ 0 w 108"/>
                <a:gd name="T3" fmla="*/ 0 h 112"/>
                <a:gd name="T4" fmla="*/ 0 w 108"/>
                <a:gd name="T5" fmla="*/ 0 h 112"/>
                <a:gd name="T6" fmla="*/ 0 w 108"/>
                <a:gd name="T7" fmla="*/ 0 h 112"/>
                <a:gd name="T8" fmla="*/ 0 w 108"/>
                <a:gd name="T9" fmla="*/ 0 h 112"/>
                <a:gd name="T10" fmla="*/ 0 w 108"/>
                <a:gd name="T11" fmla="*/ 0 h 112"/>
                <a:gd name="T12" fmla="*/ 0 w 108"/>
                <a:gd name="T13" fmla="*/ 0 h 112"/>
                <a:gd name="T14" fmla="*/ 0 w 108"/>
                <a:gd name="T15" fmla="*/ 0 h 112"/>
                <a:gd name="T16" fmla="*/ 0 w 108"/>
                <a:gd name="T17" fmla="*/ 0 h 112"/>
                <a:gd name="T18" fmla="*/ 0 w 108"/>
                <a:gd name="T19" fmla="*/ 0 h 112"/>
                <a:gd name="T20" fmla="*/ 0 w 108"/>
                <a:gd name="T21" fmla="*/ 0 h 112"/>
                <a:gd name="T22" fmla="*/ 0 w 108"/>
                <a:gd name="T23" fmla="*/ 0 h 112"/>
                <a:gd name="T24" fmla="*/ 0 w 108"/>
                <a:gd name="T25" fmla="*/ 0 h 112"/>
                <a:gd name="T26" fmla="*/ 0 w 108"/>
                <a:gd name="T27" fmla="*/ 0 h 112"/>
                <a:gd name="T28" fmla="*/ 0 w 108"/>
                <a:gd name="T29" fmla="*/ 0 h 112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08" h="112">
                  <a:moveTo>
                    <a:pt x="24" y="85"/>
                  </a:moveTo>
                  <a:lnTo>
                    <a:pt x="65" y="40"/>
                  </a:lnTo>
                  <a:lnTo>
                    <a:pt x="66" y="36"/>
                  </a:lnTo>
                  <a:lnTo>
                    <a:pt x="108" y="112"/>
                  </a:lnTo>
                  <a:lnTo>
                    <a:pt x="66" y="36"/>
                  </a:lnTo>
                  <a:lnTo>
                    <a:pt x="66" y="35"/>
                  </a:lnTo>
                  <a:lnTo>
                    <a:pt x="65" y="35"/>
                  </a:lnTo>
                  <a:lnTo>
                    <a:pt x="64" y="35"/>
                  </a:lnTo>
                  <a:lnTo>
                    <a:pt x="63" y="35"/>
                  </a:lnTo>
                  <a:lnTo>
                    <a:pt x="18" y="74"/>
                  </a:lnTo>
                  <a:lnTo>
                    <a:pt x="0" y="0"/>
                  </a:lnTo>
                  <a:lnTo>
                    <a:pt x="18" y="74"/>
                  </a:lnTo>
                  <a:lnTo>
                    <a:pt x="23" y="86"/>
                  </a:lnTo>
                  <a:lnTo>
                    <a:pt x="24" y="85"/>
                  </a:lnTo>
                  <a:close/>
                </a:path>
              </a:pathLst>
            </a:custGeom>
            <a:blipFill dpi="0" rotWithShape="0">
              <a:blip r:embed="rId5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60" name="未知"/>
            <p:cNvSpPr>
              <a:spLocks/>
            </p:cNvSpPr>
            <p:nvPr/>
          </p:nvSpPr>
          <p:spPr bwMode="auto">
            <a:xfrm>
              <a:off x="1089" y="1037"/>
              <a:ext cx="26" cy="37"/>
            </a:xfrm>
            <a:custGeom>
              <a:avLst/>
              <a:gdLst>
                <a:gd name="T0" fmla="*/ 0 w 66"/>
                <a:gd name="T1" fmla="*/ 0 h 93"/>
                <a:gd name="T2" fmla="*/ 0 w 66"/>
                <a:gd name="T3" fmla="*/ 0 h 93"/>
                <a:gd name="T4" fmla="*/ 0 w 66"/>
                <a:gd name="T5" fmla="*/ 0 h 93"/>
                <a:gd name="T6" fmla="*/ 0 w 66"/>
                <a:gd name="T7" fmla="*/ 0 h 93"/>
                <a:gd name="T8" fmla="*/ 0 w 66"/>
                <a:gd name="T9" fmla="*/ 0 h 93"/>
                <a:gd name="T10" fmla="*/ 0 w 66"/>
                <a:gd name="T11" fmla="*/ 0 h 93"/>
                <a:gd name="T12" fmla="*/ 0 w 66"/>
                <a:gd name="T13" fmla="*/ 0 h 93"/>
                <a:gd name="T14" fmla="*/ 0 w 66"/>
                <a:gd name="T15" fmla="*/ 0 h 93"/>
                <a:gd name="T16" fmla="*/ 0 w 66"/>
                <a:gd name="T17" fmla="*/ 0 h 93"/>
                <a:gd name="T18" fmla="*/ 0 w 66"/>
                <a:gd name="T19" fmla="*/ 0 h 93"/>
                <a:gd name="T20" fmla="*/ 0 w 66"/>
                <a:gd name="T21" fmla="*/ 0 h 9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66" h="93">
                  <a:moveTo>
                    <a:pt x="46" y="58"/>
                  </a:moveTo>
                  <a:lnTo>
                    <a:pt x="55" y="54"/>
                  </a:lnTo>
                  <a:lnTo>
                    <a:pt x="66" y="93"/>
                  </a:lnTo>
                  <a:lnTo>
                    <a:pt x="55" y="54"/>
                  </a:lnTo>
                  <a:lnTo>
                    <a:pt x="50" y="42"/>
                  </a:lnTo>
                  <a:lnTo>
                    <a:pt x="43" y="55"/>
                  </a:lnTo>
                  <a:lnTo>
                    <a:pt x="0" y="0"/>
                  </a:lnTo>
                  <a:lnTo>
                    <a:pt x="43" y="55"/>
                  </a:lnTo>
                  <a:lnTo>
                    <a:pt x="43" y="56"/>
                  </a:lnTo>
                  <a:lnTo>
                    <a:pt x="45" y="58"/>
                  </a:lnTo>
                  <a:lnTo>
                    <a:pt x="46" y="58"/>
                  </a:lnTo>
                  <a:close/>
                </a:path>
              </a:pathLst>
            </a:custGeom>
            <a:blipFill dpi="0" rotWithShape="0">
              <a:blip r:embed="rId6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61" name="未知"/>
            <p:cNvSpPr>
              <a:spLocks/>
            </p:cNvSpPr>
            <p:nvPr/>
          </p:nvSpPr>
          <p:spPr bwMode="auto">
            <a:xfrm>
              <a:off x="1106" y="1038"/>
              <a:ext cx="22" cy="22"/>
            </a:xfrm>
            <a:custGeom>
              <a:avLst/>
              <a:gdLst>
                <a:gd name="T0" fmla="*/ 0 w 55"/>
                <a:gd name="T1" fmla="*/ 0 h 55"/>
                <a:gd name="T2" fmla="*/ 0 w 55"/>
                <a:gd name="T3" fmla="*/ 0 h 55"/>
                <a:gd name="T4" fmla="*/ 0 w 55"/>
                <a:gd name="T5" fmla="*/ 0 h 55"/>
                <a:gd name="T6" fmla="*/ 0 w 55"/>
                <a:gd name="T7" fmla="*/ 0 h 55"/>
                <a:gd name="T8" fmla="*/ 0 w 55"/>
                <a:gd name="T9" fmla="*/ 0 h 55"/>
                <a:gd name="T10" fmla="*/ 0 w 55"/>
                <a:gd name="T11" fmla="*/ 0 h 55"/>
                <a:gd name="T12" fmla="*/ 0 w 55"/>
                <a:gd name="T13" fmla="*/ 0 h 55"/>
                <a:gd name="T14" fmla="*/ 0 w 55"/>
                <a:gd name="T15" fmla="*/ 0 h 55"/>
                <a:gd name="T16" fmla="*/ 0 w 55"/>
                <a:gd name="T17" fmla="*/ 0 h 55"/>
                <a:gd name="T18" fmla="*/ 0 w 55"/>
                <a:gd name="T19" fmla="*/ 0 h 55"/>
                <a:gd name="T20" fmla="*/ 0 w 55"/>
                <a:gd name="T21" fmla="*/ 0 h 55"/>
                <a:gd name="T22" fmla="*/ 0 w 55"/>
                <a:gd name="T23" fmla="*/ 0 h 55"/>
                <a:gd name="T24" fmla="*/ 0 w 55"/>
                <a:gd name="T25" fmla="*/ 0 h 55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55" h="55">
                  <a:moveTo>
                    <a:pt x="30" y="36"/>
                  </a:moveTo>
                  <a:lnTo>
                    <a:pt x="2" y="55"/>
                  </a:lnTo>
                  <a:lnTo>
                    <a:pt x="0" y="52"/>
                  </a:lnTo>
                  <a:lnTo>
                    <a:pt x="40" y="7"/>
                  </a:lnTo>
                  <a:lnTo>
                    <a:pt x="53" y="0"/>
                  </a:lnTo>
                  <a:lnTo>
                    <a:pt x="54" y="0"/>
                  </a:lnTo>
                  <a:lnTo>
                    <a:pt x="55" y="0"/>
                  </a:lnTo>
                  <a:lnTo>
                    <a:pt x="55" y="1"/>
                  </a:lnTo>
                  <a:lnTo>
                    <a:pt x="55" y="3"/>
                  </a:lnTo>
                  <a:lnTo>
                    <a:pt x="30" y="36"/>
                  </a:lnTo>
                  <a:close/>
                </a:path>
              </a:pathLst>
            </a:custGeom>
            <a:noFill/>
            <a:ln w="635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62" name="未知"/>
            <p:cNvSpPr>
              <a:spLocks/>
            </p:cNvSpPr>
            <p:nvPr/>
          </p:nvSpPr>
          <p:spPr bwMode="auto">
            <a:xfrm>
              <a:off x="1076" y="1017"/>
              <a:ext cx="111" cy="110"/>
            </a:xfrm>
            <a:custGeom>
              <a:avLst/>
              <a:gdLst>
                <a:gd name="T0" fmla="*/ 0 w 276"/>
                <a:gd name="T1" fmla="*/ 0 h 276"/>
                <a:gd name="T2" fmla="*/ 0 w 276"/>
                <a:gd name="T3" fmla="*/ 0 h 276"/>
                <a:gd name="T4" fmla="*/ 0 w 276"/>
                <a:gd name="T5" fmla="*/ 0 h 276"/>
                <a:gd name="T6" fmla="*/ 0 w 276"/>
                <a:gd name="T7" fmla="*/ 0 h 276"/>
                <a:gd name="T8" fmla="*/ 0 w 276"/>
                <a:gd name="T9" fmla="*/ 0 h 276"/>
                <a:gd name="T10" fmla="*/ 0 w 276"/>
                <a:gd name="T11" fmla="*/ 0 h 276"/>
                <a:gd name="T12" fmla="*/ 0 w 276"/>
                <a:gd name="T13" fmla="*/ 0 h 276"/>
                <a:gd name="T14" fmla="*/ 0 w 276"/>
                <a:gd name="T15" fmla="*/ 0 h 276"/>
                <a:gd name="T16" fmla="*/ 0 w 276"/>
                <a:gd name="T17" fmla="*/ 0 h 276"/>
                <a:gd name="T18" fmla="*/ 0 w 276"/>
                <a:gd name="T19" fmla="*/ 0 h 276"/>
                <a:gd name="T20" fmla="*/ 0 w 276"/>
                <a:gd name="T21" fmla="*/ 0 h 276"/>
                <a:gd name="T22" fmla="*/ 0 w 276"/>
                <a:gd name="T23" fmla="*/ 0 h 27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276" h="276">
                  <a:moveTo>
                    <a:pt x="244" y="242"/>
                  </a:moveTo>
                  <a:lnTo>
                    <a:pt x="257" y="232"/>
                  </a:lnTo>
                  <a:lnTo>
                    <a:pt x="276" y="276"/>
                  </a:lnTo>
                  <a:lnTo>
                    <a:pt x="257" y="232"/>
                  </a:lnTo>
                  <a:lnTo>
                    <a:pt x="44" y="19"/>
                  </a:lnTo>
                  <a:lnTo>
                    <a:pt x="33" y="34"/>
                  </a:lnTo>
                  <a:lnTo>
                    <a:pt x="0" y="0"/>
                  </a:lnTo>
                  <a:lnTo>
                    <a:pt x="33" y="34"/>
                  </a:lnTo>
                  <a:lnTo>
                    <a:pt x="34" y="36"/>
                  </a:lnTo>
                  <a:lnTo>
                    <a:pt x="222" y="233"/>
                  </a:lnTo>
                  <a:lnTo>
                    <a:pt x="242" y="242"/>
                  </a:lnTo>
                  <a:lnTo>
                    <a:pt x="244" y="242"/>
                  </a:lnTo>
                  <a:close/>
                </a:path>
              </a:pathLst>
            </a:custGeom>
            <a:blipFill dpi="0" rotWithShape="0">
              <a:blip r:embed="rId7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63" name="未知"/>
            <p:cNvSpPr>
              <a:spLocks/>
            </p:cNvSpPr>
            <p:nvPr/>
          </p:nvSpPr>
          <p:spPr bwMode="auto">
            <a:xfrm>
              <a:off x="1086" y="1013"/>
              <a:ext cx="105" cy="104"/>
            </a:xfrm>
            <a:custGeom>
              <a:avLst/>
              <a:gdLst>
                <a:gd name="T0" fmla="*/ 0 w 261"/>
                <a:gd name="T1" fmla="*/ 0 h 262"/>
                <a:gd name="T2" fmla="*/ 0 w 261"/>
                <a:gd name="T3" fmla="*/ 0 h 262"/>
                <a:gd name="T4" fmla="*/ 0 w 261"/>
                <a:gd name="T5" fmla="*/ 0 h 262"/>
                <a:gd name="T6" fmla="*/ 0 w 261"/>
                <a:gd name="T7" fmla="*/ 0 h 262"/>
                <a:gd name="T8" fmla="*/ 0 w 261"/>
                <a:gd name="T9" fmla="*/ 0 h 262"/>
                <a:gd name="T10" fmla="*/ 0 w 261"/>
                <a:gd name="T11" fmla="*/ 0 h 262"/>
                <a:gd name="T12" fmla="*/ 0 w 261"/>
                <a:gd name="T13" fmla="*/ 0 h 262"/>
                <a:gd name="T14" fmla="*/ 0 w 261"/>
                <a:gd name="T15" fmla="*/ 0 h 262"/>
                <a:gd name="T16" fmla="*/ 0 w 261"/>
                <a:gd name="T17" fmla="*/ 0 h 262"/>
                <a:gd name="T18" fmla="*/ 0 w 261"/>
                <a:gd name="T19" fmla="*/ 0 h 262"/>
                <a:gd name="T20" fmla="*/ 0 w 261"/>
                <a:gd name="T21" fmla="*/ 0 h 262"/>
                <a:gd name="T22" fmla="*/ 0 w 261"/>
                <a:gd name="T23" fmla="*/ 0 h 262"/>
                <a:gd name="T24" fmla="*/ 0 w 261"/>
                <a:gd name="T25" fmla="*/ 0 h 262"/>
                <a:gd name="T26" fmla="*/ 0 w 261"/>
                <a:gd name="T27" fmla="*/ 0 h 262"/>
                <a:gd name="T28" fmla="*/ 0 w 261"/>
                <a:gd name="T29" fmla="*/ 0 h 262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261" h="262">
                  <a:moveTo>
                    <a:pt x="232" y="242"/>
                  </a:moveTo>
                  <a:lnTo>
                    <a:pt x="232" y="240"/>
                  </a:lnTo>
                  <a:lnTo>
                    <a:pt x="232" y="238"/>
                  </a:lnTo>
                  <a:lnTo>
                    <a:pt x="261" y="262"/>
                  </a:lnTo>
                  <a:lnTo>
                    <a:pt x="232" y="238"/>
                  </a:lnTo>
                  <a:lnTo>
                    <a:pt x="232" y="237"/>
                  </a:lnTo>
                  <a:lnTo>
                    <a:pt x="43" y="39"/>
                  </a:lnTo>
                  <a:lnTo>
                    <a:pt x="24" y="30"/>
                  </a:lnTo>
                  <a:lnTo>
                    <a:pt x="22" y="30"/>
                  </a:lnTo>
                  <a:lnTo>
                    <a:pt x="20" y="30"/>
                  </a:lnTo>
                  <a:lnTo>
                    <a:pt x="19" y="30"/>
                  </a:lnTo>
                  <a:lnTo>
                    <a:pt x="0" y="0"/>
                  </a:lnTo>
                  <a:lnTo>
                    <a:pt x="19" y="30"/>
                  </a:lnTo>
                  <a:lnTo>
                    <a:pt x="232" y="243"/>
                  </a:lnTo>
                  <a:lnTo>
                    <a:pt x="232" y="242"/>
                  </a:lnTo>
                  <a:close/>
                </a:path>
              </a:pathLst>
            </a:custGeom>
            <a:blipFill dpi="0" rotWithShape="0">
              <a:blip r:embed="rId8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64" name="未知"/>
            <p:cNvSpPr>
              <a:spLocks/>
            </p:cNvSpPr>
            <p:nvPr/>
          </p:nvSpPr>
          <p:spPr bwMode="auto">
            <a:xfrm>
              <a:off x="1089" y="1025"/>
              <a:ext cx="90" cy="89"/>
            </a:xfrm>
            <a:custGeom>
              <a:avLst/>
              <a:gdLst>
                <a:gd name="T0" fmla="*/ 0 w 224"/>
                <a:gd name="T1" fmla="*/ 0 h 223"/>
                <a:gd name="T2" fmla="*/ 0 w 224"/>
                <a:gd name="T3" fmla="*/ 0 h 223"/>
                <a:gd name="T4" fmla="*/ 0 w 224"/>
                <a:gd name="T5" fmla="*/ 0 h 223"/>
                <a:gd name="T6" fmla="*/ 0 w 224"/>
                <a:gd name="T7" fmla="*/ 0 h 223"/>
                <a:gd name="T8" fmla="*/ 0 w 224"/>
                <a:gd name="T9" fmla="*/ 0 h 223"/>
                <a:gd name="T10" fmla="*/ 0 w 224"/>
                <a:gd name="T11" fmla="*/ 0 h 223"/>
                <a:gd name="T12" fmla="*/ 0 w 224"/>
                <a:gd name="T13" fmla="*/ 0 h 223"/>
                <a:gd name="T14" fmla="*/ 0 w 224"/>
                <a:gd name="T15" fmla="*/ 0 h 223"/>
                <a:gd name="T16" fmla="*/ 0 w 224"/>
                <a:gd name="T17" fmla="*/ 0 h 223"/>
                <a:gd name="T18" fmla="*/ 0 w 224"/>
                <a:gd name="T19" fmla="*/ 0 h 223"/>
                <a:gd name="T20" fmla="*/ 0 w 224"/>
                <a:gd name="T21" fmla="*/ 0 h 223"/>
                <a:gd name="T22" fmla="*/ 0 w 224"/>
                <a:gd name="T23" fmla="*/ 0 h 223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224" h="223">
                  <a:moveTo>
                    <a:pt x="220" y="219"/>
                  </a:moveTo>
                  <a:lnTo>
                    <a:pt x="224" y="208"/>
                  </a:lnTo>
                  <a:lnTo>
                    <a:pt x="224" y="207"/>
                  </a:lnTo>
                  <a:lnTo>
                    <a:pt x="35" y="9"/>
                  </a:lnTo>
                  <a:lnTo>
                    <a:pt x="16" y="0"/>
                  </a:lnTo>
                  <a:lnTo>
                    <a:pt x="14" y="0"/>
                  </a:lnTo>
                  <a:lnTo>
                    <a:pt x="0" y="15"/>
                  </a:lnTo>
                  <a:lnTo>
                    <a:pt x="1" y="17"/>
                  </a:lnTo>
                  <a:lnTo>
                    <a:pt x="189" y="214"/>
                  </a:lnTo>
                  <a:lnTo>
                    <a:pt x="209" y="223"/>
                  </a:lnTo>
                  <a:lnTo>
                    <a:pt x="211" y="223"/>
                  </a:lnTo>
                  <a:lnTo>
                    <a:pt x="220" y="219"/>
                  </a:lnTo>
                  <a:close/>
                </a:path>
              </a:pathLst>
            </a:custGeom>
            <a:noFill/>
            <a:ln w="635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65" name="未知"/>
            <p:cNvSpPr>
              <a:spLocks/>
            </p:cNvSpPr>
            <p:nvPr/>
          </p:nvSpPr>
          <p:spPr bwMode="auto">
            <a:xfrm>
              <a:off x="1131" y="1056"/>
              <a:ext cx="2" cy="23"/>
            </a:xfrm>
            <a:custGeom>
              <a:avLst/>
              <a:gdLst>
                <a:gd name="T0" fmla="*/ 0 w 5"/>
                <a:gd name="T1" fmla="*/ 0 h 57"/>
                <a:gd name="T2" fmla="*/ 0 w 5"/>
                <a:gd name="T3" fmla="*/ 0 h 57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5" h="57">
                  <a:moveTo>
                    <a:pt x="5" y="0"/>
                  </a:moveTo>
                  <a:lnTo>
                    <a:pt x="0" y="57"/>
                  </a:lnTo>
                </a:path>
              </a:pathLst>
            </a:custGeom>
            <a:noFill/>
            <a:ln w="3175" cmpd="sng">
              <a:solidFill>
                <a:srgbClr val="6666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66" name="未知"/>
            <p:cNvSpPr>
              <a:spLocks/>
            </p:cNvSpPr>
            <p:nvPr/>
          </p:nvSpPr>
          <p:spPr bwMode="auto">
            <a:xfrm>
              <a:off x="1130" y="1056"/>
              <a:ext cx="2" cy="23"/>
            </a:xfrm>
            <a:custGeom>
              <a:avLst/>
              <a:gdLst>
                <a:gd name="T0" fmla="*/ 0 w 5"/>
                <a:gd name="T1" fmla="*/ 0 h 57"/>
                <a:gd name="T2" fmla="*/ 0 w 5"/>
                <a:gd name="T3" fmla="*/ 0 h 57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5" h="57">
                  <a:moveTo>
                    <a:pt x="5" y="0"/>
                  </a:moveTo>
                  <a:lnTo>
                    <a:pt x="0" y="57"/>
                  </a:lnTo>
                </a:path>
              </a:pathLst>
            </a:custGeom>
            <a:noFill/>
            <a:ln w="3175" cmpd="sng">
              <a:solidFill>
                <a:srgbClr val="BEBEBE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67" name="未知"/>
            <p:cNvSpPr>
              <a:spLocks/>
            </p:cNvSpPr>
            <p:nvPr/>
          </p:nvSpPr>
          <p:spPr bwMode="auto">
            <a:xfrm>
              <a:off x="1151" y="1077"/>
              <a:ext cx="2" cy="22"/>
            </a:xfrm>
            <a:custGeom>
              <a:avLst/>
              <a:gdLst>
                <a:gd name="T0" fmla="*/ 0 w 5"/>
                <a:gd name="T1" fmla="*/ 0 h 56"/>
                <a:gd name="T2" fmla="*/ 0 w 5"/>
                <a:gd name="T3" fmla="*/ 0 h 56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5" h="56">
                  <a:moveTo>
                    <a:pt x="5" y="0"/>
                  </a:moveTo>
                  <a:lnTo>
                    <a:pt x="0" y="56"/>
                  </a:lnTo>
                </a:path>
              </a:pathLst>
            </a:custGeom>
            <a:noFill/>
            <a:ln w="3175" cmpd="sng">
              <a:solidFill>
                <a:srgbClr val="6666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68" name="未知"/>
            <p:cNvSpPr>
              <a:spLocks/>
            </p:cNvSpPr>
            <p:nvPr/>
          </p:nvSpPr>
          <p:spPr bwMode="auto">
            <a:xfrm>
              <a:off x="1150" y="1077"/>
              <a:ext cx="2" cy="22"/>
            </a:xfrm>
            <a:custGeom>
              <a:avLst/>
              <a:gdLst>
                <a:gd name="T0" fmla="*/ 0 w 5"/>
                <a:gd name="T1" fmla="*/ 0 h 56"/>
                <a:gd name="T2" fmla="*/ 0 w 5"/>
                <a:gd name="T3" fmla="*/ 0 h 56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5" h="56">
                  <a:moveTo>
                    <a:pt x="5" y="0"/>
                  </a:moveTo>
                  <a:lnTo>
                    <a:pt x="0" y="56"/>
                  </a:lnTo>
                </a:path>
              </a:pathLst>
            </a:custGeom>
            <a:noFill/>
            <a:ln w="3175" cmpd="sng">
              <a:solidFill>
                <a:srgbClr val="BEBEBE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69" name="未知"/>
            <p:cNvSpPr>
              <a:spLocks/>
            </p:cNvSpPr>
            <p:nvPr/>
          </p:nvSpPr>
          <p:spPr bwMode="auto">
            <a:xfrm>
              <a:off x="1161" y="1087"/>
              <a:ext cx="2" cy="22"/>
            </a:xfrm>
            <a:custGeom>
              <a:avLst/>
              <a:gdLst>
                <a:gd name="T0" fmla="*/ 0 w 5"/>
                <a:gd name="T1" fmla="*/ 0 h 57"/>
                <a:gd name="T2" fmla="*/ 0 w 5"/>
                <a:gd name="T3" fmla="*/ 0 h 57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5" h="57">
                  <a:moveTo>
                    <a:pt x="5" y="0"/>
                  </a:moveTo>
                  <a:lnTo>
                    <a:pt x="0" y="57"/>
                  </a:lnTo>
                </a:path>
              </a:pathLst>
            </a:custGeom>
            <a:noFill/>
            <a:ln w="3175" cmpd="sng">
              <a:solidFill>
                <a:srgbClr val="6666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70" name="未知"/>
            <p:cNvSpPr>
              <a:spLocks/>
            </p:cNvSpPr>
            <p:nvPr/>
          </p:nvSpPr>
          <p:spPr bwMode="auto">
            <a:xfrm>
              <a:off x="1160" y="1087"/>
              <a:ext cx="3" cy="22"/>
            </a:xfrm>
            <a:custGeom>
              <a:avLst/>
              <a:gdLst>
                <a:gd name="T0" fmla="*/ 1 w 6"/>
                <a:gd name="T1" fmla="*/ 0 h 57"/>
                <a:gd name="T2" fmla="*/ 0 w 6"/>
                <a:gd name="T3" fmla="*/ 0 h 57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6" h="57">
                  <a:moveTo>
                    <a:pt x="6" y="0"/>
                  </a:moveTo>
                  <a:lnTo>
                    <a:pt x="0" y="57"/>
                  </a:lnTo>
                </a:path>
              </a:pathLst>
            </a:custGeom>
            <a:noFill/>
            <a:ln w="3175" cmpd="sng">
              <a:solidFill>
                <a:srgbClr val="BEBEBE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71" name="未知"/>
            <p:cNvSpPr>
              <a:spLocks/>
            </p:cNvSpPr>
            <p:nvPr/>
          </p:nvSpPr>
          <p:spPr bwMode="auto">
            <a:xfrm>
              <a:off x="1141" y="1066"/>
              <a:ext cx="2" cy="23"/>
            </a:xfrm>
            <a:custGeom>
              <a:avLst/>
              <a:gdLst>
                <a:gd name="T0" fmla="*/ 0 w 6"/>
                <a:gd name="T1" fmla="*/ 0 h 57"/>
                <a:gd name="T2" fmla="*/ 0 w 6"/>
                <a:gd name="T3" fmla="*/ 0 h 57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6" h="57">
                  <a:moveTo>
                    <a:pt x="6" y="0"/>
                  </a:moveTo>
                  <a:lnTo>
                    <a:pt x="0" y="57"/>
                  </a:lnTo>
                </a:path>
              </a:pathLst>
            </a:custGeom>
            <a:noFill/>
            <a:ln w="3175" cmpd="sng">
              <a:solidFill>
                <a:srgbClr val="6666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72" name="未知"/>
            <p:cNvSpPr>
              <a:spLocks/>
            </p:cNvSpPr>
            <p:nvPr/>
          </p:nvSpPr>
          <p:spPr bwMode="auto">
            <a:xfrm>
              <a:off x="1140" y="1066"/>
              <a:ext cx="2" cy="23"/>
            </a:xfrm>
            <a:custGeom>
              <a:avLst/>
              <a:gdLst>
                <a:gd name="T0" fmla="*/ 0 w 5"/>
                <a:gd name="T1" fmla="*/ 0 h 57"/>
                <a:gd name="T2" fmla="*/ 0 w 5"/>
                <a:gd name="T3" fmla="*/ 0 h 57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5" h="57">
                  <a:moveTo>
                    <a:pt x="5" y="0"/>
                  </a:moveTo>
                  <a:lnTo>
                    <a:pt x="0" y="57"/>
                  </a:lnTo>
                </a:path>
              </a:pathLst>
            </a:custGeom>
            <a:noFill/>
            <a:ln w="3175" cmpd="sng">
              <a:solidFill>
                <a:srgbClr val="BEBEBE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73" name="未知"/>
            <p:cNvSpPr>
              <a:spLocks/>
            </p:cNvSpPr>
            <p:nvPr/>
          </p:nvSpPr>
          <p:spPr bwMode="auto">
            <a:xfrm>
              <a:off x="1122" y="1047"/>
              <a:ext cx="2" cy="23"/>
            </a:xfrm>
            <a:custGeom>
              <a:avLst/>
              <a:gdLst>
                <a:gd name="T0" fmla="*/ 0 w 5"/>
                <a:gd name="T1" fmla="*/ 0 h 57"/>
                <a:gd name="T2" fmla="*/ 0 w 5"/>
                <a:gd name="T3" fmla="*/ 0 h 57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5" h="57">
                  <a:moveTo>
                    <a:pt x="5" y="0"/>
                  </a:moveTo>
                  <a:lnTo>
                    <a:pt x="0" y="57"/>
                  </a:lnTo>
                </a:path>
              </a:pathLst>
            </a:custGeom>
            <a:noFill/>
            <a:ln w="3175" cmpd="sng">
              <a:solidFill>
                <a:srgbClr val="6666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74" name="未知"/>
            <p:cNvSpPr>
              <a:spLocks/>
            </p:cNvSpPr>
            <p:nvPr/>
          </p:nvSpPr>
          <p:spPr bwMode="auto">
            <a:xfrm>
              <a:off x="1121" y="1047"/>
              <a:ext cx="2" cy="23"/>
            </a:xfrm>
            <a:custGeom>
              <a:avLst/>
              <a:gdLst>
                <a:gd name="T0" fmla="*/ 0 w 6"/>
                <a:gd name="T1" fmla="*/ 0 h 57"/>
                <a:gd name="T2" fmla="*/ 0 w 6"/>
                <a:gd name="T3" fmla="*/ 0 h 57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6" h="57">
                  <a:moveTo>
                    <a:pt x="6" y="0"/>
                  </a:moveTo>
                  <a:lnTo>
                    <a:pt x="0" y="57"/>
                  </a:lnTo>
                </a:path>
              </a:pathLst>
            </a:custGeom>
            <a:noFill/>
            <a:ln w="3175" cmpd="sng">
              <a:solidFill>
                <a:srgbClr val="BEBEBE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75" name="未知"/>
            <p:cNvSpPr>
              <a:spLocks/>
            </p:cNvSpPr>
            <p:nvPr/>
          </p:nvSpPr>
          <p:spPr bwMode="auto">
            <a:xfrm>
              <a:off x="1122" y="1084"/>
              <a:ext cx="251" cy="251"/>
            </a:xfrm>
            <a:custGeom>
              <a:avLst/>
              <a:gdLst>
                <a:gd name="T0" fmla="*/ 0 w 627"/>
                <a:gd name="T1" fmla="*/ 0 h 627"/>
                <a:gd name="T2" fmla="*/ 0 w 627"/>
                <a:gd name="T3" fmla="*/ 0 h 627"/>
                <a:gd name="T4" fmla="*/ 0 w 627"/>
                <a:gd name="T5" fmla="*/ 0 h 627"/>
                <a:gd name="T6" fmla="*/ 0 w 627"/>
                <a:gd name="T7" fmla="*/ 0 h 627"/>
                <a:gd name="T8" fmla="*/ 0 w 627"/>
                <a:gd name="T9" fmla="*/ 0 h 627"/>
                <a:gd name="T10" fmla="*/ 0 w 627"/>
                <a:gd name="T11" fmla="*/ 0 h 627"/>
                <a:gd name="T12" fmla="*/ 0 w 627"/>
                <a:gd name="T13" fmla="*/ 0 h 627"/>
                <a:gd name="T14" fmla="*/ 0 w 627"/>
                <a:gd name="T15" fmla="*/ 0 h 627"/>
                <a:gd name="T16" fmla="*/ 0 w 627"/>
                <a:gd name="T17" fmla="*/ 0 h 627"/>
                <a:gd name="T18" fmla="*/ 0 w 627"/>
                <a:gd name="T19" fmla="*/ 0 h 627"/>
                <a:gd name="T20" fmla="*/ 0 w 627"/>
                <a:gd name="T21" fmla="*/ 0 h 627"/>
                <a:gd name="T22" fmla="*/ 0 w 627"/>
                <a:gd name="T23" fmla="*/ 0 h 627"/>
                <a:gd name="T24" fmla="*/ 0 w 627"/>
                <a:gd name="T25" fmla="*/ 0 h 627"/>
                <a:gd name="T26" fmla="*/ 0 w 627"/>
                <a:gd name="T27" fmla="*/ 0 h 627"/>
                <a:gd name="T28" fmla="*/ 0 w 627"/>
                <a:gd name="T29" fmla="*/ 0 h 627"/>
                <a:gd name="T30" fmla="*/ 0 w 627"/>
                <a:gd name="T31" fmla="*/ 0 h 627"/>
                <a:gd name="T32" fmla="*/ 0 w 627"/>
                <a:gd name="T33" fmla="*/ 0 h 627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627" h="627">
                  <a:moveTo>
                    <a:pt x="541" y="546"/>
                  </a:moveTo>
                  <a:lnTo>
                    <a:pt x="592" y="511"/>
                  </a:lnTo>
                  <a:lnTo>
                    <a:pt x="594" y="490"/>
                  </a:lnTo>
                  <a:lnTo>
                    <a:pt x="627" y="627"/>
                  </a:lnTo>
                  <a:lnTo>
                    <a:pt x="594" y="490"/>
                  </a:lnTo>
                  <a:lnTo>
                    <a:pt x="594" y="486"/>
                  </a:lnTo>
                  <a:lnTo>
                    <a:pt x="179" y="67"/>
                  </a:lnTo>
                  <a:lnTo>
                    <a:pt x="129" y="32"/>
                  </a:lnTo>
                  <a:lnTo>
                    <a:pt x="127" y="32"/>
                  </a:lnTo>
                  <a:lnTo>
                    <a:pt x="80" y="72"/>
                  </a:lnTo>
                  <a:lnTo>
                    <a:pt x="79" y="82"/>
                  </a:lnTo>
                  <a:lnTo>
                    <a:pt x="0" y="0"/>
                  </a:lnTo>
                  <a:lnTo>
                    <a:pt x="79" y="82"/>
                  </a:lnTo>
                  <a:lnTo>
                    <a:pt x="79" y="85"/>
                  </a:lnTo>
                  <a:lnTo>
                    <a:pt x="499" y="534"/>
                  </a:lnTo>
                  <a:lnTo>
                    <a:pt x="537" y="546"/>
                  </a:lnTo>
                  <a:lnTo>
                    <a:pt x="541" y="546"/>
                  </a:lnTo>
                  <a:close/>
                </a:path>
              </a:pathLst>
            </a:custGeom>
            <a:blipFill dpi="0" rotWithShape="0">
              <a:blip r:embed="rId9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76" name="未知"/>
            <p:cNvSpPr>
              <a:spLocks/>
            </p:cNvSpPr>
            <p:nvPr/>
          </p:nvSpPr>
          <p:spPr bwMode="auto">
            <a:xfrm>
              <a:off x="1167" y="1065"/>
              <a:ext cx="225" cy="225"/>
            </a:xfrm>
            <a:custGeom>
              <a:avLst/>
              <a:gdLst>
                <a:gd name="T0" fmla="*/ 0 w 562"/>
                <a:gd name="T1" fmla="*/ 0 h 563"/>
                <a:gd name="T2" fmla="*/ 0 w 562"/>
                <a:gd name="T3" fmla="*/ 0 h 563"/>
                <a:gd name="T4" fmla="*/ 0 w 562"/>
                <a:gd name="T5" fmla="*/ 0 h 563"/>
                <a:gd name="T6" fmla="*/ 0 w 562"/>
                <a:gd name="T7" fmla="*/ 0 h 563"/>
                <a:gd name="T8" fmla="*/ 0 w 562"/>
                <a:gd name="T9" fmla="*/ 0 h 563"/>
                <a:gd name="T10" fmla="*/ 0 w 562"/>
                <a:gd name="T11" fmla="*/ 0 h 563"/>
                <a:gd name="T12" fmla="*/ 0 w 562"/>
                <a:gd name="T13" fmla="*/ 0 h 563"/>
                <a:gd name="T14" fmla="*/ 0 w 562"/>
                <a:gd name="T15" fmla="*/ 0 h 563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562" h="563">
                  <a:moveTo>
                    <a:pt x="480" y="528"/>
                  </a:moveTo>
                  <a:lnTo>
                    <a:pt x="67" y="115"/>
                  </a:lnTo>
                  <a:lnTo>
                    <a:pt x="0" y="0"/>
                  </a:lnTo>
                  <a:lnTo>
                    <a:pt x="67" y="115"/>
                  </a:lnTo>
                  <a:lnTo>
                    <a:pt x="480" y="529"/>
                  </a:lnTo>
                  <a:lnTo>
                    <a:pt x="562" y="563"/>
                  </a:lnTo>
                  <a:lnTo>
                    <a:pt x="480" y="529"/>
                  </a:lnTo>
                  <a:lnTo>
                    <a:pt x="480" y="528"/>
                  </a:lnTo>
                  <a:close/>
                </a:path>
              </a:pathLst>
            </a:custGeom>
            <a:blipFill dpi="0" rotWithShape="0">
              <a:blip r:embed="rId10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77" name="未知"/>
            <p:cNvSpPr>
              <a:spLocks/>
            </p:cNvSpPr>
            <p:nvPr/>
          </p:nvSpPr>
          <p:spPr bwMode="auto">
            <a:xfrm>
              <a:off x="1086" y="1071"/>
              <a:ext cx="101" cy="100"/>
            </a:xfrm>
            <a:custGeom>
              <a:avLst/>
              <a:gdLst>
                <a:gd name="T0" fmla="*/ 0 w 252"/>
                <a:gd name="T1" fmla="*/ 0 h 252"/>
                <a:gd name="T2" fmla="*/ 0 w 252"/>
                <a:gd name="T3" fmla="*/ 0 h 252"/>
                <a:gd name="T4" fmla="*/ 0 w 252"/>
                <a:gd name="T5" fmla="*/ 0 h 252"/>
                <a:gd name="T6" fmla="*/ 0 w 252"/>
                <a:gd name="T7" fmla="*/ 0 h 252"/>
                <a:gd name="T8" fmla="*/ 0 w 252"/>
                <a:gd name="T9" fmla="*/ 0 h 252"/>
                <a:gd name="T10" fmla="*/ 0 w 252"/>
                <a:gd name="T11" fmla="*/ 0 h 252"/>
                <a:gd name="T12" fmla="*/ 0 w 252"/>
                <a:gd name="T13" fmla="*/ 0 h 252"/>
                <a:gd name="T14" fmla="*/ 0 w 252"/>
                <a:gd name="T15" fmla="*/ 0 h 252"/>
                <a:gd name="T16" fmla="*/ 0 w 252"/>
                <a:gd name="T17" fmla="*/ 0 h 252"/>
                <a:gd name="T18" fmla="*/ 0 w 252"/>
                <a:gd name="T19" fmla="*/ 0 h 25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52" h="252">
                  <a:moveTo>
                    <a:pt x="143" y="124"/>
                  </a:moveTo>
                  <a:lnTo>
                    <a:pt x="233" y="96"/>
                  </a:lnTo>
                  <a:lnTo>
                    <a:pt x="252" y="252"/>
                  </a:lnTo>
                  <a:lnTo>
                    <a:pt x="233" y="96"/>
                  </a:lnTo>
                  <a:lnTo>
                    <a:pt x="158" y="21"/>
                  </a:lnTo>
                  <a:lnTo>
                    <a:pt x="20" y="151"/>
                  </a:lnTo>
                  <a:lnTo>
                    <a:pt x="0" y="0"/>
                  </a:lnTo>
                  <a:lnTo>
                    <a:pt x="20" y="151"/>
                  </a:lnTo>
                  <a:lnTo>
                    <a:pt x="47" y="170"/>
                  </a:lnTo>
                  <a:lnTo>
                    <a:pt x="143" y="124"/>
                  </a:lnTo>
                  <a:close/>
                </a:path>
              </a:pathLst>
            </a:custGeom>
            <a:blipFill dpi="0" rotWithShape="0">
              <a:blip r:embed="rId11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78" name="未知"/>
            <p:cNvSpPr>
              <a:spLocks/>
            </p:cNvSpPr>
            <p:nvPr/>
          </p:nvSpPr>
          <p:spPr bwMode="auto">
            <a:xfrm>
              <a:off x="1140" y="1047"/>
              <a:ext cx="70" cy="70"/>
            </a:xfrm>
            <a:custGeom>
              <a:avLst/>
              <a:gdLst>
                <a:gd name="T0" fmla="*/ 0 w 175"/>
                <a:gd name="T1" fmla="*/ 0 h 175"/>
                <a:gd name="T2" fmla="*/ 0 w 175"/>
                <a:gd name="T3" fmla="*/ 0 h 175"/>
                <a:gd name="T4" fmla="*/ 0 w 175"/>
                <a:gd name="T5" fmla="*/ 0 h 175"/>
                <a:gd name="T6" fmla="*/ 0 w 175"/>
                <a:gd name="T7" fmla="*/ 0 h 175"/>
                <a:gd name="T8" fmla="*/ 0 w 175"/>
                <a:gd name="T9" fmla="*/ 0 h 175"/>
                <a:gd name="T10" fmla="*/ 0 w 175"/>
                <a:gd name="T11" fmla="*/ 0 h 175"/>
                <a:gd name="T12" fmla="*/ 0 w 175"/>
                <a:gd name="T13" fmla="*/ 0 h 175"/>
                <a:gd name="T14" fmla="*/ 0 w 175"/>
                <a:gd name="T15" fmla="*/ 0 h 175"/>
                <a:gd name="T16" fmla="*/ 0 w 175"/>
                <a:gd name="T17" fmla="*/ 0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5">
                  <a:moveTo>
                    <a:pt x="110" y="142"/>
                  </a:moveTo>
                  <a:lnTo>
                    <a:pt x="175" y="175"/>
                  </a:lnTo>
                  <a:lnTo>
                    <a:pt x="110" y="142"/>
                  </a:lnTo>
                  <a:lnTo>
                    <a:pt x="48" y="55"/>
                  </a:lnTo>
                  <a:lnTo>
                    <a:pt x="22" y="80"/>
                  </a:lnTo>
                  <a:lnTo>
                    <a:pt x="0" y="0"/>
                  </a:lnTo>
                  <a:lnTo>
                    <a:pt x="22" y="80"/>
                  </a:lnTo>
                  <a:lnTo>
                    <a:pt x="97" y="155"/>
                  </a:lnTo>
                  <a:lnTo>
                    <a:pt x="110" y="142"/>
                  </a:lnTo>
                  <a:close/>
                </a:path>
              </a:pathLst>
            </a:custGeom>
            <a:blipFill dpi="0" rotWithShape="0">
              <a:blip r:embed="rId12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79" name="未知"/>
            <p:cNvSpPr>
              <a:spLocks/>
            </p:cNvSpPr>
            <p:nvPr/>
          </p:nvSpPr>
          <p:spPr bwMode="auto">
            <a:xfrm>
              <a:off x="1094" y="1069"/>
              <a:ext cx="90" cy="70"/>
            </a:xfrm>
            <a:custGeom>
              <a:avLst/>
              <a:gdLst>
                <a:gd name="T0" fmla="*/ 0 w 226"/>
                <a:gd name="T1" fmla="*/ 0 h 174"/>
                <a:gd name="T2" fmla="*/ 0 w 226"/>
                <a:gd name="T3" fmla="*/ 0 h 174"/>
                <a:gd name="T4" fmla="*/ 0 w 226"/>
                <a:gd name="T5" fmla="*/ 0 h 174"/>
                <a:gd name="T6" fmla="*/ 0 w 226"/>
                <a:gd name="T7" fmla="*/ 0 h 174"/>
                <a:gd name="T8" fmla="*/ 0 w 226"/>
                <a:gd name="T9" fmla="*/ 0 h 174"/>
                <a:gd name="T10" fmla="*/ 0 w 226"/>
                <a:gd name="T11" fmla="*/ 0 h 174"/>
                <a:gd name="T12" fmla="*/ 0 w 226"/>
                <a:gd name="T13" fmla="*/ 0 h 174"/>
                <a:gd name="T14" fmla="*/ 0 w 226"/>
                <a:gd name="T15" fmla="*/ 0 h 174"/>
                <a:gd name="T16" fmla="*/ 0 w 226"/>
                <a:gd name="T17" fmla="*/ 0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26" h="174">
                  <a:moveTo>
                    <a:pt x="226" y="87"/>
                  </a:moveTo>
                  <a:lnTo>
                    <a:pt x="175" y="142"/>
                  </a:lnTo>
                  <a:lnTo>
                    <a:pt x="170" y="141"/>
                  </a:lnTo>
                  <a:lnTo>
                    <a:pt x="165" y="140"/>
                  </a:lnTo>
                  <a:lnTo>
                    <a:pt x="123" y="128"/>
                  </a:lnTo>
                  <a:lnTo>
                    <a:pt x="27" y="174"/>
                  </a:lnTo>
                  <a:lnTo>
                    <a:pt x="0" y="155"/>
                  </a:lnTo>
                  <a:lnTo>
                    <a:pt x="164" y="0"/>
                  </a:lnTo>
                  <a:lnTo>
                    <a:pt x="226" y="87"/>
                  </a:lnTo>
                  <a:close/>
                </a:path>
              </a:pathLst>
            </a:custGeom>
            <a:noFill/>
            <a:ln w="635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80" name="未知"/>
            <p:cNvSpPr>
              <a:spLocks/>
            </p:cNvSpPr>
            <p:nvPr/>
          </p:nvSpPr>
          <p:spPr bwMode="auto">
            <a:xfrm>
              <a:off x="1038" y="1074"/>
              <a:ext cx="6" cy="7"/>
            </a:xfrm>
            <a:custGeom>
              <a:avLst/>
              <a:gdLst>
                <a:gd name="T0" fmla="*/ 0 w 15"/>
                <a:gd name="T1" fmla="*/ 0 h 17"/>
                <a:gd name="T2" fmla="*/ 0 w 15"/>
                <a:gd name="T3" fmla="*/ 0 h 17"/>
                <a:gd name="T4" fmla="*/ 0 w 15"/>
                <a:gd name="T5" fmla="*/ 0 h 17"/>
                <a:gd name="T6" fmla="*/ 0 w 15"/>
                <a:gd name="T7" fmla="*/ 0 h 17"/>
                <a:gd name="T8" fmla="*/ 0 w 15"/>
                <a:gd name="T9" fmla="*/ 0 h 17"/>
                <a:gd name="T10" fmla="*/ 0 w 15"/>
                <a:gd name="T11" fmla="*/ 0 h 1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5" h="17">
                  <a:moveTo>
                    <a:pt x="15" y="17"/>
                  </a:moveTo>
                  <a:lnTo>
                    <a:pt x="15" y="15"/>
                  </a:lnTo>
                  <a:lnTo>
                    <a:pt x="0" y="0"/>
                  </a:lnTo>
                  <a:lnTo>
                    <a:pt x="1" y="2"/>
                  </a:lnTo>
                  <a:lnTo>
                    <a:pt x="14" y="17"/>
                  </a:lnTo>
                  <a:lnTo>
                    <a:pt x="15" y="1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81" name="未知"/>
            <p:cNvSpPr>
              <a:spLocks/>
            </p:cNvSpPr>
            <p:nvPr/>
          </p:nvSpPr>
          <p:spPr bwMode="auto">
            <a:xfrm>
              <a:off x="1015" y="997"/>
              <a:ext cx="112" cy="112"/>
            </a:xfrm>
            <a:custGeom>
              <a:avLst/>
              <a:gdLst>
                <a:gd name="T0" fmla="*/ 0 w 279"/>
                <a:gd name="T1" fmla="*/ 0 h 279"/>
                <a:gd name="T2" fmla="*/ 0 w 279"/>
                <a:gd name="T3" fmla="*/ 0 h 279"/>
                <a:gd name="T4" fmla="*/ 0 w 279"/>
                <a:gd name="T5" fmla="*/ 0 h 279"/>
                <a:gd name="T6" fmla="*/ 0 w 279"/>
                <a:gd name="T7" fmla="*/ 0 h 279"/>
                <a:gd name="T8" fmla="*/ 0 w 279"/>
                <a:gd name="T9" fmla="*/ 0 h 279"/>
                <a:gd name="T10" fmla="*/ 0 w 279"/>
                <a:gd name="T11" fmla="*/ 0 h 279"/>
                <a:gd name="T12" fmla="*/ 0 w 279"/>
                <a:gd name="T13" fmla="*/ 0 h 279"/>
                <a:gd name="T14" fmla="*/ 0 w 279"/>
                <a:gd name="T15" fmla="*/ 0 h 279"/>
                <a:gd name="T16" fmla="*/ 0 w 279"/>
                <a:gd name="T17" fmla="*/ 0 h 279"/>
                <a:gd name="T18" fmla="*/ 0 w 279"/>
                <a:gd name="T19" fmla="*/ 0 h 279"/>
                <a:gd name="T20" fmla="*/ 0 w 279"/>
                <a:gd name="T21" fmla="*/ 0 h 279"/>
                <a:gd name="T22" fmla="*/ 0 w 279"/>
                <a:gd name="T23" fmla="*/ 0 h 279"/>
                <a:gd name="T24" fmla="*/ 0 w 279"/>
                <a:gd name="T25" fmla="*/ 0 h 279"/>
                <a:gd name="T26" fmla="*/ 0 w 279"/>
                <a:gd name="T27" fmla="*/ 0 h 279"/>
                <a:gd name="T28" fmla="*/ 0 w 279"/>
                <a:gd name="T29" fmla="*/ 0 h 279"/>
                <a:gd name="T30" fmla="*/ 0 w 279"/>
                <a:gd name="T31" fmla="*/ 0 h 279"/>
                <a:gd name="T32" fmla="*/ 0 w 279"/>
                <a:gd name="T33" fmla="*/ 0 h 279"/>
                <a:gd name="T34" fmla="*/ 0 w 279"/>
                <a:gd name="T35" fmla="*/ 0 h 279"/>
                <a:gd name="T36" fmla="*/ 0 w 279"/>
                <a:gd name="T37" fmla="*/ 0 h 279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279" h="279">
                  <a:moveTo>
                    <a:pt x="72" y="205"/>
                  </a:moveTo>
                  <a:lnTo>
                    <a:pt x="114" y="159"/>
                  </a:lnTo>
                  <a:lnTo>
                    <a:pt x="164" y="115"/>
                  </a:lnTo>
                  <a:lnTo>
                    <a:pt x="181" y="108"/>
                  </a:lnTo>
                  <a:lnTo>
                    <a:pt x="230" y="157"/>
                  </a:lnTo>
                  <a:lnTo>
                    <a:pt x="260" y="125"/>
                  </a:lnTo>
                  <a:lnTo>
                    <a:pt x="279" y="279"/>
                  </a:lnTo>
                  <a:lnTo>
                    <a:pt x="260" y="125"/>
                  </a:lnTo>
                  <a:lnTo>
                    <a:pt x="164" y="29"/>
                  </a:lnTo>
                  <a:lnTo>
                    <a:pt x="156" y="35"/>
                  </a:lnTo>
                  <a:lnTo>
                    <a:pt x="146" y="43"/>
                  </a:lnTo>
                  <a:lnTo>
                    <a:pt x="102" y="87"/>
                  </a:lnTo>
                  <a:lnTo>
                    <a:pt x="63" y="141"/>
                  </a:lnTo>
                  <a:lnTo>
                    <a:pt x="49" y="176"/>
                  </a:lnTo>
                  <a:lnTo>
                    <a:pt x="0" y="0"/>
                  </a:lnTo>
                  <a:lnTo>
                    <a:pt x="49" y="176"/>
                  </a:lnTo>
                  <a:lnTo>
                    <a:pt x="49" y="177"/>
                  </a:lnTo>
                  <a:lnTo>
                    <a:pt x="71" y="206"/>
                  </a:lnTo>
                  <a:lnTo>
                    <a:pt x="72" y="205"/>
                  </a:lnTo>
                  <a:close/>
                </a:path>
              </a:pathLst>
            </a:custGeom>
            <a:blipFill dpi="0" rotWithShape="0">
              <a:blip r:embed="rId13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82" name="未知"/>
            <p:cNvSpPr>
              <a:spLocks/>
            </p:cNvSpPr>
            <p:nvPr/>
          </p:nvSpPr>
          <p:spPr bwMode="auto">
            <a:xfrm>
              <a:off x="1069" y="974"/>
              <a:ext cx="81" cy="81"/>
            </a:xfrm>
            <a:custGeom>
              <a:avLst/>
              <a:gdLst>
                <a:gd name="T0" fmla="*/ 0 w 201"/>
                <a:gd name="T1" fmla="*/ 0 h 202"/>
                <a:gd name="T2" fmla="*/ 0 w 201"/>
                <a:gd name="T3" fmla="*/ 0 h 202"/>
                <a:gd name="T4" fmla="*/ 0 w 201"/>
                <a:gd name="T5" fmla="*/ 0 h 202"/>
                <a:gd name="T6" fmla="*/ 0 w 201"/>
                <a:gd name="T7" fmla="*/ 0 h 202"/>
                <a:gd name="T8" fmla="*/ 0 w 201"/>
                <a:gd name="T9" fmla="*/ 0 h 202"/>
                <a:gd name="T10" fmla="*/ 0 w 201"/>
                <a:gd name="T11" fmla="*/ 0 h 202"/>
                <a:gd name="T12" fmla="*/ 0 w 201"/>
                <a:gd name="T13" fmla="*/ 0 h 202"/>
                <a:gd name="T14" fmla="*/ 0 w 201"/>
                <a:gd name="T15" fmla="*/ 0 h 202"/>
                <a:gd name="T16" fmla="*/ 0 w 201"/>
                <a:gd name="T17" fmla="*/ 0 h 202"/>
                <a:gd name="T18" fmla="*/ 0 w 201"/>
                <a:gd name="T19" fmla="*/ 0 h 202"/>
                <a:gd name="T20" fmla="*/ 0 w 201"/>
                <a:gd name="T21" fmla="*/ 0 h 202"/>
                <a:gd name="T22" fmla="*/ 0 w 201"/>
                <a:gd name="T23" fmla="*/ 0 h 202"/>
                <a:gd name="T24" fmla="*/ 0 w 201"/>
                <a:gd name="T25" fmla="*/ 0 h 202"/>
                <a:gd name="T26" fmla="*/ 0 w 201"/>
                <a:gd name="T27" fmla="*/ 0 h 202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201" h="202">
                  <a:moveTo>
                    <a:pt x="147" y="160"/>
                  </a:moveTo>
                  <a:lnTo>
                    <a:pt x="201" y="202"/>
                  </a:lnTo>
                  <a:lnTo>
                    <a:pt x="147" y="160"/>
                  </a:lnTo>
                  <a:lnTo>
                    <a:pt x="122" y="105"/>
                  </a:lnTo>
                  <a:lnTo>
                    <a:pt x="68" y="69"/>
                  </a:lnTo>
                  <a:lnTo>
                    <a:pt x="59" y="71"/>
                  </a:lnTo>
                  <a:lnTo>
                    <a:pt x="50" y="74"/>
                  </a:lnTo>
                  <a:lnTo>
                    <a:pt x="40" y="80"/>
                  </a:lnTo>
                  <a:lnTo>
                    <a:pt x="30" y="86"/>
                  </a:lnTo>
                  <a:lnTo>
                    <a:pt x="29" y="87"/>
                  </a:lnTo>
                  <a:lnTo>
                    <a:pt x="0" y="0"/>
                  </a:lnTo>
                  <a:lnTo>
                    <a:pt x="29" y="87"/>
                  </a:lnTo>
                  <a:lnTo>
                    <a:pt x="125" y="183"/>
                  </a:lnTo>
                  <a:lnTo>
                    <a:pt x="147" y="160"/>
                  </a:lnTo>
                  <a:close/>
                </a:path>
              </a:pathLst>
            </a:custGeom>
            <a:blipFill dpi="0" rotWithShape="0">
              <a:blip r:embed="rId14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83" name="未知"/>
            <p:cNvSpPr>
              <a:spLocks/>
            </p:cNvSpPr>
            <p:nvPr/>
          </p:nvSpPr>
          <p:spPr bwMode="auto">
            <a:xfrm>
              <a:off x="1043" y="986"/>
              <a:ext cx="93" cy="79"/>
            </a:xfrm>
            <a:custGeom>
              <a:avLst/>
              <a:gdLst>
                <a:gd name="T0" fmla="*/ 0 w 233"/>
                <a:gd name="T1" fmla="*/ 0 h 197"/>
                <a:gd name="T2" fmla="*/ 0 w 233"/>
                <a:gd name="T3" fmla="*/ 0 h 197"/>
                <a:gd name="T4" fmla="*/ 0 w 233"/>
                <a:gd name="T5" fmla="*/ 0 h 197"/>
                <a:gd name="T6" fmla="*/ 0 w 233"/>
                <a:gd name="T7" fmla="*/ 0 h 197"/>
                <a:gd name="T8" fmla="*/ 0 w 233"/>
                <a:gd name="T9" fmla="*/ 0 h 197"/>
                <a:gd name="T10" fmla="*/ 0 w 233"/>
                <a:gd name="T11" fmla="*/ 0 h 197"/>
                <a:gd name="T12" fmla="*/ 0 w 233"/>
                <a:gd name="T13" fmla="*/ 0 h 197"/>
                <a:gd name="T14" fmla="*/ 0 w 233"/>
                <a:gd name="T15" fmla="*/ 0 h 197"/>
                <a:gd name="T16" fmla="*/ 0 w 233"/>
                <a:gd name="T17" fmla="*/ 0 h 197"/>
                <a:gd name="T18" fmla="*/ 0 w 233"/>
                <a:gd name="T19" fmla="*/ 0 h 197"/>
                <a:gd name="T20" fmla="*/ 0 w 233"/>
                <a:gd name="T21" fmla="*/ 0 h 197"/>
                <a:gd name="T22" fmla="*/ 0 w 233"/>
                <a:gd name="T23" fmla="*/ 0 h 197"/>
                <a:gd name="T24" fmla="*/ 0 w 233"/>
                <a:gd name="T25" fmla="*/ 0 h 197"/>
                <a:gd name="T26" fmla="*/ 0 w 233"/>
                <a:gd name="T27" fmla="*/ 0 h 197"/>
                <a:gd name="T28" fmla="*/ 0 w 233"/>
                <a:gd name="T29" fmla="*/ 0 h 197"/>
                <a:gd name="T30" fmla="*/ 0 w 233"/>
                <a:gd name="T31" fmla="*/ 0 h 197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233" h="197">
                  <a:moveTo>
                    <a:pt x="21" y="197"/>
                  </a:moveTo>
                  <a:lnTo>
                    <a:pt x="0" y="165"/>
                  </a:lnTo>
                  <a:lnTo>
                    <a:pt x="0" y="164"/>
                  </a:lnTo>
                  <a:lnTo>
                    <a:pt x="31" y="104"/>
                  </a:lnTo>
                  <a:lnTo>
                    <a:pt x="70" y="58"/>
                  </a:lnTo>
                  <a:lnTo>
                    <a:pt x="116" y="17"/>
                  </a:lnTo>
                  <a:lnTo>
                    <a:pt x="154" y="0"/>
                  </a:lnTo>
                  <a:lnTo>
                    <a:pt x="162" y="0"/>
                  </a:lnTo>
                  <a:lnTo>
                    <a:pt x="213" y="44"/>
                  </a:lnTo>
                  <a:lnTo>
                    <a:pt x="233" y="91"/>
                  </a:lnTo>
                  <a:lnTo>
                    <a:pt x="181" y="146"/>
                  </a:lnTo>
                  <a:lnTo>
                    <a:pt x="132" y="97"/>
                  </a:lnTo>
                  <a:lnTo>
                    <a:pt x="127" y="98"/>
                  </a:lnTo>
                  <a:lnTo>
                    <a:pt x="72" y="141"/>
                  </a:lnTo>
                  <a:lnTo>
                    <a:pt x="30" y="187"/>
                  </a:lnTo>
                  <a:lnTo>
                    <a:pt x="21" y="197"/>
                  </a:lnTo>
                  <a:close/>
                </a:path>
              </a:pathLst>
            </a:custGeom>
            <a:noFill/>
            <a:ln w="635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84" name="未知"/>
            <p:cNvSpPr>
              <a:spLocks/>
            </p:cNvSpPr>
            <p:nvPr/>
          </p:nvSpPr>
          <p:spPr bwMode="auto">
            <a:xfrm>
              <a:off x="1128" y="1080"/>
              <a:ext cx="69" cy="69"/>
            </a:xfrm>
            <a:custGeom>
              <a:avLst/>
              <a:gdLst>
                <a:gd name="T0" fmla="*/ 0 w 174"/>
                <a:gd name="T1" fmla="*/ 0 h 174"/>
                <a:gd name="T2" fmla="*/ 0 w 174"/>
                <a:gd name="T3" fmla="*/ 0 h 174"/>
                <a:gd name="T4" fmla="*/ 0 w 174"/>
                <a:gd name="T5" fmla="*/ 0 h 174"/>
                <a:gd name="T6" fmla="*/ 0 w 174"/>
                <a:gd name="T7" fmla="*/ 0 h 174"/>
                <a:gd name="T8" fmla="*/ 0 w 174"/>
                <a:gd name="T9" fmla="*/ 0 h 174"/>
                <a:gd name="T10" fmla="*/ 0 w 174"/>
                <a:gd name="T11" fmla="*/ 0 h 174"/>
                <a:gd name="T12" fmla="*/ 0 w 174"/>
                <a:gd name="T13" fmla="*/ 0 h 174"/>
                <a:gd name="T14" fmla="*/ 0 w 174"/>
                <a:gd name="T15" fmla="*/ 0 h 174"/>
                <a:gd name="T16" fmla="*/ 0 w 174"/>
                <a:gd name="T17" fmla="*/ 0 h 174"/>
                <a:gd name="T18" fmla="*/ 0 w 174"/>
                <a:gd name="T19" fmla="*/ 0 h 174"/>
                <a:gd name="T20" fmla="*/ 0 w 174"/>
                <a:gd name="T21" fmla="*/ 0 h 174"/>
                <a:gd name="T22" fmla="*/ 0 w 174"/>
                <a:gd name="T23" fmla="*/ 0 h 174"/>
                <a:gd name="T24" fmla="*/ 0 w 174"/>
                <a:gd name="T25" fmla="*/ 0 h 174"/>
                <a:gd name="T26" fmla="*/ 0 w 174"/>
                <a:gd name="T27" fmla="*/ 0 h 174"/>
                <a:gd name="T28" fmla="*/ 0 w 174"/>
                <a:gd name="T29" fmla="*/ 0 h 174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74" h="174">
                  <a:moveTo>
                    <a:pt x="74" y="127"/>
                  </a:moveTo>
                  <a:lnTo>
                    <a:pt x="135" y="75"/>
                  </a:lnTo>
                  <a:lnTo>
                    <a:pt x="143" y="57"/>
                  </a:lnTo>
                  <a:lnTo>
                    <a:pt x="174" y="174"/>
                  </a:lnTo>
                  <a:lnTo>
                    <a:pt x="143" y="57"/>
                  </a:lnTo>
                  <a:lnTo>
                    <a:pt x="143" y="55"/>
                  </a:lnTo>
                  <a:lnTo>
                    <a:pt x="117" y="31"/>
                  </a:lnTo>
                  <a:lnTo>
                    <a:pt x="115" y="31"/>
                  </a:lnTo>
                  <a:lnTo>
                    <a:pt x="54" y="83"/>
                  </a:lnTo>
                  <a:lnTo>
                    <a:pt x="46" y="101"/>
                  </a:lnTo>
                  <a:lnTo>
                    <a:pt x="0" y="0"/>
                  </a:lnTo>
                  <a:lnTo>
                    <a:pt x="46" y="101"/>
                  </a:lnTo>
                  <a:lnTo>
                    <a:pt x="47" y="103"/>
                  </a:lnTo>
                  <a:lnTo>
                    <a:pt x="72" y="127"/>
                  </a:lnTo>
                  <a:lnTo>
                    <a:pt x="74" y="127"/>
                  </a:lnTo>
                  <a:close/>
                </a:path>
              </a:pathLst>
            </a:custGeom>
            <a:blipFill dpi="0" rotWithShape="0">
              <a:blip r:embed="rId15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85" name="未知"/>
            <p:cNvSpPr>
              <a:spLocks/>
            </p:cNvSpPr>
            <p:nvPr/>
          </p:nvSpPr>
          <p:spPr bwMode="auto">
            <a:xfrm>
              <a:off x="1325" y="1271"/>
              <a:ext cx="17" cy="16"/>
            </a:xfrm>
            <a:custGeom>
              <a:avLst/>
              <a:gdLst>
                <a:gd name="T0" fmla="*/ 0 w 42"/>
                <a:gd name="T1" fmla="*/ 0 h 42"/>
                <a:gd name="T2" fmla="*/ 0 w 42"/>
                <a:gd name="T3" fmla="*/ 0 h 42"/>
                <a:gd name="T4" fmla="*/ 0 w 42"/>
                <a:gd name="T5" fmla="*/ 0 h 42"/>
                <a:gd name="T6" fmla="*/ 0 w 42"/>
                <a:gd name="T7" fmla="*/ 0 h 42"/>
                <a:gd name="T8" fmla="*/ 0 w 42"/>
                <a:gd name="T9" fmla="*/ 0 h 42"/>
                <a:gd name="T10" fmla="*/ 0 w 42"/>
                <a:gd name="T11" fmla="*/ 0 h 42"/>
                <a:gd name="T12" fmla="*/ 0 w 42"/>
                <a:gd name="T13" fmla="*/ 0 h 42"/>
                <a:gd name="T14" fmla="*/ 0 w 42"/>
                <a:gd name="T15" fmla="*/ 0 h 42"/>
                <a:gd name="T16" fmla="*/ 0 w 42"/>
                <a:gd name="T17" fmla="*/ 0 h 4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42" h="42">
                  <a:moveTo>
                    <a:pt x="23" y="0"/>
                  </a:moveTo>
                  <a:lnTo>
                    <a:pt x="42" y="21"/>
                  </a:lnTo>
                  <a:lnTo>
                    <a:pt x="42" y="23"/>
                  </a:lnTo>
                  <a:lnTo>
                    <a:pt x="20" y="42"/>
                  </a:lnTo>
                  <a:lnTo>
                    <a:pt x="19" y="42"/>
                  </a:lnTo>
                  <a:lnTo>
                    <a:pt x="0" y="20"/>
                  </a:lnTo>
                  <a:lnTo>
                    <a:pt x="0" y="19"/>
                  </a:lnTo>
                  <a:lnTo>
                    <a:pt x="21" y="0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86" name="未知"/>
            <p:cNvSpPr>
              <a:spLocks/>
            </p:cNvSpPr>
            <p:nvPr/>
          </p:nvSpPr>
          <p:spPr bwMode="auto">
            <a:xfrm>
              <a:off x="1325" y="1271"/>
              <a:ext cx="17" cy="16"/>
            </a:xfrm>
            <a:custGeom>
              <a:avLst/>
              <a:gdLst>
                <a:gd name="T0" fmla="*/ 0 w 42"/>
                <a:gd name="T1" fmla="*/ 0 h 42"/>
                <a:gd name="T2" fmla="*/ 0 w 42"/>
                <a:gd name="T3" fmla="*/ 0 h 42"/>
                <a:gd name="T4" fmla="*/ 0 w 42"/>
                <a:gd name="T5" fmla="*/ 0 h 42"/>
                <a:gd name="T6" fmla="*/ 0 w 42"/>
                <a:gd name="T7" fmla="*/ 0 h 42"/>
                <a:gd name="T8" fmla="*/ 0 w 42"/>
                <a:gd name="T9" fmla="*/ 0 h 42"/>
                <a:gd name="T10" fmla="*/ 0 w 42"/>
                <a:gd name="T11" fmla="*/ 0 h 42"/>
                <a:gd name="T12" fmla="*/ 0 w 42"/>
                <a:gd name="T13" fmla="*/ 0 h 42"/>
                <a:gd name="T14" fmla="*/ 0 w 42"/>
                <a:gd name="T15" fmla="*/ 0 h 42"/>
                <a:gd name="T16" fmla="*/ 0 w 42"/>
                <a:gd name="T17" fmla="*/ 0 h 42"/>
                <a:gd name="T18" fmla="*/ 0 w 42"/>
                <a:gd name="T19" fmla="*/ 0 h 4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2" h="42">
                  <a:moveTo>
                    <a:pt x="35" y="36"/>
                  </a:moveTo>
                  <a:lnTo>
                    <a:pt x="20" y="42"/>
                  </a:lnTo>
                  <a:lnTo>
                    <a:pt x="19" y="42"/>
                  </a:lnTo>
                  <a:lnTo>
                    <a:pt x="0" y="20"/>
                  </a:lnTo>
                  <a:lnTo>
                    <a:pt x="0" y="19"/>
                  </a:lnTo>
                  <a:lnTo>
                    <a:pt x="21" y="0"/>
                  </a:lnTo>
                  <a:lnTo>
                    <a:pt x="23" y="0"/>
                  </a:lnTo>
                  <a:lnTo>
                    <a:pt x="42" y="21"/>
                  </a:lnTo>
                  <a:lnTo>
                    <a:pt x="42" y="23"/>
                  </a:lnTo>
                  <a:lnTo>
                    <a:pt x="35" y="36"/>
                  </a:lnTo>
                  <a:close/>
                </a:path>
              </a:pathLst>
            </a:custGeom>
            <a:noFill/>
            <a:ln w="6350" cmpd="sng">
              <a:solidFill>
                <a:srgbClr val="252525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87" name="未知"/>
            <p:cNvSpPr>
              <a:spLocks/>
            </p:cNvSpPr>
            <p:nvPr/>
          </p:nvSpPr>
          <p:spPr bwMode="auto">
            <a:xfrm>
              <a:off x="655" y="1531"/>
              <a:ext cx="20" cy="21"/>
            </a:xfrm>
            <a:custGeom>
              <a:avLst/>
              <a:gdLst>
                <a:gd name="T0" fmla="*/ 0 w 52"/>
                <a:gd name="T1" fmla="*/ 0 h 52"/>
                <a:gd name="T2" fmla="*/ 0 w 52"/>
                <a:gd name="T3" fmla="*/ 0 h 52"/>
                <a:gd name="T4" fmla="*/ 0 w 52"/>
                <a:gd name="T5" fmla="*/ 0 h 52"/>
                <a:gd name="T6" fmla="*/ 0 w 52"/>
                <a:gd name="T7" fmla="*/ 0 h 52"/>
                <a:gd name="T8" fmla="*/ 0 w 52"/>
                <a:gd name="T9" fmla="*/ 0 h 5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2" h="52">
                  <a:moveTo>
                    <a:pt x="52" y="43"/>
                  </a:moveTo>
                  <a:lnTo>
                    <a:pt x="43" y="52"/>
                  </a:lnTo>
                  <a:lnTo>
                    <a:pt x="0" y="9"/>
                  </a:lnTo>
                  <a:lnTo>
                    <a:pt x="9" y="0"/>
                  </a:lnTo>
                  <a:lnTo>
                    <a:pt x="52" y="43"/>
                  </a:lnTo>
                  <a:close/>
                </a:path>
              </a:pathLst>
            </a:custGeom>
            <a:solidFill>
              <a:srgbClr val="E86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88" name="未知"/>
            <p:cNvSpPr>
              <a:spLocks/>
            </p:cNvSpPr>
            <p:nvPr/>
          </p:nvSpPr>
          <p:spPr bwMode="auto">
            <a:xfrm>
              <a:off x="655" y="1531"/>
              <a:ext cx="20" cy="21"/>
            </a:xfrm>
            <a:custGeom>
              <a:avLst/>
              <a:gdLst>
                <a:gd name="T0" fmla="*/ 0 w 52"/>
                <a:gd name="T1" fmla="*/ 0 h 52"/>
                <a:gd name="T2" fmla="*/ 0 w 52"/>
                <a:gd name="T3" fmla="*/ 0 h 52"/>
                <a:gd name="T4" fmla="*/ 0 w 52"/>
                <a:gd name="T5" fmla="*/ 0 h 52"/>
                <a:gd name="T6" fmla="*/ 0 w 52"/>
                <a:gd name="T7" fmla="*/ 0 h 52"/>
                <a:gd name="T8" fmla="*/ 0 w 52"/>
                <a:gd name="T9" fmla="*/ 0 h 5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2" h="52">
                  <a:moveTo>
                    <a:pt x="0" y="9"/>
                  </a:moveTo>
                  <a:lnTo>
                    <a:pt x="43" y="52"/>
                  </a:lnTo>
                  <a:lnTo>
                    <a:pt x="52" y="43"/>
                  </a:lnTo>
                  <a:lnTo>
                    <a:pt x="9" y="0"/>
                  </a:lnTo>
                  <a:lnTo>
                    <a:pt x="0" y="9"/>
                  </a:lnTo>
                  <a:close/>
                </a:path>
              </a:pathLst>
            </a:custGeom>
            <a:noFill/>
            <a:ln w="635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89" name="Rectangle 399"/>
            <p:cNvSpPr>
              <a:spLocks noChangeArrowheads="1"/>
            </p:cNvSpPr>
            <p:nvPr/>
          </p:nvSpPr>
          <p:spPr bwMode="auto">
            <a:xfrm>
              <a:off x="660" y="1522"/>
              <a:ext cx="24" cy="6"/>
            </a:xfrm>
            <a:prstGeom prst="rect">
              <a:avLst/>
            </a:prstGeom>
            <a:solidFill>
              <a:srgbClr val="E86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1pPr>
              <a:lvl2pPr marL="742950" indent="-28575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2pPr>
              <a:lvl3pPr marL="11430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3pPr>
              <a:lvl4pPr marL="16002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4pPr>
              <a:lvl5pPr marL="20574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890" name="Rectangle 400"/>
            <p:cNvSpPr>
              <a:spLocks/>
            </p:cNvSpPr>
            <p:nvPr/>
          </p:nvSpPr>
          <p:spPr bwMode="auto">
            <a:xfrm>
              <a:off x="660" y="1522"/>
              <a:ext cx="24" cy="6"/>
            </a:xfrm>
            <a:prstGeom prst="rect">
              <a:avLst/>
            </a:prstGeom>
            <a:noFill/>
            <a:ln w="63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1pPr>
              <a:lvl2pPr marL="742950" indent="-28575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2pPr>
              <a:lvl3pPr marL="11430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3pPr>
              <a:lvl4pPr marL="16002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4pPr>
              <a:lvl5pPr marL="20574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891" name="未知"/>
            <p:cNvSpPr>
              <a:spLocks/>
            </p:cNvSpPr>
            <p:nvPr/>
          </p:nvSpPr>
          <p:spPr bwMode="auto">
            <a:xfrm>
              <a:off x="655" y="1497"/>
              <a:ext cx="20" cy="21"/>
            </a:xfrm>
            <a:custGeom>
              <a:avLst/>
              <a:gdLst>
                <a:gd name="T0" fmla="*/ 0 w 52"/>
                <a:gd name="T1" fmla="*/ 0 h 52"/>
                <a:gd name="T2" fmla="*/ 0 w 52"/>
                <a:gd name="T3" fmla="*/ 0 h 52"/>
                <a:gd name="T4" fmla="*/ 0 w 52"/>
                <a:gd name="T5" fmla="*/ 0 h 52"/>
                <a:gd name="T6" fmla="*/ 0 w 52"/>
                <a:gd name="T7" fmla="*/ 0 h 52"/>
                <a:gd name="T8" fmla="*/ 0 w 52"/>
                <a:gd name="T9" fmla="*/ 0 h 5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2" h="52">
                  <a:moveTo>
                    <a:pt x="52" y="9"/>
                  </a:moveTo>
                  <a:lnTo>
                    <a:pt x="9" y="52"/>
                  </a:lnTo>
                  <a:lnTo>
                    <a:pt x="0" y="43"/>
                  </a:lnTo>
                  <a:lnTo>
                    <a:pt x="43" y="0"/>
                  </a:lnTo>
                  <a:lnTo>
                    <a:pt x="52" y="9"/>
                  </a:lnTo>
                  <a:close/>
                </a:path>
              </a:pathLst>
            </a:custGeom>
            <a:solidFill>
              <a:srgbClr val="E86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92" name="未知"/>
            <p:cNvSpPr>
              <a:spLocks/>
            </p:cNvSpPr>
            <p:nvPr/>
          </p:nvSpPr>
          <p:spPr bwMode="auto">
            <a:xfrm>
              <a:off x="655" y="1497"/>
              <a:ext cx="20" cy="21"/>
            </a:xfrm>
            <a:custGeom>
              <a:avLst/>
              <a:gdLst>
                <a:gd name="T0" fmla="*/ 0 w 52"/>
                <a:gd name="T1" fmla="*/ 0 h 52"/>
                <a:gd name="T2" fmla="*/ 0 w 52"/>
                <a:gd name="T3" fmla="*/ 0 h 52"/>
                <a:gd name="T4" fmla="*/ 0 w 52"/>
                <a:gd name="T5" fmla="*/ 0 h 52"/>
                <a:gd name="T6" fmla="*/ 0 w 52"/>
                <a:gd name="T7" fmla="*/ 0 h 52"/>
                <a:gd name="T8" fmla="*/ 0 w 52"/>
                <a:gd name="T9" fmla="*/ 0 h 5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2" h="52">
                  <a:moveTo>
                    <a:pt x="9" y="52"/>
                  </a:moveTo>
                  <a:lnTo>
                    <a:pt x="52" y="9"/>
                  </a:lnTo>
                  <a:lnTo>
                    <a:pt x="43" y="0"/>
                  </a:lnTo>
                  <a:lnTo>
                    <a:pt x="0" y="43"/>
                  </a:lnTo>
                  <a:lnTo>
                    <a:pt x="9" y="52"/>
                  </a:lnTo>
                  <a:close/>
                </a:path>
              </a:pathLst>
            </a:custGeom>
            <a:noFill/>
            <a:ln w="635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93" name="Rectangle 403"/>
            <p:cNvSpPr>
              <a:spLocks noChangeArrowheads="1"/>
            </p:cNvSpPr>
            <p:nvPr/>
          </p:nvSpPr>
          <p:spPr bwMode="auto">
            <a:xfrm>
              <a:off x="645" y="1489"/>
              <a:ext cx="6" cy="24"/>
            </a:xfrm>
            <a:prstGeom prst="rect">
              <a:avLst/>
            </a:prstGeom>
            <a:solidFill>
              <a:srgbClr val="E86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1pPr>
              <a:lvl2pPr marL="742950" indent="-28575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2pPr>
              <a:lvl3pPr marL="11430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3pPr>
              <a:lvl4pPr marL="16002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4pPr>
              <a:lvl5pPr marL="20574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894" name="Rectangle 404"/>
            <p:cNvSpPr>
              <a:spLocks/>
            </p:cNvSpPr>
            <p:nvPr/>
          </p:nvSpPr>
          <p:spPr bwMode="auto">
            <a:xfrm>
              <a:off x="645" y="1489"/>
              <a:ext cx="6" cy="24"/>
            </a:xfrm>
            <a:prstGeom prst="rect">
              <a:avLst/>
            </a:prstGeom>
            <a:noFill/>
            <a:ln w="63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1pPr>
              <a:lvl2pPr marL="742950" indent="-28575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2pPr>
              <a:lvl3pPr marL="11430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3pPr>
              <a:lvl4pPr marL="16002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4pPr>
              <a:lvl5pPr marL="20574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895" name="未知"/>
            <p:cNvSpPr>
              <a:spLocks/>
            </p:cNvSpPr>
            <p:nvPr/>
          </p:nvSpPr>
          <p:spPr bwMode="auto">
            <a:xfrm>
              <a:off x="612" y="1522"/>
              <a:ext cx="24" cy="5"/>
            </a:xfrm>
            <a:custGeom>
              <a:avLst/>
              <a:gdLst>
                <a:gd name="T0" fmla="*/ 0 w 60"/>
                <a:gd name="T1" fmla="*/ 0 h 13"/>
                <a:gd name="T2" fmla="*/ 0 w 60"/>
                <a:gd name="T3" fmla="*/ 0 h 13"/>
                <a:gd name="T4" fmla="*/ 0 w 60"/>
                <a:gd name="T5" fmla="*/ 0 h 13"/>
                <a:gd name="T6" fmla="*/ 0 w 60"/>
                <a:gd name="T7" fmla="*/ 0 h 13"/>
                <a:gd name="T8" fmla="*/ 0 w 60"/>
                <a:gd name="T9" fmla="*/ 0 h 1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0" h="13">
                  <a:moveTo>
                    <a:pt x="60" y="13"/>
                  </a:moveTo>
                  <a:lnTo>
                    <a:pt x="0" y="13"/>
                  </a:lnTo>
                  <a:lnTo>
                    <a:pt x="0" y="0"/>
                  </a:lnTo>
                  <a:lnTo>
                    <a:pt x="60" y="0"/>
                  </a:lnTo>
                  <a:lnTo>
                    <a:pt x="60" y="13"/>
                  </a:lnTo>
                  <a:close/>
                </a:path>
              </a:pathLst>
            </a:custGeom>
            <a:solidFill>
              <a:srgbClr val="E86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96" name="未知"/>
            <p:cNvSpPr>
              <a:spLocks/>
            </p:cNvSpPr>
            <p:nvPr/>
          </p:nvSpPr>
          <p:spPr bwMode="auto">
            <a:xfrm>
              <a:off x="612" y="1522"/>
              <a:ext cx="24" cy="5"/>
            </a:xfrm>
            <a:custGeom>
              <a:avLst/>
              <a:gdLst>
                <a:gd name="T0" fmla="*/ 0 w 60"/>
                <a:gd name="T1" fmla="*/ 0 h 13"/>
                <a:gd name="T2" fmla="*/ 0 w 60"/>
                <a:gd name="T3" fmla="*/ 0 h 13"/>
                <a:gd name="T4" fmla="*/ 0 w 60"/>
                <a:gd name="T5" fmla="*/ 0 h 13"/>
                <a:gd name="T6" fmla="*/ 0 w 60"/>
                <a:gd name="T7" fmla="*/ 0 h 13"/>
                <a:gd name="T8" fmla="*/ 0 w 60"/>
                <a:gd name="T9" fmla="*/ 0 h 1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0" h="13">
                  <a:moveTo>
                    <a:pt x="60" y="0"/>
                  </a:moveTo>
                  <a:lnTo>
                    <a:pt x="0" y="0"/>
                  </a:lnTo>
                  <a:lnTo>
                    <a:pt x="0" y="13"/>
                  </a:lnTo>
                  <a:lnTo>
                    <a:pt x="60" y="13"/>
                  </a:lnTo>
                  <a:lnTo>
                    <a:pt x="60" y="0"/>
                  </a:lnTo>
                  <a:close/>
                </a:path>
              </a:pathLst>
            </a:custGeom>
            <a:noFill/>
            <a:ln w="635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97" name="未知"/>
            <p:cNvSpPr>
              <a:spLocks/>
            </p:cNvSpPr>
            <p:nvPr/>
          </p:nvSpPr>
          <p:spPr bwMode="auto">
            <a:xfrm>
              <a:off x="621" y="1531"/>
              <a:ext cx="20" cy="21"/>
            </a:xfrm>
            <a:custGeom>
              <a:avLst/>
              <a:gdLst>
                <a:gd name="T0" fmla="*/ 0 w 52"/>
                <a:gd name="T1" fmla="*/ 0 h 52"/>
                <a:gd name="T2" fmla="*/ 0 w 52"/>
                <a:gd name="T3" fmla="*/ 0 h 52"/>
                <a:gd name="T4" fmla="*/ 0 w 52"/>
                <a:gd name="T5" fmla="*/ 0 h 52"/>
                <a:gd name="T6" fmla="*/ 0 w 52"/>
                <a:gd name="T7" fmla="*/ 0 h 52"/>
                <a:gd name="T8" fmla="*/ 0 w 52"/>
                <a:gd name="T9" fmla="*/ 0 h 5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2" h="52">
                  <a:moveTo>
                    <a:pt x="52" y="9"/>
                  </a:moveTo>
                  <a:lnTo>
                    <a:pt x="9" y="52"/>
                  </a:lnTo>
                  <a:lnTo>
                    <a:pt x="0" y="43"/>
                  </a:lnTo>
                  <a:lnTo>
                    <a:pt x="43" y="0"/>
                  </a:lnTo>
                  <a:lnTo>
                    <a:pt x="52" y="9"/>
                  </a:lnTo>
                  <a:close/>
                </a:path>
              </a:pathLst>
            </a:custGeom>
            <a:solidFill>
              <a:srgbClr val="E86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98" name="未知"/>
            <p:cNvSpPr>
              <a:spLocks/>
            </p:cNvSpPr>
            <p:nvPr/>
          </p:nvSpPr>
          <p:spPr bwMode="auto">
            <a:xfrm>
              <a:off x="621" y="1531"/>
              <a:ext cx="20" cy="21"/>
            </a:xfrm>
            <a:custGeom>
              <a:avLst/>
              <a:gdLst>
                <a:gd name="T0" fmla="*/ 0 w 52"/>
                <a:gd name="T1" fmla="*/ 0 h 52"/>
                <a:gd name="T2" fmla="*/ 0 w 52"/>
                <a:gd name="T3" fmla="*/ 0 h 52"/>
                <a:gd name="T4" fmla="*/ 0 w 52"/>
                <a:gd name="T5" fmla="*/ 0 h 52"/>
                <a:gd name="T6" fmla="*/ 0 w 52"/>
                <a:gd name="T7" fmla="*/ 0 h 52"/>
                <a:gd name="T8" fmla="*/ 0 w 52"/>
                <a:gd name="T9" fmla="*/ 0 h 5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2" h="52">
                  <a:moveTo>
                    <a:pt x="43" y="0"/>
                  </a:moveTo>
                  <a:lnTo>
                    <a:pt x="0" y="43"/>
                  </a:lnTo>
                  <a:lnTo>
                    <a:pt x="9" y="52"/>
                  </a:lnTo>
                  <a:lnTo>
                    <a:pt x="52" y="9"/>
                  </a:lnTo>
                  <a:lnTo>
                    <a:pt x="43" y="0"/>
                  </a:lnTo>
                  <a:close/>
                </a:path>
              </a:pathLst>
            </a:custGeom>
            <a:noFill/>
            <a:ln w="635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99" name="Rectangle 409"/>
            <p:cNvSpPr>
              <a:spLocks noChangeArrowheads="1"/>
            </p:cNvSpPr>
            <p:nvPr/>
          </p:nvSpPr>
          <p:spPr bwMode="auto">
            <a:xfrm>
              <a:off x="645" y="1536"/>
              <a:ext cx="6" cy="25"/>
            </a:xfrm>
            <a:prstGeom prst="rect">
              <a:avLst/>
            </a:prstGeom>
            <a:solidFill>
              <a:srgbClr val="E86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1pPr>
              <a:lvl2pPr marL="742950" indent="-28575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2pPr>
              <a:lvl3pPr marL="11430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3pPr>
              <a:lvl4pPr marL="16002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4pPr>
              <a:lvl5pPr marL="20574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900" name="Rectangle 410"/>
            <p:cNvSpPr>
              <a:spLocks/>
            </p:cNvSpPr>
            <p:nvPr/>
          </p:nvSpPr>
          <p:spPr bwMode="auto">
            <a:xfrm>
              <a:off x="645" y="1536"/>
              <a:ext cx="6" cy="25"/>
            </a:xfrm>
            <a:prstGeom prst="rect">
              <a:avLst/>
            </a:prstGeom>
            <a:noFill/>
            <a:ln w="63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1pPr>
              <a:lvl2pPr marL="742950" indent="-28575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2pPr>
              <a:lvl3pPr marL="11430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3pPr>
              <a:lvl4pPr marL="16002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4pPr>
              <a:lvl5pPr marL="20574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901" name="未知"/>
            <p:cNvSpPr>
              <a:spLocks/>
            </p:cNvSpPr>
            <p:nvPr/>
          </p:nvSpPr>
          <p:spPr bwMode="auto">
            <a:xfrm>
              <a:off x="621" y="1497"/>
              <a:ext cx="20" cy="21"/>
            </a:xfrm>
            <a:custGeom>
              <a:avLst/>
              <a:gdLst>
                <a:gd name="T0" fmla="*/ 0 w 51"/>
                <a:gd name="T1" fmla="*/ 0 h 51"/>
                <a:gd name="T2" fmla="*/ 0 w 51"/>
                <a:gd name="T3" fmla="*/ 0 h 51"/>
                <a:gd name="T4" fmla="*/ 0 w 51"/>
                <a:gd name="T5" fmla="*/ 0 h 51"/>
                <a:gd name="T6" fmla="*/ 0 w 51"/>
                <a:gd name="T7" fmla="*/ 0 h 51"/>
                <a:gd name="T8" fmla="*/ 0 w 51"/>
                <a:gd name="T9" fmla="*/ 0 h 5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1" h="51">
                  <a:moveTo>
                    <a:pt x="51" y="42"/>
                  </a:moveTo>
                  <a:lnTo>
                    <a:pt x="42" y="51"/>
                  </a:lnTo>
                  <a:lnTo>
                    <a:pt x="0" y="9"/>
                  </a:lnTo>
                  <a:lnTo>
                    <a:pt x="9" y="0"/>
                  </a:lnTo>
                  <a:lnTo>
                    <a:pt x="51" y="42"/>
                  </a:lnTo>
                  <a:close/>
                </a:path>
              </a:pathLst>
            </a:custGeom>
            <a:solidFill>
              <a:srgbClr val="E86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02" name="未知"/>
            <p:cNvSpPr>
              <a:spLocks/>
            </p:cNvSpPr>
            <p:nvPr/>
          </p:nvSpPr>
          <p:spPr bwMode="auto">
            <a:xfrm>
              <a:off x="621" y="1497"/>
              <a:ext cx="20" cy="21"/>
            </a:xfrm>
            <a:custGeom>
              <a:avLst/>
              <a:gdLst>
                <a:gd name="T0" fmla="*/ 0 w 51"/>
                <a:gd name="T1" fmla="*/ 0 h 51"/>
                <a:gd name="T2" fmla="*/ 0 w 51"/>
                <a:gd name="T3" fmla="*/ 0 h 51"/>
                <a:gd name="T4" fmla="*/ 0 w 51"/>
                <a:gd name="T5" fmla="*/ 0 h 51"/>
                <a:gd name="T6" fmla="*/ 0 w 51"/>
                <a:gd name="T7" fmla="*/ 0 h 51"/>
                <a:gd name="T8" fmla="*/ 0 w 51"/>
                <a:gd name="T9" fmla="*/ 0 h 5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1" h="51">
                  <a:moveTo>
                    <a:pt x="51" y="42"/>
                  </a:moveTo>
                  <a:lnTo>
                    <a:pt x="9" y="0"/>
                  </a:lnTo>
                  <a:lnTo>
                    <a:pt x="0" y="9"/>
                  </a:lnTo>
                  <a:lnTo>
                    <a:pt x="42" y="51"/>
                  </a:lnTo>
                  <a:lnTo>
                    <a:pt x="51" y="42"/>
                  </a:lnTo>
                  <a:close/>
                </a:path>
              </a:pathLst>
            </a:custGeom>
            <a:noFill/>
            <a:ln w="635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03" name="未知"/>
            <p:cNvSpPr>
              <a:spLocks/>
            </p:cNvSpPr>
            <p:nvPr/>
          </p:nvSpPr>
          <p:spPr bwMode="auto">
            <a:xfrm>
              <a:off x="625" y="1557"/>
              <a:ext cx="46" cy="7"/>
            </a:xfrm>
            <a:custGeom>
              <a:avLst/>
              <a:gdLst>
                <a:gd name="T0" fmla="*/ 0 w 116"/>
                <a:gd name="T1" fmla="*/ 0 h 19"/>
                <a:gd name="T2" fmla="*/ 0 w 116"/>
                <a:gd name="T3" fmla="*/ 0 h 19"/>
                <a:gd name="T4" fmla="*/ 0 w 116"/>
                <a:gd name="T5" fmla="*/ 0 h 19"/>
                <a:gd name="T6" fmla="*/ 0 w 116"/>
                <a:gd name="T7" fmla="*/ 0 h 19"/>
                <a:gd name="T8" fmla="*/ 0 w 116"/>
                <a:gd name="T9" fmla="*/ 0 h 19"/>
                <a:gd name="T10" fmla="*/ 0 w 116"/>
                <a:gd name="T11" fmla="*/ 0 h 19"/>
                <a:gd name="T12" fmla="*/ 0 w 116"/>
                <a:gd name="T13" fmla="*/ 0 h 19"/>
                <a:gd name="T14" fmla="*/ 0 w 116"/>
                <a:gd name="T15" fmla="*/ 0 h 19"/>
                <a:gd name="T16" fmla="*/ 0 w 116"/>
                <a:gd name="T17" fmla="*/ 0 h 19"/>
                <a:gd name="T18" fmla="*/ 0 w 116"/>
                <a:gd name="T19" fmla="*/ 0 h 19"/>
                <a:gd name="T20" fmla="*/ 0 w 116"/>
                <a:gd name="T21" fmla="*/ 0 h 19"/>
                <a:gd name="T22" fmla="*/ 0 w 116"/>
                <a:gd name="T23" fmla="*/ 0 h 19"/>
                <a:gd name="T24" fmla="*/ 0 w 116"/>
                <a:gd name="T25" fmla="*/ 0 h 19"/>
                <a:gd name="T26" fmla="*/ 0 w 116"/>
                <a:gd name="T27" fmla="*/ 0 h 19"/>
                <a:gd name="T28" fmla="*/ 0 w 116"/>
                <a:gd name="T29" fmla="*/ 0 h 19"/>
                <a:gd name="T30" fmla="*/ 0 w 116"/>
                <a:gd name="T31" fmla="*/ 0 h 19"/>
                <a:gd name="T32" fmla="*/ 0 w 116"/>
                <a:gd name="T33" fmla="*/ 0 h 19"/>
                <a:gd name="T34" fmla="*/ 0 w 116"/>
                <a:gd name="T35" fmla="*/ 0 h 19"/>
                <a:gd name="T36" fmla="*/ 0 w 116"/>
                <a:gd name="T37" fmla="*/ 0 h 19"/>
                <a:gd name="T38" fmla="*/ 0 w 116"/>
                <a:gd name="T39" fmla="*/ 0 h 19"/>
                <a:gd name="T40" fmla="*/ 0 w 116"/>
                <a:gd name="T41" fmla="*/ 0 h 19"/>
                <a:gd name="T42" fmla="*/ 0 w 116"/>
                <a:gd name="T43" fmla="*/ 0 h 19"/>
                <a:gd name="T44" fmla="*/ 0 w 116"/>
                <a:gd name="T45" fmla="*/ 0 h 19"/>
                <a:gd name="T46" fmla="*/ 0 w 116"/>
                <a:gd name="T47" fmla="*/ 0 h 19"/>
                <a:gd name="T48" fmla="*/ 0 w 116"/>
                <a:gd name="T49" fmla="*/ 0 h 19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116" h="19">
                  <a:moveTo>
                    <a:pt x="58" y="19"/>
                  </a:moveTo>
                  <a:lnTo>
                    <a:pt x="54" y="19"/>
                  </a:lnTo>
                  <a:lnTo>
                    <a:pt x="50" y="19"/>
                  </a:lnTo>
                  <a:lnTo>
                    <a:pt x="47" y="18"/>
                  </a:lnTo>
                  <a:lnTo>
                    <a:pt x="43" y="18"/>
                  </a:lnTo>
                  <a:lnTo>
                    <a:pt x="39" y="17"/>
                  </a:lnTo>
                  <a:lnTo>
                    <a:pt x="35" y="16"/>
                  </a:lnTo>
                  <a:lnTo>
                    <a:pt x="31" y="15"/>
                  </a:lnTo>
                  <a:lnTo>
                    <a:pt x="28" y="14"/>
                  </a:lnTo>
                  <a:lnTo>
                    <a:pt x="24" y="13"/>
                  </a:lnTo>
                  <a:lnTo>
                    <a:pt x="7" y="5"/>
                  </a:lnTo>
                  <a:lnTo>
                    <a:pt x="4" y="3"/>
                  </a:lnTo>
                  <a:lnTo>
                    <a:pt x="1" y="0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103" y="8"/>
                  </a:lnTo>
                  <a:lnTo>
                    <a:pt x="100" y="10"/>
                  </a:lnTo>
                  <a:lnTo>
                    <a:pt x="96" y="12"/>
                  </a:lnTo>
                  <a:lnTo>
                    <a:pt x="92" y="13"/>
                  </a:lnTo>
                  <a:lnTo>
                    <a:pt x="89" y="14"/>
                  </a:lnTo>
                  <a:lnTo>
                    <a:pt x="74" y="18"/>
                  </a:lnTo>
                  <a:lnTo>
                    <a:pt x="70" y="18"/>
                  </a:lnTo>
                  <a:lnTo>
                    <a:pt x="66" y="19"/>
                  </a:lnTo>
                  <a:lnTo>
                    <a:pt x="62" y="19"/>
                  </a:lnTo>
                  <a:lnTo>
                    <a:pt x="58" y="19"/>
                  </a:lnTo>
                  <a:close/>
                </a:path>
              </a:pathLst>
            </a:custGeom>
            <a:solidFill>
              <a:srgbClr val="E86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04" name="未知"/>
            <p:cNvSpPr>
              <a:spLocks/>
            </p:cNvSpPr>
            <p:nvPr/>
          </p:nvSpPr>
          <p:spPr bwMode="auto">
            <a:xfrm>
              <a:off x="609" y="1493"/>
              <a:ext cx="39" cy="64"/>
            </a:xfrm>
            <a:custGeom>
              <a:avLst/>
              <a:gdLst>
                <a:gd name="T0" fmla="*/ 0 w 98"/>
                <a:gd name="T1" fmla="*/ 0 h 159"/>
                <a:gd name="T2" fmla="*/ 0 w 98"/>
                <a:gd name="T3" fmla="*/ 0 h 159"/>
                <a:gd name="T4" fmla="*/ 0 w 98"/>
                <a:gd name="T5" fmla="*/ 0 h 159"/>
                <a:gd name="T6" fmla="*/ 0 w 98"/>
                <a:gd name="T7" fmla="*/ 0 h 159"/>
                <a:gd name="T8" fmla="*/ 0 w 98"/>
                <a:gd name="T9" fmla="*/ 0 h 159"/>
                <a:gd name="T10" fmla="*/ 0 w 98"/>
                <a:gd name="T11" fmla="*/ 0 h 159"/>
                <a:gd name="T12" fmla="*/ 0 w 98"/>
                <a:gd name="T13" fmla="*/ 0 h 159"/>
                <a:gd name="T14" fmla="*/ 0 w 98"/>
                <a:gd name="T15" fmla="*/ 0 h 159"/>
                <a:gd name="T16" fmla="*/ 0 w 98"/>
                <a:gd name="T17" fmla="*/ 0 h 159"/>
                <a:gd name="T18" fmla="*/ 0 w 98"/>
                <a:gd name="T19" fmla="*/ 0 h 159"/>
                <a:gd name="T20" fmla="*/ 0 w 98"/>
                <a:gd name="T21" fmla="*/ 0 h 159"/>
                <a:gd name="T22" fmla="*/ 0 w 98"/>
                <a:gd name="T23" fmla="*/ 0 h 159"/>
                <a:gd name="T24" fmla="*/ 0 w 98"/>
                <a:gd name="T25" fmla="*/ 0 h 159"/>
                <a:gd name="T26" fmla="*/ 0 w 98"/>
                <a:gd name="T27" fmla="*/ 0 h 159"/>
                <a:gd name="T28" fmla="*/ 0 w 98"/>
                <a:gd name="T29" fmla="*/ 0 h 159"/>
                <a:gd name="T30" fmla="*/ 0 w 98"/>
                <a:gd name="T31" fmla="*/ 0 h 159"/>
                <a:gd name="T32" fmla="*/ 0 w 98"/>
                <a:gd name="T33" fmla="*/ 0 h 159"/>
                <a:gd name="T34" fmla="*/ 0 w 98"/>
                <a:gd name="T35" fmla="*/ 0 h 159"/>
                <a:gd name="T36" fmla="*/ 0 w 98"/>
                <a:gd name="T37" fmla="*/ 0 h 159"/>
                <a:gd name="T38" fmla="*/ 0 w 98"/>
                <a:gd name="T39" fmla="*/ 0 h 159"/>
                <a:gd name="T40" fmla="*/ 0 w 98"/>
                <a:gd name="T41" fmla="*/ 0 h 159"/>
                <a:gd name="T42" fmla="*/ 0 w 98"/>
                <a:gd name="T43" fmla="*/ 0 h 159"/>
                <a:gd name="T44" fmla="*/ 0 w 98"/>
                <a:gd name="T45" fmla="*/ 0 h 159"/>
                <a:gd name="T46" fmla="*/ 0 w 98"/>
                <a:gd name="T47" fmla="*/ 0 h 159"/>
                <a:gd name="T48" fmla="*/ 0 w 98"/>
                <a:gd name="T49" fmla="*/ 0 h 159"/>
                <a:gd name="T50" fmla="*/ 0 w 98"/>
                <a:gd name="T51" fmla="*/ 0 h 159"/>
                <a:gd name="T52" fmla="*/ 0 w 98"/>
                <a:gd name="T53" fmla="*/ 0 h 159"/>
                <a:gd name="T54" fmla="*/ 0 w 98"/>
                <a:gd name="T55" fmla="*/ 0 h 159"/>
                <a:gd name="T56" fmla="*/ 0 w 98"/>
                <a:gd name="T57" fmla="*/ 0 h 159"/>
                <a:gd name="T58" fmla="*/ 0 w 98"/>
                <a:gd name="T59" fmla="*/ 0 h 159"/>
                <a:gd name="T60" fmla="*/ 0 w 98"/>
                <a:gd name="T61" fmla="*/ 0 h 159"/>
                <a:gd name="T62" fmla="*/ 0 w 98"/>
                <a:gd name="T63" fmla="*/ 0 h 159"/>
                <a:gd name="T64" fmla="*/ 0 w 98"/>
                <a:gd name="T65" fmla="*/ 0 h 159"/>
                <a:gd name="T66" fmla="*/ 0 w 98"/>
                <a:gd name="T67" fmla="*/ 0 h 159"/>
                <a:gd name="T68" fmla="*/ 0 w 98"/>
                <a:gd name="T69" fmla="*/ 0 h 159"/>
                <a:gd name="T70" fmla="*/ 0 w 98"/>
                <a:gd name="T71" fmla="*/ 0 h 159"/>
                <a:gd name="T72" fmla="*/ 0 w 98"/>
                <a:gd name="T73" fmla="*/ 0 h 159"/>
                <a:gd name="T74" fmla="*/ 0 w 98"/>
                <a:gd name="T75" fmla="*/ 0 h 159"/>
                <a:gd name="T76" fmla="*/ 0 w 98"/>
                <a:gd name="T77" fmla="*/ 0 h 159"/>
                <a:gd name="T78" fmla="*/ 0 w 98"/>
                <a:gd name="T79" fmla="*/ 0 h 159"/>
                <a:gd name="T80" fmla="*/ 0 w 98"/>
                <a:gd name="T81" fmla="*/ 0 h 159"/>
                <a:gd name="T82" fmla="*/ 0 w 98"/>
                <a:gd name="T83" fmla="*/ 0 h 159"/>
                <a:gd name="T84" fmla="*/ 0 w 98"/>
                <a:gd name="T85" fmla="*/ 0 h 159"/>
                <a:gd name="T86" fmla="*/ 0 w 98"/>
                <a:gd name="T87" fmla="*/ 0 h 159"/>
                <a:gd name="T88" fmla="*/ 0 w 98"/>
                <a:gd name="T89" fmla="*/ 0 h 159"/>
                <a:gd name="T90" fmla="*/ 0 w 98"/>
                <a:gd name="T91" fmla="*/ 0 h 159"/>
                <a:gd name="T92" fmla="*/ 0 w 98"/>
                <a:gd name="T93" fmla="*/ 0 h 159"/>
                <a:gd name="T94" fmla="*/ 0 w 98"/>
                <a:gd name="T95" fmla="*/ 0 h 159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98" h="159">
                  <a:moveTo>
                    <a:pt x="40" y="159"/>
                  </a:moveTo>
                  <a:lnTo>
                    <a:pt x="40" y="159"/>
                  </a:lnTo>
                  <a:lnTo>
                    <a:pt x="39" y="158"/>
                  </a:lnTo>
                  <a:lnTo>
                    <a:pt x="38" y="158"/>
                  </a:lnTo>
                  <a:lnTo>
                    <a:pt x="37" y="157"/>
                  </a:lnTo>
                  <a:lnTo>
                    <a:pt x="36" y="156"/>
                  </a:lnTo>
                  <a:lnTo>
                    <a:pt x="35" y="155"/>
                  </a:lnTo>
                  <a:lnTo>
                    <a:pt x="34" y="155"/>
                  </a:lnTo>
                  <a:lnTo>
                    <a:pt x="34" y="154"/>
                  </a:lnTo>
                  <a:lnTo>
                    <a:pt x="33" y="153"/>
                  </a:lnTo>
                  <a:lnTo>
                    <a:pt x="31" y="152"/>
                  </a:lnTo>
                  <a:lnTo>
                    <a:pt x="30" y="151"/>
                  </a:lnTo>
                  <a:lnTo>
                    <a:pt x="29" y="149"/>
                  </a:lnTo>
                  <a:lnTo>
                    <a:pt x="27" y="147"/>
                  </a:lnTo>
                  <a:lnTo>
                    <a:pt x="26" y="146"/>
                  </a:lnTo>
                  <a:lnTo>
                    <a:pt x="24" y="144"/>
                  </a:lnTo>
                  <a:lnTo>
                    <a:pt x="23" y="143"/>
                  </a:lnTo>
                  <a:lnTo>
                    <a:pt x="22" y="142"/>
                  </a:lnTo>
                  <a:lnTo>
                    <a:pt x="21" y="140"/>
                  </a:lnTo>
                  <a:lnTo>
                    <a:pt x="19" y="138"/>
                  </a:lnTo>
                  <a:lnTo>
                    <a:pt x="18" y="137"/>
                  </a:lnTo>
                  <a:lnTo>
                    <a:pt x="17" y="136"/>
                  </a:lnTo>
                  <a:lnTo>
                    <a:pt x="16" y="134"/>
                  </a:lnTo>
                  <a:lnTo>
                    <a:pt x="14" y="131"/>
                  </a:lnTo>
                  <a:lnTo>
                    <a:pt x="14" y="130"/>
                  </a:lnTo>
                  <a:lnTo>
                    <a:pt x="13" y="129"/>
                  </a:lnTo>
                  <a:lnTo>
                    <a:pt x="12" y="126"/>
                  </a:lnTo>
                  <a:lnTo>
                    <a:pt x="10" y="124"/>
                  </a:lnTo>
                  <a:lnTo>
                    <a:pt x="9" y="121"/>
                  </a:lnTo>
                  <a:lnTo>
                    <a:pt x="8" y="118"/>
                  </a:lnTo>
                  <a:lnTo>
                    <a:pt x="7" y="117"/>
                  </a:lnTo>
                  <a:lnTo>
                    <a:pt x="7" y="116"/>
                  </a:lnTo>
                  <a:lnTo>
                    <a:pt x="6" y="113"/>
                  </a:lnTo>
                  <a:lnTo>
                    <a:pt x="5" y="110"/>
                  </a:lnTo>
                  <a:lnTo>
                    <a:pt x="4" y="109"/>
                  </a:lnTo>
                  <a:lnTo>
                    <a:pt x="4" y="107"/>
                  </a:lnTo>
                  <a:lnTo>
                    <a:pt x="3" y="104"/>
                  </a:lnTo>
                  <a:lnTo>
                    <a:pt x="2" y="102"/>
                  </a:lnTo>
                  <a:lnTo>
                    <a:pt x="2" y="101"/>
                  </a:lnTo>
                  <a:lnTo>
                    <a:pt x="2" y="98"/>
                  </a:lnTo>
                  <a:lnTo>
                    <a:pt x="1" y="95"/>
                  </a:lnTo>
                  <a:lnTo>
                    <a:pt x="1" y="92"/>
                  </a:lnTo>
                  <a:lnTo>
                    <a:pt x="0" y="89"/>
                  </a:lnTo>
                  <a:lnTo>
                    <a:pt x="0" y="87"/>
                  </a:lnTo>
                  <a:lnTo>
                    <a:pt x="0" y="86"/>
                  </a:lnTo>
                  <a:lnTo>
                    <a:pt x="0" y="83"/>
                  </a:lnTo>
                  <a:lnTo>
                    <a:pt x="0" y="80"/>
                  </a:lnTo>
                  <a:lnTo>
                    <a:pt x="0" y="76"/>
                  </a:lnTo>
                  <a:lnTo>
                    <a:pt x="0" y="73"/>
                  </a:lnTo>
                  <a:lnTo>
                    <a:pt x="0" y="72"/>
                  </a:lnTo>
                  <a:lnTo>
                    <a:pt x="0" y="70"/>
                  </a:lnTo>
                  <a:lnTo>
                    <a:pt x="1" y="67"/>
                  </a:lnTo>
                  <a:lnTo>
                    <a:pt x="1" y="64"/>
                  </a:lnTo>
                  <a:lnTo>
                    <a:pt x="2" y="61"/>
                  </a:lnTo>
                  <a:lnTo>
                    <a:pt x="2" y="58"/>
                  </a:lnTo>
                  <a:lnTo>
                    <a:pt x="2" y="57"/>
                  </a:lnTo>
                  <a:lnTo>
                    <a:pt x="3" y="55"/>
                  </a:lnTo>
                  <a:lnTo>
                    <a:pt x="4" y="52"/>
                  </a:lnTo>
                  <a:lnTo>
                    <a:pt x="4" y="50"/>
                  </a:lnTo>
                  <a:lnTo>
                    <a:pt x="5" y="49"/>
                  </a:lnTo>
                  <a:lnTo>
                    <a:pt x="6" y="46"/>
                  </a:lnTo>
                  <a:lnTo>
                    <a:pt x="7" y="43"/>
                  </a:lnTo>
                  <a:lnTo>
                    <a:pt x="7" y="42"/>
                  </a:lnTo>
                  <a:lnTo>
                    <a:pt x="8" y="41"/>
                  </a:lnTo>
                  <a:lnTo>
                    <a:pt x="9" y="38"/>
                  </a:lnTo>
                  <a:lnTo>
                    <a:pt x="10" y="35"/>
                  </a:lnTo>
                  <a:lnTo>
                    <a:pt x="12" y="33"/>
                  </a:lnTo>
                  <a:lnTo>
                    <a:pt x="13" y="30"/>
                  </a:lnTo>
                  <a:lnTo>
                    <a:pt x="14" y="29"/>
                  </a:lnTo>
                  <a:lnTo>
                    <a:pt x="14" y="28"/>
                  </a:lnTo>
                  <a:lnTo>
                    <a:pt x="16" y="25"/>
                  </a:lnTo>
                  <a:lnTo>
                    <a:pt x="18" y="23"/>
                  </a:lnTo>
                  <a:lnTo>
                    <a:pt x="18" y="22"/>
                  </a:lnTo>
                  <a:lnTo>
                    <a:pt x="19" y="21"/>
                  </a:lnTo>
                  <a:lnTo>
                    <a:pt x="21" y="19"/>
                  </a:lnTo>
                  <a:lnTo>
                    <a:pt x="22" y="17"/>
                  </a:lnTo>
                  <a:lnTo>
                    <a:pt x="23" y="16"/>
                  </a:lnTo>
                  <a:lnTo>
                    <a:pt x="24" y="15"/>
                  </a:lnTo>
                  <a:lnTo>
                    <a:pt x="26" y="13"/>
                  </a:lnTo>
                  <a:lnTo>
                    <a:pt x="27" y="11"/>
                  </a:lnTo>
                  <a:lnTo>
                    <a:pt x="29" y="10"/>
                  </a:lnTo>
                  <a:lnTo>
                    <a:pt x="30" y="8"/>
                  </a:lnTo>
                  <a:lnTo>
                    <a:pt x="31" y="7"/>
                  </a:lnTo>
                  <a:lnTo>
                    <a:pt x="33" y="6"/>
                  </a:lnTo>
                  <a:lnTo>
                    <a:pt x="34" y="5"/>
                  </a:lnTo>
                  <a:lnTo>
                    <a:pt x="34" y="4"/>
                  </a:lnTo>
                  <a:lnTo>
                    <a:pt x="35" y="4"/>
                  </a:lnTo>
                  <a:lnTo>
                    <a:pt x="36" y="3"/>
                  </a:lnTo>
                  <a:lnTo>
                    <a:pt x="37" y="2"/>
                  </a:lnTo>
                  <a:lnTo>
                    <a:pt x="38" y="1"/>
                  </a:lnTo>
                  <a:lnTo>
                    <a:pt x="39" y="1"/>
                  </a:lnTo>
                  <a:lnTo>
                    <a:pt x="40" y="0"/>
                  </a:lnTo>
                  <a:lnTo>
                    <a:pt x="98" y="0"/>
                  </a:lnTo>
                  <a:lnTo>
                    <a:pt x="71" y="4"/>
                  </a:lnTo>
                  <a:lnTo>
                    <a:pt x="71" y="5"/>
                  </a:lnTo>
                  <a:lnTo>
                    <a:pt x="68" y="6"/>
                  </a:lnTo>
                  <a:lnTo>
                    <a:pt x="65" y="7"/>
                  </a:lnTo>
                  <a:lnTo>
                    <a:pt x="51" y="16"/>
                  </a:lnTo>
                  <a:lnTo>
                    <a:pt x="49" y="17"/>
                  </a:lnTo>
                  <a:lnTo>
                    <a:pt x="28" y="42"/>
                  </a:lnTo>
                  <a:lnTo>
                    <a:pt x="27" y="43"/>
                  </a:lnTo>
                  <a:lnTo>
                    <a:pt x="22" y="57"/>
                  </a:lnTo>
                  <a:lnTo>
                    <a:pt x="22" y="58"/>
                  </a:lnTo>
                  <a:lnTo>
                    <a:pt x="21" y="61"/>
                  </a:lnTo>
                  <a:lnTo>
                    <a:pt x="20" y="64"/>
                  </a:lnTo>
                  <a:lnTo>
                    <a:pt x="20" y="67"/>
                  </a:lnTo>
                  <a:lnTo>
                    <a:pt x="19" y="70"/>
                  </a:lnTo>
                  <a:lnTo>
                    <a:pt x="19" y="72"/>
                  </a:lnTo>
                  <a:lnTo>
                    <a:pt x="19" y="73"/>
                  </a:lnTo>
                  <a:lnTo>
                    <a:pt x="19" y="76"/>
                  </a:lnTo>
                  <a:lnTo>
                    <a:pt x="19" y="80"/>
                  </a:lnTo>
                  <a:lnTo>
                    <a:pt x="20" y="95"/>
                  </a:lnTo>
                  <a:lnTo>
                    <a:pt x="21" y="98"/>
                  </a:lnTo>
                  <a:lnTo>
                    <a:pt x="22" y="101"/>
                  </a:lnTo>
                  <a:lnTo>
                    <a:pt x="22" y="102"/>
                  </a:lnTo>
                  <a:lnTo>
                    <a:pt x="23" y="104"/>
                  </a:lnTo>
                  <a:lnTo>
                    <a:pt x="24" y="107"/>
                  </a:lnTo>
                  <a:lnTo>
                    <a:pt x="24" y="109"/>
                  </a:lnTo>
                  <a:lnTo>
                    <a:pt x="25" y="110"/>
                  </a:lnTo>
                  <a:lnTo>
                    <a:pt x="32" y="124"/>
                  </a:lnTo>
                  <a:lnTo>
                    <a:pt x="43" y="137"/>
                  </a:lnTo>
                  <a:lnTo>
                    <a:pt x="44" y="138"/>
                  </a:lnTo>
                  <a:lnTo>
                    <a:pt x="47" y="140"/>
                  </a:lnTo>
                  <a:lnTo>
                    <a:pt x="49" y="142"/>
                  </a:lnTo>
                  <a:lnTo>
                    <a:pt x="51" y="143"/>
                  </a:lnTo>
                  <a:lnTo>
                    <a:pt x="52" y="144"/>
                  </a:lnTo>
                  <a:lnTo>
                    <a:pt x="65" y="152"/>
                  </a:lnTo>
                  <a:lnTo>
                    <a:pt x="68" y="153"/>
                  </a:lnTo>
                  <a:lnTo>
                    <a:pt x="71" y="154"/>
                  </a:lnTo>
                  <a:lnTo>
                    <a:pt x="71" y="155"/>
                  </a:lnTo>
                  <a:lnTo>
                    <a:pt x="74" y="155"/>
                  </a:lnTo>
                  <a:lnTo>
                    <a:pt x="77" y="156"/>
                  </a:lnTo>
                  <a:lnTo>
                    <a:pt x="80" y="157"/>
                  </a:lnTo>
                  <a:lnTo>
                    <a:pt x="83" y="158"/>
                  </a:lnTo>
                  <a:lnTo>
                    <a:pt x="86" y="158"/>
                  </a:lnTo>
                  <a:lnTo>
                    <a:pt x="89" y="159"/>
                  </a:lnTo>
                  <a:lnTo>
                    <a:pt x="92" y="159"/>
                  </a:lnTo>
                  <a:lnTo>
                    <a:pt x="95" y="159"/>
                  </a:lnTo>
                  <a:lnTo>
                    <a:pt x="98" y="159"/>
                  </a:lnTo>
                </a:path>
              </a:pathLst>
            </a:custGeom>
            <a:solidFill>
              <a:srgbClr val="E86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05" name="未知"/>
            <p:cNvSpPr>
              <a:spLocks/>
            </p:cNvSpPr>
            <p:nvPr/>
          </p:nvSpPr>
          <p:spPr bwMode="auto">
            <a:xfrm>
              <a:off x="648" y="1493"/>
              <a:ext cx="39" cy="64"/>
            </a:xfrm>
            <a:custGeom>
              <a:avLst/>
              <a:gdLst>
                <a:gd name="T0" fmla="*/ 0 w 99"/>
                <a:gd name="T1" fmla="*/ 0 h 159"/>
                <a:gd name="T2" fmla="*/ 0 w 99"/>
                <a:gd name="T3" fmla="*/ 0 h 159"/>
                <a:gd name="T4" fmla="*/ 0 w 99"/>
                <a:gd name="T5" fmla="*/ 0 h 159"/>
                <a:gd name="T6" fmla="*/ 0 w 99"/>
                <a:gd name="T7" fmla="*/ 0 h 159"/>
                <a:gd name="T8" fmla="*/ 0 w 99"/>
                <a:gd name="T9" fmla="*/ 0 h 159"/>
                <a:gd name="T10" fmla="*/ 0 w 99"/>
                <a:gd name="T11" fmla="*/ 0 h 159"/>
                <a:gd name="T12" fmla="*/ 0 w 99"/>
                <a:gd name="T13" fmla="*/ 0 h 159"/>
                <a:gd name="T14" fmla="*/ 0 w 99"/>
                <a:gd name="T15" fmla="*/ 0 h 159"/>
                <a:gd name="T16" fmla="*/ 0 w 99"/>
                <a:gd name="T17" fmla="*/ 0 h 159"/>
                <a:gd name="T18" fmla="*/ 0 w 99"/>
                <a:gd name="T19" fmla="*/ 0 h 159"/>
                <a:gd name="T20" fmla="*/ 0 w 99"/>
                <a:gd name="T21" fmla="*/ 0 h 159"/>
                <a:gd name="T22" fmla="*/ 0 w 99"/>
                <a:gd name="T23" fmla="*/ 0 h 159"/>
                <a:gd name="T24" fmla="*/ 0 w 99"/>
                <a:gd name="T25" fmla="*/ 0 h 159"/>
                <a:gd name="T26" fmla="*/ 0 w 99"/>
                <a:gd name="T27" fmla="*/ 0 h 159"/>
                <a:gd name="T28" fmla="*/ 0 w 99"/>
                <a:gd name="T29" fmla="*/ 0 h 159"/>
                <a:gd name="T30" fmla="*/ 0 w 99"/>
                <a:gd name="T31" fmla="*/ 0 h 159"/>
                <a:gd name="T32" fmla="*/ 0 w 99"/>
                <a:gd name="T33" fmla="*/ 0 h 159"/>
                <a:gd name="T34" fmla="*/ 0 w 99"/>
                <a:gd name="T35" fmla="*/ 0 h 159"/>
                <a:gd name="T36" fmla="*/ 0 w 99"/>
                <a:gd name="T37" fmla="*/ 0 h 159"/>
                <a:gd name="T38" fmla="*/ 0 w 99"/>
                <a:gd name="T39" fmla="*/ 0 h 159"/>
                <a:gd name="T40" fmla="*/ 0 w 99"/>
                <a:gd name="T41" fmla="*/ 0 h 159"/>
                <a:gd name="T42" fmla="*/ 0 w 99"/>
                <a:gd name="T43" fmla="*/ 0 h 159"/>
                <a:gd name="T44" fmla="*/ 0 w 99"/>
                <a:gd name="T45" fmla="*/ 0 h 159"/>
                <a:gd name="T46" fmla="*/ 0 w 99"/>
                <a:gd name="T47" fmla="*/ 0 h 159"/>
                <a:gd name="T48" fmla="*/ 0 w 99"/>
                <a:gd name="T49" fmla="*/ 0 h 159"/>
                <a:gd name="T50" fmla="*/ 0 w 99"/>
                <a:gd name="T51" fmla="*/ 0 h 159"/>
                <a:gd name="T52" fmla="*/ 0 w 99"/>
                <a:gd name="T53" fmla="*/ 0 h 159"/>
                <a:gd name="T54" fmla="*/ 0 w 99"/>
                <a:gd name="T55" fmla="*/ 0 h 159"/>
                <a:gd name="T56" fmla="*/ 0 w 99"/>
                <a:gd name="T57" fmla="*/ 0 h 159"/>
                <a:gd name="T58" fmla="*/ 0 w 99"/>
                <a:gd name="T59" fmla="*/ 0 h 159"/>
                <a:gd name="T60" fmla="*/ 0 w 99"/>
                <a:gd name="T61" fmla="*/ 0 h 159"/>
                <a:gd name="T62" fmla="*/ 0 w 99"/>
                <a:gd name="T63" fmla="*/ 0 h 159"/>
                <a:gd name="T64" fmla="*/ 0 w 99"/>
                <a:gd name="T65" fmla="*/ 0 h 159"/>
                <a:gd name="T66" fmla="*/ 0 w 99"/>
                <a:gd name="T67" fmla="*/ 0 h 159"/>
                <a:gd name="T68" fmla="*/ 0 w 99"/>
                <a:gd name="T69" fmla="*/ 0 h 159"/>
                <a:gd name="T70" fmla="*/ 0 w 99"/>
                <a:gd name="T71" fmla="*/ 0 h 159"/>
                <a:gd name="T72" fmla="*/ 0 w 99"/>
                <a:gd name="T73" fmla="*/ 0 h 159"/>
                <a:gd name="T74" fmla="*/ 0 w 99"/>
                <a:gd name="T75" fmla="*/ 0 h 159"/>
                <a:gd name="T76" fmla="*/ 0 w 99"/>
                <a:gd name="T77" fmla="*/ 0 h 159"/>
                <a:gd name="T78" fmla="*/ 0 w 99"/>
                <a:gd name="T79" fmla="*/ 0 h 159"/>
                <a:gd name="T80" fmla="*/ 0 w 99"/>
                <a:gd name="T81" fmla="*/ 0 h 159"/>
                <a:gd name="T82" fmla="*/ 0 w 99"/>
                <a:gd name="T83" fmla="*/ 0 h 159"/>
                <a:gd name="T84" fmla="*/ 0 w 99"/>
                <a:gd name="T85" fmla="*/ 0 h 159"/>
                <a:gd name="T86" fmla="*/ 0 w 99"/>
                <a:gd name="T87" fmla="*/ 0 h 159"/>
                <a:gd name="T88" fmla="*/ 0 w 99"/>
                <a:gd name="T89" fmla="*/ 0 h 159"/>
                <a:gd name="T90" fmla="*/ 0 w 99"/>
                <a:gd name="T91" fmla="*/ 0 h 159"/>
                <a:gd name="T92" fmla="*/ 0 w 99"/>
                <a:gd name="T93" fmla="*/ 0 h 159"/>
                <a:gd name="T94" fmla="*/ 0 w 99"/>
                <a:gd name="T95" fmla="*/ 0 h 159"/>
                <a:gd name="T96" fmla="*/ 0 w 99"/>
                <a:gd name="T97" fmla="*/ 0 h 159"/>
                <a:gd name="T98" fmla="*/ 0 w 99"/>
                <a:gd name="T99" fmla="*/ 0 h 159"/>
                <a:gd name="T100" fmla="*/ 0 w 99"/>
                <a:gd name="T101" fmla="*/ 0 h 159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99" h="159">
                  <a:moveTo>
                    <a:pt x="0" y="159"/>
                  </a:moveTo>
                  <a:lnTo>
                    <a:pt x="34" y="152"/>
                  </a:lnTo>
                  <a:lnTo>
                    <a:pt x="52" y="140"/>
                  </a:lnTo>
                  <a:lnTo>
                    <a:pt x="54" y="138"/>
                  </a:lnTo>
                  <a:lnTo>
                    <a:pt x="55" y="137"/>
                  </a:lnTo>
                  <a:lnTo>
                    <a:pt x="57" y="136"/>
                  </a:lnTo>
                  <a:lnTo>
                    <a:pt x="58" y="134"/>
                  </a:lnTo>
                  <a:lnTo>
                    <a:pt x="61" y="131"/>
                  </a:lnTo>
                  <a:lnTo>
                    <a:pt x="72" y="114"/>
                  </a:lnTo>
                  <a:lnTo>
                    <a:pt x="74" y="110"/>
                  </a:lnTo>
                  <a:lnTo>
                    <a:pt x="78" y="99"/>
                  </a:lnTo>
                  <a:lnTo>
                    <a:pt x="78" y="98"/>
                  </a:lnTo>
                  <a:lnTo>
                    <a:pt x="78" y="95"/>
                  </a:lnTo>
                  <a:lnTo>
                    <a:pt x="79" y="92"/>
                  </a:lnTo>
                  <a:lnTo>
                    <a:pt x="79" y="91"/>
                  </a:lnTo>
                  <a:lnTo>
                    <a:pt x="80" y="87"/>
                  </a:lnTo>
                  <a:lnTo>
                    <a:pt x="80" y="86"/>
                  </a:lnTo>
                  <a:lnTo>
                    <a:pt x="80" y="83"/>
                  </a:lnTo>
                  <a:lnTo>
                    <a:pt x="80" y="79"/>
                  </a:lnTo>
                  <a:lnTo>
                    <a:pt x="80" y="76"/>
                  </a:lnTo>
                  <a:lnTo>
                    <a:pt x="78" y="64"/>
                  </a:lnTo>
                  <a:lnTo>
                    <a:pt x="78" y="61"/>
                  </a:lnTo>
                  <a:lnTo>
                    <a:pt x="78" y="60"/>
                  </a:lnTo>
                  <a:lnTo>
                    <a:pt x="76" y="56"/>
                  </a:lnTo>
                  <a:lnTo>
                    <a:pt x="76" y="55"/>
                  </a:lnTo>
                  <a:lnTo>
                    <a:pt x="75" y="53"/>
                  </a:lnTo>
                  <a:lnTo>
                    <a:pt x="74" y="50"/>
                  </a:lnTo>
                  <a:lnTo>
                    <a:pt x="74" y="49"/>
                  </a:lnTo>
                  <a:lnTo>
                    <a:pt x="72" y="45"/>
                  </a:lnTo>
                  <a:lnTo>
                    <a:pt x="72" y="44"/>
                  </a:lnTo>
                  <a:lnTo>
                    <a:pt x="70" y="42"/>
                  </a:lnTo>
                  <a:lnTo>
                    <a:pt x="69" y="38"/>
                  </a:lnTo>
                  <a:lnTo>
                    <a:pt x="66" y="35"/>
                  </a:lnTo>
                  <a:lnTo>
                    <a:pt x="65" y="33"/>
                  </a:lnTo>
                  <a:lnTo>
                    <a:pt x="64" y="31"/>
                  </a:lnTo>
                  <a:lnTo>
                    <a:pt x="61" y="28"/>
                  </a:lnTo>
                  <a:lnTo>
                    <a:pt x="52" y="19"/>
                  </a:lnTo>
                  <a:lnTo>
                    <a:pt x="50" y="17"/>
                  </a:lnTo>
                  <a:lnTo>
                    <a:pt x="48" y="16"/>
                  </a:lnTo>
                  <a:lnTo>
                    <a:pt x="47" y="15"/>
                  </a:lnTo>
                  <a:lnTo>
                    <a:pt x="44" y="13"/>
                  </a:lnTo>
                  <a:lnTo>
                    <a:pt x="42" y="11"/>
                  </a:lnTo>
                  <a:lnTo>
                    <a:pt x="39" y="10"/>
                  </a:lnTo>
                  <a:lnTo>
                    <a:pt x="36" y="8"/>
                  </a:lnTo>
                  <a:lnTo>
                    <a:pt x="34" y="7"/>
                  </a:lnTo>
                  <a:lnTo>
                    <a:pt x="31" y="6"/>
                  </a:lnTo>
                  <a:lnTo>
                    <a:pt x="28" y="5"/>
                  </a:lnTo>
                  <a:lnTo>
                    <a:pt x="27" y="4"/>
                  </a:lnTo>
                  <a:lnTo>
                    <a:pt x="25" y="4"/>
                  </a:lnTo>
                  <a:lnTo>
                    <a:pt x="0" y="0"/>
                  </a:lnTo>
                  <a:lnTo>
                    <a:pt x="58" y="0"/>
                  </a:lnTo>
                  <a:lnTo>
                    <a:pt x="59" y="0"/>
                  </a:lnTo>
                  <a:lnTo>
                    <a:pt x="63" y="4"/>
                  </a:lnTo>
                  <a:lnTo>
                    <a:pt x="64" y="4"/>
                  </a:lnTo>
                  <a:lnTo>
                    <a:pt x="69" y="8"/>
                  </a:lnTo>
                  <a:lnTo>
                    <a:pt x="70" y="10"/>
                  </a:lnTo>
                  <a:lnTo>
                    <a:pt x="75" y="15"/>
                  </a:lnTo>
                  <a:lnTo>
                    <a:pt x="75" y="16"/>
                  </a:lnTo>
                  <a:lnTo>
                    <a:pt x="76" y="17"/>
                  </a:lnTo>
                  <a:lnTo>
                    <a:pt x="78" y="19"/>
                  </a:lnTo>
                  <a:lnTo>
                    <a:pt x="97" y="61"/>
                  </a:lnTo>
                  <a:lnTo>
                    <a:pt x="98" y="64"/>
                  </a:lnTo>
                  <a:lnTo>
                    <a:pt x="99" y="79"/>
                  </a:lnTo>
                  <a:lnTo>
                    <a:pt x="99" y="83"/>
                  </a:lnTo>
                  <a:lnTo>
                    <a:pt x="99" y="86"/>
                  </a:lnTo>
                  <a:lnTo>
                    <a:pt x="99" y="87"/>
                  </a:lnTo>
                  <a:lnTo>
                    <a:pt x="98" y="91"/>
                  </a:lnTo>
                  <a:lnTo>
                    <a:pt x="98" y="92"/>
                  </a:lnTo>
                  <a:lnTo>
                    <a:pt x="98" y="95"/>
                  </a:lnTo>
                  <a:lnTo>
                    <a:pt x="97" y="98"/>
                  </a:lnTo>
                  <a:lnTo>
                    <a:pt x="97" y="99"/>
                  </a:lnTo>
                  <a:lnTo>
                    <a:pt x="96" y="103"/>
                  </a:lnTo>
                  <a:lnTo>
                    <a:pt x="96" y="104"/>
                  </a:lnTo>
                  <a:lnTo>
                    <a:pt x="95" y="106"/>
                  </a:lnTo>
                  <a:lnTo>
                    <a:pt x="90" y="121"/>
                  </a:lnTo>
                  <a:lnTo>
                    <a:pt x="84" y="131"/>
                  </a:lnTo>
                  <a:lnTo>
                    <a:pt x="82" y="134"/>
                  </a:lnTo>
                  <a:lnTo>
                    <a:pt x="81" y="136"/>
                  </a:lnTo>
                  <a:lnTo>
                    <a:pt x="80" y="137"/>
                  </a:lnTo>
                  <a:lnTo>
                    <a:pt x="80" y="138"/>
                  </a:lnTo>
                  <a:lnTo>
                    <a:pt x="78" y="140"/>
                  </a:lnTo>
                  <a:lnTo>
                    <a:pt x="76" y="142"/>
                  </a:lnTo>
                  <a:lnTo>
                    <a:pt x="75" y="143"/>
                  </a:lnTo>
                  <a:lnTo>
                    <a:pt x="75" y="144"/>
                  </a:lnTo>
                  <a:lnTo>
                    <a:pt x="73" y="146"/>
                  </a:lnTo>
                  <a:lnTo>
                    <a:pt x="66" y="153"/>
                  </a:lnTo>
                  <a:lnTo>
                    <a:pt x="65" y="154"/>
                  </a:lnTo>
                  <a:lnTo>
                    <a:pt x="64" y="154"/>
                  </a:lnTo>
                  <a:lnTo>
                    <a:pt x="63" y="155"/>
                  </a:lnTo>
                  <a:lnTo>
                    <a:pt x="62" y="156"/>
                  </a:lnTo>
                  <a:lnTo>
                    <a:pt x="61" y="157"/>
                  </a:lnTo>
                  <a:lnTo>
                    <a:pt x="60" y="158"/>
                  </a:lnTo>
                  <a:lnTo>
                    <a:pt x="59" y="159"/>
                  </a:lnTo>
                  <a:lnTo>
                    <a:pt x="58" y="159"/>
                  </a:lnTo>
                </a:path>
              </a:pathLst>
            </a:custGeom>
            <a:solidFill>
              <a:srgbClr val="E86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06" name="未知"/>
            <p:cNvSpPr>
              <a:spLocks/>
            </p:cNvSpPr>
            <p:nvPr/>
          </p:nvSpPr>
          <p:spPr bwMode="auto">
            <a:xfrm>
              <a:off x="625" y="1485"/>
              <a:ext cx="46" cy="8"/>
            </a:xfrm>
            <a:custGeom>
              <a:avLst/>
              <a:gdLst>
                <a:gd name="T0" fmla="*/ 0 w 116"/>
                <a:gd name="T1" fmla="*/ 0 h 19"/>
                <a:gd name="T2" fmla="*/ 0 w 116"/>
                <a:gd name="T3" fmla="*/ 0 h 19"/>
                <a:gd name="T4" fmla="*/ 0 w 116"/>
                <a:gd name="T5" fmla="*/ 0 h 19"/>
                <a:gd name="T6" fmla="*/ 0 w 116"/>
                <a:gd name="T7" fmla="*/ 0 h 19"/>
                <a:gd name="T8" fmla="*/ 0 w 116"/>
                <a:gd name="T9" fmla="*/ 0 h 19"/>
                <a:gd name="T10" fmla="*/ 0 w 116"/>
                <a:gd name="T11" fmla="*/ 0 h 19"/>
                <a:gd name="T12" fmla="*/ 0 w 116"/>
                <a:gd name="T13" fmla="*/ 0 h 19"/>
                <a:gd name="T14" fmla="*/ 0 w 116"/>
                <a:gd name="T15" fmla="*/ 0 h 19"/>
                <a:gd name="T16" fmla="*/ 0 w 116"/>
                <a:gd name="T17" fmla="*/ 0 h 19"/>
                <a:gd name="T18" fmla="*/ 0 w 116"/>
                <a:gd name="T19" fmla="*/ 0 h 19"/>
                <a:gd name="T20" fmla="*/ 0 w 116"/>
                <a:gd name="T21" fmla="*/ 0 h 19"/>
                <a:gd name="T22" fmla="*/ 0 w 116"/>
                <a:gd name="T23" fmla="*/ 0 h 19"/>
                <a:gd name="T24" fmla="*/ 0 w 116"/>
                <a:gd name="T25" fmla="*/ 0 h 19"/>
                <a:gd name="T26" fmla="*/ 0 w 116"/>
                <a:gd name="T27" fmla="*/ 0 h 19"/>
                <a:gd name="T28" fmla="*/ 0 w 116"/>
                <a:gd name="T29" fmla="*/ 0 h 19"/>
                <a:gd name="T30" fmla="*/ 0 w 116"/>
                <a:gd name="T31" fmla="*/ 0 h 19"/>
                <a:gd name="T32" fmla="*/ 0 w 116"/>
                <a:gd name="T33" fmla="*/ 0 h 19"/>
                <a:gd name="T34" fmla="*/ 0 w 116"/>
                <a:gd name="T35" fmla="*/ 0 h 19"/>
                <a:gd name="T36" fmla="*/ 0 w 116"/>
                <a:gd name="T37" fmla="*/ 0 h 19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116" h="19">
                  <a:moveTo>
                    <a:pt x="0" y="19"/>
                  </a:moveTo>
                  <a:lnTo>
                    <a:pt x="1" y="19"/>
                  </a:lnTo>
                  <a:lnTo>
                    <a:pt x="4" y="16"/>
                  </a:lnTo>
                  <a:lnTo>
                    <a:pt x="24" y="6"/>
                  </a:lnTo>
                  <a:lnTo>
                    <a:pt x="28" y="5"/>
                  </a:lnTo>
                  <a:lnTo>
                    <a:pt x="39" y="2"/>
                  </a:lnTo>
                  <a:lnTo>
                    <a:pt x="43" y="1"/>
                  </a:lnTo>
                  <a:lnTo>
                    <a:pt x="58" y="0"/>
                  </a:lnTo>
                  <a:lnTo>
                    <a:pt x="62" y="0"/>
                  </a:lnTo>
                  <a:lnTo>
                    <a:pt x="66" y="0"/>
                  </a:lnTo>
                  <a:lnTo>
                    <a:pt x="70" y="1"/>
                  </a:lnTo>
                  <a:lnTo>
                    <a:pt x="74" y="1"/>
                  </a:lnTo>
                  <a:lnTo>
                    <a:pt x="78" y="2"/>
                  </a:lnTo>
                  <a:lnTo>
                    <a:pt x="81" y="3"/>
                  </a:lnTo>
                  <a:lnTo>
                    <a:pt x="89" y="5"/>
                  </a:lnTo>
                  <a:lnTo>
                    <a:pt x="92" y="6"/>
                  </a:lnTo>
                  <a:lnTo>
                    <a:pt x="113" y="16"/>
                  </a:lnTo>
                  <a:lnTo>
                    <a:pt x="116" y="19"/>
                  </a:lnTo>
                </a:path>
              </a:pathLst>
            </a:custGeom>
            <a:solidFill>
              <a:srgbClr val="E86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07" name="未知"/>
            <p:cNvSpPr>
              <a:spLocks/>
            </p:cNvSpPr>
            <p:nvPr/>
          </p:nvSpPr>
          <p:spPr bwMode="auto">
            <a:xfrm>
              <a:off x="616" y="1493"/>
              <a:ext cx="64" cy="64"/>
            </a:xfrm>
            <a:custGeom>
              <a:avLst/>
              <a:gdLst>
                <a:gd name="T0" fmla="*/ 0 w 159"/>
                <a:gd name="T1" fmla="*/ 0 h 159"/>
                <a:gd name="T2" fmla="*/ 0 w 159"/>
                <a:gd name="T3" fmla="*/ 0 h 159"/>
                <a:gd name="T4" fmla="*/ 0 w 159"/>
                <a:gd name="T5" fmla="*/ 0 h 159"/>
                <a:gd name="T6" fmla="*/ 0 w 159"/>
                <a:gd name="T7" fmla="*/ 0 h 159"/>
                <a:gd name="T8" fmla="*/ 0 w 159"/>
                <a:gd name="T9" fmla="*/ 0 h 159"/>
                <a:gd name="T10" fmla="*/ 0 w 159"/>
                <a:gd name="T11" fmla="*/ 0 h 159"/>
                <a:gd name="T12" fmla="*/ 0 w 159"/>
                <a:gd name="T13" fmla="*/ 0 h 159"/>
                <a:gd name="T14" fmla="*/ 0 w 159"/>
                <a:gd name="T15" fmla="*/ 0 h 159"/>
                <a:gd name="T16" fmla="*/ 0 w 159"/>
                <a:gd name="T17" fmla="*/ 0 h 159"/>
                <a:gd name="T18" fmla="*/ 0 w 159"/>
                <a:gd name="T19" fmla="*/ 0 h 159"/>
                <a:gd name="T20" fmla="*/ 0 w 159"/>
                <a:gd name="T21" fmla="*/ 0 h 159"/>
                <a:gd name="T22" fmla="*/ 0 w 159"/>
                <a:gd name="T23" fmla="*/ 0 h 159"/>
                <a:gd name="T24" fmla="*/ 0 w 159"/>
                <a:gd name="T25" fmla="*/ 0 h 159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59" h="159">
                  <a:moveTo>
                    <a:pt x="136" y="136"/>
                  </a:moveTo>
                  <a:lnTo>
                    <a:pt x="79" y="159"/>
                  </a:lnTo>
                  <a:lnTo>
                    <a:pt x="76" y="159"/>
                  </a:lnTo>
                  <a:lnTo>
                    <a:pt x="21" y="134"/>
                  </a:lnTo>
                  <a:lnTo>
                    <a:pt x="0" y="80"/>
                  </a:lnTo>
                  <a:lnTo>
                    <a:pt x="0" y="76"/>
                  </a:lnTo>
                  <a:lnTo>
                    <a:pt x="25" y="21"/>
                  </a:lnTo>
                  <a:lnTo>
                    <a:pt x="79" y="0"/>
                  </a:lnTo>
                  <a:lnTo>
                    <a:pt x="83" y="0"/>
                  </a:lnTo>
                  <a:lnTo>
                    <a:pt x="140" y="28"/>
                  </a:lnTo>
                  <a:lnTo>
                    <a:pt x="159" y="79"/>
                  </a:lnTo>
                  <a:lnTo>
                    <a:pt x="159" y="86"/>
                  </a:lnTo>
                  <a:lnTo>
                    <a:pt x="136" y="136"/>
                  </a:lnTo>
                  <a:close/>
                </a:path>
              </a:pathLst>
            </a:custGeom>
            <a:noFill/>
            <a:ln w="635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08" name="未知"/>
            <p:cNvSpPr>
              <a:spLocks/>
            </p:cNvSpPr>
            <p:nvPr/>
          </p:nvSpPr>
          <p:spPr bwMode="auto">
            <a:xfrm>
              <a:off x="609" y="1485"/>
              <a:ext cx="78" cy="79"/>
            </a:xfrm>
            <a:custGeom>
              <a:avLst/>
              <a:gdLst>
                <a:gd name="T0" fmla="*/ 0 w 197"/>
                <a:gd name="T1" fmla="*/ 0 h 197"/>
                <a:gd name="T2" fmla="*/ 0 w 197"/>
                <a:gd name="T3" fmla="*/ 0 h 197"/>
                <a:gd name="T4" fmla="*/ 0 w 197"/>
                <a:gd name="T5" fmla="*/ 0 h 197"/>
                <a:gd name="T6" fmla="*/ 0 w 197"/>
                <a:gd name="T7" fmla="*/ 0 h 197"/>
                <a:gd name="T8" fmla="*/ 0 w 197"/>
                <a:gd name="T9" fmla="*/ 0 h 197"/>
                <a:gd name="T10" fmla="*/ 0 w 197"/>
                <a:gd name="T11" fmla="*/ 0 h 197"/>
                <a:gd name="T12" fmla="*/ 0 w 197"/>
                <a:gd name="T13" fmla="*/ 0 h 197"/>
                <a:gd name="T14" fmla="*/ 0 w 197"/>
                <a:gd name="T15" fmla="*/ 0 h 197"/>
                <a:gd name="T16" fmla="*/ 0 w 197"/>
                <a:gd name="T17" fmla="*/ 0 h 197"/>
                <a:gd name="T18" fmla="*/ 0 w 197"/>
                <a:gd name="T19" fmla="*/ 0 h 197"/>
                <a:gd name="T20" fmla="*/ 0 w 197"/>
                <a:gd name="T21" fmla="*/ 0 h 197"/>
                <a:gd name="T22" fmla="*/ 0 w 197"/>
                <a:gd name="T23" fmla="*/ 0 h 197"/>
                <a:gd name="T24" fmla="*/ 0 w 197"/>
                <a:gd name="T25" fmla="*/ 0 h 197"/>
                <a:gd name="T26" fmla="*/ 0 w 197"/>
                <a:gd name="T27" fmla="*/ 0 h 197"/>
                <a:gd name="T28" fmla="*/ 0 w 197"/>
                <a:gd name="T29" fmla="*/ 0 h 197"/>
                <a:gd name="T30" fmla="*/ 0 w 197"/>
                <a:gd name="T31" fmla="*/ 0 h 197"/>
                <a:gd name="T32" fmla="*/ 0 w 197"/>
                <a:gd name="T33" fmla="*/ 0 h 197"/>
                <a:gd name="T34" fmla="*/ 0 w 197"/>
                <a:gd name="T35" fmla="*/ 0 h 19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197" h="197">
                  <a:moveTo>
                    <a:pt x="168" y="29"/>
                  </a:moveTo>
                  <a:lnTo>
                    <a:pt x="114" y="1"/>
                  </a:lnTo>
                  <a:lnTo>
                    <a:pt x="98" y="0"/>
                  </a:lnTo>
                  <a:lnTo>
                    <a:pt x="94" y="0"/>
                  </a:lnTo>
                  <a:lnTo>
                    <a:pt x="37" y="21"/>
                  </a:lnTo>
                  <a:lnTo>
                    <a:pt x="2" y="76"/>
                  </a:lnTo>
                  <a:lnTo>
                    <a:pt x="0" y="98"/>
                  </a:lnTo>
                  <a:lnTo>
                    <a:pt x="0" y="106"/>
                  </a:lnTo>
                  <a:lnTo>
                    <a:pt x="23" y="162"/>
                  </a:lnTo>
                  <a:lnTo>
                    <a:pt x="75" y="194"/>
                  </a:lnTo>
                  <a:lnTo>
                    <a:pt x="98" y="197"/>
                  </a:lnTo>
                  <a:lnTo>
                    <a:pt x="102" y="197"/>
                  </a:lnTo>
                  <a:lnTo>
                    <a:pt x="159" y="176"/>
                  </a:lnTo>
                  <a:lnTo>
                    <a:pt x="193" y="125"/>
                  </a:lnTo>
                  <a:lnTo>
                    <a:pt x="197" y="98"/>
                  </a:lnTo>
                  <a:lnTo>
                    <a:pt x="197" y="95"/>
                  </a:lnTo>
                  <a:lnTo>
                    <a:pt x="176" y="38"/>
                  </a:lnTo>
                  <a:lnTo>
                    <a:pt x="168" y="29"/>
                  </a:lnTo>
                  <a:close/>
                </a:path>
              </a:pathLst>
            </a:custGeom>
            <a:noFill/>
            <a:ln w="635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09" name="未知"/>
            <p:cNvSpPr>
              <a:spLocks/>
            </p:cNvSpPr>
            <p:nvPr/>
          </p:nvSpPr>
          <p:spPr bwMode="auto">
            <a:xfrm>
              <a:off x="637" y="1535"/>
              <a:ext cx="22" cy="4"/>
            </a:xfrm>
            <a:custGeom>
              <a:avLst/>
              <a:gdLst>
                <a:gd name="T0" fmla="*/ 0 w 55"/>
                <a:gd name="T1" fmla="*/ 0 h 12"/>
                <a:gd name="T2" fmla="*/ 0 w 55"/>
                <a:gd name="T3" fmla="*/ 0 h 12"/>
                <a:gd name="T4" fmla="*/ 0 w 55"/>
                <a:gd name="T5" fmla="*/ 0 h 12"/>
                <a:gd name="T6" fmla="*/ 0 w 55"/>
                <a:gd name="T7" fmla="*/ 0 h 12"/>
                <a:gd name="T8" fmla="*/ 0 w 55"/>
                <a:gd name="T9" fmla="*/ 0 h 12"/>
                <a:gd name="T10" fmla="*/ 0 w 55"/>
                <a:gd name="T11" fmla="*/ 0 h 12"/>
                <a:gd name="T12" fmla="*/ 0 w 55"/>
                <a:gd name="T13" fmla="*/ 0 h 12"/>
                <a:gd name="T14" fmla="*/ 0 w 55"/>
                <a:gd name="T15" fmla="*/ 0 h 12"/>
                <a:gd name="T16" fmla="*/ 0 w 55"/>
                <a:gd name="T17" fmla="*/ 0 h 12"/>
                <a:gd name="T18" fmla="*/ 0 w 55"/>
                <a:gd name="T19" fmla="*/ 0 h 12"/>
                <a:gd name="T20" fmla="*/ 0 w 55"/>
                <a:gd name="T21" fmla="*/ 0 h 12"/>
                <a:gd name="T22" fmla="*/ 0 w 55"/>
                <a:gd name="T23" fmla="*/ 0 h 12"/>
                <a:gd name="T24" fmla="*/ 0 w 55"/>
                <a:gd name="T25" fmla="*/ 0 h 12"/>
                <a:gd name="T26" fmla="*/ 0 w 55"/>
                <a:gd name="T27" fmla="*/ 0 h 12"/>
                <a:gd name="T28" fmla="*/ 0 w 55"/>
                <a:gd name="T29" fmla="*/ 0 h 12"/>
                <a:gd name="T30" fmla="*/ 0 w 55"/>
                <a:gd name="T31" fmla="*/ 0 h 12"/>
                <a:gd name="T32" fmla="*/ 0 w 55"/>
                <a:gd name="T33" fmla="*/ 0 h 12"/>
                <a:gd name="T34" fmla="*/ 0 w 55"/>
                <a:gd name="T35" fmla="*/ 0 h 12"/>
                <a:gd name="T36" fmla="*/ 0 w 55"/>
                <a:gd name="T37" fmla="*/ 0 h 12"/>
                <a:gd name="T38" fmla="*/ 0 w 55"/>
                <a:gd name="T39" fmla="*/ 0 h 12"/>
                <a:gd name="T40" fmla="*/ 0 w 55"/>
                <a:gd name="T41" fmla="*/ 0 h 12"/>
                <a:gd name="T42" fmla="*/ 0 w 55"/>
                <a:gd name="T43" fmla="*/ 0 h 12"/>
                <a:gd name="T44" fmla="*/ 0 w 55"/>
                <a:gd name="T45" fmla="*/ 0 h 12"/>
                <a:gd name="T46" fmla="*/ 0 w 55"/>
                <a:gd name="T47" fmla="*/ 0 h 12"/>
                <a:gd name="T48" fmla="*/ 0 w 55"/>
                <a:gd name="T49" fmla="*/ 0 h 12"/>
                <a:gd name="T50" fmla="*/ 0 w 55"/>
                <a:gd name="T51" fmla="*/ 0 h 12"/>
                <a:gd name="T52" fmla="*/ 0 w 55"/>
                <a:gd name="T53" fmla="*/ 0 h 12"/>
                <a:gd name="T54" fmla="*/ 0 w 55"/>
                <a:gd name="T55" fmla="*/ 0 h 12"/>
                <a:gd name="T56" fmla="*/ 0 w 55"/>
                <a:gd name="T57" fmla="*/ 0 h 12"/>
                <a:gd name="T58" fmla="*/ 0 w 55"/>
                <a:gd name="T59" fmla="*/ 0 h 12"/>
                <a:gd name="T60" fmla="*/ 0 w 55"/>
                <a:gd name="T61" fmla="*/ 0 h 12"/>
                <a:gd name="T62" fmla="*/ 0 w 55"/>
                <a:gd name="T63" fmla="*/ 0 h 12"/>
                <a:gd name="T64" fmla="*/ 0 w 55"/>
                <a:gd name="T65" fmla="*/ 0 h 12"/>
                <a:gd name="T66" fmla="*/ 0 w 55"/>
                <a:gd name="T67" fmla="*/ 0 h 12"/>
                <a:gd name="T68" fmla="*/ 0 w 55"/>
                <a:gd name="T69" fmla="*/ 0 h 12"/>
                <a:gd name="T70" fmla="*/ 0 w 55"/>
                <a:gd name="T71" fmla="*/ 0 h 12"/>
                <a:gd name="T72" fmla="*/ 0 w 55"/>
                <a:gd name="T73" fmla="*/ 0 h 12"/>
                <a:gd name="T74" fmla="*/ 0 w 55"/>
                <a:gd name="T75" fmla="*/ 0 h 12"/>
                <a:gd name="T76" fmla="*/ 0 w 55"/>
                <a:gd name="T77" fmla="*/ 0 h 12"/>
                <a:gd name="T78" fmla="*/ 0 w 55"/>
                <a:gd name="T79" fmla="*/ 0 h 12"/>
                <a:gd name="T80" fmla="*/ 0 w 55"/>
                <a:gd name="T81" fmla="*/ 0 h 12"/>
                <a:gd name="T82" fmla="*/ 0 w 55"/>
                <a:gd name="T83" fmla="*/ 0 h 12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55" h="12">
                  <a:moveTo>
                    <a:pt x="27" y="12"/>
                  </a:moveTo>
                  <a:lnTo>
                    <a:pt x="26" y="12"/>
                  </a:lnTo>
                  <a:lnTo>
                    <a:pt x="24" y="12"/>
                  </a:lnTo>
                  <a:lnTo>
                    <a:pt x="23" y="12"/>
                  </a:lnTo>
                  <a:lnTo>
                    <a:pt x="22" y="12"/>
                  </a:lnTo>
                  <a:lnTo>
                    <a:pt x="20" y="12"/>
                  </a:lnTo>
                  <a:lnTo>
                    <a:pt x="15" y="10"/>
                  </a:lnTo>
                  <a:lnTo>
                    <a:pt x="13" y="9"/>
                  </a:lnTo>
                  <a:lnTo>
                    <a:pt x="12" y="9"/>
                  </a:lnTo>
                  <a:lnTo>
                    <a:pt x="11" y="8"/>
                  </a:lnTo>
                  <a:lnTo>
                    <a:pt x="9" y="8"/>
                  </a:lnTo>
                  <a:lnTo>
                    <a:pt x="8" y="7"/>
                  </a:lnTo>
                  <a:lnTo>
                    <a:pt x="7" y="6"/>
                  </a:lnTo>
                  <a:lnTo>
                    <a:pt x="6" y="5"/>
                  </a:lnTo>
                  <a:lnTo>
                    <a:pt x="5" y="4"/>
                  </a:lnTo>
                  <a:lnTo>
                    <a:pt x="3" y="3"/>
                  </a:lnTo>
                  <a:lnTo>
                    <a:pt x="2" y="2"/>
                  </a:lnTo>
                  <a:lnTo>
                    <a:pt x="1" y="1"/>
                  </a:lnTo>
                  <a:lnTo>
                    <a:pt x="0" y="0"/>
                  </a:lnTo>
                  <a:lnTo>
                    <a:pt x="55" y="0"/>
                  </a:lnTo>
                  <a:lnTo>
                    <a:pt x="54" y="0"/>
                  </a:lnTo>
                  <a:lnTo>
                    <a:pt x="53" y="1"/>
                  </a:lnTo>
                  <a:lnTo>
                    <a:pt x="52" y="2"/>
                  </a:lnTo>
                  <a:lnTo>
                    <a:pt x="51" y="3"/>
                  </a:lnTo>
                  <a:lnTo>
                    <a:pt x="50" y="4"/>
                  </a:lnTo>
                  <a:lnTo>
                    <a:pt x="49" y="5"/>
                  </a:lnTo>
                  <a:lnTo>
                    <a:pt x="48" y="6"/>
                  </a:lnTo>
                  <a:lnTo>
                    <a:pt x="46" y="7"/>
                  </a:lnTo>
                  <a:lnTo>
                    <a:pt x="45" y="8"/>
                  </a:lnTo>
                  <a:lnTo>
                    <a:pt x="44" y="8"/>
                  </a:lnTo>
                  <a:lnTo>
                    <a:pt x="43" y="9"/>
                  </a:lnTo>
                  <a:lnTo>
                    <a:pt x="41" y="9"/>
                  </a:lnTo>
                  <a:lnTo>
                    <a:pt x="40" y="10"/>
                  </a:lnTo>
                  <a:lnTo>
                    <a:pt x="39" y="10"/>
                  </a:lnTo>
                  <a:lnTo>
                    <a:pt x="37" y="11"/>
                  </a:lnTo>
                  <a:lnTo>
                    <a:pt x="36" y="11"/>
                  </a:lnTo>
                  <a:lnTo>
                    <a:pt x="35" y="12"/>
                  </a:lnTo>
                  <a:lnTo>
                    <a:pt x="33" y="12"/>
                  </a:lnTo>
                  <a:lnTo>
                    <a:pt x="32" y="12"/>
                  </a:lnTo>
                  <a:lnTo>
                    <a:pt x="29" y="12"/>
                  </a:lnTo>
                  <a:lnTo>
                    <a:pt x="27" y="12"/>
                  </a:lnTo>
                  <a:close/>
                </a:path>
              </a:pathLst>
            </a:custGeom>
            <a:solidFill>
              <a:srgbClr val="E86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10" name="未知"/>
            <p:cNvSpPr>
              <a:spLocks/>
            </p:cNvSpPr>
            <p:nvPr/>
          </p:nvSpPr>
          <p:spPr bwMode="auto">
            <a:xfrm>
              <a:off x="633" y="1515"/>
              <a:ext cx="15" cy="20"/>
            </a:xfrm>
            <a:custGeom>
              <a:avLst/>
              <a:gdLst>
                <a:gd name="T0" fmla="*/ 0 w 36"/>
                <a:gd name="T1" fmla="*/ 0 h 49"/>
                <a:gd name="T2" fmla="*/ 0 w 36"/>
                <a:gd name="T3" fmla="*/ 0 h 49"/>
                <a:gd name="T4" fmla="*/ 0 w 36"/>
                <a:gd name="T5" fmla="*/ 0 h 49"/>
                <a:gd name="T6" fmla="*/ 0 w 36"/>
                <a:gd name="T7" fmla="*/ 0 h 49"/>
                <a:gd name="T8" fmla="*/ 0 w 36"/>
                <a:gd name="T9" fmla="*/ 0 h 49"/>
                <a:gd name="T10" fmla="*/ 0 w 36"/>
                <a:gd name="T11" fmla="*/ 0 h 49"/>
                <a:gd name="T12" fmla="*/ 0 w 36"/>
                <a:gd name="T13" fmla="*/ 0 h 49"/>
                <a:gd name="T14" fmla="*/ 0 w 36"/>
                <a:gd name="T15" fmla="*/ 0 h 49"/>
                <a:gd name="T16" fmla="*/ 0 w 36"/>
                <a:gd name="T17" fmla="*/ 0 h 49"/>
                <a:gd name="T18" fmla="*/ 0 w 36"/>
                <a:gd name="T19" fmla="*/ 0 h 49"/>
                <a:gd name="T20" fmla="*/ 0 w 36"/>
                <a:gd name="T21" fmla="*/ 0 h 49"/>
                <a:gd name="T22" fmla="*/ 0 w 36"/>
                <a:gd name="T23" fmla="*/ 0 h 49"/>
                <a:gd name="T24" fmla="*/ 0 w 36"/>
                <a:gd name="T25" fmla="*/ 0 h 49"/>
                <a:gd name="T26" fmla="*/ 0 w 36"/>
                <a:gd name="T27" fmla="*/ 0 h 49"/>
                <a:gd name="T28" fmla="*/ 0 w 36"/>
                <a:gd name="T29" fmla="*/ 0 h 49"/>
                <a:gd name="T30" fmla="*/ 0 w 36"/>
                <a:gd name="T31" fmla="*/ 0 h 49"/>
                <a:gd name="T32" fmla="*/ 0 w 36"/>
                <a:gd name="T33" fmla="*/ 0 h 49"/>
                <a:gd name="T34" fmla="*/ 0 w 36"/>
                <a:gd name="T35" fmla="*/ 0 h 49"/>
                <a:gd name="T36" fmla="*/ 0 w 36"/>
                <a:gd name="T37" fmla="*/ 0 h 49"/>
                <a:gd name="T38" fmla="*/ 0 w 36"/>
                <a:gd name="T39" fmla="*/ 0 h 49"/>
                <a:gd name="T40" fmla="*/ 0 w 36"/>
                <a:gd name="T41" fmla="*/ 0 h 49"/>
                <a:gd name="T42" fmla="*/ 0 w 36"/>
                <a:gd name="T43" fmla="*/ 0 h 49"/>
                <a:gd name="T44" fmla="*/ 0 w 36"/>
                <a:gd name="T45" fmla="*/ 0 h 49"/>
                <a:gd name="T46" fmla="*/ 0 w 36"/>
                <a:gd name="T47" fmla="*/ 0 h 49"/>
                <a:gd name="T48" fmla="*/ 0 w 36"/>
                <a:gd name="T49" fmla="*/ 0 h 49"/>
                <a:gd name="T50" fmla="*/ 0 w 36"/>
                <a:gd name="T51" fmla="*/ 0 h 49"/>
                <a:gd name="T52" fmla="*/ 0 w 36"/>
                <a:gd name="T53" fmla="*/ 0 h 49"/>
                <a:gd name="T54" fmla="*/ 0 w 36"/>
                <a:gd name="T55" fmla="*/ 0 h 49"/>
                <a:gd name="T56" fmla="*/ 0 w 36"/>
                <a:gd name="T57" fmla="*/ 0 h 49"/>
                <a:gd name="T58" fmla="*/ 0 w 36"/>
                <a:gd name="T59" fmla="*/ 0 h 49"/>
                <a:gd name="T60" fmla="*/ 0 w 36"/>
                <a:gd name="T61" fmla="*/ 0 h 49"/>
                <a:gd name="T62" fmla="*/ 0 w 36"/>
                <a:gd name="T63" fmla="*/ 0 h 49"/>
                <a:gd name="T64" fmla="*/ 0 w 36"/>
                <a:gd name="T65" fmla="*/ 0 h 49"/>
                <a:gd name="T66" fmla="*/ 0 w 36"/>
                <a:gd name="T67" fmla="*/ 0 h 49"/>
                <a:gd name="T68" fmla="*/ 0 w 36"/>
                <a:gd name="T69" fmla="*/ 0 h 49"/>
                <a:gd name="T70" fmla="*/ 0 w 36"/>
                <a:gd name="T71" fmla="*/ 0 h 49"/>
                <a:gd name="T72" fmla="*/ 0 w 36"/>
                <a:gd name="T73" fmla="*/ 0 h 49"/>
                <a:gd name="T74" fmla="*/ 0 w 36"/>
                <a:gd name="T75" fmla="*/ 0 h 49"/>
                <a:gd name="T76" fmla="*/ 0 w 36"/>
                <a:gd name="T77" fmla="*/ 0 h 49"/>
                <a:gd name="T78" fmla="*/ 0 w 36"/>
                <a:gd name="T79" fmla="*/ 0 h 49"/>
                <a:gd name="T80" fmla="*/ 0 w 36"/>
                <a:gd name="T81" fmla="*/ 0 h 49"/>
                <a:gd name="T82" fmla="*/ 0 w 36"/>
                <a:gd name="T83" fmla="*/ 0 h 49"/>
                <a:gd name="T84" fmla="*/ 0 w 36"/>
                <a:gd name="T85" fmla="*/ 0 h 49"/>
                <a:gd name="T86" fmla="*/ 0 w 36"/>
                <a:gd name="T87" fmla="*/ 0 h 49"/>
                <a:gd name="T88" fmla="*/ 0 w 36"/>
                <a:gd name="T89" fmla="*/ 0 h 49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36" h="49">
                  <a:moveTo>
                    <a:pt x="9" y="49"/>
                  </a:moveTo>
                  <a:lnTo>
                    <a:pt x="8" y="48"/>
                  </a:lnTo>
                  <a:lnTo>
                    <a:pt x="8" y="47"/>
                  </a:lnTo>
                  <a:lnTo>
                    <a:pt x="7" y="47"/>
                  </a:lnTo>
                  <a:lnTo>
                    <a:pt x="7" y="46"/>
                  </a:lnTo>
                  <a:lnTo>
                    <a:pt x="6" y="46"/>
                  </a:lnTo>
                  <a:lnTo>
                    <a:pt x="6" y="45"/>
                  </a:lnTo>
                  <a:lnTo>
                    <a:pt x="5" y="44"/>
                  </a:lnTo>
                  <a:lnTo>
                    <a:pt x="5" y="43"/>
                  </a:lnTo>
                  <a:lnTo>
                    <a:pt x="3" y="40"/>
                  </a:lnTo>
                  <a:lnTo>
                    <a:pt x="3" y="39"/>
                  </a:lnTo>
                  <a:lnTo>
                    <a:pt x="2" y="39"/>
                  </a:lnTo>
                  <a:lnTo>
                    <a:pt x="2" y="38"/>
                  </a:lnTo>
                  <a:lnTo>
                    <a:pt x="2" y="37"/>
                  </a:lnTo>
                  <a:lnTo>
                    <a:pt x="2" y="36"/>
                  </a:lnTo>
                  <a:lnTo>
                    <a:pt x="1" y="36"/>
                  </a:lnTo>
                  <a:lnTo>
                    <a:pt x="0" y="32"/>
                  </a:lnTo>
                  <a:lnTo>
                    <a:pt x="0" y="31"/>
                  </a:lnTo>
                  <a:lnTo>
                    <a:pt x="0" y="30"/>
                  </a:lnTo>
                  <a:lnTo>
                    <a:pt x="0" y="29"/>
                  </a:lnTo>
                  <a:lnTo>
                    <a:pt x="0" y="28"/>
                  </a:lnTo>
                  <a:lnTo>
                    <a:pt x="0" y="27"/>
                  </a:lnTo>
                  <a:lnTo>
                    <a:pt x="0" y="26"/>
                  </a:lnTo>
                  <a:lnTo>
                    <a:pt x="0" y="25"/>
                  </a:lnTo>
                  <a:lnTo>
                    <a:pt x="0" y="24"/>
                  </a:lnTo>
                  <a:lnTo>
                    <a:pt x="0" y="23"/>
                  </a:lnTo>
                  <a:lnTo>
                    <a:pt x="0" y="22"/>
                  </a:lnTo>
                  <a:lnTo>
                    <a:pt x="0" y="21"/>
                  </a:lnTo>
                  <a:lnTo>
                    <a:pt x="0" y="20"/>
                  </a:lnTo>
                  <a:lnTo>
                    <a:pt x="0" y="19"/>
                  </a:lnTo>
                  <a:lnTo>
                    <a:pt x="0" y="18"/>
                  </a:lnTo>
                  <a:lnTo>
                    <a:pt x="0" y="17"/>
                  </a:lnTo>
                  <a:lnTo>
                    <a:pt x="1" y="16"/>
                  </a:lnTo>
                  <a:lnTo>
                    <a:pt x="1" y="15"/>
                  </a:lnTo>
                  <a:lnTo>
                    <a:pt x="1" y="14"/>
                  </a:lnTo>
                  <a:lnTo>
                    <a:pt x="2" y="13"/>
                  </a:lnTo>
                  <a:lnTo>
                    <a:pt x="2" y="12"/>
                  </a:lnTo>
                  <a:lnTo>
                    <a:pt x="2" y="11"/>
                  </a:lnTo>
                  <a:lnTo>
                    <a:pt x="2" y="10"/>
                  </a:lnTo>
                  <a:lnTo>
                    <a:pt x="3" y="10"/>
                  </a:lnTo>
                  <a:lnTo>
                    <a:pt x="3" y="9"/>
                  </a:lnTo>
                  <a:lnTo>
                    <a:pt x="3" y="8"/>
                  </a:lnTo>
                  <a:lnTo>
                    <a:pt x="4" y="7"/>
                  </a:lnTo>
                  <a:lnTo>
                    <a:pt x="6" y="4"/>
                  </a:lnTo>
                  <a:lnTo>
                    <a:pt x="6" y="3"/>
                  </a:lnTo>
                  <a:lnTo>
                    <a:pt x="7" y="3"/>
                  </a:lnTo>
                  <a:lnTo>
                    <a:pt x="7" y="2"/>
                  </a:lnTo>
                  <a:lnTo>
                    <a:pt x="8" y="2"/>
                  </a:lnTo>
                  <a:lnTo>
                    <a:pt x="8" y="1"/>
                  </a:lnTo>
                  <a:lnTo>
                    <a:pt x="9" y="1"/>
                  </a:lnTo>
                  <a:lnTo>
                    <a:pt x="36" y="0"/>
                  </a:lnTo>
                  <a:lnTo>
                    <a:pt x="35" y="0"/>
                  </a:lnTo>
                  <a:lnTo>
                    <a:pt x="34" y="0"/>
                  </a:lnTo>
                  <a:lnTo>
                    <a:pt x="25" y="3"/>
                  </a:lnTo>
                  <a:lnTo>
                    <a:pt x="21" y="6"/>
                  </a:lnTo>
                  <a:lnTo>
                    <a:pt x="14" y="16"/>
                  </a:lnTo>
                  <a:lnTo>
                    <a:pt x="13" y="17"/>
                  </a:lnTo>
                  <a:lnTo>
                    <a:pt x="13" y="18"/>
                  </a:lnTo>
                  <a:lnTo>
                    <a:pt x="13" y="19"/>
                  </a:lnTo>
                  <a:lnTo>
                    <a:pt x="13" y="20"/>
                  </a:lnTo>
                  <a:lnTo>
                    <a:pt x="12" y="24"/>
                  </a:lnTo>
                  <a:lnTo>
                    <a:pt x="12" y="25"/>
                  </a:lnTo>
                  <a:lnTo>
                    <a:pt x="15" y="36"/>
                  </a:lnTo>
                  <a:lnTo>
                    <a:pt x="16" y="37"/>
                  </a:lnTo>
                  <a:lnTo>
                    <a:pt x="16" y="38"/>
                  </a:lnTo>
                  <a:lnTo>
                    <a:pt x="17" y="38"/>
                  </a:lnTo>
                  <a:lnTo>
                    <a:pt x="17" y="39"/>
                  </a:lnTo>
                  <a:lnTo>
                    <a:pt x="18" y="40"/>
                  </a:lnTo>
                  <a:lnTo>
                    <a:pt x="19" y="41"/>
                  </a:lnTo>
                  <a:lnTo>
                    <a:pt x="19" y="42"/>
                  </a:lnTo>
                  <a:lnTo>
                    <a:pt x="35" y="49"/>
                  </a:lnTo>
                  <a:lnTo>
                    <a:pt x="36" y="49"/>
                  </a:lnTo>
                </a:path>
              </a:pathLst>
            </a:custGeom>
            <a:solidFill>
              <a:srgbClr val="E86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11" name="未知"/>
            <p:cNvSpPr>
              <a:spLocks/>
            </p:cNvSpPr>
            <p:nvPr/>
          </p:nvSpPr>
          <p:spPr bwMode="auto">
            <a:xfrm>
              <a:off x="648" y="1515"/>
              <a:ext cx="15" cy="20"/>
            </a:xfrm>
            <a:custGeom>
              <a:avLst/>
              <a:gdLst>
                <a:gd name="T0" fmla="*/ 0 w 37"/>
                <a:gd name="T1" fmla="*/ 0 h 49"/>
                <a:gd name="T2" fmla="*/ 0 w 37"/>
                <a:gd name="T3" fmla="*/ 0 h 49"/>
                <a:gd name="T4" fmla="*/ 0 w 37"/>
                <a:gd name="T5" fmla="*/ 0 h 49"/>
                <a:gd name="T6" fmla="*/ 0 w 37"/>
                <a:gd name="T7" fmla="*/ 0 h 49"/>
                <a:gd name="T8" fmla="*/ 0 w 37"/>
                <a:gd name="T9" fmla="*/ 0 h 49"/>
                <a:gd name="T10" fmla="*/ 0 w 37"/>
                <a:gd name="T11" fmla="*/ 0 h 49"/>
                <a:gd name="T12" fmla="*/ 0 w 37"/>
                <a:gd name="T13" fmla="*/ 0 h 49"/>
                <a:gd name="T14" fmla="*/ 0 w 37"/>
                <a:gd name="T15" fmla="*/ 0 h 49"/>
                <a:gd name="T16" fmla="*/ 0 w 37"/>
                <a:gd name="T17" fmla="*/ 0 h 49"/>
                <a:gd name="T18" fmla="*/ 0 w 37"/>
                <a:gd name="T19" fmla="*/ 0 h 49"/>
                <a:gd name="T20" fmla="*/ 0 w 37"/>
                <a:gd name="T21" fmla="*/ 0 h 49"/>
                <a:gd name="T22" fmla="*/ 0 w 37"/>
                <a:gd name="T23" fmla="*/ 0 h 49"/>
                <a:gd name="T24" fmla="*/ 0 w 37"/>
                <a:gd name="T25" fmla="*/ 0 h 49"/>
                <a:gd name="T26" fmla="*/ 0 w 37"/>
                <a:gd name="T27" fmla="*/ 0 h 49"/>
                <a:gd name="T28" fmla="*/ 0 w 37"/>
                <a:gd name="T29" fmla="*/ 0 h 49"/>
                <a:gd name="T30" fmla="*/ 0 w 37"/>
                <a:gd name="T31" fmla="*/ 0 h 49"/>
                <a:gd name="T32" fmla="*/ 0 w 37"/>
                <a:gd name="T33" fmla="*/ 0 h 49"/>
                <a:gd name="T34" fmla="*/ 0 w 37"/>
                <a:gd name="T35" fmla="*/ 0 h 49"/>
                <a:gd name="T36" fmla="*/ 0 w 37"/>
                <a:gd name="T37" fmla="*/ 0 h 49"/>
                <a:gd name="T38" fmla="*/ 0 w 37"/>
                <a:gd name="T39" fmla="*/ 0 h 49"/>
                <a:gd name="T40" fmla="*/ 0 w 37"/>
                <a:gd name="T41" fmla="*/ 0 h 49"/>
                <a:gd name="T42" fmla="*/ 0 w 37"/>
                <a:gd name="T43" fmla="*/ 0 h 49"/>
                <a:gd name="T44" fmla="*/ 0 w 37"/>
                <a:gd name="T45" fmla="*/ 0 h 49"/>
                <a:gd name="T46" fmla="*/ 0 w 37"/>
                <a:gd name="T47" fmla="*/ 0 h 49"/>
                <a:gd name="T48" fmla="*/ 0 w 37"/>
                <a:gd name="T49" fmla="*/ 0 h 49"/>
                <a:gd name="T50" fmla="*/ 0 w 37"/>
                <a:gd name="T51" fmla="*/ 0 h 49"/>
                <a:gd name="T52" fmla="*/ 0 w 37"/>
                <a:gd name="T53" fmla="*/ 0 h 49"/>
                <a:gd name="T54" fmla="*/ 0 w 37"/>
                <a:gd name="T55" fmla="*/ 0 h 49"/>
                <a:gd name="T56" fmla="*/ 0 w 37"/>
                <a:gd name="T57" fmla="*/ 0 h 49"/>
                <a:gd name="T58" fmla="*/ 0 w 37"/>
                <a:gd name="T59" fmla="*/ 0 h 49"/>
                <a:gd name="T60" fmla="*/ 0 w 37"/>
                <a:gd name="T61" fmla="*/ 0 h 49"/>
                <a:gd name="T62" fmla="*/ 0 w 37"/>
                <a:gd name="T63" fmla="*/ 0 h 49"/>
                <a:gd name="T64" fmla="*/ 0 w 37"/>
                <a:gd name="T65" fmla="*/ 0 h 49"/>
                <a:gd name="T66" fmla="*/ 0 w 37"/>
                <a:gd name="T67" fmla="*/ 0 h 49"/>
                <a:gd name="T68" fmla="*/ 0 w 37"/>
                <a:gd name="T69" fmla="*/ 0 h 49"/>
                <a:gd name="T70" fmla="*/ 0 w 37"/>
                <a:gd name="T71" fmla="*/ 0 h 49"/>
                <a:gd name="T72" fmla="*/ 0 w 37"/>
                <a:gd name="T73" fmla="*/ 0 h 49"/>
                <a:gd name="T74" fmla="*/ 0 w 37"/>
                <a:gd name="T75" fmla="*/ 0 h 49"/>
                <a:gd name="T76" fmla="*/ 0 w 37"/>
                <a:gd name="T77" fmla="*/ 0 h 49"/>
                <a:gd name="T78" fmla="*/ 0 w 37"/>
                <a:gd name="T79" fmla="*/ 0 h 49"/>
                <a:gd name="T80" fmla="*/ 0 w 37"/>
                <a:gd name="T81" fmla="*/ 0 h 49"/>
                <a:gd name="T82" fmla="*/ 0 w 37"/>
                <a:gd name="T83" fmla="*/ 0 h 49"/>
                <a:gd name="T84" fmla="*/ 0 w 37"/>
                <a:gd name="T85" fmla="*/ 0 h 49"/>
                <a:gd name="T86" fmla="*/ 0 w 37"/>
                <a:gd name="T87" fmla="*/ 0 h 49"/>
                <a:gd name="T88" fmla="*/ 0 w 37"/>
                <a:gd name="T89" fmla="*/ 0 h 49"/>
                <a:gd name="T90" fmla="*/ 0 w 37"/>
                <a:gd name="T91" fmla="*/ 0 h 49"/>
                <a:gd name="T92" fmla="*/ 0 w 37"/>
                <a:gd name="T93" fmla="*/ 0 h 49"/>
                <a:gd name="T94" fmla="*/ 0 w 37"/>
                <a:gd name="T95" fmla="*/ 0 h 49"/>
                <a:gd name="T96" fmla="*/ 0 w 37"/>
                <a:gd name="T97" fmla="*/ 0 h 49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37" h="49">
                  <a:moveTo>
                    <a:pt x="0" y="49"/>
                  </a:moveTo>
                  <a:lnTo>
                    <a:pt x="17" y="42"/>
                  </a:lnTo>
                  <a:lnTo>
                    <a:pt x="18" y="41"/>
                  </a:lnTo>
                  <a:lnTo>
                    <a:pt x="19" y="40"/>
                  </a:lnTo>
                  <a:lnTo>
                    <a:pt x="20" y="39"/>
                  </a:lnTo>
                  <a:lnTo>
                    <a:pt x="21" y="37"/>
                  </a:lnTo>
                  <a:lnTo>
                    <a:pt x="22" y="36"/>
                  </a:lnTo>
                  <a:lnTo>
                    <a:pt x="22" y="35"/>
                  </a:lnTo>
                  <a:lnTo>
                    <a:pt x="22" y="34"/>
                  </a:lnTo>
                  <a:lnTo>
                    <a:pt x="24" y="30"/>
                  </a:lnTo>
                  <a:lnTo>
                    <a:pt x="24" y="26"/>
                  </a:lnTo>
                  <a:lnTo>
                    <a:pt x="24" y="24"/>
                  </a:lnTo>
                  <a:lnTo>
                    <a:pt x="24" y="23"/>
                  </a:lnTo>
                  <a:lnTo>
                    <a:pt x="24" y="22"/>
                  </a:lnTo>
                  <a:lnTo>
                    <a:pt x="24" y="21"/>
                  </a:lnTo>
                  <a:lnTo>
                    <a:pt x="24" y="20"/>
                  </a:lnTo>
                  <a:lnTo>
                    <a:pt x="24" y="19"/>
                  </a:lnTo>
                  <a:lnTo>
                    <a:pt x="23" y="17"/>
                  </a:lnTo>
                  <a:lnTo>
                    <a:pt x="23" y="16"/>
                  </a:lnTo>
                  <a:lnTo>
                    <a:pt x="21" y="12"/>
                  </a:lnTo>
                  <a:lnTo>
                    <a:pt x="20" y="10"/>
                  </a:lnTo>
                  <a:lnTo>
                    <a:pt x="19" y="9"/>
                  </a:lnTo>
                  <a:lnTo>
                    <a:pt x="15" y="5"/>
                  </a:lnTo>
                  <a:lnTo>
                    <a:pt x="14" y="5"/>
                  </a:lnTo>
                  <a:lnTo>
                    <a:pt x="11" y="3"/>
                  </a:lnTo>
                  <a:lnTo>
                    <a:pt x="10" y="3"/>
                  </a:lnTo>
                  <a:lnTo>
                    <a:pt x="10" y="2"/>
                  </a:lnTo>
                  <a:lnTo>
                    <a:pt x="9" y="2"/>
                  </a:lnTo>
                  <a:lnTo>
                    <a:pt x="8" y="2"/>
                  </a:lnTo>
                  <a:lnTo>
                    <a:pt x="0" y="0"/>
                  </a:lnTo>
                  <a:lnTo>
                    <a:pt x="28" y="0"/>
                  </a:lnTo>
                  <a:lnTo>
                    <a:pt x="28" y="1"/>
                  </a:lnTo>
                  <a:lnTo>
                    <a:pt x="29" y="1"/>
                  </a:lnTo>
                  <a:lnTo>
                    <a:pt x="29" y="2"/>
                  </a:lnTo>
                  <a:lnTo>
                    <a:pt x="30" y="2"/>
                  </a:lnTo>
                  <a:lnTo>
                    <a:pt x="30" y="3"/>
                  </a:lnTo>
                  <a:lnTo>
                    <a:pt x="31" y="4"/>
                  </a:lnTo>
                  <a:lnTo>
                    <a:pt x="31" y="5"/>
                  </a:lnTo>
                  <a:lnTo>
                    <a:pt x="32" y="5"/>
                  </a:lnTo>
                  <a:lnTo>
                    <a:pt x="32" y="6"/>
                  </a:lnTo>
                  <a:lnTo>
                    <a:pt x="32" y="7"/>
                  </a:lnTo>
                  <a:lnTo>
                    <a:pt x="33" y="7"/>
                  </a:lnTo>
                  <a:lnTo>
                    <a:pt x="33" y="8"/>
                  </a:lnTo>
                  <a:lnTo>
                    <a:pt x="34" y="9"/>
                  </a:lnTo>
                  <a:lnTo>
                    <a:pt x="35" y="12"/>
                  </a:lnTo>
                  <a:lnTo>
                    <a:pt x="35" y="13"/>
                  </a:lnTo>
                  <a:lnTo>
                    <a:pt x="35" y="14"/>
                  </a:lnTo>
                  <a:lnTo>
                    <a:pt x="36" y="14"/>
                  </a:lnTo>
                  <a:lnTo>
                    <a:pt x="36" y="15"/>
                  </a:lnTo>
                  <a:lnTo>
                    <a:pt x="36" y="16"/>
                  </a:lnTo>
                  <a:lnTo>
                    <a:pt x="37" y="21"/>
                  </a:lnTo>
                  <a:lnTo>
                    <a:pt x="37" y="22"/>
                  </a:lnTo>
                  <a:lnTo>
                    <a:pt x="37" y="23"/>
                  </a:lnTo>
                  <a:lnTo>
                    <a:pt x="37" y="24"/>
                  </a:lnTo>
                  <a:lnTo>
                    <a:pt x="37" y="26"/>
                  </a:lnTo>
                  <a:lnTo>
                    <a:pt x="37" y="27"/>
                  </a:lnTo>
                  <a:lnTo>
                    <a:pt x="37" y="28"/>
                  </a:lnTo>
                  <a:lnTo>
                    <a:pt x="37" y="29"/>
                  </a:lnTo>
                  <a:lnTo>
                    <a:pt x="37" y="30"/>
                  </a:lnTo>
                  <a:lnTo>
                    <a:pt x="36" y="32"/>
                  </a:lnTo>
                  <a:lnTo>
                    <a:pt x="36" y="33"/>
                  </a:lnTo>
                  <a:lnTo>
                    <a:pt x="36" y="34"/>
                  </a:lnTo>
                  <a:lnTo>
                    <a:pt x="35" y="35"/>
                  </a:lnTo>
                  <a:lnTo>
                    <a:pt x="34" y="39"/>
                  </a:lnTo>
                  <a:lnTo>
                    <a:pt x="34" y="40"/>
                  </a:lnTo>
                  <a:lnTo>
                    <a:pt x="32" y="43"/>
                  </a:lnTo>
                  <a:lnTo>
                    <a:pt x="31" y="44"/>
                  </a:lnTo>
                  <a:lnTo>
                    <a:pt x="31" y="45"/>
                  </a:lnTo>
                  <a:lnTo>
                    <a:pt x="30" y="46"/>
                  </a:lnTo>
                  <a:lnTo>
                    <a:pt x="30" y="47"/>
                  </a:lnTo>
                  <a:lnTo>
                    <a:pt x="29" y="47"/>
                  </a:lnTo>
                  <a:lnTo>
                    <a:pt x="29" y="48"/>
                  </a:lnTo>
                  <a:lnTo>
                    <a:pt x="28" y="48"/>
                  </a:lnTo>
                </a:path>
              </a:pathLst>
            </a:custGeom>
            <a:solidFill>
              <a:srgbClr val="E86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12" name="未知"/>
            <p:cNvSpPr>
              <a:spLocks/>
            </p:cNvSpPr>
            <p:nvPr/>
          </p:nvSpPr>
          <p:spPr bwMode="auto">
            <a:xfrm>
              <a:off x="637" y="1510"/>
              <a:ext cx="22" cy="5"/>
            </a:xfrm>
            <a:custGeom>
              <a:avLst/>
              <a:gdLst>
                <a:gd name="T0" fmla="*/ 0 w 55"/>
                <a:gd name="T1" fmla="*/ 0 h 12"/>
                <a:gd name="T2" fmla="*/ 0 w 55"/>
                <a:gd name="T3" fmla="*/ 0 h 12"/>
                <a:gd name="T4" fmla="*/ 0 w 55"/>
                <a:gd name="T5" fmla="*/ 0 h 12"/>
                <a:gd name="T6" fmla="*/ 0 w 55"/>
                <a:gd name="T7" fmla="*/ 0 h 12"/>
                <a:gd name="T8" fmla="*/ 0 w 55"/>
                <a:gd name="T9" fmla="*/ 0 h 12"/>
                <a:gd name="T10" fmla="*/ 0 w 55"/>
                <a:gd name="T11" fmla="*/ 0 h 12"/>
                <a:gd name="T12" fmla="*/ 0 w 55"/>
                <a:gd name="T13" fmla="*/ 0 h 12"/>
                <a:gd name="T14" fmla="*/ 0 w 55"/>
                <a:gd name="T15" fmla="*/ 0 h 12"/>
                <a:gd name="T16" fmla="*/ 0 w 55"/>
                <a:gd name="T17" fmla="*/ 0 h 12"/>
                <a:gd name="T18" fmla="*/ 0 w 55"/>
                <a:gd name="T19" fmla="*/ 0 h 12"/>
                <a:gd name="T20" fmla="*/ 0 w 55"/>
                <a:gd name="T21" fmla="*/ 0 h 12"/>
                <a:gd name="T22" fmla="*/ 0 w 55"/>
                <a:gd name="T23" fmla="*/ 0 h 12"/>
                <a:gd name="T24" fmla="*/ 0 w 55"/>
                <a:gd name="T25" fmla="*/ 0 h 12"/>
                <a:gd name="T26" fmla="*/ 0 w 55"/>
                <a:gd name="T27" fmla="*/ 0 h 12"/>
                <a:gd name="T28" fmla="*/ 0 w 55"/>
                <a:gd name="T29" fmla="*/ 0 h 12"/>
                <a:gd name="T30" fmla="*/ 0 w 55"/>
                <a:gd name="T31" fmla="*/ 0 h 12"/>
                <a:gd name="T32" fmla="*/ 0 w 55"/>
                <a:gd name="T33" fmla="*/ 0 h 12"/>
                <a:gd name="T34" fmla="*/ 0 w 55"/>
                <a:gd name="T35" fmla="*/ 0 h 12"/>
                <a:gd name="T36" fmla="*/ 0 w 55"/>
                <a:gd name="T37" fmla="*/ 0 h 12"/>
                <a:gd name="T38" fmla="*/ 0 w 55"/>
                <a:gd name="T39" fmla="*/ 0 h 12"/>
                <a:gd name="T40" fmla="*/ 0 w 55"/>
                <a:gd name="T41" fmla="*/ 0 h 12"/>
                <a:gd name="T42" fmla="*/ 0 w 55"/>
                <a:gd name="T43" fmla="*/ 0 h 12"/>
                <a:gd name="T44" fmla="*/ 0 w 55"/>
                <a:gd name="T45" fmla="*/ 0 h 12"/>
                <a:gd name="T46" fmla="*/ 0 w 55"/>
                <a:gd name="T47" fmla="*/ 0 h 12"/>
                <a:gd name="T48" fmla="*/ 0 w 55"/>
                <a:gd name="T49" fmla="*/ 0 h 12"/>
                <a:gd name="T50" fmla="*/ 0 w 55"/>
                <a:gd name="T51" fmla="*/ 0 h 12"/>
                <a:gd name="T52" fmla="*/ 0 w 55"/>
                <a:gd name="T53" fmla="*/ 0 h 12"/>
                <a:gd name="T54" fmla="*/ 0 w 55"/>
                <a:gd name="T55" fmla="*/ 0 h 12"/>
                <a:gd name="T56" fmla="*/ 0 w 55"/>
                <a:gd name="T57" fmla="*/ 0 h 12"/>
                <a:gd name="T58" fmla="*/ 0 w 55"/>
                <a:gd name="T59" fmla="*/ 0 h 12"/>
                <a:gd name="T60" fmla="*/ 0 w 55"/>
                <a:gd name="T61" fmla="*/ 0 h 12"/>
                <a:gd name="T62" fmla="*/ 0 w 55"/>
                <a:gd name="T63" fmla="*/ 0 h 12"/>
                <a:gd name="T64" fmla="*/ 0 w 55"/>
                <a:gd name="T65" fmla="*/ 0 h 12"/>
                <a:gd name="T66" fmla="*/ 0 w 55"/>
                <a:gd name="T67" fmla="*/ 0 h 12"/>
                <a:gd name="T68" fmla="*/ 0 w 55"/>
                <a:gd name="T69" fmla="*/ 0 h 12"/>
                <a:gd name="T70" fmla="*/ 0 w 55"/>
                <a:gd name="T71" fmla="*/ 0 h 12"/>
                <a:gd name="T72" fmla="*/ 0 w 55"/>
                <a:gd name="T73" fmla="*/ 0 h 12"/>
                <a:gd name="T74" fmla="*/ 0 w 55"/>
                <a:gd name="T75" fmla="*/ 0 h 12"/>
                <a:gd name="T76" fmla="*/ 0 w 55"/>
                <a:gd name="T77" fmla="*/ 0 h 12"/>
                <a:gd name="T78" fmla="*/ 0 w 55"/>
                <a:gd name="T79" fmla="*/ 0 h 12"/>
                <a:gd name="T80" fmla="*/ 0 w 55"/>
                <a:gd name="T81" fmla="*/ 0 h 12"/>
                <a:gd name="T82" fmla="*/ 0 w 55"/>
                <a:gd name="T83" fmla="*/ 0 h 12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55" h="12">
                  <a:moveTo>
                    <a:pt x="0" y="12"/>
                  </a:moveTo>
                  <a:lnTo>
                    <a:pt x="0" y="12"/>
                  </a:lnTo>
                  <a:lnTo>
                    <a:pt x="1" y="11"/>
                  </a:lnTo>
                  <a:lnTo>
                    <a:pt x="2" y="9"/>
                  </a:lnTo>
                  <a:lnTo>
                    <a:pt x="3" y="9"/>
                  </a:lnTo>
                  <a:lnTo>
                    <a:pt x="5" y="8"/>
                  </a:lnTo>
                  <a:lnTo>
                    <a:pt x="7" y="6"/>
                  </a:lnTo>
                  <a:lnTo>
                    <a:pt x="8" y="5"/>
                  </a:lnTo>
                  <a:lnTo>
                    <a:pt x="12" y="3"/>
                  </a:lnTo>
                  <a:lnTo>
                    <a:pt x="13" y="3"/>
                  </a:lnTo>
                  <a:lnTo>
                    <a:pt x="15" y="2"/>
                  </a:lnTo>
                  <a:lnTo>
                    <a:pt x="16" y="2"/>
                  </a:lnTo>
                  <a:lnTo>
                    <a:pt x="17" y="1"/>
                  </a:lnTo>
                  <a:lnTo>
                    <a:pt x="19" y="1"/>
                  </a:lnTo>
                  <a:lnTo>
                    <a:pt x="20" y="0"/>
                  </a:lnTo>
                  <a:lnTo>
                    <a:pt x="22" y="0"/>
                  </a:lnTo>
                  <a:lnTo>
                    <a:pt x="23" y="0"/>
                  </a:lnTo>
                  <a:lnTo>
                    <a:pt x="24" y="0"/>
                  </a:lnTo>
                  <a:lnTo>
                    <a:pt x="26" y="0"/>
                  </a:lnTo>
                  <a:lnTo>
                    <a:pt x="27" y="0"/>
                  </a:lnTo>
                  <a:lnTo>
                    <a:pt x="29" y="0"/>
                  </a:lnTo>
                  <a:lnTo>
                    <a:pt x="30" y="0"/>
                  </a:lnTo>
                  <a:lnTo>
                    <a:pt x="32" y="0"/>
                  </a:lnTo>
                  <a:lnTo>
                    <a:pt x="33" y="0"/>
                  </a:lnTo>
                  <a:lnTo>
                    <a:pt x="35" y="0"/>
                  </a:lnTo>
                  <a:lnTo>
                    <a:pt x="36" y="1"/>
                  </a:lnTo>
                  <a:lnTo>
                    <a:pt x="37" y="1"/>
                  </a:lnTo>
                  <a:lnTo>
                    <a:pt x="39" y="2"/>
                  </a:lnTo>
                  <a:lnTo>
                    <a:pt x="40" y="2"/>
                  </a:lnTo>
                  <a:lnTo>
                    <a:pt x="41" y="3"/>
                  </a:lnTo>
                  <a:lnTo>
                    <a:pt x="43" y="3"/>
                  </a:lnTo>
                  <a:lnTo>
                    <a:pt x="44" y="4"/>
                  </a:lnTo>
                  <a:lnTo>
                    <a:pt x="45" y="4"/>
                  </a:lnTo>
                  <a:lnTo>
                    <a:pt x="46" y="5"/>
                  </a:lnTo>
                  <a:lnTo>
                    <a:pt x="48" y="6"/>
                  </a:lnTo>
                  <a:lnTo>
                    <a:pt x="49" y="7"/>
                  </a:lnTo>
                  <a:lnTo>
                    <a:pt x="50" y="8"/>
                  </a:lnTo>
                  <a:lnTo>
                    <a:pt x="51" y="9"/>
                  </a:lnTo>
                  <a:lnTo>
                    <a:pt x="52" y="9"/>
                  </a:lnTo>
                  <a:lnTo>
                    <a:pt x="53" y="11"/>
                  </a:lnTo>
                  <a:lnTo>
                    <a:pt x="54" y="12"/>
                  </a:lnTo>
                  <a:lnTo>
                    <a:pt x="55" y="12"/>
                  </a:lnTo>
                </a:path>
              </a:pathLst>
            </a:custGeom>
            <a:solidFill>
              <a:srgbClr val="E86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13" name="未知"/>
            <p:cNvSpPr>
              <a:spLocks/>
            </p:cNvSpPr>
            <p:nvPr/>
          </p:nvSpPr>
          <p:spPr bwMode="auto">
            <a:xfrm>
              <a:off x="638" y="1515"/>
              <a:ext cx="19" cy="20"/>
            </a:xfrm>
            <a:custGeom>
              <a:avLst/>
              <a:gdLst>
                <a:gd name="T0" fmla="*/ 0 w 48"/>
                <a:gd name="T1" fmla="*/ 0 h 49"/>
                <a:gd name="T2" fmla="*/ 0 w 48"/>
                <a:gd name="T3" fmla="*/ 0 h 49"/>
                <a:gd name="T4" fmla="*/ 0 w 48"/>
                <a:gd name="T5" fmla="*/ 0 h 49"/>
                <a:gd name="T6" fmla="*/ 0 w 48"/>
                <a:gd name="T7" fmla="*/ 0 h 49"/>
                <a:gd name="T8" fmla="*/ 0 w 48"/>
                <a:gd name="T9" fmla="*/ 0 h 49"/>
                <a:gd name="T10" fmla="*/ 0 w 48"/>
                <a:gd name="T11" fmla="*/ 0 h 49"/>
                <a:gd name="T12" fmla="*/ 0 w 48"/>
                <a:gd name="T13" fmla="*/ 0 h 49"/>
                <a:gd name="T14" fmla="*/ 0 w 48"/>
                <a:gd name="T15" fmla="*/ 0 h 49"/>
                <a:gd name="T16" fmla="*/ 0 w 48"/>
                <a:gd name="T17" fmla="*/ 0 h 49"/>
                <a:gd name="T18" fmla="*/ 0 w 48"/>
                <a:gd name="T19" fmla="*/ 0 h 4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8" h="49">
                  <a:moveTo>
                    <a:pt x="41" y="42"/>
                  </a:moveTo>
                  <a:lnTo>
                    <a:pt x="24" y="49"/>
                  </a:lnTo>
                  <a:lnTo>
                    <a:pt x="23" y="49"/>
                  </a:lnTo>
                  <a:lnTo>
                    <a:pt x="0" y="24"/>
                  </a:lnTo>
                  <a:lnTo>
                    <a:pt x="24" y="0"/>
                  </a:lnTo>
                  <a:lnTo>
                    <a:pt x="25" y="0"/>
                  </a:lnTo>
                  <a:lnTo>
                    <a:pt x="48" y="24"/>
                  </a:lnTo>
                  <a:lnTo>
                    <a:pt x="48" y="26"/>
                  </a:lnTo>
                  <a:lnTo>
                    <a:pt x="41" y="42"/>
                  </a:lnTo>
                  <a:close/>
                </a:path>
              </a:pathLst>
            </a:custGeom>
            <a:noFill/>
            <a:ln w="635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14" name="未知"/>
            <p:cNvSpPr>
              <a:spLocks/>
            </p:cNvSpPr>
            <p:nvPr/>
          </p:nvSpPr>
          <p:spPr bwMode="auto">
            <a:xfrm>
              <a:off x="633" y="1510"/>
              <a:ext cx="30" cy="29"/>
            </a:xfrm>
            <a:custGeom>
              <a:avLst/>
              <a:gdLst>
                <a:gd name="T0" fmla="*/ 0 w 73"/>
                <a:gd name="T1" fmla="*/ 0 h 73"/>
                <a:gd name="T2" fmla="*/ 0 w 73"/>
                <a:gd name="T3" fmla="*/ 0 h 73"/>
                <a:gd name="T4" fmla="*/ 0 w 73"/>
                <a:gd name="T5" fmla="*/ 0 h 73"/>
                <a:gd name="T6" fmla="*/ 0 w 73"/>
                <a:gd name="T7" fmla="*/ 0 h 73"/>
                <a:gd name="T8" fmla="*/ 0 w 73"/>
                <a:gd name="T9" fmla="*/ 0 h 73"/>
                <a:gd name="T10" fmla="*/ 0 w 73"/>
                <a:gd name="T11" fmla="*/ 0 h 73"/>
                <a:gd name="T12" fmla="*/ 0 w 73"/>
                <a:gd name="T13" fmla="*/ 0 h 73"/>
                <a:gd name="T14" fmla="*/ 0 w 73"/>
                <a:gd name="T15" fmla="*/ 0 h 73"/>
                <a:gd name="T16" fmla="*/ 0 w 73"/>
                <a:gd name="T17" fmla="*/ 0 h 73"/>
                <a:gd name="T18" fmla="*/ 0 w 73"/>
                <a:gd name="T19" fmla="*/ 0 h 7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3" h="73">
                  <a:moveTo>
                    <a:pt x="62" y="11"/>
                  </a:moveTo>
                  <a:lnTo>
                    <a:pt x="36" y="0"/>
                  </a:lnTo>
                  <a:lnTo>
                    <a:pt x="35" y="0"/>
                  </a:lnTo>
                  <a:lnTo>
                    <a:pt x="0" y="36"/>
                  </a:lnTo>
                  <a:lnTo>
                    <a:pt x="0" y="39"/>
                  </a:lnTo>
                  <a:lnTo>
                    <a:pt x="36" y="73"/>
                  </a:lnTo>
                  <a:lnTo>
                    <a:pt x="38" y="73"/>
                  </a:lnTo>
                  <a:lnTo>
                    <a:pt x="73" y="36"/>
                  </a:lnTo>
                  <a:lnTo>
                    <a:pt x="73" y="35"/>
                  </a:lnTo>
                  <a:lnTo>
                    <a:pt x="62" y="11"/>
                  </a:lnTo>
                  <a:close/>
                </a:path>
              </a:pathLst>
            </a:custGeom>
            <a:noFill/>
            <a:ln w="635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15" name="未知"/>
            <p:cNvSpPr>
              <a:spLocks/>
            </p:cNvSpPr>
            <p:nvPr/>
          </p:nvSpPr>
          <p:spPr bwMode="auto">
            <a:xfrm>
              <a:off x="692" y="1433"/>
              <a:ext cx="44" cy="45"/>
            </a:xfrm>
            <a:custGeom>
              <a:avLst/>
              <a:gdLst>
                <a:gd name="T0" fmla="*/ 0 w 109"/>
                <a:gd name="T1" fmla="*/ 0 h 111"/>
                <a:gd name="T2" fmla="*/ 0 w 109"/>
                <a:gd name="T3" fmla="*/ 0 h 111"/>
                <a:gd name="T4" fmla="*/ 0 w 109"/>
                <a:gd name="T5" fmla="*/ 0 h 111"/>
                <a:gd name="T6" fmla="*/ 0 w 109"/>
                <a:gd name="T7" fmla="*/ 0 h 111"/>
                <a:gd name="T8" fmla="*/ 0 w 109"/>
                <a:gd name="T9" fmla="*/ 0 h 111"/>
                <a:gd name="T10" fmla="*/ 0 w 109"/>
                <a:gd name="T11" fmla="*/ 0 h 111"/>
                <a:gd name="T12" fmla="*/ 0 w 109"/>
                <a:gd name="T13" fmla="*/ 0 h 111"/>
                <a:gd name="T14" fmla="*/ 0 w 109"/>
                <a:gd name="T15" fmla="*/ 0 h 111"/>
                <a:gd name="T16" fmla="*/ 0 w 109"/>
                <a:gd name="T17" fmla="*/ 0 h 111"/>
                <a:gd name="T18" fmla="*/ 0 w 109"/>
                <a:gd name="T19" fmla="*/ 0 h 111"/>
                <a:gd name="T20" fmla="*/ 0 w 109"/>
                <a:gd name="T21" fmla="*/ 0 h 111"/>
                <a:gd name="T22" fmla="*/ 0 w 109"/>
                <a:gd name="T23" fmla="*/ 0 h 111"/>
                <a:gd name="T24" fmla="*/ 0 w 109"/>
                <a:gd name="T25" fmla="*/ 0 h 111"/>
                <a:gd name="T26" fmla="*/ 0 w 109"/>
                <a:gd name="T27" fmla="*/ 0 h 111"/>
                <a:gd name="T28" fmla="*/ 0 w 109"/>
                <a:gd name="T29" fmla="*/ 0 h 111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09" h="111">
                  <a:moveTo>
                    <a:pt x="24" y="85"/>
                  </a:moveTo>
                  <a:lnTo>
                    <a:pt x="65" y="40"/>
                  </a:lnTo>
                  <a:lnTo>
                    <a:pt x="67" y="36"/>
                  </a:lnTo>
                  <a:lnTo>
                    <a:pt x="109" y="111"/>
                  </a:lnTo>
                  <a:lnTo>
                    <a:pt x="67" y="36"/>
                  </a:lnTo>
                  <a:lnTo>
                    <a:pt x="66" y="35"/>
                  </a:lnTo>
                  <a:lnTo>
                    <a:pt x="66" y="34"/>
                  </a:lnTo>
                  <a:lnTo>
                    <a:pt x="65" y="34"/>
                  </a:lnTo>
                  <a:lnTo>
                    <a:pt x="64" y="35"/>
                  </a:lnTo>
                  <a:lnTo>
                    <a:pt x="18" y="74"/>
                  </a:lnTo>
                  <a:lnTo>
                    <a:pt x="0" y="0"/>
                  </a:lnTo>
                  <a:lnTo>
                    <a:pt x="18" y="74"/>
                  </a:lnTo>
                  <a:lnTo>
                    <a:pt x="23" y="86"/>
                  </a:lnTo>
                  <a:lnTo>
                    <a:pt x="24" y="85"/>
                  </a:lnTo>
                  <a:close/>
                </a:path>
              </a:pathLst>
            </a:custGeom>
            <a:blipFill dpi="0" rotWithShape="0">
              <a:blip r:embed="rId5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16" name="未知"/>
            <p:cNvSpPr>
              <a:spLocks/>
            </p:cNvSpPr>
            <p:nvPr/>
          </p:nvSpPr>
          <p:spPr bwMode="auto">
            <a:xfrm>
              <a:off x="679" y="1446"/>
              <a:ext cx="27" cy="37"/>
            </a:xfrm>
            <a:custGeom>
              <a:avLst/>
              <a:gdLst>
                <a:gd name="T0" fmla="*/ 0 w 66"/>
                <a:gd name="T1" fmla="*/ 0 h 93"/>
                <a:gd name="T2" fmla="*/ 0 w 66"/>
                <a:gd name="T3" fmla="*/ 0 h 93"/>
                <a:gd name="T4" fmla="*/ 0 w 66"/>
                <a:gd name="T5" fmla="*/ 0 h 93"/>
                <a:gd name="T6" fmla="*/ 0 w 66"/>
                <a:gd name="T7" fmla="*/ 0 h 93"/>
                <a:gd name="T8" fmla="*/ 0 w 66"/>
                <a:gd name="T9" fmla="*/ 0 h 93"/>
                <a:gd name="T10" fmla="*/ 0 w 66"/>
                <a:gd name="T11" fmla="*/ 0 h 93"/>
                <a:gd name="T12" fmla="*/ 0 w 66"/>
                <a:gd name="T13" fmla="*/ 0 h 93"/>
                <a:gd name="T14" fmla="*/ 0 w 66"/>
                <a:gd name="T15" fmla="*/ 0 h 93"/>
                <a:gd name="T16" fmla="*/ 0 w 66"/>
                <a:gd name="T17" fmla="*/ 0 h 93"/>
                <a:gd name="T18" fmla="*/ 0 w 66"/>
                <a:gd name="T19" fmla="*/ 0 h 93"/>
                <a:gd name="T20" fmla="*/ 0 w 66"/>
                <a:gd name="T21" fmla="*/ 0 h 9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66" h="93">
                  <a:moveTo>
                    <a:pt x="47" y="58"/>
                  </a:moveTo>
                  <a:lnTo>
                    <a:pt x="55" y="54"/>
                  </a:lnTo>
                  <a:lnTo>
                    <a:pt x="66" y="93"/>
                  </a:lnTo>
                  <a:lnTo>
                    <a:pt x="55" y="54"/>
                  </a:lnTo>
                  <a:lnTo>
                    <a:pt x="50" y="42"/>
                  </a:lnTo>
                  <a:lnTo>
                    <a:pt x="43" y="55"/>
                  </a:lnTo>
                  <a:lnTo>
                    <a:pt x="0" y="0"/>
                  </a:lnTo>
                  <a:lnTo>
                    <a:pt x="43" y="55"/>
                  </a:lnTo>
                  <a:lnTo>
                    <a:pt x="43" y="56"/>
                  </a:lnTo>
                  <a:lnTo>
                    <a:pt x="46" y="58"/>
                  </a:lnTo>
                  <a:lnTo>
                    <a:pt x="47" y="58"/>
                  </a:lnTo>
                  <a:close/>
                </a:path>
              </a:pathLst>
            </a:custGeom>
            <a:blipFill dpi="0" rotWithShape="0">
              <a:blip r:embed="rId6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17" name="未知"/>
            <p:cNvSpPr>
              <a:spLocks/>
            </p:cNvSpPr>
            <p:nvPr/>
          </p:nvSpPr>
          <p:spPr bwMode="auto">
            <a:xfrm>
              <a:off x="697" y="1447"/>
              <a:ext cx="22" cy="22"/>
            </a:xfrm>
            <a:custGeom>
              <a:avLst/>
              <a:gdLst>
                <a:gd name="T0" fmla="*/ 0 w 56"/>
                <a:gd name="T1" fmla="*/ 0 h 56"/>
                <a:gd name="T2" fmla="*/ 0 w 56"/>
                <a:gd name="T3" fmla="*/ 0 h 56"/>
                <a:gd name="T4" fmla="*/ 0 w 56"/>
                <a:gd name="T5" fmla="*/ 0 h 56"/>
                <a:gd name="T6" fmla="*/ 0 w 56"/>
                <a:gd name="T7" fmla="*/ 0 h 56"/>
                <a:gd name="T8" fmla="*/ 0 w 56"/>
                <a:gd name="T9" fmla="*/ 0 h 56"/>
                <a:gd name="T10" fmla="*/ 0 w 56"/>
                <a:gd name="T11" fmla="*/ 0 h 56"/>
                <a:gd name="T12" fmla="*/ 0 w 56"/>
                <a:gd name="T13" fmla="*/ 0 h 56"/>
                <a:gd name="T14" fmla="*/ 0 w 56"/>
                <a:gd name="T15" fmla="*/ 0 h 56"/>
                <a:gd name="T16" fmla="*/ 0 w 56"/>
                <a:gd name="T17" fmla="*/ 0 h 56"/>
                <a:gd name="T18" fmla="*/ 0 w 56"/>
                <a:gd name="T19" fmla="*/ 0 h 56"/>
                <a:gd name="T20" fmla="*/ 0 w 56"/>
                <a:gd name="T21" fmla="*/ 0 h 56"/>
                <a:gd name="T22" fmla="*/ 0 w 56"/>
                <a:gd name="T23" fmla="*/ 0 h 56"/>
                <a:gd name="T24" fmla="*/ 0 w 56"/>
                <a:gd name="T25" fmla="*/ 0 h 5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56" h="56">
                  <a:moveTo>
                    <a:pt x="30" y="37"/>
                  </a:moveTo>
                  <a:lnTo>
                    <a:pt x="3" y="56"/>
                  </a:lnTo>
                  <a:lnTo>
                    <a:pt x="2" y="56"/>
                  </a:lnTo>
                  <a:lnTo>
                    <a:pt x="0" y="53"/>
                  </a:lnTo>
                  <a:lnTo>
                    <a:pt x="0" y="52"/>
                  </a:lnTo>
                  <a:lnTo>
                    <a:pt x="41" y="7"/>
                  </a:lnTo>
                  <a:lnTo>
                    <a:pt x="54" y="0"/>
                  </a:lnTo>
                  <a:lnTo>
                    <a:pt x="55" y="0"/>
                  </a:lnTo>
                  <a:lnTo>
                    <a:pt x="55" y="1"/>
                  </a:lnTo>
                  <a:lnTo>
                    <a:pt x="56" y="2"/>
                  </a:lnTo>
                  <a:lnTo>
                    <a:pt x="55" y="3"/>
                  </a:lnTo>
                  <a:lnTo>
                    <a:pt x="30" y="37"/>
                  </a:lnTo>
                  <a:close/>
                </a:path>
              </a:pathLst>
            </a:custGeom>
            <a:noFill/>
            <a:ln w="635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18" name="未知"/>
            <p:cNvSpPr>
              <a:spLocks/>
            </p:cNvSpPr>
            <p:nvPr/>
          </p:nvSpPr>
          <p:spPr bwMode="auto">
            <a:xfrm>
              <a:off x="667" y="1427"/>
              <a:ext cx="110" cy="110"/>
            </a:xfrm>
            <a:custGeom>
              <a:avLst/>
              <a:gdLst>
                <a:gd name="T0" fmla="*/ 0 w 276"/>
                <a:gd name="T1" fmla="*/ 0 h 276"/>
                <a:gd name="T2" fmla="*/ 0 w 276"/>
                <a:gd name="T3" fmla="*/ 0 h 276"/>
                <a:gd name="T4" fmla="*/ 0 w 276"/>
                <a:gd name="T5" fmla="*/ 0 h 276"/>
                <a:gd name="T6" fmla="*/ 0 w 276"/>
                <a:gd name="T7" fmla="*/ 0 h 276"/>
                <a:gd name="T8" fmla="*/ 0 w 276"/>
                <a:gd name="T9" fmla="*/ 0 h 276"/>
                <a:gd name="T10" fmla="*/ 0 w 276"/>
                <a:gd name="T11" fmla="*/ 0 h 276"/>
                <a:gd name="T12" fmla="*/ 0 w 276"/>
                <a:gd name="T13" fmla="*/ 0 h 276"/>
                <a:gd name="T14" fmla="*/ 0 w 276"/>
                <a:gd name="T15" fmla="*/ 0 h 276"/>
                <a:gd name="T16" fmla="*/ 0 w 276"/>
                <a:gd name="T17" fmla="*/ 0 h 276"/>
                <a:gd name="T18" fmla="*/ 0 w 276"/>
                <a:gd name="T19" fmla="*/ 0 h 276"/>
                <a:gd name="T20" fmla="*/ 0 w 276"/>
                <a:gd name="T21" fmla="*/ 0 h 276"/>
                <a:gd name="T22" fmla="*/ 0 w 276"/>
                <a:gd name="T23" fmla="*/ 0 h 27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276" h="276">
                  <a:moveTo>
                    <a:pt x="244" y="242"/>
                  </a:moveTo>
                  <a:lnTo>
                    <a:pt x="257" y="232"/>
                  </a:lnTo>
                  <a:lnTo>
                    <a:pt x="276" y="276"/>
                  </a:lnTo>
                  <a:lnTo>
                    <a:pt x="257" y="232"/>
                  </a:lnTo>
                  <a:lnTo>
                    <a:pt x="44" y="19"/>
                  </a:lnTo>
                  <a:lnTo>
                    <a:pt x="34" y="34"/>
                  </a:lnTo>
                  <a:lnTo>
                    <a:pt x="0" y="0"/>
                  </a:lnTo>
                  <a:lnTo>
                    <a:pt x="34" y="34"/>
                  </a:lnTo>
                  <a:lnTo>
                    <a:pt x="34" y="35"/>
                  </a:lnTo>
                  <a:lnTo>
                    <a:pt x="222" y="233"/>
                  </a:lnTo>
                  <a:lnTo>
                    <a:pt x="242" y="242"/>
                  </a:lnTo>
                  <a:lnTo>
                    <a:pt x="244" y="242"/>
                  </a:lnTo>
                  <a:close/>
                </a:path>
              </a:pathLst>
            </a:custGeom>
            <a:blipFill dpi="0" rotWithShape="0">
              <a:blip r:embed="rId7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19" name="未知"/>
            <p:cNvSpPr>
              <a:spLocks/>
            </p:cNvSpPr>
            <p:nvPr/>
          </p:nvSpPr>
          <p:spPr bwMode="auto">
            <a:xfrm>
              <a:off x="677" y="1422"/>
              <a:ext cx="104" cy="105"/>
            </a:xfrm>
            <a:custGeom>
              <a:avLst/>
              <a:gdLst>
                <a:gd name="T0" fmla="*/ 0 w 262"/>
                <a:gd name="T1" fmla="*/ 0 h 262"/>
                <a:gd name="T2" fmla="*/ 0 w 262"/>
                <a:gd name="T3" fmla="*/ 0 h 262"/>
                <a:gd name="T4" fmla="*/ 0 w 262"/>
                <a:gd name="T5" fmla="*/ 0 h 262"/>
                <a:gd name="T6" fmla="*/ 0 w 262"/>
                <a:gd name="T7" fmla="*/ 0 h 262"/>
                <a:gd name="T8" fmla="*/ 0 w 262"/>
                <a:gd name="T9" fmla="*/ 0 h 262"/>
                <a:gd name="T10" fmla="*/ 0 w 262"/>
                <a:gd name="T11" fmla="*/ 0 h 262"/>
                <a:gd name="T12" fmla="*/ 0 w 262"/>
                <a:gd name="T13" fmla="*/ 0 h 262"/>
                <a:gd name="T14" fmla="*/ 0 w 262"/>
                <a:gd name="T15" fmla="*/ 0 h 262"/>
                <a:gd name="T16" fmla="*/ 0 w 262"/>
                <a:gd name="T17" fmla="*/ 0 h 262"/>
                <a:gd name="T18" fmla="*/ 0 w 262"/>
                <a:gd name="T19" fmla="*/ 0 h 262"/>
                <a:gd name="T20" fmla="*/ 0 w 262"/>
                <a:gd name="T21" fmla="*/ 0 h 262"/>
                <a:gd name="T22" fmla="*/ 0 w 262"/>
                <a:gd name="T23" fmla="*/ 0 h 262"/>
                <a:gd name="T24" fmla="*/ 0 w 262"/>
                <a:gd name="T25" fmla="*/ 0 h 262"/>
                <a:gd name="T26" fmla="*/ 0 w 262"/>
                <a:gd name="T27" fmla="*/ 0 h 262"/>
                <a:gd name="T28" fmla="*/ 0 w 262"/>
                <a:gd name="T29" fmla="*/ 0 h 262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262" h="262">
                  <a:moveTo>
                    <a:pt x="232" y="241"/>
                  </a:moveTo>
                  <a:lnTo>
                    <a:pt x="232" y="240"/>
                  </a:lnTo>
                  <a:lnTo>
                    <a:pt x="232" y="238"/>
                  </a:lnTo>
                  <a:lnTo>
                    <a:pt x="262" y="262"/>
                  </a:lnTo>
                  <a:lnTo>
                    <a:pt x="232" y="238"/>
                  </a:lnTo>
                  <a:lnTo>
                    <a:pt x="232" y="237"/>
                  </a:lnTo>
                  <a:lnTo>
                    <a:pt x="44" y="39"/>
                  </a:lnTo>
                  <a:lnTo>
                    <a:pt x="24" y="30"/>
                  </a:lnTo>
                  <a:lnTo>
                    <a:pt x="22" y="30"/>
                  </a:lnTo>
                  <a:lnTo>
                    <a:pt x="21" y="30"/>
                  </a:lnTo>
                  <a:lnTo>
                    <a:pt x="19" y="30"/>
                  </a:lnTo>
                  <a:lnTo>
                    <a:pt x="0" y="0"/>
                  </a:lnTo>
                  <a:lnTo>
                    <a:pt x="19" y="30"/>
                  </a:lnTo>
                  <a:lnTo>
                    <a:pt x="232" y="243"/>
                  </a:lnTo>
                  <a:lnTo>
                    <a:pt x="232" y="241"/>
                  </a:lnTo>
                  <a:close/>
                </a:path>
              </a:pathLst>
            </a:custGeom>
            <a:blipFill dpi="0" rotWithShape="0">
              <a:blip r:embed="rId8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20" name="未知"/>
            <p:cNvSpPr>
              <a:spLocks/>
            </p:cNvSpPr>
            <p:nvPr/>
          </p:nvSpPr>
          <p:spPr bwMode="auto">
            <a:xfrm>
              <a:off x="680" y="1434"/>
              <a:ext cx="89" cy="89"/>
            </a:xfrm>
            <a:custGeom>
              <a:avLst/>
              <a:gdLst>
                <a:gd name="T0" fmla="*/ 0 w 223"/>
                <a:gd name="T1" fmla="*/ 0 h 223"/>
                <a:gd name="T2" fmla="*/ 0 w 223"/>
                <a:gd name="T3" fmla="*/ 0 h 223"/>
                <a:gd name="T4" fmla="*/ 0 w 223"/>
                <a:gd name="T5" fmla="*/ 0 h 223"/>
                <a:gd name="T6" fmla="*/ 0 w 223"/>
                <a:gd name="T7" fmla="*/ 0 h 223"/>
                <a:gd name="T8" fmla="*/ 0 w 223"/>
                <a:gd name="T9" fmla="*/ 0 h 223"/>
                <a:gd name="T10" fmla="*/ 0 w 223"/>
                <a:gd name="T11" fmla="*/ 0 h 223"/>
                <a:gd name="T12" fmla="*/ 0 w 223"/>
                <a:gd name="T13" fmla="*/ 0 h 223"/>
                <a:gd name="T14" fmla="*/ 0 w 223"/>
                <a:gd name="T15" fmla="*/ 0 h 223"/>
                <a:gd name="T16" fmla="*/ 0 w 223"/>
                <a:gd name="T17" fmla="*/ 0 h 223"/>
                <a:gd name="T18" fmla="*/ 0 w 223"/>
                <a:gd name="T19" fmla="*/ 0 h 223"/>
                <a:gd name="T20" fmla="*/ 0 w 223"/>
                <a:gd name="T21" fmla="*/ 0 h 223"/>
                <a:gd name="T22" fmla="*/ 0 w 223"/>
                <a:gd name="T23" fmla="*/ 0 h 223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223" h="223">
                  <a:moveTo>
                    <a:pt x="219" y="219"/>
                  </a:moveTo>
                  <a:lnTo>
                    <a:pt x="223" y="208"/>
                  </a:lnTo>
                  <a:lnTo>
                    <a:pt x="223" y="207"/>
                  </a:lnTo>
                  <a:lnTo>
                    <a:pt x="35" y="9"/>
                  </a:lnTo>
                  <a:lnTo>
                    <a:pt x="15" y="0"/>
                  </a:lnTo>
                  <a:lnTo>
                    <a:pt x="13" y="0"/>
                  </a:lnTo>
                  <a:lnTo>
                    <a:pt x="0" y="15"/>
                  </a:lnTo>
                  <a:lnTo>
                    <a:pt x="0" y="16"/>
                  </a:lnTo>
                  <a:lnTo>
                    <a:pt x="188" y="214"/>
                  </a:lnTo>
                  <a:lnTo>
                    <a:pt x="208" y="223"/>
                  </a:lnTo>
                  <a:lnTo>
                    <a:pt x="210" y="223"/>
                  </a:lnTo>
                  <a:lnTo>
                    <a:pt x="219" y="219"/>
                  </a:lnTo>
                  <a:close/>
                </a:path>
              </a:pathLst>
            </a:custGeom>
            <a:noFill/>
            <a:ln w="635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21" name="未知"/>
            <p:cNvSpPr>
              <a:spLocks/>
            </p:cNvSpPr>
            <p:nvPr/>
          </p:nvSpPr>
          <p:spPr bwMode="auto">
            <a:xfrm>
              <a:off x="721" y="1466"/>
              <a:ext cx="2" cy="22"/>
            </a:xfrm>
            <a:custGeom>
              <a:avLst/>
              <a:gdLst>
                <a:gd name="T0" fmla="*/ 0 w 5"/>
                <a:gd name="T1" fmla="*/ 0 h 56"/>
                <a:gd name="T2" fmla="*/ 0 w 5"/>
                <a:gd name="T3" fmla="*/ 0 h 56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5" h="56">
                  <a:moveTo>
                    <a:pt x="5" y="0"/>
                  </a:moveTo>
                  <a:lnTo>
                    <a:pt x="0" y="56"/>
                  </a:lnTo>
                </a:path>
              </a:pathLst>
            </a:custGeom>
            <a:noFill/>
            <a:ln w="3175" cmpd="sng">
              <a:solidFill>
                <a:srgbClr val="6666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22" name="未知"/>
            <p:cNvSpPr>
              <a:spLocks/>
            </p:cNvSpPr>
            <p:nvPr/>
          </p:nvSpPr>
          <p:spPr bwMode="auto">
            <a:xfrm>
              <a:off x="720" y="1466"/>
              <a:ext cx="3" cy="22"/>
            </a:xfrm>
            <a:custGeom>
              <a:avLst/>
              <a:gdLst>
                <a:gd name="T0" fmla="*/ 1 w 6"/>
                <a:gd name="T1" fmla="*/ 0 h 56"/>
                <a:gd name="T2" fmla="*/ 0 w 6"/>
                <a:gd name="T3" fmla="*/ 0 h 56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6" h="56">
                  <a:moveTo>
                    <a:pt x="6" y="0"/>
                  </a:moveTo>
                  <a:lnTo>
                    <a:pt x="0" y="56"/>
                  </a:lnTo>
                </a:path>
              </a:pathLst>
            </a:custGeom>
            <a:noFill/>
            <a:ln w="3175" cmpd="sng">
              <a:solidFill>
                <a:srgbClr val="BEBEBE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23" name="未知"/>
            <p:cNvSpPr>
              <a:spLocks/>
            </p:cNvSpPr>
            <p:nvPr/>
          </p:nvSpPr>
          <p:spPr bwMode="auto">
            <a:xfrm>
              <a:off x="742" y="1486"/>
              <a:ext cx="2" cy="23"/>
            </a:xfrm>
            <a:custGeom>
              <a:avLst/>
              <a:gdLst>
                <a:gd name="T0" fmla="*/ 0 w 5"/>
                <a:gd name="T1" fmla="*/ 0 h 57"/>
                <a:gd name="T2" fmla="*/ 0 w 5"/>
                <a:gd name="T3" fmla="*/ 0 h 57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5" h="57">
                  <a:moveTo>
                    <a:pt x="5" y="0"/>
                  </a:moveTo>
                  <a:lnTo>
                    <a:pt x="0" y="57"/>
                  </a:lnTo>
                </a:path>
              </a:pathLst>
            </a:custGeom>
            <a:noFill/>
            <a:ln w="3175" cmpd="sng">
              <a:solidFill>
                <a:srgbClr val="6666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24" name="未知"/>
            <p:cNvSpPr>
              <a:spLocks/>
            </p:cNvSpPr>
            <p:nvPr/>
          </p:nvSpPr>
          <p:spPr bwMode="auto">
            <a:xfrm>
              <a:off x="741" y="1486"/>
              <a:ext cx="2" cy="23"/>
            </a:xfrm>
            <a:custGeom>
              <a:avLst/>
              <a:gdLst>
                <a:gd name="T0" fmla="*/ 0 w 5"/>
                <a:gd name="T1" fmla="*/ 0 h 57"/>
                <a:gd name="T2" fmla="*/ 0 w 5"/>
                <a:gd name="T3" fmla="*/ 0 h 57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5" h="57">
                  <a:moveTo>
                    <a:pt x="5" y="0"/>
                  </a:moveTo>
                  <a:lnTo>
                    <a:pt x="0" y="57"/>
                  </a:lnTo>
                </a:path>
              </a:pathLst>
            </a:custGeom>
            <a:noFill/>
            <a:ln w="3175" cmpd="sng">
              <a:solidFill>
                <a:srgbClr val="BEBEBE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25" name="未知"/>
            <p:cNvSpPr>
              <a:spLocks/>
            </p:cNvSpPr>
            <p:nvPr/>
          </p:nvSpPr>
          <p:spPr bwMode="auto">
            <a:xfrm>
              <a:off x="752" y="1496"/>
              <a:ext cx="2" cy="23"/>
            </a:xfrm>
            <a:custGeom>
              <a:avLst/>
              <a:gdLst>
                <a:gd name="T0" fmla="*/ 0 w 6"/>
                <a:gd name="T1" fmla="*/ 0 h 57"/>
                <a:gd name="T2" fmla="*/ 0 w 6"/>
                <a:gd name="T3" fmla="*/ 0 h 57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6" h="57">
                  <a:moveTo>
                    <a:pt x="6" y="0"/>
                  </a:moveTo>
                  <a:lnTo>
                    <a:pt x="0" y="57"/>
                  </a:lnTo>
                </a:path>
              </a:pathLst>
            </a:custGeom>
            <a:noFill/>
            <a:ln w="3175" cmpd="sng">
              <a:solidFill>
                <a:srgbClr val="6666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26" name="未知"/>
            <p:cNvSpPr>
              <a:spLocks/>
            </p:cNvSpPr>
            <p:nvPr/>
          </p:nvSpPr>
          <p:spPr bwMode="auto">
            <a:xfrm>
              <a:off x="751" y="1496"/>
              <a:ext cx="2" cy="23"/>
            </a:xfrm>
            <a:custGeom>
              <a:avLst/>
              <a:gdLst>
                <a:gd name="T0" fmla="*/ 0 w 5"/>
                <a:gd name="T1" fmla="*/ 0 h 57"/>
                <a:gd name="T2" fmla="*/ 0 w 5"/>
                <a:gd name="T3" fmla="*/ 0 h 57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5" h="57">
                  <a:moveTo>
                    <a:pt x="5" y="0"/>
                  </a:moveTo>
                  <a:lnTo>
                    <a:pt x="0" y="57"/>
                  </a:lnTo>
                </a:path>
              </a:pathLst>
            </a:custGeom>
            <a:noFill/>
            <a:ln w="3175" cmpd="sng">
              <a:solidFill>
                <a:srgbClr val="BEBEBE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27" name="未知"/>
            <p:cNvSpPr>
              <a:spLocks/>
            </p:cNvSpPr>
            <p:nvPr/>
          </p:nvSpPr>
          <p:spPr bwMode="auto">
            <a:xfrm>
              <a:off x="732" y="1476"/>
              <a:ext cx="2" cy="23"/>
            </a:xfrm>
            <a:custGeom>
              <a:avLst/>
              <a:gdLst>
                <a:gd name="T0" fmla="*/ 0 w 5"/>
                <a:gd name="T1" fmla="*/ 0 h 57"/>
                <a:gd name="T2" fmla="*/ 0 w 5"/>
                <a:gd name="T3" fmla="*/ 0 h 57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5" h="57">
                  <a:moveTo>
                    <a:pt x="5" y="0"/>
                  </a:moveTo>
                  <a:lnTo>
                    <a:pt x="0" y="57"/>
                  </a:lnTo>
                </a:path>
              </a:pathLst>
            </a:custGeom>
            <a:noFill/>
            <a:ln w="3175" cmpd="sng">
              <a:solidFill>
                <a:srgbClr val="6666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28" name="未知"/>
            <p:cNvSpPr>
              <a:spLocks/>
            </p:cNvSpPr>
            <p:nvPr/>
          </p:nvSpPr>
          <p:spPr bwMode="auto">
            <a:xfrm>
              <a:off x="731" y="1476"/>
              <a:ext cx="2" cy="23"/>
            </a:xfrm>
            <a:custGeom>
              <a:avLst/>
              <a:gdLst>
                <a:gd name="T0" fmla="*/ 0 w 5"/>
                <a:gd name="T1" fmla="*/ 0 h 57"/>
                <a:gd name="T2" fmla="*/ 0 w 5"/>
                <a:gd name="T3" fmla="*/ 0 h 57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5" h="57">
                  <a:moveTo>
                    <a:pt x="5" y="0"/>
                  </a:moveTo>
                  <a:lnTo>
                    <a:pt x="0" y="57"/>
                  </a:lnTo>
                </a:path>
              </a:pathLst>
            </a:custGeom>
            <a:noFill/>
            <a:ln w="3175" cmpd="sng">
              <a:solidFill>
                <a:srgbClr val="BEBEBE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29" name="未知"/>
            <p:cNvSpPr>
              <a:spLocks/>
            </p:cNvSpPr>
            <p:nvPr/>
          </p:nvSpPr>
          <p:spPr bwMode="auto">
            <a:xfrm>
              <a:off x="712" y="1457"/>
              <a:ext cx="3" cy="22"/>
            </a:xfrm>
            <a:custGeom>
              <a:avLst/>
              <a:gdLst>
                <a:gd name="T0" fmla="*/ 1 w 6"/>
                <a:gd name="T1" fmla="*/ 0 h 57"/>
                <a:gd name="T2" fmla="*/ 0 w 6"/>
                <a:gd name="T3" fmla="*/ 0 h 57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6" h="57">
                  <a:moveTo>
                    <a:pt x="6" y="0"/>
                  </a:moveTo>
                  <a:lnTo>
                    <a:pt x="0" y="57"/>
                  </a:lnTo>
                </a:path>
              </a:pathLst>
            </a:custGeom>
            <a:noFill/>
            <a:ln w="3175" cmpd="sng">
              <a:solidFill>
                <a:srgbClr val="6666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30" name="未知"/>
            <p:cNvSpPr>
              <a:spLocks/>
            </p:cNvSpPr>
            <p:nvPr/>
          </p:nvSpPr>
          <p:spPr bwMode="auto">
            <a:xfrm>
              <a:off x="711" y="1457"/>
              <a:ext cx="2" cy="22"/>
            </a:xfrm>
            <a:custGeom>
              <a:avLst/>
              <a:gdLst>
                <a:gd name="T0" fmla="*/ 0 w 6"/>
                <a:gd name="T1" fmla="*/ 0 h 57"/>
                <a:gd name="T2" fmla="*/ 0 w 6"/>
                <a:gd name="T3" fmla="*/ 0 h 57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6" h="57">
                  <a:moveTo>
                    <a:pt x="6" y="0"/>
                  </a:moveTo>
                  <a:lnTo>
                    <a:pt x="0" y="57"/>
                  </a:lnTo>
                </a:path>
              </a:pathLst>
            </a:custGeom>
            <a:noFill/>
            <a:ln w="3175" cmpd="sng">
              <a:solidFill>
                <a:srgbClr val="BEBEBE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31" name="未知"/>
            <p:cNvSpPr>
              <a:spLocks/>
            </p:cNvSpPr>
            <p:nvPr/>
          </p:nvSpPr>
          <p:spPr bwMode="auto">
            <a:xfrm>
              <a:off x="712" y="1494"/>
              <a:ext cx="251" cy="251"/>
            </a:xfrm>
            <a:custGeom>
              <a:avLst/>
              <a:gdLst>
                <a:gd name="T0" fmla="*/ 0 w 627"/>
                <a:gd name="T1" fmla="*/ 0 h 627"/>
                <a:gd name="T2" fmla="*/ 0 w 627"/>
                <a:gd name="T3" fmla="*/ 0 h 627"/>
                <a:gd name="T4" fmla="*/ 0 w 627"/>
                <a:gd name="T5" fmla="*/ 0 h 627"/>
                <a:gd name="T6" fmla="*/ 0 w 627"/>
                <a:gd name="T7" fmla="*/ 0 h 627"/>
                <a:gd name="T8" fmla="*/ 0 w 627"/>
                <a:gd name="T9" fmla="*/ 0 h 627"/>
                <a:gd name="T10" fmla="*/ 0 w 627"/>
                <a:gd name="T11" fmla="*/ 0 h 627"/>
                <a:gd name="T12" fmla="*/ 0 w 627"/>
                <a:gd name="T13" fmla="*/ 0 h 627"/>
                <a:gd name="T14" fmla="*/ 0 w 627"/>
                <a:gd name="T15" fmla="*/ 0 h 627"/>
                <a:gd name="T16" fmla="*/ 0 w 627"/>
                <a:gd name="T17" fmla="*/ 0 h 627"/>
                <a:gd name="T18" fmla="*/ 0 w 627"/>
                <a:gd name="T19" fmla="*/ 0 h 627"/>
                <a:gd name="T20" fmla="*/ 0 w 627"/>
                <a:gd name="T21" fmla="*/ 0 h 627"/>
                <a:gd name="T22" fmla="*/ 0 w 627"/>
                <a:gd name="T23" fmla="*/ 0 h 627"/>
                <a:gd name="T24" fmla="*/ 0 w 627"/>
                <a:gd name="T25" fmla="*/ 0 h 627"/>
                <a:gd name="T26" fmla="*/ 0 w 627"/>
                <a:gd name="T27" fmla="*/ 0 h 627"/>
                <a:gd name="T28" fmla="*/ 0 w 627"/>
                <a:gd name="T29" fmla="*/ 0 h 627"/>
                <a:gd name="T30" fmla="*/ 0 w 627"/>
                <a:gd name="T31" fmla="*/ 0 h 627"/>
                <a:gd name="T32" fmla="*/ 0 w 627"/>
                <a:gd name="T33" fmla="*/ 0 h 627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627" h="627">
                  <a:moveTo>
                    <a:pt x="541" y="546"/>
                  </a:moveTo>
                  <a:lnTo>
                    <a:pt x="592" y="511"/>
                  </a:lnTo>
                  <a:lnTo>
                    <a:pt x="594" y="490"/>
                  </a:lnTo>
                  <a:lnTo>
                    <a:pt x="627" y="627"/>
                  </a:lnTo>
                  <a:lnTo>
                    <a:pt x="594" y="490"/>
                  </a:lnTo>
                  <a:lnTo>
                    <a:pt x="594" y="486"/>
                  </a:lnTo>
                  <a:lnTo>
                    <a:pt x="180" y="67"/>
                  </a:lnTo>
                  <a:lnTo>
                    <a:pt x="130" y="31"/>
                  </a:lnTo>
                  <a:lnTo>
                    <a:pt x="127" y="31"/>
                  </a:lnTo>
                  <a:lnTo>
                    <a:pt x="81" y="72"/>
                  </a:lnTo>
                  <a:lnTo>
                    <a:pt x="79" y="82"/>
                  </a:lnTo>
                  <a:lnTo>
                    <a:pt x="0" y="0"/>
                  </a:lnTo>
                  <a:lnTo>
                    <a:pt x="79" y="82"/>
                  </a:lnTo>
                  <a:lnTo>
                    <a:pt x="79" y="84"/>
                  </a:lnTo>
                  <a:lnTo>
                    <a:pt x="499" y="533"/>
                  </a:lnTo>
                  <a:lnTo>
                    <a:pt x="537" y="546"/>
                  </a:lnTo>
                  <a:lnTo>
                    <a:pt x="541" y="546"/>
                  </a:lnTo>
                  <a:close/>
                </a:path>
              </a:pathLst>
            </a:custGeom>
            <a:blipFill dpi="0" rotWithShape="0">
              <a:blip r:embed="rId9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32" name="未知"/>
            <p:cNvSpPr>
              <a:spLocks/>
            </p:cNvSpPr>
            <p:nvPr/>
          </p:nvSpPr>
          <p:spPr bwMode="auto">
            <a:xfrm>
              <a:off x="757" y="1475"/>
              <a:ext cx="226" cy="224"/>
            </a:xfrm>
            <a:custGeom>
              <a:avLst/>
              <a:gdLst>
                <a:gd name="T0" fmla="*/ 0 w 563"/>
                <a:gd name="T1" fmla="*/ 0 h 562"/>
                <a:gd name="T2" fmla="*/ 0 w 563"/>
                <a:gd name="T3" fmla="*/ 0 h 562"/>
                <a:gd name="T4" fmla="*/ 0 w 563"/>
                <a:gd name="T5" fmla="*/ 0 h 562"/>
                <a:gd name="T6" fmla="*/ 0 w 563"/>
                <a:gd name="T7" fmla="*/ 0 h 562"/>
                <a:gd name="T8" fmla="*/ 0 w 563"/>
                <a:gd name="T9" fmla="*/ 0 h 562"/>
                <a:gd name="T10" fmla="*/ 0 w 563"/>
                <a:gd name="T11" fmla="*/ 0 h 562"/>
                <a:gd name="T12" fmla="*/ 0 w 563"/>
                <a:gd name="T13" fmla="*/ 0 h 562"/>
                <a:gd name="T14" fmla="*/ 0 w 563"/>
                <a:gd name="T15" fmla="*/ 0 h 56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563" h="562">
                  <a:moveTo>
                    <a:pt x="481" y="527"/>
                  </a:moveTo>
                  <a:lnTo>
                    <a:pt x="67" y="115"/>
                  </a:lnTo>
                  <a:lnTo>
                    <a:pt x="0" y="0"/>
                  </a:lnTo>
                  <a:lnTo>
                    <a:pt x="67" y="115"/>
                  </a:lnTo>
                  <a:lnTo>
                    <a:pt x="481" y="529"/>
                  </a:lnTo>
                  <a:lnTo>
                    <a:pt x="563" y="562"/>
                  </a:lnTo>
                  <a:lnTo>
                    <a:pt x="481" y="529"/>
                  </a:lnTo>
                  <a:lnTo>
                    <a:pt x="481" y="527"/>
                  </a:lnTo>
                  <a:close/>
                </a:path>
              </a:pathLst>
            </a:custGeom>
            <a:blipFill dpi="0" rotWithShape="0">
              <a:blip r:embed="rId10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33" name="未知"/>
            <p:cNvSpPr>
              <a:spLocks/>
            </p:cNvSpPr>
            <p:nvPr/>
          </p:nvSpPr>
          <p:spPr bwMode="auto">
            <a:xfrm>
              <a:off x="676" y="1480"/>
              <a:ext cx="101" cy="101"/>
            </a:xfrm>
            <a:custGeom>
              <a:avLst/>
              <a:gdLst>
                <a:gd name="T0" fmla="*/ 0 w 253"/>
                <a:gd name="T1" fmla="*/ 0 h 253"/>
                <a:gd name="T2" fmla="*/ 0 w 253"/>
                <a:gd name="T3" fmla="*/ 0 h 253"/>
                <a:gd name="T4" fmla="*/ 0 w 253"/>
                <a:gd name="T5" fmla="*/ 0 h 253"/>
                <a:gd name="T6" fmla="*/ 0 w 253"/>
                <a:gd name="T7" fmla="*/ 0 h 253"/>
                <a:gd name="T8" fmla="*/ 0 w 253"/>
                <a:gd name="T9" fmla="*/ 0 h 253"/>
                <a:gd name="T10" fmla="*/ 0 w 253"/>
                <a:gd name="T11" fmla="*/ 0 h 253"/>
                <a:gd name="T12" fmla="*/ 0 w 253"/>
                <a:gd name="T13" fmla="*/ 0 h 253"/>
                <a:gd name="T14" fmla="*/ 0 w 253"/>
                <a:gd name="T15" fmla="*/ 0 h 253"/>
                <a:gd name="T16" fmla="*/ 0 w 253"/>
                <a:gd name="T17" fmla="*/ 0 h 253"/>
                <a:gd name="T18" fmla="*/ 0 w 253"/>
                <a:gd name="T19" fmla="*/ 0 h 25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53" h="253">
                  <a:moveTo>
                    <a:pt x="143" y="124"/>
                  </a:moveTo>
                  <a:lnTo>
                    <a:pt x="234" y="97"/>
                  </a:lnTo>
                  <a:lnTo>
                    <a:pt x="253" y="253"/>
                  </a:lnTo>
                  <a:lnTo>
                    <a:pt x="234" y="97"/>
                  </a:lnTo>
                  <a:lnTo>
                    <a:pt x="158" y="21"/>
                  </a:lnTo>
                  <a:lnTo>
                    <a:pt x="20" y="152"/>
                  </a:lnTo>
                  <a:lnTo>
                    <a:pt x="0" y="0"/>
                  </a:lnTo>
                  <a:lnTo>
                    <a:pt x="20" y="152"/>
                  </a:lnTo>
                  <a:lnTo>
                    <a:pt x="47" y="171"/>
                  </a:lnTo>
                  <a:lnTo>
                    <a:pt x="143" y="124"/>
                  </a:lnTo>
                  <a:close/>
                </a:path>
              </a:pathLst>
            </a:custGeom>
            <a:blipFill dpi="0" rotWithShape="0">
              <a:blip r:embed="rId11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34" name="未知"/>
            <p:cNvSpPr>
              <a:spLocks/>
            </p:cNvSpPr>
            <p:nvPr/>
          </p:nvSpPr>
          <p:spPr bwMode="auto">
            <a:xfrm>
              <a:off x="731" y="1457"/>
              <a:ext cx="70" cy="69"/>
            </a:xfrm>
            <a:custGeom>
              <a:avLst/>
              <a:gdLst>
                <a:gd name="T0" fmla="*/ 0 w 174"/>
                <a:gd name="T1" fmla="*/ 0 h 174"/>
                <a:gd name="T2" fmla="*/ 0 w 174"/>
                <a:gd name="T3" fmla="*/ 0 h 174"/>
                <a:gd name="T4" fmla="*/ 0 w 174"/>
                <a:gd name="T5" fmla="*/ 0 h 174"/>
                <a:gd name="T6" fmla="*/ 0 w 174"/>
                <a:gd name="T7" fmla="*/ 0 h 174"/>
                <a:gd name="T8" fmla="*/ 0 w 174"/>
                <a:gd name="T9" fmla="*/ 0 h 174"/>
                <a:gd name="T10" fmla="*/ 0 w 174"/>
                <a:gd name="T11" fmla="*/ 0 h 174"/>
                <a:gd name="T12" fmla="*/ 0 w 174"/>
                <a:gd name="T13" fmla="*/ 0 h 174"/>
                <a:gd name="T14" fmla="*/ 0 w 174"/>
                <a:gd name="T15" fmla="*/ 0 h 174"/>
                <a:gd name="T16" fmla="*/ 0 w 174"/>
                <a:gd name="T17" fmla="*/ 0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09" y="142"/>
                  </a:moveTo>
                  <a:lnTo>
                    <a:pt x="174" y="174"/>
                  </a:lnTo>
                  <a:lnTo>
                    <a:pt x="109" y="142"/>
                  </a:lnTo>
                  <a:lnTo>
                    <a:pt x="47" y="55"/>
                  </a:lnTo>
                  <a:lnTo>
                    <a:pt x="21" y="79"/>
                  </a:lnTo>
                  <a:lnTo>
                    <a:pt x="0" y="0"/>
                  </a:lnTo>
                  <a:lnTo>
                    <a:pt x="21" y="79"/>
                  </a:lnTo>
                  <a:lnTo>
                    <a:pt x="97" y="155"/>
                  </a:lnTo>
                  <a:lnTo>
                    <a:pt x="109" y="142"/>
                  </a:lnTo>
                  <a:close/>
                </a:path>
              </a:pathLst>
            </a:custGeom>
            <a:blipFill dpi="0" rotWithShape="0">
              <a:blip r:embed="rId12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35" name="未知"/>
            <p:cNvSpPr>
              <a:spLocks/>
            </p:cNvSpPr>
            <p:nvPr/>
          </p:nvSpPr>
          <p:spPr bwMode="auto">
            <a:xfrm>
              <a:off x="684" y="1479"/>
              <a:ext cx="91" cy="69"/>
            </a:xfrm>
            <a:custGeom>
              <a:avLst/>
              <a:gdLst>
                <a:gd name="T0" fmla="*/ 0 w 226"/>
                <a:gd name="T1" fmla="*/ 0 h 174"/>
                <a:gd name="T2" fmla="*/ 0 w 226"/>
                <a:gd name="T3" fmla="*/ 0 h 174"/>
                <a:gd name="T4" fmla="*/ 0 w 226"/>
                <a:gd name="T5" fmla="*/ 0 h 174"/>
                <a:gd name="T6" fmla="*/ 0 w 226"/>
                <a:gd name="T7" fmla="*/ 0 h 174"/>
                <a:gd name="T8" fmla="*/ 0 w 226"/>
                <a:gd name="T9" fmla="*/ 0 h 174"/>
                <a:gd name="T10" fmla="*/ 0 w 226"/>
                <a:gd name="T11" fmla="*/ 0 h 174"/>
                <a:gd name="T12" fmla="*/ 0 w 226"/>
                <a:gd name="T13" fmla="*/ 0 h 174"/>
                <a:gd name="T14" fmla="*/ 0 w 226"/>
                <a:gd name="T15" fmla="*/ 0 h 174"/>
                <a:gd name="T16" fmla="*/ 0 w 226"/>
                <a:gd name="T17" fmla="*/ 0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26" h="174">
                  <a:moveTo>
                    <a:pt x="226" y="87"/>
                  </a:moveTo>
                  <a:lnTo>
                    <a:pt x="175" y="141"/>
                  </a:lnTo>
                  <a:lnTo>
                    <a:pt x="170" y="140"/>
                  </a:lnTo>
                  <a:lnTo>
                    <a:pt x="166" y="140"/>
                  </a:lnTo>
                  <a:lnTo>
                    <a:pt x="123" y="127"/>
                  </a:lnTo>
                  <a:lnTo>
                    <a:pt x="27" y="174"/>
                  </a:lnTo>
                  <a:lnTo>
                    <a:pt x="0" y="155"/>
                  </a:lnTo>
                  <a:lnTo>
                    <a:pt x="164" y="0"/>
                  </a:lnTo>
                  <a:lnTo>
                    <a:pt x="226" y="87"/>
                  </a:lnTo>
                  <a:close/>
                </a:path>
              </a:pathLst>
            </a:custGeom>
            <a:noFill/>
            <a:ln w="635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36" name="未知"/>
            <p:cNvSpPr>
              <a:spLocks/>
            </p:cNvSpPr>
            <p:nvPr/>
          </p:nvSpPr>
          <p:spPr bwMode="auto">
            <a:xfrm>
              <a:off x="629" y="1483"/>
              <a:ext cx="6" cy="7"/>
            </a:xfrm>
            <a:custGeom>
              <a:avLst/>
              <a:gdLst>
                <a:gd name="T0" fmla="*/ 0 w 15"/>
                <a:gd name="T1" fmla="*/ 0 h 17"/>
                <a:gd name="T2" fmla="*/ 0 w 15"/>
                <a:gd name="T3" fmla="*/ 0 h 17"/>
                <a:gd name="T4" fmla="*/ 0 w 15"/>
                <a:gd name="T5" fmla="*/ 0 h 17"/>
                <a:gd name="T6" fmla="*/ 0 w 15"/>
                <a:gd name="T7" fmla="*/ 0 h 17"/>
                <a:gd name="T8" fmla="*/ 0 w 15"/>
                <a:gd name="T9" fmla="*/ 0 h 17"/>
                <a:gd name="T10" fmla="*/ 0 w 15"/>
                <a:gd name="T11" fmla="*/ 0 h 1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5" h="17">
                  <a:moveTo>
                    <a:pt x="14" y="16"/>
                  </a:moveTo>
                  <a:lnTo>
                    <a:pt x="15" y="15"/>
                  </a:lnTo>
                  <a:lnTo>
                    <a:pt x="0" y="0"/>
                  </a:lnTo>
                  <a:lnTo>
                    <a:pt x="1" y="2"/>
                  </a:lnTo>
                  <a:lnTo>
                    <a:pt x="13" y="17"/>
                  </a:lnTo>
                  <a:lnTo>
                    <a:pt x="14" y="1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37" name="未知"/>
            <p:cNvSpPr>
              <a:spLocks/>
            </p:cNvSpPr>
            <p:nvPr/>
          </p:nvSpPr>
          <p:spPr bwMode="auto">
            <a:xfrm>
              <a:off x="606" y="1407"/>
              <a:ext cx="111" cy="111"/>
            </a:xfrm>
            <a:custGeom>
              <a:avLst/>
              <a:gdLst>
                <a:gd name="T0" fmla="*/ 0 w 279"/>
                <a:gd name="T1" fmla="*/ 0 h 278"/>
                <a:gd name="T2" fmla="*/ 0 w 279"/>
                <a:gd name="T3" fmla="*/ 0 h 278"/>
                <a:gd name="T4" fmla="*/ 0 w 279"/>
                <a:gd name="T5" fmla="*/ 0 h 278"/>
                <a:gd name="T6" fmla="*/ 0 w 279"/>
                <a:gd name="T7" fmla="*/ 0 h 278"/>
                <a:gd name="T8" fmla="*/ 0 w 279"/>
                <a:gd name="T9" fmla="*/ 0 h 278"/>
                <a:gd name="T10" fmla="*/ 0 w 279"/>
                <a:gd name="T11" fmla="*/ 0 h 278"/>
                <a:gd name="T12" fmla="*/ 0 w 279"/>
                <a:gd name="T13" fmla="*/ 0 h 278"/>
                <a:gd name="T14" fmla="*/ 0 w 279"/>
                <a:gd name="T15" fmla="*/ 0 h 278"/>
                <a:gd name="T16" fmla="*/ 0 w 279"/>
                <a:gd name="T17" fmla="*/ 0 h 278"/>
                <a:gd name="T18" fmla="*/ 0 w 279"/>
                <a:gd name="T19" fmla="*/ 0 h 278"/>
                <a:gd name="T20" fmla="*/ 0 w 279"/>
                <a:gd name="T21" fmla="*/ 0 h 278"/>
                <a:gd name="T22" fmla="*/ 0 w 279"/>
                <a:gd name="T23" fmla="*/ 0 h 278"/>
                <a:gd name="T24" fmla="*/ 0 w 279"/>
                <a:gd name="T25" fmla="*/ 0 h 278"/>
                <a:gd name="T26" fmla="*/ 0 w 279"/>
                <a:gd name="T27" fmla="*/ 0 h 278"/>
                <a:gd name="T28" fmla="*/ 0 w 279"/>
                <a:gd name="T29" fmla="*/ 0 h 278"/>
                <a:gd name="T30" fmla="*/ 0 w 279"/>
                <a:gd name="T31" fmla="*/ 0 h 278"/>
                <a:gd name="T32" fmla="*/ 0 w 279"/>
                <a:gd name="T33" fmla="*/ 0 h 278"/>
                <a:gd name="T34" fmla="*/ 0 w 279"/>
                <a:gd name="T35" fmla="*/ 0 h 278"/>
                <a:gd name="T36" fmla="*/ 0 w 279"/>
                <a:gd name="T37" fmla="*/ 0 h 278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279" h="278">
                  <a:moveTo>
                    <a:pt x="73" y="205"/>
                  </a:moveTo>
                  <a:lnTo>
                    <a:pt x="114" y="159"/>
                  </a:lnTo>
                  <a:lnTo>
                    <a:pt x="164" y="115"/>
                  </a:lnTo>
                  <a:lnTo>
                    <a:pt x="181" y="108"/>
                  </a:lnTo>
                  <a:lnTo>
                    <a:pt x="230" y="157"/>
                  </a:lnTo>
                  <a:lnTo>
                    <a:pt x="260" y="125"/>
                  </a:lnTo>
                  <a:lnTo>
                    <a:pt x="279" y="278"/>
                  </a:lnTo>
                  <a:lnTo>
                    <a:pt x="260" y="125"/>
                  </a:lnTo>
                  <a:lnTo>
                    <a:pt x="164" y="29"/>
                  </a:lnTo>
                  <a:lnTo>
                    <a:pt x="156" y="35"/>
                  </a:lnTo>
                  <a:lnTo>
                    <a:pt x="147" y="42"/>
                  </a:lnTo>
                  <a:lnTo>
                    <a:pt x="102" y="87"/>
                  </a:lnTo>
                  <a:lnTo>
                    <a:pt x="63" y="141"/>
                  </a:lnTo>
                  <a:lnTo>
                    <a:pt x="49" y="176"/>
                  </a:lnTo>
                  <a:lnTo>
                    <a:pt x="0" y="0"/>
                  </a:lnTo>
                  <a:lnTo>
                    <a:pt x="49" y="176"/>
                  </a:lnTo>
                  <a:lnTo>
                    <a:pt x="49" y="177"/>
                  </a:lnTo>
                  <a:lnTo>
                    <a:pt x="72" y="206"/>
                  </a:lnTo>
                  <a:lnTo>
                    <a:pt x="73" y="205"/>
                  </a:lnTo>
                  <a:close/>
                </a:path>
              </a:pathLst>
            </a:custGeom>
            <a:blipFill dpi="0" rotWithShape="0">
              <a:blip r:embed="rId13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38" name="未知"/>
            <p:cNvSpPr>
              <a:spLocks/>
            </p:cNvSpPr>
            <p:nvPr/>
          </p:nvSpPr>
          <p:spPr bwMode="auto">
            <a:xfrm>
              <a:off x="660" y="1384"/>
              <a:ext cx="81" cy="80"/>
            </a:xfrm>
            <a:custGeom>
              <a:avLst/>
              <a:gdLst>
                <a:gd name="T0" fmla="*/ 0 w 202"/>
                <a:gd name="T1" fmla="*/ 0 h 201"/>
                <a:gd name="T2" fmla="*/ 0 w 202"/>
                <a:gd name="T3" fmla="*/ 0 h 201"/>
                <a:gd name="T4" fmla="*/ 0 w 202"/>
                <a:gd name="T5" fmla="*/ 0 h 201"/>
                <a:gd name="T6" fmla="*/ 0 w 202"/>
                <a:gd name="T7" fmla="*/ 0 h 201"/>
                <a:gd name="T8" fmla="*/ 0 w 202"/>
                <a:gd name="T9" fmla="*/ 0 h 201"/>
                <a:gd name="T10" fmla="*/ 0 w 202"/>
                <a:gd name="T11" fmla="*/ 0 h 201"/>
                <a:gd name="T12" fmla="*/ 0 w 202"/>
                <a:gd name="T13" fmla="*/ 0 h 201"/>
                <a:gd name="T14" fmla="*/ 0 w 202"/>
                <a:gd name="T15" fmla="*/ 0 h 201"/>
                <a:gd name="T16" fmla="*/ 0 w 202"/>
                <a:gd name="T17" fmla="*/ 0 h 201"/>
                <a:gd name="T18" fmla="*/ 0 w 202"/>
                <a:gd name="T19" fmla="*/ 0 h 201"/>
                <a:gd name="T20" fmla="*/ 0 w 202"/>
                <a:gd name="T21" fmla="*/ 0 h 201"/>
                <a:gd name="T22" fmla="*/ 0 w 202"/>
                <a:gd name="T23" fmla="*/ 0 h 201"/>
                <a:gd name="T24" fmla="*/ 0 w 202"/>
                <a:gd name="T25" fmla="*/ 0 h 201"/>
                <a:gd name="T26" fmla="*/ 0 w 202"/>
                <a:gd name="T27" fmla="*/ 0 h 201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202" h="201">
                  <a:moveTo>
                    <a:pt x="148" y="159"/>
                  </a:moveTo>
                  <a:lnTo>
                    <a:pt x="202" y="201"/>
                  </a:lnTo>
                  <a:lnTo>
                    <a:pt x="148" y="159"/>
                  </a:lnTo>
                  <a:lnTo>
                    <a:pt x="122" y="105"/>
                  </a:lnTo>
                  <a:lnTo>
                    <a:pt x="68" y="69"/>
                  </a:lnTo>
                  <a:lnTo>
                    <a:pt x="59" y="70"/>
                  </a:lnTo>
                  <a:lnTo>
                    <a:pt x="50" y="74"/>
                  </a:lnTo>
                  <a:lnTo>
                    <a:pt x="40" y="79"/>
                  </a:lnTo>
                  <a:lnTo>
                    <a:pt x="31" y="86"/>
                  </a:lnTo>
                  <a:lnTo>
                    <a:pt x="29" y="87"/>
                  </a:lnTo>
                  <a:lnTo>
                    <a:pt x="0" y="0"/>
                  </a:lnTo>
                  <a:lnTo>
                    <a:pt x="29" y="87"/>
                  </a:lnTo>
                  <a:lnTo>
                    <a:pt x="125" y="183"/>
                  </a:lnTo>
                  <a:lnTo>
                    <a:pt x="148" y="159"/>
                  </a:lnTo>
                  <a:close/>
                </a:path>
              </a:pathLst>
            </a:custGeom>
            <a:blipFill dpi="0" rotWithShape="0">
              <a:blip r:embed="rId14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39" name="未知"/>
            <p:cNvSpPr>
              <a:spLocks/>
            </p:cNvSpPr>
            <p:nvPr/>
          </p:nvSpPr>
          <p:spPr bwMode="auto">
            <a:xfrm>
              <a:off x="625" y="1411"/>
              <a:ext cx="94" cy="79"/>
            </a:xfrm>
            <a:custGeom>
              <a:avLst/>
              <a:gdLst>
                <a:gd name="T0" fmla="*/ 0 w 234"/>
                <a:gd name="T1" fmla="*/ 0 h 197"/>
                <a:gd name="T2" fmla="*/ 0 w 234"/>
                <a:gd name="T3" fmla="*/ 0 h 197"/>
                <a:gd name="T4" fmla="*/ 0 w 234"/>
                <a:gd name="T5" fmla="*/ 0 h 197"/>
                <a:gd name="T6" fmla="*/ 0 w 234"/>
                <a:gd name="T7" fmla="*/ 0 h 197"/>
                <a:gd name="T8" fmla="*/ 0 w 234"/>
                <a:gd name="T9" fmla="*/ 0 h 197"/>
                <a:gd name="T10" fmla="*/ 0 w 234"/>
                <a:gd name="T11" fmla="*/ 0 h 197"/>
                <a:gd name="T12" fmla="*/ 0 w 234"/>
                <a:gd name="T13" fmla="*/ 0 h 197"/>
                <a:gd name="T14" fmla="*/ 0 w 234"/>
                <a:gd name="T15" fmla="*/ 0 h 197"/>
                <a:gd name="T16" fmla="*/ 0 w 234"/>
                <a:gd name="T17" fmla="*/ 0 h 197"/>
                <a:gd name="T18" fmla="*/ 0 w 234"/>
                <a:gd name="T19" fmla="*/ 0 h 197"/>
                <a:gd name="T20" fmla="*/ 0 w 234"/>
                <a:gd name="T21" fmla="*/ 0 h 197"/>
                <a:gd name="T22" fmla="*/ 0 w 234"/>
                <a:gd name="T23" fmla="*/ 0 h 197"/>
                <a:gd name="T24" fmla="*/ 0 w 234"/>
                <a:gd name="T25" fmla="*/ 0 h 197"/>
                <a:gd name="T26" fmla="*/ 0 w 234"/>
                <a:gd name="T27" fmla="*/ 0 h 197"/>
                <a:gd name="T28" fmla="*/ 0 w 234"/>
                <a:gd name="T29" fmla="*/ 0 h 197"/>
                <a:gd name="T30" fmla="*/ 0 w 234"/>
                <a:gd name="T31" fmla="*/ 0 h 197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234" h="197">
                  <a:moveTo>
                    <a:pt x="21" y="197"/>
                  </a:moveTo>
                  <a:lnTo>
                    <a:pt x="0" y="165"/>
                  </a:lnTo>
                  <a:lnTo>
                    <a:pt x="0" y="164"/>
                  </a:lnTo>
                  <a:lnTo>
                    <a:pt x="31" y="104"/>
                  </a:lnTo>
                  <a:lnTo>
                    <a:pt x="70" y="57"/>
                  </a:lnTo>
                  <a:lnTo>
                    <a:pt x="117" y="17"/>
                  </a:lnTo>
                  <a:lnTo>
                    <a:pt x="154" y="0"/>
                  </a:lnTo>
                  <a:lnTo>
                    <a:pt x="162" y="0"/>
                  </a:lnTo>
                  <a:lnTo>
                    <a:pt x="213" y="43"/>
                  </a:lnTo>
                  <a:lnTo>
                    <a:pt x="234" y="90"/>
                  </a:lnTo>
                  <a:lnTo>
                    <a:pt x="181" y="146"/>
                  </a:lnTo>
                  <a:lnTo>
                    <a:pt x="132" y="97"/>
                  </a:lnTo>
                  <a:lnTo>
                    <a:pt x="127" y="98"/>
                  </a:lnTo>
                  <a:lnTo>
                    <a:pt x="73" y="141"/>
                  </a:lnTo>
                  <a:lnTo>
                    <a:pt x="30" y="187"/>
                  </a:lnTo>
                  <a:lnTo>
                    <a:pt x="21" y="197"/>
                  </a:lnTo>
                  <a:close/>
                </a:path>
              </a:pathLst>
            </a:custGeom>
            <a:noFill/>
            <a:ln w="635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40" name="未知"/>
            <p:cNvSpPr>
              <a:spLocks/>
            </p:cNvSpPr>
            <p:nvPr/>
          </p:nvSpPr>
          <p:spPr bwMode="auto">
            <a:xfrm>
              <a:off x="718" y="1489"/>
              <a:ext cx="70" cy="70"/>
            </a:xfrm>
            <a:custGeom>
              <a:avLst/>
              <a:gdLst>
                <a:gd name="T0" fmla="*/ 0 w 174"/>
                <a:gd name="T1" fmla="*/ 0 h 175"/>
                <a:gd name="T2" fmla="*/ 0 w 174"/>
                <a:gd name="T3" fmla="*/ 0 h 175"/>
                <a:gd name="T4" fmla="*/ 0 w 174"/>
                <a:gd name="T5" fmla="*/ 0 h 175"/>
                <a:gd name="T6" fmla="*/ 0 w 174"/>
                <a:gd name="T7" fmla="*/ 0 h 175"/>
                <a:gd name="T8" fmla="*/ 0 w 174"/>
                <a:gd name="T9" fmla="*/ 0 h 175"/>
                <a:gd name="T10" fmla="*/ 0 w 174"/>
                <a:gd name="T11" fmla="*/ 0 h 175"/>
                <a:gd name="T12" fmla="*/ 0 w 174"/>
                <a:gd name="T13" fmla="*/ 0 h 175"/>
                <a:gd name="T14" fmla="*/ 0 w 174"/>
                <a:gd name="T15" fmla="*/ 0 h 175"/>
                <a:gd name="T16" fmla="*/ 0 w 174"/>
                <a:gd name="T17" fmla="*/ 0 h 175"/>
                <a:gd name="T18" fmla="*/ 0 w 174"/>
                <a:gd name="T19" fmla="*/ 0 h 175"/>
                <a:gd name="T20" fmla="*/ 0 w 174"/>
                <a:gd name="T21" fmla="*/ 0 h 175"/>
                <a:gd name="T22" fmla="*/ 0 w 174"/>
                <a:gd name="T23" fmla="*/ 0 h 175"/>
                <a:gd name="T24" fmla="*/ 0 w 174"/>
                <a:gd name="T25" fmla="*/ 0 h 175"/>
                <a:gd name="T26" fmla="*/ 0 w 174"/>
                <a:gd name="T27" fmla="*/ 0 h 175"/>
                <a:gd name="T28" fmla="*/ 0 w 174"/>
                <a:gd name="T29" fmla="*/ 0 h 175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74" h="175">
                  <a:moveTo>
                    <a:pt x="75" y="128"/>
                  </a:moveTo>
                  <a:lnTo>
                    <a:pt x="136" y="76"/>
                  </a:lnTo>
                  <a:lnTo>
                    <a:pt x="143" y="57"/>
                  </a:lnTo>
                  <a:lnTo>
                    <a:pt x="174" y="175"/>
                  </a:lnTo>
                  <a:lnTo>
                    <a:pt x="143" y="57"/>
                  </a:lnTo>
                  <a:lnTo>
                    <a:pt x="143" y="55"/>
                  </a:lnTo>
                  <a:lnTo>
                    <a:pt x="117" y="31"/>
                  </a:lnTo>
                  <a:lnTo>
                    <a:pt x="115" y="32"/>
                  </a:lnTo>
                  <a:lnTo>
                    <a:pt x="54" y="84"/>
                  </a:lnTo>
                  <a:lnTo>
                    <a:pt x="47" y="102"/>
                  </a:lnTo>
                  <a:lnTo>
                    <a:pt x="0" y="0"/>
                  </a:lnTo>
                  <a:lnTo>
                    <a:pt x="47" y="102"/>
                  </a:lnTo>
                  <a:lnTo>
                    <a:pt x="47" y="104"/>
                  </a:lnTo>
                  <a:lnTo>
                    <a:pt x="73" y="128"/>
                  </a:lnTo>
                  <a:lnTo>
                    <a:pt x="75" y="128"/>
                  </a:lnTo>
                  <a:close/>
                </a:path>
              </a:pathLst>
            </a:custGeom>
            <a:blipFill dpi="0" rotWithShape="0">
              <a:blip r:embed="rId15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41" name="未知"/>
            <p:cNvSpPr>
              <a:spLocks/>
            </p:cNvSpPr>
            <p:nvPr/>
          </p:nvSpPr>
          <p:spPr bwMode="auto">
            <a:xfrm>
              <a:off x="915" y="1680"/>
              <a:ext cx="17" cy="17"/>
            </a:xfrm>
            <a:custGeom>
              <a:avLst/>
              <a:gdLst>
                <a:gd name="T0" fmla="*/ 0 w 42"/>
                <a:gd name="T1" fmla="*/ 0 h 41"/>
                <a:gd name="T2" fmla="*/ 0 w 42"/>
                <a:gd name="T3" fmla="*/ 0 h 41"/>
                <a:gd name="T4" fmla="*/ 0 w 42"/>
                <a:gd name="T5" fmla="*/ 0 h 41"/>
                <a:gd name="T6" fmla="*/ 0 w 42"/>
                <a:gd name="T7" fmla="*/ 0 h 41"/>
                <a:gd name="T8" fmla="*/ 0 w 42"/>
                <a:gd name="T9" fmla="*/ 0 h 41"/>
                <a:gd name="T10" fmla="*/ 0 w 42"/>
                <a:gd name="T11" fmla="*/ 0 h 41"/>
                <a:gd name="T12" fmla="*/ 0 w 42"/>
                <a:gd name="T13" fmla="*/ 0 h 41"/>
                <a:gd name="T14" fmla="*/ 0 w 42"/>
                <a:gd name="T15" fmla="*/ 0 h 41"/>
                <a:gd name="T16" fmla="*/ 0 w 42"/>
                <a:gd name="T17" fmla="*/ 0 h 4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42" h="41">
                  <a:moveTo>
                    <a:pt x="23" y="0"/>
                  </a:moveTo>
                  <a:lnTo>
                    <a:pt x="42" y="21"/>
                  </a:lnTo>
                  <a:lnTo>
                    <a:pt x="42" y="23"/>
                  </a:lnTo>
                  <a:lnTo>
                    <a:pt x="21" y="41"/>
                  </a:lnTo>
                  <a:lnTo>
                    <a:pt x="19" y="41"/>
                  </a:lnTo>
                  <a:lnTo>
                    <a:pt x="0" y="20"/>
                  </a:lnTo>
                  <a:lnTo>
                    <a:pt x="0" y="19"/>
                  </a:lnTo>
                  <a:lnTo>
                    <a:pt x="22" y="0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42" name="未知"/>
            <p:cNvSpPr>
              <a:spLocks/>
            </p:cNvSpPr>
            <p:nvPr/>
          </p:nvSpPr>
          <p:spPr bwMode="auto">
            <a:xfrm>
              <a:off x="915" y="1680"/>
              <a:ext cx="17" cy="17"/>
            </a:xfrm>
            <a:custGeom>
              <a:avLst/>
              <a:gdLst>
                <a:gd name="T0" fmla="*/ 0 w 42"/>
                <a:gd name="T1" fmla="*/ 0 h 41"/>
                <a:gd name="T2" fmla="*/ 0 w 42"/>
                <a:gd name="T3" fmla="*/ 0 h 41"/>
                <a:gd name="T4" fmla="*/ 0 w 42"/>
                <a:gd name="T5" fmla="*/ 0 h 41"/>
                <a:gd name="T6" fmla="*/ 0 w 42"/>
                <a:gd name="T7" fmla="*/ 0 h 41"/>
                <a:gd name="T8" fmla="*/ 0 w 42"/>
                <a:gd name="T9" fmla="*/ 0 h 41"/>
                <a:gd name="T10" fmla="*/ 0 w 42"/>
                <a:gd name="T11" fmla="*/ 0 h 41"/>
                <a:gd name="T12" fmla="*/ 0 w 42"/>
                <a:gd name="T13" fmla="*/ 0 h 41"/>
                <a:gd name="T14" fmla="*/ 0 w 42"/>
                <a:gd name="T15" fmla="*/ 0 h 41"/>
                <a:gd name="T16" fmla="*/ 0 w 42"/>
                <a:gd name="T17" fmla="*/ 0 h 41"/>
                <a:gd name="T18" fmla="*/ 0 w 42"/>
                <a:gd name="T19" fmla="*/ 0 h 4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2" h="41">
                  <a:moveTo>
                    <a:pt x="35" y="36"/>
                  </a:moveTo>
                  <a:lnTo>
                    <a:pt x="21" y="41"/>
                  </a:lnTo>
                  <a:lnTo>
                    <a:pt x="19" y="41"/>
                  </a:lnTo>
                  <a:lnTo>
                    <a:pt x="0" y="20"/>
                  </a:lnTo>
                  <a:lnTo>
                    <a:pt x="0" y="19"/>
                  </a:lnTo>
                  <a:lnTo>
                    <a:pt x="22" y="0"/>
                  </a:lnTo>
                  <a:lnTo>
                    <a:pt x="23" y="0"/>
                  </a:lnTo>
                  <a:lnTo>
                    <a:pt x="42" y="21"/>
                  </a:lnTo>
                  <a:lnTo>
                    <a:pt x="42" y="23"/>
                  </a:lnTo>
                  <a:lnTo>
                    <a:pt x="35" y="36"/>
                  </a:lnTo>
                  <a:close/>
                </a:path>
              </a:pathLst>
            </a:custGeom>
            <a:noFill/>
            <a:ln w="6350" cmpd="sng">
              <a:solidFill>
                <a:srgbClr val="252525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43" name="未知"/>
            <p:cNvSpPr>
              <a:spLocks/>
            </p:cNvSpPr>
            <p:nvPr/>
          </p:nvSpPr>
          <p:spPr bwMode="auto">
            <a:xfrm>
              <a:off x="369" y="1622"/>
              <a:ext cx="18" cy="19"/>
            </a:xfrm>
            <a:custGeom>
              <a:avLst/>
              <a:gdLst>
                <a:gd name="T0" fmla="*/ 0 w 47"/>
                <a:gd name="T1" fmla="*/ 0 h 47"/>
                <a:gd name="T2" fmla="*/ 0 w 47"/>
                <a:gd name="T3" fmla="*/ 0 h 47"/>
                <a:gd name="T4" fmla="*/ 0 w 47"/>
                <a:gd name="T5" fmla="*/ 0 h 47"/>
                <a:gd name="T6" fmla="*/ 0 w 47"/>
                <a:gd name="T7" fmla="*/ 0 h 47"/>
                <a:gd name="T8" fmla="*/ 0 w 47"/>
                <a:gd name="T9" fmla="*/ 0 h 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7" h="47">
                  <a:moveTo>
                    <a:pt x="47" y="8"/>
                  </a:moveTo>
                  <a:lnTo>
                    <a:pt x="9" y="47"/>
                  </a:lnTo>
                  <a:lnTo>
                    <a:pt x="0" y="39"/>
                  </a:lnTo>
                  <a:lnTo>
                    <a:pt x="39" y="0"/>
                  </a:lnTo>
                  <a:lnTo>
                    <a:pt x="47" y="8"/>
                  </a:lnTo>
                  <a:close/>
                </a:path>
              </a:pathLst>
            </a:custGeom>
            <a:solidFill>
              <a:srgbClr val="E86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44" name="未知"/>
            <p:cNvSpPr>
              <a:spLocks/>
            </p:cNvSpPr>
            <p:nvPr/>
          </p:nvSpPr>
          <p:spPr bwMode="auto">
            <a:xfrm>
              <a:off x="369" y="1622"/>
              <a:ext cx="18" cy="19"/>
            </a:xfrm>
            <a:custGeom>
              <a:avLst/>
              <a:gdLst>
                <a:gd name="T0" fmla="*/ 0 w 47"/>
                <a:gd name="T1" fmla="*/ 0 h 47"/>
                <a:gd name="T2" fmla="*/ 0 w 47"/>
                <a:gd name="T3" fmla="*/ 0 h 47"/>
                <a:gd name="T4" fmla="*/ 0 w 47"/>
                <a:gd name="T5" fmla="*/ 0 h 47"/>
                <a:gd name="T6" fmla="*/ 0 w 47"/>
                <a:gd name="T7" fmla="*/ 0 h 47"/>
                <a:gd name="T8" fmla="*/ 0 w 47"/>
                <a:gd name="T9" fmla="*/ 0 h 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7" h="47">
                  <a:moveTo>
                    <a:pt x="47" y="8"/>
                  </a:moveTo>
                  <a:lnTo>
                    <a:pt x="9" y="47"/>
                  </a:lnTo>
                  <a:lnTo>
                    <a:pt x="0" y="39"/>
                  </a:lnTo>
                  <a:lnTo>
                    <a:pt x="39" y="0"/>
                  </a:lnTo>
                  <a:lnTo>
                    <a:pt x="47" y="8"/>
                  </a:lnTo>
                  <a:close/>
                </a:path>
              </a:pathLst>
            </a:custGeom>
            <a:noFill/>
            <a:ln w="635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45" name="Rectangle 455"/>
            <p:cNvSpPr>
              <a:spLocks noChangeArrowheads="1"/>
            </p:cNvSpPr>
            <p:nvPr/>
          </p:nvSpPr>
          <p:spPr bwMode="auto">
            <a:xfrm>
              <a:off x="361" y="1613"/>
              <a:ext cx="22" cy="6"/>
            </a:xfrm>
            <a:prstGeom prst="rect">
              <a:avLst/>
            </a:prstGeom>
            <a:solidFill>
              <a:srgbClr val="E86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1pPr>
              <a:lvl2pPr marL="742950" indent="-28575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2pPr>
              <a:lvl3pPr marL="11430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3pPr>
              <a:lvl4pPr marL="16002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4pPr>
              <a:lvl5pPr marL="20574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946" name="Rectangle 456"/>
            <p:cNvSpPr>
              <a:spLocks/>
            </p:cNvSpPr>
            <p:nvPr/>
          </p:nvSpPr>
          <p:spPr bwMode="auto">
            <a:xfrm>
              <a:off x="361" y="1613"/>
              <a:ext cx="22" cy="6"/>
            </a:xfrm>
            <a:prstGeom prst="rect">
              <a:avLst/>
            </a:prstGeom>
            <a:noFill/>
            <a:ln w="63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1pPr>
              <a:lvl2pPr marL="742950" indent="-28575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2pPr>
              <a:lvl3pPr marL="11430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3pPr>
              <a:lvl4pPr marL="16002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4pPr>
              <a:lvl5pPr marL="20574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947" name="未知"/>
            <p:cNvSpPr>
              <a:spLocks/>
            </p:cNvSpPr>
            <p:nvPr/>
          </p:nvSpPr>
          <p:spPr bwMode="auto">
            <a:xfrm>
              <a:off x="369" y="1591"/>
              <a:ext cx="18" cy="19"/>
            </a:xfrm>
            <a:custGeom>
              <a:avLst/>
              <a:gdLst>
                <a:gd name="T0" fmla="*/ 0 w 47"/>
                <a:gd name="T1" fmla="*/ 0 h 47"/>
                <a:gd name="T2" fmla="*/ 0 w 47"/>
                <a:gd name="T3" fmla="*/ 0 h 47"/>
                <a:gd name="T4" fmla="*/ 0 w 47"/>
                <a:gd name="T5" fmla="*/ 0 h 47"/>
                <a:gd name="T6" fmla="*/ 0 w 47"/>
                <a:gd name="T7" fmla="*/ 0 h 47"/>
                <a:gd name="T8" fmla="*/ 0 w 47"/>
                <a:gd name="T9" fmla="*/ 0 h 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7" h="47">
                  <a:moveTo>
                    <a:pt x="47" y="39"/>
                  </a:moveTo>
                  <a:lnTo>
                    <a:pt x="39" y="47"/>
                  </a:lnTo>
                  <a:lnTo>
                    <a:pt x="0" y="8"/>
                  </a:lnTo>
                  <a:lnTo>
                    <a:pt x="9" y="0"/>
                  </a:lnTo>
                  <a:lnTo>
                    <a:pt x="47" y="39"/>
                  </a:lnTo>
                  <a:close/>
                </a:path>
              </a:pathLst>
            </a:custGeom>
            <a:solidFill>
              <a:srgbClr val="E86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48" name="未知"/>
            <p:cNvSpPr>
              <a:spLocks/>
            </p:cNvSpPr>
            <p:nvPr/>
          </p:nvSpPr>
          <p:spPr bwMode="auto">
            <a:xfrm>
              <a:off x="369" y="1591"/>
              <a:ext cx="18" cy="19"/>
            </a:xfrm>
            <a:custGeom>
              <a:avLst/>
              <a:gdLst>
                <a:gd name="T0" fmla="*/ 0 w 47"/>
                <a:gd name="T1" fmla="*/ 0 h 47"/>
                <a:gd name="T2" fmla="*/ 0 w 47"/>
                <a:gd name="T3" fmla="*/ 0 h 47"/>
                <a:gd name="T4" fmla="*/ 0 w 47"/>
                <a:gd name="T5" fmla="*/ 0 h 47"/>
                <a:gd name="T6" fmla="*/ 0 w 47"/>
                <a:gd name="T7" fmla="*/ 0 h 47"/>
                <a:gd name="T8" fmla="*/ 0 w 47"/>
                <a:gd name="T9" fmla="*/ 0 h 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7" h="47">
                  <a:moveTo>
                    <a:pt x="39" y="47"/>
                  </a:moveTo>
                  <a:lnTo>
                    <a:pt x="0" y="8"/>
                  </a:lnTo>
                  <a:lnTo>
                    <a:pt x="9" y="0"/>
                  </a:lnTo>
                  <a:lnTo>
                    <a:pt x="47" y="39"/>
                  </a:lnTo>
                  <a:lnTo>
                    <a:pt x="39" y="47"/>
                  </a:lnTo>
                  <a:close/>
                </a:path>
              </a:pathLst>
            </a:custGeom>
            <a:noFill/>
            <a:ln w="635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49" name="Rectangle 459"/>
            <p:cNvSpPr>
              <a:spLocks noChangeArrowheads="1"/>
            </p:cNvSpPr>
            <p:nvPr/>
          </p:nvSpPr>
          <p:spPr bwMode="auto">
            <a:xfrm>
              <a:off x="391" y="1583"/>
              <a:ext cx="6" cy="22"/>
            </a:xfrm>
            <a:prstGeom prst="rect">
              <a:avLst/>
            </a:prstGeom>
            <a:solidFill>
              <a:srgbClr val="E86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1pPr>
              <a:lvl2pPr marL="742950" indent="-28575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2pPr>
              <a:lvl3pPr marL="11430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3pPr>
              <a:lvl4pPr marL="16002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4pPr>
              <a:lvl5pPr marL="20574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950" name="Rectangle 460"/>
            <p:cNvSpPr>
              <a:spLocks/>
            </p:cNvSpPr>
            <p:nvPr/>
          </p:nvSpPr>
          <p:spPr bwMode="auto">
            <a:xfrm>
              <a:off x="391" y="1583"/>
              <a:ext cx="6" cy="22"/>
            </a:xfrm>
            <a:prstGeom prst="rect">
              <a:avLst/>
            </a:prstGeom>
            <a:noFill/>
            <a:ln w="63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1pPr>
              <a:lvl2pPr marL="742950" indent="-28575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2pPr>
              <a:lvl3pPr marL="11430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3pPr>
              <a:lvl4pPr marL="16002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4pPr>
              <a:lvl5pPr marL="20574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951" name="Rectangle 461"/>
            <p:cNvSpPr>
              <a:spLocks noChangeArrowheads="1"/>
            </p:cNvSpPr>
            <p:nvPr/>
          </p:nvSpPr>
          <p:spPr bwMode="auto">
            <a:xfrm>
              <a:off x="404" y="1613"/>
              <a:ext cx="22" cy="6"/>
            </a:xfrm>
            <a:prstGeom prst="rect">
              <a:avLst/>
            </a:prstGeom>
            <a:solidFill>
              <a:srgbClr val="E86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1pPr>
              <a:lvl2pPr marL="742950" indent="-28575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2pPr>
              <a:lvl3pPr marL="11430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3pPr>
              <a:lvl4pPr marL="16002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4pPr>
              <a:lvl5pPr marL="20574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952" name="Rectangle 462"/>
            <p:cNvSpPr>
              <a:spLocks/>
            </p:cNvSpPr>
            <p:nvPr/>
          </p:nvSpPr>
          <p:spPr bwMode="auto">
            <a:xfrm>
              <a:off x="404" y="1613"/>
              <a:ext cx="22" cy="6"/>
            </a:xfrm>
            <a:prstGeom prst="rect">
              <a:avLst/>
            </a:prstGeom>
            <a:noFill/>
            <a:ln w="63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1pPr>
              <a:lvl2pPr marL="742950" indent="-28575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2pPr>
              <a:lvl3pPr marL="11430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3pPr>
              <a:lvl4pPr marL="16002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4pPr>
              <a:lvl5pPr marL="20574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953" name="未知"/>
            <p:cNvSpPr>
              <a:spLocks/>
            </p:cNvSpPr>
            <p:nvPr/>
          </p:nvSpPr>
          <p:spPr bwMode="auto">
            <a:xfrm>
              <a:off x="399" y="1622"/>
              <a:ext cx="19" cy="19"/>
            </a:xfrm>
            <a:custGeom>
              <a:avLst/>
              <a:gdLst>
                <a:gd name="T0" fmla="*/ 0 w 47"/>
                <a:gd name="T1" fmla="*/ 0 h 47"/>
                <a:gd name="T2" fmla="*/ 0 w 47"/>
                <a:gd name="T3" fmla="*/ 0 h 47"/>
                <a:gd name="T4" fmla="*/ 0 w 47"/>
                <a:gd name="T5" fmla="*/ 0 h 47"/>
                <a:gd name="T6" fmla="*/ 0 w 47"/>
                <a:gd name="T7" fmla="*/ 0 h 47"/>
                <a:gd name="T8" fmla="*/ 0 w 47"/>
                <a:gd name="T9" fmla="*/ 0 h 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7" h="47">
                  <a:moveTo>
                    <a:pt x="47" y="39"/>
                  </a:moveTo>
                  <a:lnTo>
                    <a:pt x="39" y="47"/>
                  </a:lnTo>
                  <a:lnTo>
                    <a:pt x="0" y="8"/>
                  </a:lnTo>
                  <a:lnTo>
                    <a:pt x="8" y="0"/>
                  </a:lnTo>
                  <a:lnTo>
                    <a:pt x="47" y="39"/>
                  </a:lnTo>
                  <a:close/>
                </a:path>
              </a:pathLst>
            </a:custGeom>
            <a:solidFill>
              <a:srgbClr val="E86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54" name="未知"/>
            <p:cNvSpPr>
              <a:spLocks/>
            </p:cNvSpPr>
            <p:nvPr/>
          </p:nvSpPr>
          <p:spPr bwMode="auto">
            <a:xfrm>
              <a:off x="399" y="1622"/>
              <a:ext cx="19" cy="19"/>
            </a:xfrm>
            <a:custGeom>
              <a:avLst/>
              <a:gdLst>
                <a:gd name="T0" fmla="*/ 0 w 47"/>
                <a:gd name="T1" fmla="*/ 0 h 47"/>
                <a:gd name="T2" fmla="*/ 0 w 47"/>
                <a:gd name="T3" fmla="*/ 0 h 47"/>
                <a:gd name="T4" fmla="*/ 0 w 47"/>
                <a:gd name="T5" fmla="*/ 0 h 47"/>
                <a:gd name="T6" fmla="*/ 0 w 47"/>
                <a:gd name="T7" fmla="*/ 0 h 47"/>
                <a:gd name="T8" fmla="*/ 0 w 47"/>
                <a:gd name="T9" fmla="*/ 0 h 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7" h="47">
                  <a:moveTo>
                    <a:pt x="8" y="0"/>
                  </a:moveTo>
                  <a:lnTo>
                    <a:pt x="47" y="39"/>
                  </a:lnTo>
                  <a:lnTo>
                    <a:pt x="39" y="47"/>
                  </a:lnTo>
                  <a:lnTo>
                    <a:pt x="0" y="8"/>
                  </a:lnTo>
                  <a:lnTo>
                    <a:pt x="8" y="0"/>
                  </a:lnTo>
                  <a:close/>
                </a:path>
              </a:pathLst>
            </a:custGeom>
            <a:noFill/>
            <a:ln w="635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55" name="Rectangle 465"/>
            <p:cNvSpPr>
              <a:spLocks noChangeArrowheads="1"/>
            </p:cNvSpPr>
            <p:nvPr/>
          </p:nvSpPr>
          <p:spPr bwMode="auto">
            <a:xfrm>
              <a:off x="391" y="1626"/>
              <a:ext cx="6" cy="23"/>
            </a:xfrm>
            <a:prstGeom prst="rect">
              <a:avLst/>
            </a:prstGeom>
            <a:solidFill>
              <a:srgbClr val="E86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1pPr>
              <a:lvl2pPr marL="742950" indent="-28575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2pPr>
              <a:lvl3pPr marL="11430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3pPr>
              <a:lvl4pPr marL="16002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4pPr>
              <a:lvl5pPr marL="20574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956" name="Rectangle 466"/>
            <p:cNvSpPr>
              <a:spLocks/>
            </p:cNvSpPr>
            <p:nvPr/>
          </p:nvSpPr>
          <p:spPr bwMode="auto">
            <a:xfrm>
              <a:off x="391" y="1626"/>
              <a:ext cx="6" cy="23"/>
            </a:xfrm>
            <a:prstGeom prst="rect">
              <a:avLst/>
            </a:prstGeom>
            <a:noFill/>
            <a:ln w="63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1pPr>
              <a:lvl2pPr marL="742950" indent="-28575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2pPr>
              <a:lvl3pPr marL="11430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3pPr>
              <a:lvl4pPr marL="16002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4pPr>
              <a:lvl5pPr marL="20574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957" name="未知"/>
            <p:cNvSpPr>
              <a:spLocks/>
            </p:cNvSpPr>
            <p:nvPr/>
          </p:nvSpPr>
          <p:spPr bwMode="auto">
            <a:xfrm>
              <a:off x="400" y="1591"/>
              <a:ext cx="18" cy="19"/>
            </a:xfrm>
            <a:custGeom>
              <a:avLst/>
              <a:gdLst>
                <a:gd name="T0" fmla="*/ 0 w 46"/>
                <a:gd name="T1" fmla="*/ 0 h 46"/>
                <a:gd name="T2" fmla="*/ 0 w 46"/>
                <a:gd name="T3" fmla="*/ 0 h 46"/>
                <a:gd name="T4" fmla="*/ 0 w 46"/>
                <a:gd name="T5" fmla="*/ 0 h 46"/>
                <a:gd name="T6" fmla="*/ 0 w 46"/>
                <a:gd name="T7" fmla="*/ 0 h 46"/>
                <a:gd name="T8" fmla="*/ 0 w 46"/>
                <a:gd name="T9" fmla="*/ 0 h 4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6" h="46">
                  <a:moveTo>
                    <a:pt x="46" y="8"/>
                  </a:moveTo>
                  <a:lnTo>
                    <a:pt x="8" y="46"/>
                  </a:lnTo>
                  <a:lnTo>
                    <a:pt x="0" y="38"/>
                  </a:lnTo>
                  <a:lnTo>
                    <a:pt x="38" y="0"/>
                  </a:lnTo>
                  <a:lnTo>
                    <a:pt x="46" y="8"/>
                  </a:lnTo>
                  <a:close/>
                </a:path>
              </a:pathLst>
            </a:custGeom>
            <a:solidFill>
              <a:srgbClr val="E86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58" name="未知"/>
            <p:cNvSpPr>
              <a:spLocks/>
            </p:cNvSpPr>
            <p:nvPr/>
          </p:nvSpPr>
          <p:spPr bwMode="auto">
            <a:xfrm>
              <a:off x="400" y="1591"/>
              <a:ext cx="18" cy="19"/>
            </a:xfrm>
            <a:custGeom>
              <a:avLst/>
              <a:gdLst>
                <a:gd name="T0" fmla="*/ 0 w 46"/>
                <a:gd name="T1" fmla="*/ 0 h 46"/>
                <a:gd name="T2" fmla="*/ 0 w 46"/>
                <a:gd name="T3" fmla="*/ 0 h 46"/>
                <a:gd name="T4" fmla="*/ 0 w 46"/>
                <a:gd name="T5" fmla="*/ 0 h 46"/>
                <a:gd name="T6" fmla="*/ 0 w 46"/>
                <a:gd name="T7" fmla="*/ 0 h 46"/>
                <a:gd name="T8" fmla="*/ 0 w 46"/>
                <a:gd name="T9" fmla="*/ 0 h 4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6" h="46">
                  <a:moveTo>
                    <a:pt x="0" y="38"/>
                  </a:moveTo>
                  <a:lnTo>
                    <a:pt x="38" y="0"/>
                  </a:lnTo>
                  <a:lnTo>
                    <a:pt x="46" y="8"/>
                  </a:lnTo>
                  <a:lnTo>
                    <a:pt x="8" y="46"/>
                  </a:lnTo>
                  <a:lnTo>
                    <a:pt x="0" y="38"/>
                  </a:lnTo>
                  <a:close/>
                </a:path>
              </a:pathLst>
            </a:custGeom>
            <a:noFill/>
            <a:ln w="635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59" name="未知"/>
            <p:cNvSpPr>
              <a:spLocks/>
            </p:cNvSpPr>
            <p:nvPr/>
          </p:nvSpPr>
          <p:spPr bwMode="auto">
            <a:xfrm>
              <a:off x="373" y="1645"/>
              <a:ext cx="42" cy="7"/>
            </a:xfrm>
            <a:custGeom>
              <a:avLst/>
              <a:gdLst>
                <a:gd name="T0" fmla="*/ 0 w 105"/>
                <a:gd name="T1" fmla="*/ 0 h 17"/>
                <a:gd name="T2" fmla="*/ 0 w 105"/>
                <a:gd name="T3" fmla="*/ 0 h 17"/>
                <a:gd name="T4" fmla="*/ 0 w 105"/>
                <a:gd name="T5" fmla="*/ 0 h 17"/>
                <a:gd name="T6" fmla="*/ 0 w 105"/>
                <a:gd name="T7" fmla="*/ 0 h 17"/>
                <a:gd name="T8" fmla="*/ 0 w 105"/>
                <a:gd name="T9" fmla="*/ 0 h 17"/>
                <a:gd name="T10" fmla="*/ 0 w 105"/>
                <a:gd name="T11" fmla="*/ 0 h 17"/>
                <a:gd name="T12" fmla="*/ 0 w 105"/>
                <a:gd name="T13" fmla="*/ 0 h 17"/>
                <a:gd name="T14" fmla="*/ 0 w 105"/>
                <a:gd name="T15" fmla="*/ 0 h 17"/>
                <a:gd name="T16" fmla="*/ 0 w 105"/>
                <a:gd name="T17" fmla="*/ 0 h 17"/>
                <a:gd name="T18" fmla="*/ 0 w 105"/>
                <a:gd name="T19" fmla="*/ 0 h 17"/>
                <a:gd name="T20" fmla="*/ 0 w 105"/>
                <a:gd name="T21" fmla="*/ 0 h 17"/>
                <a:gd name="T22" fmla="*/ 0 w 105"/>
                <a:gd name="T23" fmla="*/ 0 h 17"/>
                <a:gd name="T24" fmla="*/ 0 w 105"/>
                <a:gd name="T25" fmla="*/ 0 h 17"/>
                <a:gd name="T26" fmla="*/ 0 w 105"/>
                <a:gd name="T27" fmla="*/ 0 h 17"/>
                <a:gd name="T28" fmla="*/ 0 w 105"/>
                <a:gd name="T29" fmla="*/ 0 h 17"/>
                <a:gd name="T30" fmla="*/ 0 w 105"/>
                <a:gd name="T31" fmla="*/ 0 h 17"/>
                <a:gd name="T32" fmla="*/ 0 w 105"/>
                <a:gd name="T33" fmla="*/ 0 h 17"/>
                <a:gd name="T34" fmla="*/ 0 w 105"/>
                <a:gd name="T35" fmla="*/ 0 h 17"/>
                <a:gd name="T36" fmla="*/ 0 w 105"/>
                <a:gd name="T37" fmla="*/ 0 h 17"/>
                <a:gd name="T38" fmla="*/ 0 w 105"/>
                <a:gd name="T39" fmla="*/ 0 h 17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105" h="17">
                  <a:moveTo>
                    <a:pt x="52" y="17"/>
                  </a:moveTo>
                  <a:lnTo>
                    <a:pt x="49" y="17"/>
                  </a:lnTo>
                  <a:lnTo>
                    <a:pt x="45" y="16"/>
                  </a:lnTo>
                  <a:lnTo>
                    <a:pt x="38" y="16"/>
                  </a:lnTo>
                  <a:lnTo>
                    <a:pt x="35" y="15"/>
                  </a:lnTo>
                  <a:lnTo>
                    <a:pt x="31" y="14"/>
                  </a:lnTo>
                  <a:lnTo>
                    <a:pt x="28" y="13"/>
                  </a:lnTo>
                  <a:lnTo>
                    <a:pt x="25" y="12"/>
                  </a:lnTo>
                  <a:lnTo>
                    <a:pt x="22" y="11"/>
                  </a:lnTo>
                  <a:lnTo>
                    <a:pt x="0" y="0"/>
                  </a:lnTo>
                  <a:lnTo>
                    <a:pt x="105" y="0"/>
                  </a:lnTo>
                  <a:lnTo>
                    <a:pt x="104" y="0"/>
                  </a:lnTo>
                  <a:lnTo>
                    <a:pt x="83" y="11"/>
                  </a:lnTo>
                  <a:lnTo>
                    <a:pt x="80" y="12"/>
                  </a:lnTo>
                  <a:lnTo>
                    <a:pt x="76" y="13"/>
                  </a:lnTo>
                  <a:lnTo>
                    <a:pt x="73" y="14"/>
                  </a:lnTo>
                  <a:lnTo>
                    <a:pt x="70" y="15"/>
                  </a:lnTo>
                  <a:lnTo>
                    <a:pt x="56" y="17"/>
                  </a:lnTo>
                  <a:lnTo>
                    <a:pt x="52" y="17"/>
                  </a:lnTo>
                  <a:close/>
                </a:path>
              </a:pathLst>
            </a:custGeom>
            <a:solidFill>
              <a:srgbClr val="E86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60" name="未知"/>
            <p:cNvSpPr>
              <a:spLocks/>
            </p:cNvSpPr>
            <p:nvPr/>
          </p:nvSpPr>
          <p:spPr bwMode="auto">
            <a:xfrm>
              <a:off x="358" y="1587"/>
              <a:ext cx="35" cy="58"/>
            </a:xfrm>
            <a:custGeom>
              <a:avLst/>
              <a:gdLst>
                <a:gd name="T0" fmla="*/ 0 w 88"/>
                <a:gd name="T1" fmla="*/ 0 h 144"/>
                <a:gd name="T2" fmla="*/ 0 w 88"/>
                <a:gd name="T3" fmla="*/ 0 h 144"/>
                <a:gd name="T4" fmla="*/ 0 w 88"/>
                <a:gd name="T5" fmla="*/ 0 h 144"/>
                <a:gd name="T6" fmla="*/ 0 w 88"/>
                <a:gd name="T7" fmla="*/ 0 h 144"/>
                <a:gd name="T8" fmla="*/ 0 w 88"/>
                <a:gd name="T9" fmla="*/ 0 h 144"/>
                <a:gd name="T10" fmla="*/ 0 w 88"/>
                <a:gd name="T11" fmla="*/ 0 h 144"/>
                <a:gd name="T12" fmla="*/ 0 w 88"/>
                <a:gd name="T13" fmla="*/ 0 h 144"/>
                <a:gd name="T14" fmla="*/ 0 w 88"/>
                <a:gd name="T15" fmla="*/ 0 h 144"/>
                <a:gd name="T16" fmla="*/ 0 w 88"/>
                <a:gd name="T17" fmla="*/ 0 h 144"/>
                <a:gd name="T18" fmla="*/ 0 w 88"/>
                <a:gd name="T19" fmla="*/ 0 h 144"/>
                <a:gd name="T20" fmla="*/ 0 w 88"/>
                <a:gd name="T21" fmla="*/ 0 h 144"/>
                <a:gd name="T22" fmla="*/ 0 w 88"/>
                <a:gd name="T23" fmla="*/ 0 h 144"/>
                <a:gd name="T24" fmla="*/ 0 w 88"/>
                <a:gd name="T25" fmla="*/ 0 h 144"/>
                <a:gd name="T26" fmla="*/ 0 w 88"/>
                <a:gd name="T27" fmla="*/ 0 h 144"/>
                <a:gd name="T28" fmla="*/ 0 w 88"/>
                <a:gd name="T29" fmla="*/ 0 h 144"/>
                <a:gd name="T30" fmla="*/ 0 w 88"/>
                <a:gd name="T31" fmla="*/ 0 h 144"/>
                <a:gd name="T32" fmla="*/ 0 w 88"/>
                <a:gd name="T33" fmla="*/ 0 h 144"/>
                <a:gd name="T34" fmla="*/ 0 w 88"/>
                <a:gd name="T35" fmla="*/ 0 h 144"/>
                <a:gd name="T36" fmla="*/ 0 w 88"/>
                <a:gd name="T37" fmla="*/ 0 h 144"/>
                <a:gd name="T38" fmla="*/ 0 w 88"/>
                <a:gd name="T39" fmla="*/ 0 h 144"/>
                <a:gd name="T40" fmla="*/ 0 w 88"/>
                <a:gd name="T41" fmla="*/ 0 h 144"/>
                <a:gd name="T42" fmla="*/ 0 w 88"/>
                <a:gd name="T43" fmla="*/ 0 h 144"/>
                <a:gd name="T44" fmla="*/ 0 w 88"/>
                <a:gd name="T45" fmla="*/ 0 h 144"/>
                <a:gd name="T46" fmla="*/ 0 w 88"/>
                <a:gd name="T47" fmla="*/ 0 h 144"/>
                <a:gd name="T48" fmla="*/ 0 w 88"/>
                <a:gd name="T49" fmla="*/ 0 h 144"/>
                <a:gd name="T50" fmla="*/ 0 w 88"/>
                <a:gd name="T51" fmla="*/ 0 h 144"/>
                <a:gd name="T52" fmla="*/ 0 w 88"/>
                <a:gd name="T53" fmla="*/ 0 h 144"/>
                <a:gd name="T54" fmla="*/ 0 w 88"/>
                <a:gd name="T55" fmla="*/ 0 h 144"/>
                <a:gd name="T56" fmla="*/ 0 w 88"/>
                <a:gd name="T57" fmla="*/ 0 h 144"/>
                <a:gd name="T58" fmla="*/ 0 w 88"/>
                <a:gd name="T59" fmla="*/ 0 h 144"/>
                <a:gd name="T60" fmla="*/ 0 w 88"/>
                <a:gd name="T61" fmla="*/ 0 h 144"/>
                <a:gd name="T62" fmla="*/ 0 w 88"/>
                <a:gd name="T63" fmla="*/ 0 h 144"/>
                <a:gd name="T64" fmla="*/ 0 w 88"/>
                <a:gd name="T65" fmla="*/ 0 h 144"/>
                <a:gd name="T66" fmla="*/ 0 w 88"/>
                <a:gd name="T67" fmla="*/ 0 h 144"/>
                <a:gd name="T68" fmla="*/ 0 w 88"/>
                <a:gd name="T69" fmla="*/ 0 h 144"/>
                <a:gd name="T70" fmla="*/ 0 w 88"/>
                <a:gd name="T71" fmla="*/ 0 h 144"/>
                <a:gd name="T72" fmla="*/ 0 w 88"/>
                <a:gd name="T73" fmla="*/ 0 h 144"/>
                <a:gd name="T74" fmla="*/ 0 w 88"/>
                <a:gd name="T75" fmla="*/ 0 h 144"/>
                <a:gd name="T76" fmla="*/ 0 w 88"/>
                <a:gd name="T77" fmla="*/ 0 h 144"/>
                <a:gd name="T78" fmla="*/ 0 w 88"/>
                <a:gd name="T79" fmla="*/ 0 h 144"/>
                <a:gd name="T80" fmla="*/ 0 w 88"/>
                <a:gd name="T81" fmla="*/ 0 h 144"/>
                <a:gd name="T82" fmla="*/ 0 w 88"/>
                <a:gd name="T83" fmla="*/ 0 h 144"/>
                <a:gd name="T84" fmla="*/ 0 w 88"/>
                <a:gd name="T85" fmla="*/ 0 h 144"/>
                <a:gd name="T86" fmla="*/ 0 w 88"/>
                <a:gd name="T87" fmla="*/ 0 h 144"/>
                <a:gd name="T88" fmla="*/ 0 w 88"/>
                <a:gd name="T89" fmla="*/ 0 h 144"/>
                <a:gd name="T90" fmla="*/ 0 w 88"/>
                <a:gd name="T91" fmla="*/ 0 h 144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88" h="144">
                  <a:moveTo>
                    <a:pt x="36" y="144"/>
                  </a:moveTo>
                  <a:lnTo>
                    <a:pt x="36" y="143"/>
                  </a:lnTo>
                  <a:lnTo>
                    <a:pt x="35" y="143"/>
                  </a:lnTo>
                  <a:lnTo>
                    <a:pt x="34" y="142"/>
                  </a:lnTo>
                  <a:lnTo>
                    <a:pt x="33" y="142"/>
                  </a:lnTo>
                  <a:lnTo>
                    <a:pt x="33" y="141"/>
                  </a:lnTo>
                  <a:lnTo>
                    <a:pt x="32" y="140"/>
                  </a:lnTo>
                  <a:lnTo>
                    <a:pt x="31" y="139"/>
                  </a:lnTo>
                  <a:lnTo>
                    <a:pt x="30" y="139"/>
                  </a:lnTo>
                  <a:lnTo>
                    <a:pt x="29" y="138"/>
                  </a:lnTo>
                  <a:lnTo>
                    <a:pt x="28" y="137"/>
                  </a:lnTo>
                  <a:lnTo>
                    <a:pt x="21" y="130"/>
                  </a:lnTo>
                  <a:lnTo>
                    <a:pt x="20" y="128"/>
                  </a:lnTo>
                  <a:lnTo>
                    <a:pt x="19" y="127"/>
                  </a:lnTo>
                  <a:lnTo>
                    <a:pt x="18" y="127"/>
                  </a:lnTo>
                  <a:lnTo>
                    <a:pt x="17" y="125"/>
                  </a:lnTo>
                  <a:lnTo>
                    <a:pt x="16" y="124"/>
                  </a:lnTo>
                  <a:lnTo>
                    <a:pt x="16" y="123"/>
                  </a:lnTo>
                  <a:lnTo>
                    <a:pt x="14" y="121"/>
                  </a:lnTo>
                  <a:lnTo>
                    <a:pt x="13" y="118"/>
                  </a:lnTo>
                  <a:lnTo>
                    <a:pt x="11" y="115"/>
                  </a:lnTo>
                  <a:lnTo>
                    <a:pt x="10" y="114"/>
                  </a:lnTo>
                  <a:lnTo>
                    <a:pt x="9" y="112"/>
                  </a:lnTo>
                  <a:lnTo>
                    <a:pt x="8" y="109"/>
                  </a:lnTo>
                  <a:lnTo>
                    <a:pt x="6" y="106"/>
                  </a:lnTo>
                  <a:lnTo>
                    <a:pt x="6" y="104"/>
                  </a:lnTo>
                  <a:lnTo>
                    <a:pt x="5" y="103"/>
                  </a:lnTo>
                  <a:lnTo>
                    <a:pt x="4" y="99"/>
                  </a:lnTo>
                  <a:lnTo>
                    <a:pt x="3" y="96"/>
                  </a:lnTo>
                  <a:lnTo>
                    <a:pt x="2" y="94"/>
                  </a:lnTo>
                  <a:lnTo>
                    <a:pt x="2" y="93"/>
                  </a:lnTo>
                  <a:lnTo>
                    <a:pt x="1" y="89"/>
                  </a:lnTo>
                  <a:lnTo>
                    <a:pt x="1" y="88"/>
                  </a:lnTo>
                  <a:lnTo>
                    <a:pt x="1" y="86"/>
                  </a:lnTo>
                  <a:lnTo>
                    <a:pt x="0" y="83"/>
                  </a:lnTo>
                  <a:lnTo>
                    <a:pt x="0" y="79"/>
                  </a:lnTo>
                  <a:lnTo>
                    <a:pt x="0" y="77"/>
                  </a:lnTo>
                  <a:lnTo>
                    <a:pt x="0" y="76"/>
                  </a:lnTo>
                  <a:lnTo>
                    <a:pt x="0" y="72"/>
                  </a:lnTo>
                  <a:lnTo>
                    <a:pt x="1" y="56"/>
                  </a:lnTo>
                  <a:lnTo>
                    <a:pt x="1" y="55"/>
                  </a:lnTo>
                  <a:lnTo>
                    <a:pt x="2" y="51"/>
                  </a:lnTo>
                  <a:lnTo>
                    <a:pt x="2" y="50"/>
                  </a:lnTo>
                  <a:lnTo>
                    <a:pt x="3" y="48"/>
                  </a:lnTo>
                  <a:lnTo>
                    <a:pt x="4" y="45"/>
                  </a:lnTo>
                  <a:lnTo>
                    <a:pt x="4" y="44"/>
                  </a:lnTo>
                  <a:lnTo>
                    <a:pt x="13" y="26"/>
                  </a:lnTo>
                  <a:lnTo>
                    <a:pt x="14" y="23"/>
                  </a:lnTo>
                  <a:lnTo>
                    <a:pt x="16" y="21"/>
                  </a:lnTo>
                  <a:lnTo>
                    <a:pt x="16" y="20"/>
                  </a:lnTo>
                  <a:lnTo>
                    <a:pt x="17" y="19"/>
                  </a:lnTo>
                  <a:lnTo>
                    <a:pt x="18" y="17"/>
                  </a:lnTo>
                  <a:lnTo>
                    <a:pt x="19" y="17"/>
                  </a:lnTo>
                  <a:lnTo>
                    <a:pt x="20" y="16"/>
                  </a:lnTo>
                  <a:lnTo>
                    <a:pt x="21" y="14"/>
                  </a:lnTo>
                  <a:lnTo>
                    <a:pt x="23" y="12"/>
                  </a:lnTo>
                  <a:lnTo>
                    <a:pt x="24" y="11"/>
                  </a:lnTo>
                  <a:lnTo>
                    <a:pt x="25" y="9"/>
                  </a:lnTo>
                  <a:lnTo>
                    <a:pt x="27" y="8"/>
                  </a:lnTo>
                  <a:lnTo>
                    <a:pt x="28" y="7"/>
                  </a:lnTo>
                  <a:lnTo>
                    <a:pt x="29" y="6"/>
                  </a:lnTo>
                  <a:lnTo>
                    <a:pt x="30" y="5"/>
                  </a:lnTo>
                  <a:lnTo>
                    <a:pt x="31" y="4"/>
                  </a:lnTo>
                  <a:lnTo>
                    <a:pt x="32" y="4"/>
                  </a:lnTo>
                  <a:lnTo>
                    <a:pt x="33" y="3"/>
                  </a:lnTo>
                  <a:lnTo>
                    <a:pt x="33" y="2"/>
                  </a:lnTo>
                  <a:lnTo>
                    <a:pt x="34" y="2"/>
                  </a:lnTo>
                  <a:lnTo>
                    <a:pt x="35" y="1"/>
                  </a:lnTo>
                  <a:lnTo>
                    <a:pt x="36" y="1"/>
                  </a:lnTo>
                  <a:lnTo>
                    <a:pt x="36" y="0"/>
                  </a:lnTo>
                  <a:lnTo>
                    <a:pt x="88" y="0"/>
                  </a:lnTo>
                  <a:lnTo>
                    <a:pt x="85" y="0"/>
                  </a:lnTo>
                  <a:lnTo>
                    <a:pt x="83" y="1"/>
                  </a:lnTo>
                  <a:lnTo>
                    <a:pt x="80" y="1"/>
                  </a:lnTo>
                  <a:lnTo>
                    <a:pt x="77" y="1"/>
                  </a:lnTo>
                  <a:lnTo>
                    <a:pt x="74" y="2"/>
                  </a:lnTo>
                  <a:lnTo>
                    <a:pt x="72" y="2"/>
                  </a:lnTo>
                  <a:lnTo>
                    <a:pt x="42" y="17"/>
                  </a:lnTo>
                  <a:lnTo>
                    <a:pt x="29" y="32"/>
                  </a:lnTo>
                  <a:lnTo>
                    <a:pt x="27" y="35"/>
                  </a:lnTo>
                  <a:lnTo>
                    <a:pt x="25" y="38"/>
                  </a:lnTo>
                  <a:lnTo>
                    <a:pt x="24" y="40"/>
                  </a:lnTo>
                  <a:lnTo>
                    <a:pt x="24" y="41"/>
                  </a:lnTo>
                  <a:lnTo>
                    <a:pt x="22" y="44"/>
                  </a:lnTo>
                  <a:lnTo>
                    <a:pt x="22" y="45"/>
                  </a:lnTo>
                  <a:lnTo>
                    <a:pt x="21" y="48"/>
                  </a:lnTo>
                  <a:lnTo>
                    <a:pt x="20" y="50"/>
                  </a:lnTo>
                  <a:lnTo>
                    <a:pt x="20" y="51"/>
                  </a:lnTo>
                  <a:lnTo>
                    <a:pt x="19" y="55"/>
                  </a:lnTo>
                  <a:lnTo>
                    <a:pt x="17" y="65"/>
                  </a:lnTo>
                  <a:lnTo>
                    <a:pt x="17" y="66"/>
                  </a:lnTo>
                  <a:lnTo>
                    <a:pt x="17" y="68"/>
                  </a:lnTo>
                  <a:lnTo>
                    <a:pt x="17" y="72"/>
                  </a:lnTo>
                  <a:lnTo>
                    <a:pt x="17" y="76"/>
                  </a:lnTo>
                  <a:lnTo>
                    <a:pt x="17" y="77"/>
                  </a:lnTo>
                  <a:lnTo>
                    <a:pt x="17" y="79"/>
                  </a:lnTo>
                  <a:lnTo>
                    <a:pt x="17" y="83"/>
                  </a:lnTo>
                  <a:lnTo>
                    <a:pt x="18" y="86"/>
                  </a:lnTo>
                  <a:lnTo>
                    <a:pt x="19" y="88"/>
                  </a:lnTo>
                  <a:lnTo>
                    <a:pt x="19" y="89"/>
                  </a:lnTo>
                  <a:lnTo>
                    <a:pt x="20" y="93"/>
                  </a:lnTo>
                  <a:lnTo>
                    <a:pt x="20" y="94"/>
                  </a:lnTo>
                  <a:lnTo>
                    <a:pt x="21" y="96"/>
                  </a:lnTo>
                  <a:lnTo>
                    <a:pt x="22" y="99"/>
                  </a:lnTo>
                  <a:lnTo>
                    <a:pt x="24" y="103"/>
                  </a:lnTo>
                  <a:lnTo>
                    <a:pt x="24" y="104"/>
                  </a:lnTo>
                  <a:lnTo>
                    <a:pt x="25" y="106"/>
                  </a:lnTo>
                  <a:lnTo>
                    <a:pt x="27" y="109"/>
                  </a:lnTo>
                  <a:lnTo>
                    <a:pt x="29" y="112"/>
                  </a:lnTo>
                  <a:lnTo>
                    <a:pt x="30" y="114"/>
                  </a:lnTo>
                  <a:lnTo>
                    <a:pt x="31" y="115"/>
                  </a:lnTo>
                  <a:lnTo>
                    <a:pt x="34" y="118"/>
                  </a:lnTo>
                  <a:lnTo>
                    <a:pt x="36" y="121"/>
                  </a:lnTo>
                  <a:lnTo>
                    <a:pt x="38" y="123"/>
                  </a:lnTo>
                  <a:lnTo>
                    <a:pt x="39" y="124"/>
                  </a:lnTo>
                  <a:lnTo>
                    <a:pt x="40" y="125"/>
                  </a:lnTo>
                  <a:lnTo>
                    <a:pt x="42" y="127"/>
                  </a:lnTo>
                  <a:lnTo>
                    <a:pt x="44" y="128"/>
                  </a:lnTo>
                  <a:lnTo>
                    <a:pt x="46" y="130"/>
                  </a:lnTo>
                  <a:lnTo>
                    <a:pt x="49" y="132"/>
                  </a:lnTo>
                  <a:lnTo>
                    <a:pt x="51" y="133"/>
                  </a:lnTo>
                  <a:lnTo>
                    <a:pt x="53" y="135"/>
                  </a:lnTo>
                  <a:lnTo>
                    <a:pt x="54" y="135"/>
                  </a:lnTo>
                  <a:lnTo>
                    <a:pt x="56" y="136"/>
                  </a:lnTo>
                  <a:lnTo>
                    <a:pt x="85" y="144"/>
                  </a:lnTo>
                  <a:lnTo>
                    <a:pt x="88" y="144"/>
                  </a:lnTo>
                </a:path>
              </a:pathLst>
            </a:custGeom>
            <a:solidFill>
              <a:srgbClr val="E86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61" name="未知"/>
            <p:cNvSpPr>
              <a:spLocks/>
            </p:cNvSpPr>
            <p:nvPr/>
          </p:nvSpPr>
          <p:spPr bwMode="auto">
            <a:xfrm>
              <a:off x="393" y="1587"/>
              <a:ext cx="36" cy="58"/>
            </a:xfrm>
            <a:custGeom>
              <a:avLst/>
              <a:gdLst>
                <a:gd name="T0" fmla="*/ 0 w 89"/>
                <a:gd name="T1" fmla="*/ 0 h 144"/>
                <a:gd name="T2" fmla="*/ 0 w 89"/>
                <a:gd name="T3" fmla="*/ 0 h 144"/>
                <a:gd name="T4" fmla="*/ 0 w 89"/>
                <a:gd name="T5" fmla="*/ 0 h 144"/>
                <a:gd name="T6" fmla="*/ 0 w 89"/>
                <a:gd name="T7" fmla="*/ 0 h 144"/>
                <a:gd name="T8" fmla="*/ 0 w 89"/>
                <a:gd name="T9" fmla="*/ 0 h 144"/>
                <a:gd name="T10" fmla="*/ 0 w 89"/>
                <a:gd name="T11" fmla="*/ 0 h 144"/>
                <a:gd name="T12" fmla="*/ 0 w 89"/>
                <a:gd name="T13" fmla="*/ 0 h 144"/>
                <a:gd name="T14" fmla="*/ 0 w 89"/>
                <a:gd name="T15" fmla="*/ 0 h 144"/>
                <a:gd name="T16" fmla="*/ 0 w 89"/>
                <a:gd name="T17" fmla="*/ 0 h 144"/>
                <a:gd name="T18" fmla="*/ 0 w 89"/>
                <a:gd name="T19" fmla="*/ 0 h 144"/>
                <a:gd name="T20" fmla="*/ 0 w 89"/>
                <a:gd name="T21" fmla="*/ 0 h 144"/>
                <a:gd name="T22" fmla="*/ 0 w 89"/>
                <a:gd name="T23" fmla="*/ 0 h 144"/>
                <a:gd name="T24" fmla="*/ 0 w 89"/>
                <a:gd name="T25" fmla="*/ 0 h 144"/>
                <a:gd name="T26" fmla="*/ 0 w 89"/>
                <a:gd name="T27" fmla="*/ 0 h 144"/>
                <a:gd name="T28" fmla="*/ 0 w 89"/>
                <a:gd name="T29" fmla="*/ 0 h 144"/>
                <a:gd name="T30" fmla="*/ 0 w 89"/>
                <a:gd name="T31" fmla="*/ 0 h 144"/>
                <a:gd name="T32" fmla="*/ 0 w 89"/>
                <a:gd name="T33" fmla="*/ 0 h 144"/>
                <a:gd name="T34" fmla="*/ 0 w 89"/>
                <a:gd name="T35" fmla="*/ 0 h 144"/>
                <a:gd name="T36" fmla="*/ 0 w 89"/>
                <a:gd name="T37" fmla="*/ 0 h 144"/>
                <a:gd name="T38" fmla="*/ 0 w 89"/>
                <a:gd name="T39" fmla="*/ 0 h 144"/>
                <a:gd name="T40" fmla="*/ 0 w 89"/>
                <a:gd name="T41" fmla="*/ 0 h 144"/>
                <a:gd name="T42" fmla="*/ 0 w 89"/>
                <a:gd name="T43" fmla="*/ 0 h 144"/>
                <a:gd name="T44" fmla="*/ 0 w 89"/>
                <a:gd name="T45" fmla="*/ 0 h 144"/>
                <a:gd name="T46" fmla="*/ 0 w 89"/>
                <a:gd name="T47" fmla="*/ 0 h 144"/>
                <a:gd name="T48" fmla="*/ 0 w 89"/>
                <a:gd name="T49" fmla="*/ 0 h 144"/>
                <a:gd name="T50" fmla="*/ 0 w 89"/>
                <a:gd name="T51" fmla="*/ 0 h 144"/>
                <a:gd name="T52" fmla="*/ 0 w 89"/>
                <a:gd name="T53" fmla="*/ 0 h 144"/>
                <a:gd name="T54" fmla="*/ 0 w 89"/>
                <a:gd name="T55" fmla="*/ 0 h 144"/>
                <a:gd name="T56" fmla="*/ 0 w 89"/>
                <a:gd name="T57" fmla="*/ 0 h 144"/>
                <a:gd name="T58" fmla="*/ 0 w 89"/>
                <a:gd name="T59" fmla="*/ 0 h 144"/>
                <a:gd name="T60" fmla="*/ 0 w 89"/>
                <a:gd name="T61" fmla="*/ 0 h 144"/>
                <a:gd name="T62" fmla="*/ 0 w 89"/>
                <a:gd name="T63" fmla="*/ 0 h 144"/>
                <a:gd name="T64" fmla="*/ 0 w 89"/>
                <a:gd name="T65" fmla="*/ 0 h 144"/>
                <a:gd name="T66" fmla="*/ 0 w 89"/>
                <a:gd name="T67" fmla="*/ 0 h 144"/>
                <a:gd name="T68" fmla="*/ 0 w 89"/>
                <a:gd name="T69" fmla="*/ 0 h 144"/>
                <a:gd name="T70" fmla="*/ 0 w 89"/>
                <a:gd name="T71" fmla="*/ 0 h 144"/>
                <a:gd name="T72" fmla="*/ 0 w 89"/>
                <a:gd name="T73" fmla="*/ 0 h 144"/>
                <a:gd name="T74" fmla="*/ 0 w 89"/>
                <a:gd name="T75" fmla="*/ 0 h 144"/>
                <a:gd name="T76" fmla="*/ 0 w 89"/>
                <a:gd name="T77" fmla="*/ 0 h 144"/>
                <a:gd name="T78" fmla="*/ 0 w 89"/>
                <a:gd name="T79" fmla="*/ 0 h 144"/>
                <a:gd name="T80" fmla="*/ 0 w 89"/>
                <a:gd name="T81" fmla="*/ 0 h 144"/>
                <a:gd name="T82" fmla="*/ 0 w 89"/>
                <a:gd name="T83" fmla="*/ 0 h 144"/>
                <a:gd name="T84" fmla="*/ 0 w 89"/>
                <a:gd name="T85" fmla="*/ 0 h 144"/>
                <a:gd name="T86" fmla="*/ 0 w 89"/>
                <a:gd name="T87" fmla="*/ 0 h 144"/>
                <a:gd name="T88" fmla="*/ 0 w 89"/>
                <a:gd name="T89" fmla="*/ 0 h 144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89" h="144">
                  <a:moveTo>
                    <a:pt x="0" y="144"/>
                  </a:moveTo>
                  <a:lnTo>
                    <a:pt x="17" y="142"/>
                  </a:lnTo>
                  <a:lnTo>
                    <a:pt x="20" y="141"/>
                  </a:lnTo>
                  <a:lnTo>
                    <a:pt x="23" y="140"/>
                  </a:lnTo>
                  <a:lnTo>
                    <a:pt x="24" y="139"/>
                  </a:lnTo>
                  <a:lnTo>
                    <a:pt x="25" y="139"/>
                  </a:lnTo>
                  <a:lnTo>
                    <a:pt x="28" y="138"/>
                  </a:lnTo>
                  <a:lnTo>
                    <a:pt x="30" y="137"/>
                  </a:lnTo>
                  <a:lnTo>
                    <a:pt x="43" y="129"/>
                  </a:lnTo>
                  <a:lnTo>
                    <a:pt x="45" y="128"/>
                  </a:lnTo>
                  <a:lnTo>
                    <a:pt x="55" y="118"/>
                  </a:lnTo>
                  <a:lnTo>
                    <a:pt x="57" y="116"/>
                  </a:lnTo>
                  <a:lnTo>
                    <a:pt x="64" y="105"/>
                  </a:lnTo>
                  <a:lnTo>
                    <a:pt x="64" y="104"/>
                  </a:lnTo>
                  <a:lnTo>
                    <a:pt x="65" y="102"/>
                  </a:lnTo>
                  <a:lnTo>
                    <a:pt x="67" y="99"/>
                  </a:lnTo>
                  <a:lnTo>
                    <a:pt x="68" y="97"/>
                  </a:lnTo>
                  <a:lnTo>
                    <a:pt x="68" y="94"/>
                  </a:lnTo>
                  <a:lnTo>
                    <a:pt x="69" y="92"/>
                  </a:lnTo>
                  <a:lnTo>
                    <a:pt x="70" y="89"/>
                  </a:lnTo>
                  <a:lnTo>
                    <a:pt x="71" y="86"/>
                  </a:lnTo>
                  <a:lnTo>
                    <a:pt x="71" y="83"/>
                  </a:lnTo>
                  <a:lnTo>
                    <a:pt x="72" y="72"/>
                  </a:lnTo>
                  <a:lnTo>
                    <a:pt x="69" y="52"/>
                  </a:lnTo>
                  <a:lnTo>
                    <a:pt x="68" y="50"/>
                  </a:lnTo>
                  <a:lnTo>
                    <a:pt x="68" y="47"/>
                  </a:lnTo>
                  <a:lnTo>
                    <a:pt x="67" y="45"/>
                  </a:lnTo>
                  <a:lnTo>
                    <a:pt x="55" y="26"/>
                  </a:lnTo>
                  <a:lnTo>
                    <a:pt x="55" y="25"/>
                  </a:lnTo>
                  <a:lnTo>
                    <a:pt x="53" y="23"/>
                  </a:lnTo>
                  <a:lnTo>
                    <a:pt x="51" y="21"/>
                  </a:lnTo>
                  <a:lnTo>
                    <a:pt x="50" y="20"/>
                  </a:lnTo>
                  <a:lnTo>
                    <a:pt x="49" y="19"/>
                  </a:lnTo>
                  <a:lnTo>
                    <a:pt x="35" y="9"/>
                  </a:lnTo>
                  <a:lnTo>
                    <a:pt x="33" y="8"/>
                  </a:lnTo>
                  <a:lnTo>
                    <a:pt x="30" y="7"/>
                  </a:lnTo>
                  <a:lnTo>
                    <a:pt x="28" y="6"/>
                  </a:lnTo>
                  <a:lnTo>
                    <a:pt x="17" y="2"/>
                  </a:lnTo>
                  <a:lnTo>
                    <a:pt x="14" y="2"/>
                  </a:lnTo>
                  <a:lnTo>
                    <a:pt x="0" y="0"/>
                  </a:lnTo>
                  <a:lnTo>
                    <a:pt x="53" y="0"/>
                  </a:lnTo>
                  <a:lnTo>
                    <a:pt x="53" y="1"/>
                  </a:lnTo>
                  <a:lnTo>
                    <a:pt x="57" y="4"/>
                  </a:lnTo>
                  <a:lnTo>
                    <a:pt x="58" y="4"/>
                  </a:lnTo>
                  <a:lnTo>
                    <a:pt x="58" y="5"/>
                  </a:lnTo>
                  <a:lnTo>
                    <a:pt x="59" y="6"/>
                  </a:lnTo>
                  <a:lnTo>
                    <a:pt x="60" y="7"/>
                  </a:lnTo>
                  <a:lnTo>
                    <a:pt x="62" y="8"/>
                  </a:lnTo>
                  <a:lnTo>
                    <a:pt x="63" y="9"/>
                  </a:lnTo>
                  <a:lnTo>
                    <a:pt x="64" y="11"/>
                  </a:lnTo>
                  <a:lnTo>
                    <a:pt x="66" y="12"/>
                  </a:lnTo>
                  <a:lnTo>
                    <a:pt x="67" y="14"/>
                  </a:lnTo>
                  <a:lnTo>
                    <a:pt x="68" y="15"/>
                  </a:lnTo>
                  <a:lnTo>
                    <a:pt x="69" y="16"/>
                  </a:lnTo>
                  <a:lnTo>
                    <a:pt x="70" y="17"/>
                  </a:lnTo>
                  <a:lnTo>
                    <a:pt x="72" y="19"/>
                  </a:lnTo>
                  <a:lnTo>
                    <a:pt x="72" y="20"/>
                  </a:lnTo>
                  <a:lnTo>
                    <a:pt x="73" y="21"/>
                  </a:lnTo>
                  <a:lnTo>
                    <a:pt x="74" y="23"/>
                  </a:lnTo>
                  <a:lnTo>
                    <a:pt x="76" y="25"/>
                  </a:lnTo>
                  <a:lnTo>
                    <a:pt x="76" y="26"/>
                  </a:lnTo>
                  <a:lnTo>
                    <a:pt x="77" y="28"/>
                  </a:lnTo>
                  <a:lnTo>
                    <a:pt x="78" y="30"/>
                  </a:lnTo>
                  <a:lnTo>
                    <a:pt x="80" y="32"/>
                  </a:lnTo>
                  <a:lnTo>
                    <a:pt x="81" y="35"/>
                  </a:lnTo>
                  <a:lnTo>
                    <a:pt x="82" y="37"/>
                  </a:lnTo>
                  <a:lnTo>
                    <a:pt x="82" y="39"/>
                  </a:lnTo>
                  <a:lnTo>
                    <a:pt x="83" y="39"/>
                  </a:lnTo>
                  <a:lnTo>
                    <a:pt x="84" y="42"/>
                  </a:lnTo>
                  <a:lnTo>
                    <a:pt x="85" y="45"/>
                  </a:lnTo>
                  <a:lnTo>
                    <a:pt x="85" y="47"/>
                  </a:lnTo>
                  <a:lnTo>
                    <a:pt x="86" y="50"/>
                  </a:lnTo>
                  <a:lnTo>
                    <a:pt x="87" y="52"/>
                  </a:lnTo>
                  <a:lnTo>
                    <a:pt x="87" y="55"/>
                  </a:lnTo>
                  <a:lnTo>
                    <a:pt x="88" y="58"/>
                  </a:lnTo>
                  <a:lnTo>
                    <a:pt x="88" y="61"/>
                  </a:lnTo>
                  <a:lnTo>
                    <a:pt x="88" y="63"/>
                  </a:lnTo>
                  <a:lnTo>
                    <a:pt x="89" y="65"/>
                  </a:lnTo>
                  <a:lnTo>
                    <a:pt x="89" y="66"/>
                  </a:lnTo>
                  <a:lnTo>
                    <a:pt x="89" y="69"/>
                  </a:lnTo>
                  <a:lnTo>
                    <a:pt x="89" y="72"/>
                  </a:lnTo>
                  <a:lnTo>
                    <a:pt x="89" y="75"/>
                  </a:lnTo>
                  <a:lnTo>
                    <a:pt x="89" y="78"/>
                  </a:lnTo>
                  <a:lnTo>
                    <a:pt x="89" y="79"/>
                  </a:lnTo>
                  <a:lnTo>
                    <a:pt x="88" y="81"/>
                  </a:lnTo>
                  <a:lnTo>
                    <a:pt x="88" y="83"/>
                  </a:lnTo>
                  <a:lnTo>
                    <a:pt x="88" y="86"/>
                  </a:lnTo>
                  <a:lnTo>
                    <a:pt x="87" y="89"/>
                  </a:lnTo>
                  <a:lnTo>
                    <a:pt x="87" y="92"/>
                  </a:lnTo>
                  <a:lnTo>
                    <a:pt x="86" y="94"/>
                  </a:lnTo>
                  <a:lnTo>
                    <a:pt x="85" y="97"/>
                  </a:lnTo>
                  <a:lnTo>
                    <a:pt x="85" y="99"/>
                  </a:lnTo>
                  <a:lnTo>
                    <a:pt x="84" y="102"/>
                  </a:lnTo>
                  <a:lnTo>
                    <a:pt x="83" y="104"/>
                  </a:lnTo>
                  <a:lnTo>
                    <a:pt x="82" y="105"/>
                  </a:lnTo>
                  <a:lnTo>
                    <a:pt x="82" y="107"/>
                  </a:lnTo>
                  <a:lnTo>
                    <a:pt x="81" y="109"/>
                  </a:lnTo>
                  <a:lnTo>
                    <a:pt x="80" y="112"/>
                  </a:lnTo>
                  <a:lnTo>
                    <a:pt x="78" y="114"/>
                  </a:lnTo>
                  <a:lnTo>
                    <a:pt x="77" y="116"/>
                  </a:lnTo>
                  <a:lnTo>
                    <a:pt x="76" y="118"/>
                  </a:lnTo>
                  <a:lnTo>
                    <a:pt x="74" y="121"/>
                  </a:lnTo>
                  <a:lnTo>
                    <a:pt x="73" y="123"/>
                  </a:lnTo>
                  <a:lnTo>
                    <a:pt x="72" y="124"/>
                  </a:lnTo>
                  <a:lnTo>
                    <a:pt x="72" y="125"/>
                  </a:lnTo>
                  <a:lnTo>
                    <a:pt x="70" y="127"/>
                  </a:lnTo>
                  <a:lnTo>
                    <a:pt x="69" y="128"/>
                  </a:lnTo>
                  <a:lnTo>
                    <a:pt x="68" y="129"/>
                  </a:lnTo>
                  <a:lnTo>
                    <a:pt x="67" y="130"/>
                  </a:lnTo>
                  <a:lnTo>
                    <a:pt x="66" y="132"/>
                  </a:lnTo>
                  <a:lnTo>
                    <a:pt x="64" y="133"/>
                  </a:lnTo>
                  <a:lnTo>
                    <a:pt x="63" y="135"/>
                  </a:lnTo>
                  <a:lnTo>
                    <a:pt x="62" y="136"/>
                  </a:lnTo>
                  <a:lnTo>
                    <a:pt x="60" y="137"/>
                  </a:lnTo>
                  <a:lnTo>
                    <a:pt x="59" y="138"/>
                  </a:lnTo>
                  <a:lnTo>
                    <a:pt x="58" y="139"/>
                  </a:lnTo>
                  <a:lnTo>
                    <a:pt x="57" y="140"/>
                  </a:lnTo>
                  <a:lnTo>
                    <a:pt x="56" y="141"/>
                  </a:lnTo>
                  <a:lnTo>
                    <a:pt x="55" y="142"/>
                  </a:lnTo>
                  <a:lnTo>
                    <a:pt x="54" y="142"/>
                  </a:lnTo>
                  <a:lnTo>
                    <a:pt x="54" y="143"/>
                  </a:lnTo>
                  <a:lnTo>
                    <a:pt x="53" y="143"/>
                  </a:lnTo>
                  <a:lnTo>
                    <a:pt x="53" y="144"/>
                  </a:lnTo>
                </a:path>
              </a:pathLst>
            </a:custGeom>
            <a:solidFill>
              <a:srgbClr val="E86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62" name="未知"/>
            <p:cNvSpPr>
              <a:spLocks/>
            </p:cNvSpPr>
            <p:nvPr/>
          </p:nvSpPr>
          <p:spPr bwMode="auto">
            <a:xfrm>
              <a:off x="373" y="1581"/>
              <a:ext cx="42" cy="6"/>
            </a:xfrm>
            <a:custGeom>
              <a:avLst/>
              <a:gdLst>
                <a:gd name="T0" fmla="*/ 0 w 105"/>
                <a:gd name="T1" fmla="*/ 0 h 17"/>
                <a:gd name="T2" fmla="*/ 0 w 105"/>
                <a:gd name="T3" fmla="*/ 0 h 17"/>
                <a:gd name="T4" fmla="*/ 0 w 105"/>
                <a:gd name="T5" fmla="*/ 0 h 17"/>
                <a:gd name="T6" fmla="*/ 0 w 105"/>
                <a:gd name="T7" fmla="*/ 0 h 17"/>
                <a:gd name="T8" fmla="*/ 0 w 105"/>
                <a:gd name="T9" fmla="*/ 0 h 17"/>
                <a:gd name="T10" fmla="*/ 0 w 105"/>
                <a:gd name="T11" fmla="*/ 0 h 17"/>
                <a:gd name="T12" fmla="*/ 0 w 105"/>
                <a:gd name="T13" fmla="*/ 0 h 17"/>
                <a:gd name="T14" fmla="*/ 0 w 105"/>
                <a:gd name="T15" fmla="*/ 0 h 17"/>
                <a:gd name="T16" fmla="*/ 0 w 105"/>
                <a:gd name="T17" fmla="*/ 0 h 17"/>
                <a:gd name="T18" fmla="*/ 0 w 105"/>
                <a:gd name="T19" fmla="*/ 0 h 17"/>
                <a:gd name="T20" fmla="*/ 0 w 105"/>
                <a:gd name="T21" fmla="*/ 0 h 17"/>
                <a:gd name="T22" fmla="*/ 0 w 105"/>
                <a:gd name="T23" fmla="*/ 0 h 17"/>
                <a:gd name="T24" fmla="*/ 0 w 105"/>
                <a:gd name="T25" fmla="*/ 0 h 17"/>
                <a:gd name="T26" fmla="*/ 0 w 105"/>
                <a:gd name="T27" fmla="*/ 0 h 17"/>
                <a:gd name="T28" fmla="*/ 0 w 105"/>
                <a:gd name="T29" fmla="*/ 0 h 17"/>
                <a:gd name="T30" fmla="*/ 0 w 105"/>
                <a:gd name="T31" fmla="*/ 0 h 17"/>
                <a:gd name="T32" fmla="*/ 0 w 105"/>
                <a:gd name="T33" fmla="*/ 0 h 17"/>
                <a:gd name="T34" fmla="*/ 0 w 105"/>
                <a:gd name="T35" fmla="*/ 0 h 17"/>
                <a:gd name="T36" fmla="*/ 0 w 105"/>
                <a:gd name="T37" fmla="*/ 0 h 17"/>
                <a:gd name="T38" fmla="*/ 0 w 105"/>
                <a:gd name="T39" fmla="*/ 0 h 17"/>
                <a:gd name="T40" fmla="*/ 0 w 105"/>
                <a:gd name="T41" fmla="*/ 0 h 17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05" h="17">
                  <a:moveTo>
                    <a:pt x="0" y="17"/>
                  </a:moveTo>
                  <a:lnTo>
                    <a:pt x="0" y="17"/>
                  </a:lnTo>
                  <a:lnTo>
                    <a:pt x="3" y="15"/>
                  </a:lnTo>
                  <a:lnTo>
                    <a:pt x="6" y="13"/>
                  </a:lnTo>
                  <a:lnTo>
                    <a:pt x="9" y="12"/>
                  </a:lnTo>
                  <a:lnTo>
                    <a:pt x="12" y="10"/>
                  </a:lnTo>
                  <a:lnTo>
                    <a:pt x="22" y="6"/>
                  </a:lnTo>
                  <a:lnTo>
                    <a:pt x="25" y="5"/>
                  </a:lnTo>
                  <a:lnTo>
                    <a:pt x="52" y="0"/>
                  </a:lnTo>
                  <a:lnTo>
                    <a:pt x="56" y="0"/>
                  </a:lnTo>
                  <a:lnTo>
                    <a:pt x="66" y="1"/>
                  </a:lnTo>
                  <a:lnTo>
                    <a:pt x="80" y="5"/>
                  </a:lnTo>
                  <a:lnTo>
                    <a:pt x="83" y="6"/>
                  </a:lnTo>
                  <a:lnTo>
                    <a:pt x="86" y="7"/>
                  </a:lnTo>
                  <a:lnTo>
                    <a:pt x="89" y="8"/>
                  </a:lnTo>
                  <a:lnTo>
                    <a:pt x="93" y="10"/>
                  </a:lnTo>
                  <a:lnTo>
                    <a:pt x="96" y="12"/>
                  </a:lnTo>
                  <a:lnTo>
                    <a:pt x="99" y="13"/>
                  </a:lnTo>
                  <a:lnTo>
                    <a:pt x="101" y="15"/>
                  </a:lnTo>
                  <a:lnTo>
                    <a:pt x="104" y="17"/>
                  </a:lnTo>
                  <a:lnTo>
                    <a:pt x="105" y="17"/>
                  </a:lnTo>
                </a:path>
              </a:pathLst>
            </a:custGeom>
            <a:solidFill>
              <a:srgbClr val="E86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63" name="未知"/>
            <p:cNvSpPr>
              <a:spLocks/>
            </p:cNvSpPr>
            <p:nvPr/>
          </p:nvSpPr>
          <p:spPr bwMode="auto">
            <a:xfrm>
              <a:off x="365" y="1587"/>
              <a:ext cx="57" cy="58"/>
            </a:xfrm>
            <a:custGeom>
              <a:avLst/>
              <a:gdLst>
                <a:gd name="T0" fmla="*/ 0 w 143"/>
                <a:gd name="T1" fmla="*/ 0 h 144"/>
                <a:gd name="T2" fmla="*/ 0 w 143"/>
                <a:gd name="T3" fmla="*/ 0 h 144"/>
                <a:gd name="T4" fmla="*/ 0 w 143"/>
                <a:gd name="T5" fmla="*/ 0 h 144"/>
                <a:gd name="T6" fmla="*/ 0 w 143"/>
                <a:gd name="T7" fmla="*/ 0 h 144"/>
                <a:gd name="T8" fmla="*/ 0 w 143"/>
                <a:gd name="T9" fmla="*/ 0 h 144"/>
                <a:gd name="T10" fmla="*/ 0 w 143"/>
                <a:gd name="T11" fmla="*/ 0 h 144"/>
                <a:gd name="T12" fmla="*/ 0 w 143"/>
                <a:gd name="T13" fmla="*/ 0 h 144"/>
                <a:gd name="T14" fmla="*/ 0 w 143"/>
                <a:gd name="T15" fmla="*/ 0 h 144"/>
                <a:gd name="T16" fmla="*/ 0 w 143"/>
                <a:gd name="T17" fmla="*/ 0 h 144"/>
                <a:gd name="T18" fmla="*/ 0 w 143"/>
                <a:gd name="T19" fmla="*/ 0 h 144"/>
                <a:gd name="T20" fmla="*/ 0 w 143"/>
                <a:gd name="T21" fmla="*/ 0 h 144"/>
                <a:gd name="T22" fmla="*/ 0 w 143"/>
                <a:gd name="T23" fmla="*/ 0 h 144"/>
                <a:gd name="T24" fmla="*/ 0 w 143"/>
                <a:gd name="T25" fmla="*/ 0 h 14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43" h="144">
                  <a:moveTo>
                    <a:pt x="21" y="21"/>
                  </a:moveTo>
                  <a:lnTo>
                    <a:pt x="71" y="0"/>
                  </a:lnTo>
                  <a:lnTo>
                    <a:pt x="74" y="0"/>
                  </a:lnTo>
                  <a:lnTo>
                    <a:pt x="128" y="28"/>
                  </a:lnTo>
                  <a:lnTo>
                    <a:pt x="143" y="72"/>
                  </a:lnTo>
                  <a:lnTo>
                    <a:pt x="143" y="75"/>
                  </a:lnTo>
                  <a:lnTo>
                    <a:pt x="116" y="128"/>
                  </a:lnTo>
                  <a:lnTo>
                    <a:pt x="71" y="144"/>
                  </a:lnTo>
                  <a:lnTo>
                    <a:pt x="68" y="144"/>
                  </a:lnTo>
                  <a:lnTo>
                    <a:pt x="13" y="114"/>
                  </a:lnTo>
                  <a:lnTo>
                    <a:pt x="0" y="72"/>
                  </a:lnTo>
                  <a:lnTo>
                    <a:pt x="0" y="66"/>
                  </a:lnTo>
                  <a:lnTo>
                    <a:pt x="21" y="21"/>
                  </a:lnTo>
                  <a:close/>
                </a:path>
              </a:pathLst>
            </a:custGeom>
            <a:noFill/>
            <a:ln w="635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64" name="未知"/>
            <p:cNvSpPr>
              <a:spLocks/>
            </p:cNvSpPr>
            <p:nvPr/>
          </p:nvSpPr>
          <p:spPr bwMode="auto">
            <a:xfrm>
              <a:off x="358" y="1581"/>
              <a:ext cx="71" cy="71"/>
            </a:xfrm>
            <a:custGeom>
              <a:avLst/>
              <a:gdLst>
                <a:gd name="T0" fmla="*/ 0 w 177"/>
                <a:gd name="T1" fmla="*/ 0 h 178"/>
                <a:gd name="T2" fmla="*/ 0 w 177"/>
                <a:gd name="T3" fmla="*/ 0 h 178"/>
                <a:gd name="T4" fmla="*/ 0 w 177"/>
                <a:gd name="T5" fmla="*/ 0 h 178"/>
                <a:gd name="T6" fmla="*/ 0 w 177"/>
                <a:gd name="T7" fmla="*/ 0 h 178"/>
                <a:gd name="T8" fmla="*/ 0 w 177"/>
                <a:gd name="T9" fmla="*/ 0 h 178"/>
                <a:gd name="T10" fmla="*/ 0 w 177"/>
                <a:gd name="T11" fmla="*/ 0 h 178"/>
                <a:gd name="T12" fmla="*/ 0 w 177"/>
                <a:gd name="T13" fmla="*/ 0 h 178"/>
                <a:gd name="T14" fmla="*/ 0 w 177"/>
                <a:gd name="T15" fmla="*/ 0 h 178"/>
                <a:gd name="T16" fmla="*/ 0 w 177"/>
                <a:gd name="T17" fmla="*/ 0 h 178"/>
                <a:gd name="T18" fmla="*/ 0 w 177"/>
                <a:gd name="T19" fmla="*/ 0 h 178"/>
                <a:gd name="T20" fmla="*/ 0 w 177"/>
                <a:gd name="T21" fmla="*/ 0 h 178"/>
                <a:gd name="T22" fmla="*/ 0 w 177"/>
                <a:gd name="T23" fmla="*/ 0 h 178"/>
                <a:gd name="T24" fmla="*/ 0 w 177"/>
                <a:gd name="T25" fmla="*/ 0 h 178"/>
                <a:gd name="T26" fmla="*/ 0 w 177"/>
                <a:gd name="T27" fmla="*/ 0 h 178"/>
                <a:gd name="T28" fmla="*/ 0 w 177"/>
                <a:gd name="T29" fmla="*/ 0 h 178"/>
                <a:gd name="T30" fmla="*/ 0 w 177"/>
                <a:gd name="T31" fmla="*/ 0 h 178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177" h="178">
                  <a:moveTo>
                    <a:pt x="0" y="89"/>
                  </a:moveTo>
                  <a:lnTo>
                    <a:pt x="21" y="147"/>
                  </a:lnTo>
                  <a:lnTo>
                    <a:pt x="74" y="177"/>
                  </a:lnTo>
                  <a:lnTo>
                    <a:pt x="88" y="178"/>
                  </a:lnTo>
                  <a:lnTo>
                    <a:pt x="92" y="178"/>
                  </a:lnTo>
                  <a:lnTo>
                    <a:pt x="148" y="154"/>
                  </a:lnTo>
                  <a:lnTo>
                    <a:pt x="177" y="96"/>
                  </a:lnTo>
                  <a:lnTo>
                    <a:pt x="177" y="89"/>
                  </a:lnTo>
                  <a:lnTo>
                    <a:pt x="177" y="82"/>
                  </a:lnTo>
                  <a:lnTo>
                    <a:pt x="151" y="26"/>
                  </a:lnTo>
                  <a:lnTo>
                    <a:pt x="95" y="1"/>
                  </a:lnTo>
                  <a:lnTo>
                    <a:pt x="88" y="0"/>
                  </a:lnTo>
                  <a:lnTo>
                    <a:pt x="85" y="0"/>
                  </a:lnTo>
                  <a:lnTo>
                    <a:pt x="28" y="24"/>
                  </a:lnTo>
                  <a:lnTo>
                    <a:pt x="0" y="78"/>
                  </a:lnTo>
                  <a:lnTo>
                    <a:pt x="0" y="89"/>
                  </a:lnTo>
                  <a:close/>
                </a:path>
              </a:pathLst>
            </a:custGeom>
            <a:noFill/>
            <a:ln w="635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65" name="未知"/>
            <p:cNvSpPr>
              <a:spLocks/>
            </p:cNvSpPr>
            <p:nvPr/>
          </p:nvSpPr>
          <p:spPr bwMode="auto">
            <a:xfrm>
              <a:off x="383" y="1625"/>
              <a:ext cx="20" cy="4"/>
            </a:xfrm>
            <a:custGeom>
              <a:avLst/>
              <a:gdLst>
                <a:gd name="T0" fmla="*/ 0 w 50"/>
                <a:gd name="T1" fmla="*/ 0 h 11"/>
                <a:gd name="T2" fmla="*/ 0 w 50"/>
                <a:gd name="T3" fmla="*/ 0 h 11"/>
                <a:gd name="T4" fmla="*/ 0 w 50"/>
                <a:gd name="T5" fmla="*/ 0 h 11"/>
                <a:gd name="T6" fmla="*/ 0 w 50"/>
                <a:gd name="T7" fmla="*/ 0 h 11"/>
                <a:gd name="T8" fmla="*/ 0 w 50"/>
                <a:gd name="T9" fmla="*/ 0 h 11"/>
                <a:gd name="T10" fmla="*/ 0 w 50"/>
                <a:gd name="T11" fmla="*/ 0 h 11"/>
                <a:gd name="T12" fmla="*/ 0 w 50"/>
                <a:gd name="T13" fmla="*/ 0 h 11"/>
                <a:gd name="T14" fmla="*/ 0 w 50"/>
                <a:gd name="T15" fmla="*/ 0 h 11"/>
                <a:gd name="T16" fmla="*/ 0 w 50"/>
                <a:gd name="T17" fmla="*/ 0 h 11"/>
                <a:gd name="T18" fmla="*/ 0 w 50"/>
                <a:gd name="T19" fmla="*/ 0 h 11"/>
                <a:gd name="T20" fmla="*/ 0 w 50"/>
                <a:gd name="T21" fmla="*/ 0 h 11"/>
                <a:gd name="T22" fmla="*/ 0 w 50"/>
                <a:gd name="T23" fmla="*/ 0 h 11"/>
                <a:gd name="T24" fmla="*/ 0 w 50"/>
                <a:gd name="T25" fmla="*/ 0 h 11"/>
                <a:gd name="T26" fmla="*/ 0 w 50"/>
                <a:gd name="T27" fmla="*/ 0 h 11"/>
                <a:gd name="T28" fmla="*/ 0 w 50"/>
                <a:gd name="T29" fmla="*/ 0 h 11"/>
                <a:gd name="T30" fmla="*/ 0 w 50"/>
                <a:gd name="T31" fmla="*/ 0 h 11"/>
                <a:gd name="T32" fmla="*/ 0 w 50"/>
                <a:gd name="T33" fmla="*/ 0 h 11"/>
                <a:gd name="T34" fmla="*/ 0 w 50"/>
                <a:gd name="T35" fmla="*/ 0 h 11"/>
                <a:gd name="T36" fmla="*/ 0 w 50"/>
                <a:gd name="T37" fmla="*/ 0 h 11"/>
                <a:gd name="T38" fmla="*/ 0 w 50"/>
                <a:gd name="T39" fmla="*/ 0 h 11"/>
                <a:gd name="T40" fmla="*/ 0 w 50"/>
                <a:gd name="T41" fmla="*/ 0 h 11"/>
                <a:gd name="T42" fmla="*/ 0 w 50"/>
                <a:gd name="T43" fmla="*/ 0 h 11"/>
                <a:gd name="T44" fmla="*/ 0 w 50"/>
                <a:gd name="T45" fmla="*/ 0 h 11"/>
                <a:gd name="T46" fmla="*/ 0 w 50"/>
                <a:gd name="T47" fmla="*/ 0 h 11"/>
                <a:gd name="T48" fmla="*/ 0 w 50"/>
                <a:gd name="T49" fmla="*/ 0 h 11"/>
                <a:gd name="T50" fmla="*/ 0 w 50"/>
                <a:gd name="T51" fmla="*/ 0 h 11"/>
                <a:gd name="T52" fmla="*/ 0 w 50"/>
                <a:gd name="T53" fmla="*/ 0 h 11"/>
                <a:gd name="T54" fmla="*/ 0 w 50"/>
                <a:gd name="T55" fmla="*/ 0 h 11"/>
                <a:gd name="T56" fmla="*/ 0 w 50"/>
                <a:gd name="T57" fmla="*/ 0 h 11"/>
                <a:gd name="T58" fmla="*/ 0 w 50"/>
                <a:gd name="T59" fmla="*/ 0 h 11"/>
                <a:gd name="T60" fmla="*/ 0 w 50"/>
                <a:gd name="T61" fmla="*/ 0 h 11"/>
                <a:gd name="T62" fmla="*/ 0 w 50"/>
                <a:gd name="T63" fmla="*/ 0 h 11"/>
                <a:gd name="T64" fmla="*/ 0 w 50"/>
                <a:gd name="T65" fmla="*/ 0 h 11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50" h="11">
                  <a:moveTo>
                    <a:pt x="25" y="11"/>
                  </a:moveTo>
                  <a:lnTo>
                    <a:pt x="24" y="11"/>
                  </a:lnTo>
                  <a:lnTo>
                    <a:pt x="23" y="11"/>
                  </a:lnTo>
                  <a:lnTo>
                    <a:pt x="21" y="11"/>
                  </a:lnTo>
                  <a:lnTo>
                    <a:pt x="20" y="11"/>
                  </a:lnTo>
                  <a:lnTo>
                    <a:pt x="19" y="10"/>
                  </a:lnTo>
                  <a:lnTo>
                    <a:pt x="14" y="9"/>
                  </a:lnTo>
                  <a:lnTo>
                    <a:pt x="13" y="9"/>
                  </a:lnTo>
                  <a:lnTo>
                    <a:pt x="11" y="8"/>
                  </a:lnTo>
                  <a:lnTo>
                    <a:pt x="10" y="7"/>
                  </a:lnTo>
                  <a:lnTo>
                    <a:pt x="6" y="5"/>
                  </a:lnTo>
                  <a:lnTo>
                    <a:pt x="5" y="4"/>
                  </a:lnTo>
                  <a:lnTo>
                    <a:pt x="4" y="3"/>
                  </a:lnTo>
                  <a:lnTo>
                    <a:pt x="3" y="2"/>
                  </a:lnTo>
                  <a:lnTo>
                    <a:pt x="2" y="1"/>
                  </a:lnTo>
                  <a:lnTo>
                    <a:pt x="1" y="0"/>
                  </a:lnTo>
                  <a:lnTo>
                    <a:pt x="0" y="0"/>
                  </a:lnTo>
                  <a:lnTo>
                    <a:pt x="50" y="0"/>
                  </a:lnTo>
                  <a:lnTo>
                    <a:pt x="46" y="4"/>
                  </a:lnTo>
                  <a:lnTo>
                    <a:pt x="45" y="5"/>
                  </a:lnTo>
                  <a:lnTo>
                    <a:pt x="44" y="6"/>
                  </a:lnTo>
                  <a:lnTo>
                    <a:pt x="39" y="8"/>
                  </a:lnTo>
                  <a:lnTo>
                    <a:pt x="38" y="9"/>
                  </a:lnTo>
                  <a:lnTo>
                    <a:pt x="37" y="9"/>
                  </a:lnTo>
                  <a:lnTo>
                    <a:pt x="36" y="9"/>
                  </a:lnTo>
                  <a:lnTo>
                    <a:pt x="34" y="10"/>
                  </a:lnTo>
                  <a:lnTo>
                    <a:pt x="33" y="10"/>
                  </a:lnTo>
                  <a:lnTo>
                    <a:pt x="32" y="10"/>
                  </a:lnTo>
                  <a:lnTo>
                    <a:pt x="31" y="11"/>
                  </a:lnTo>
                  <a:lnTo>
                    <a:pt x="29" y="11"/>
                  </a:lnTo>
                  <a:lnTo>
                    <a:pt x="28" y="11"/>
                  </a:lnTo>
                  <a:lnTo>
                    <a:pt x="27" y="11"/>
                  </a:lnTo>
                  <a:lnTo>
                    <a:pt x="25" y="11"/>
                  </a:lnTo>
                  <a:close/>
                </a:path>
              </a:pathLst>
            </a:custGeom>
            <a:solidFill>
              <a:srgbClr val="E86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66" name="未知"/>
            <p:cNvSpPr>
              <a:spLocks/>
            </p:cNvSpPr>
            <p:nvPr/>
          </p:nvSpPr>
          <p:spPr bwMode="auto">
            <a:xfrm>
              <a:off x="380" y="1607"/>
              <a:ext cx="13" cy="18"/>
            </a:xfrm>
            <a:custGeom>
              <a:avLst/>
              <a:gdLst>
                <a:gd name="T0" fmla="*/ 0 w 33"/>
                <a:gd name="T1" fmla="*/ 0 h 44"/>
                <a:gd name="T2" fmla="*/ 0 w 33"/>
                <a:gd name="T3" fmla="*/ 0 h 44"/>
                <a:gd name="T4" fmla="*/ 0 w 33"/>
                <a:gd name="T5" fmla="*/ 0 h 44"/>
                <a:gd name="T6" fmla="*/ 0 w 33"/>
                <a:gd name="T7" fmla="*/ 0 h 44"/>
                <a:gd name="T8" fmla="*/ 0 w 33"/>
                <a:gd name="T9" fmla="*/ 0 h 44"/>
                <a:gd name="T10" fmla="*/ 0 w 33"/>
                <a:gd name="T11" fmla="*/ 0 h 44"/>
                <a:gd name="T12" fmla="*/ 0 w 33"/>
                <a:gd name="T13" fmla="*/ 0 h 44"/>
                <a:gd name="T14" fmla="*/ 0 w 33"/>
                <a:gd name="T15" fmla="*/ 0 h 44"/>
                <a:gd name="T16" fmla="*/ 0 w 33"/>
                <a:gd name="T17" fmla="*/ 0 h 44"/>
                <a:gd name="T18" fmla="*/ 0 w 33"/>
                <a:gd name="T19" fmla="*/ 0 h 44"/>
                <a:gd name="T20" fmla="*/ 0 w 33"/>
                <a:gd name="T21" fmla="*/ 0 h 44"/>
                <a:gd name="T22" fmla="*/ 0 w 33"/>
                <a:gd name="T23" fmla="*/ 0 h 44"/>
                <a:gd name="T24" fmla="*/ 0 w 33"/>
                <a:gd name="T25" fmla="*/ 0 h 44"/>
                <a:gd name="T26" fmla="*/ 0 w 33"/>
                <a:gd name="T27" fmla="*/ 0 h 44"/>
                <a:gd name="T28" fmla="*/ 0 w 33"/>
                <a:gd name="T29" fmla="*/ 0 h 44"/>
                <a:gd name="T30" fmla="*/ 0 w 33"/>
                <a:gd name="T31" fmla="*/ 0 h 44"/>
                <a:gd name="T32" fmla="*/ 0 w 33"/>
                <a:gd name="T33" fmla="*/ 0 h 44"/>
                <a:gd name="T34" fmla="*/ 0 w 33"/>
                <a:gd name="T35" fmla="*/ 0 h 44"/>
                <a:gd name="T36" fmla="*/ 0 w 33"/>
                <a:gd name="T37" fmla="*/ 0 h 44"/>
                <a:gd name="T38" fmla="*/ 0 w 33"/>
                <a:gd name="T39" fmla="*/ 0 h 44"/>
                <a:gd name="T40" fmla="*/ 0 w 33"/>
                <a:gd name="T41" fmla="*/ 0 h 44"/>
                <a:gd name="T42" fmla="*/ 0 w 33"/>
                <a:gd name="T43" fmla="*/ 0 h 44"/>
                <a:gd name="T44" fmla="*/ 0 w 33"/>
                <a:gd name="T45" fmla="*/ 0 h 44"/>
                <a:gd name="T46" fmla="*/ 0 w 33"/>
                <a:gd name="T47" fmla="*/ 0 h 44"/>
                <a:gd name="T48" fmla="*/ 0 w 33"/>
                <a:gd name="T49" fmla="*/ 0 h 44"/>
                <a:gd name="T50" fmla="*/ 0 w 33"/>
                <a:gd name="T51" fmla="*/ 0 h 44"/>
                <a:gd name="T52" fmla="*/ 0 w 33"/>
                <a:gd name="T53" fmla="*/ 0 h 44"/>
                <a:gd name="T54" fmla="*/ 0 w 33"/>
                <a:gd name="T55" fmla="*/ 0 h 44"/>
                <a:gd name="T56" fmla="*/ 0 w 33"/>
                <a:gd name="T57" fmla="*/ 0 h 44"/>
                <a:gd name="T58" fmla="*/ 0 w 33"/>
                <a:gd name="T59" fmla="*/ 0 h 44"/>
                <a:gd name="T60" fmla="*/ 0 w 33"/>
                <a:gd name="T61" fmla="*/ 0 h 44"/>
                <a:gd name="T62" fmla="*/ 0 w 33"/>
                <a:gd name="T63" fmla="*/ 0 h 44"/>
                <a:gd name="T64" fmla="*/ 0 w 33"/>
                <a:gd name="T65" fmla="*/ 0 h 44"/>
                <a:gd name="T66" fmla="*/ 0 w 33"/>
                <a:gd name="T67" fmla="*/ 0 h 44"/>
                <a:gd name="T68" fmla="*/ 0 w 33"/>
                <a:gd name="T69" fmla="*/ 0 h 44"/>
                <a:gd name="T70" fmla="*/ 0 w 33"/>
                <a:gd name="T71" fmla="*/ 0 h 44"/>
                <a:gd name="T72" fmla="*/ 0 w 33"/>
                <a:gd name="T73" fmla="*/ 0 h 44"/>
                <a:gd name="T74" fmla="*/ 0 w 33"/>
                <a:gd name="T75" fmla="*/ 0 h 44"/>
                <a:gd name="T76" fmla="*/ 0 w 33"/>
                <a:gd name="T77" fmla="*/ 0 h 44"/>
                <a:gd name="T78" fmla="*/ 0 w 33"/>
                <a:gd name="T79" fmla="*/ 0 h 44"/>
                <a:gd name="T80" fmla="*/ 0 w 33"/>
                <a:gd name="T81" fmla="*/ 0 h 44"/>
                <a:gd name="T82" fmla="*/ 0 w 33"/>
                <a:gd name="T83" fmla="*/ 0 h 44"/>
                <a:gd name="T84" fmla="*/ 0 w 33"/>
                <a:gd name="T85" fmla="*/ 0 h 44"/>
                <a:gd name="T86" fmla="*/ 0 w 33"/>
                <a:gd name="T87" fmla="*/ 0 h 44"/>
                <a:gd name="T88" fmla="*/ 0 w 33"/>
                <a:gd name="T89" fmla="*/ 0 h 44"/>
                <a:gd name="T90" fmla="*/ 0 w 33"/>
                <a:gd name="T91" fmla="*/ 0 h 44"/>
                <a:gd name="T92" fmla="*/ 0 w 33"/>
                <a:gd name="T93" fmla="*/ 0 h 44"/>
                <a:gd name="T94" fmla="*/ 0 w 33"/>
                <a:gd name="T95" fmla="*/ 0 h 44"/>
                <a:gd name="T96" fmla="*/ 0 w 33"/>
                <a:gd name="T97" fmla="*/ 0 h 44"/>
                <a:gd name="T98" fmla="*/ 0 w 33"/>
                <a:gd name="T99" fmla="*/ 0 h 44"/>
                <a:gd name="T100" fmla="*/ 0 w 33"/>
                <a:gd name="T101" fmla="*/ 0 h 44"/>
                <a:gd name="T102" fmla="*/ 0 w 33"/>
                <a:gd name="T103" fmla="*/ 0 h 44"/>
                <a:gd name="T104" fmla="*/ 0 w 33"/>
                <a:gd name="T105" fmla="*/ 0 h 44"/>
                <a:gd name="T106" fmla="*/ 0 w 33"/>
                <a:gd name="T107" fmla="*/ 0 h 44"/>
                <a:gd name="T108" fmla="*/ 0 w 33"/>
                <a:gd name="T109" fmla="*/ 0 h 44"/>
                <a:gd name="T110" fmla="*/ 0 w 33"/>
                <a:gd name="T111" fmla="*/ 0 h 44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0" t="0" r="r" b="b"/>
              <a:pathLst>
                <a:path w="33" h="44">
                  <a:moveTo>
                    <a:pt x="8" y="44"/>
                  </a:moveTo>
                  <a:lnTo>
                    <a:pt x="7" y="43"/>
                  </a:lnTo>
                  <a:lnTo>
                    <a:pt x="7" y="42"/>
                  </a:lnTo>
                  <a:lnTo>
                    <a:pt x="7" y="41"/>
                  </a:lnTo>
                  <a:lnTo>
                    <a:pt x="6" y="41"/>
                  </a:lnTo>
                  <a:lnTo>
                    <a:pt x="6" y="40"/>
                  </a:lnTo>
                  <a:lnTo>
                    <a:pt x="5" y="40"/>
                  </a:lnTo>
                  <a:lnTo>
                    <a:pt x="5" y="39"/>
                  </a:lnTo>
                  <a:lnTo>
                    <a:pt x="4" y="38"/>
                  </a:lnTo>
                  <a:lnTo>
                    <a:pt x="2" y="33"/>
                  </a:lnTo>
                  <a:lnTo>
                    <a:pt x="2" y="32"/>
                  </a:lnTo>
                  <a:lnTo>
                    <a:pt x="1" y="31"/>
                  </a:lnTo>
                  <a:lnTo>
                    <a:pt x="1" y="30"/>
                  </a:lnTo>
                  <a:lnTo>
                    <a:pt x="1" y="29"/>
                  </a:lnTo>
                  <a:lnTo>
                    <a:pt x="1" y="27"/>
                  </a:lnTo>
                  <a:lnTo>
                    <a:pt x="0" y="26"/>
                  </a:lnTo>
                  <a:lnTo>
                    <a:pt x="0" y="25"/>
                  </a:lnTo>
                  <a:lnTo>
                    <a:pt x="0" y="24"/>
                  </a:lnTo>
                  <a:lnTo>
                    <a:pt x="0" y="23"/>
                  </a:lnTo>
                  <a:lnTo>
                    <a:pt x="0" y="22"/>
                  </a:lnTo>
                  <a:lnTo>
                    <a:pt x="0" y="21"/>
                  </a:lnTo>
                  <a:lnTo>
                    <a:pt x="0" y="20"/>
                  </a:lnTo>
                  <a:lnTo>
                    <a:pt x="1" y="15"/>
                  </a:lnTo>
                  <a:lnTo>
                    <a:pt x="1" y="14"/>
                  </a:lnTo>
                  <a:lnTo>
                    <a:pt x="1" y="13"/>
                  </a:lnTo>
                  <a:lnTo>
                    <a:pt x="2" y="12"/>
                  </a:lnTo>
                  <a:lnTo>
                    <a:pt x="2" y="11"/>
                  </a:lnTo>
                  <a:lnTo>
                    <a:pt x="3" y="9"/>
                  </a:lnTo>
                  <a:lnTo>
                    <a:pt x="3" y="8"/>
                  </a:lnTo>
                  <a:lnTo>
                    <a:pt x="4" y="7"/>
                  </a:lnTo>
                  <a:lnTo>
                    <a:pt x="4" y="6"/>
                  </a:lnTo>
                  <a:lnTo>
                    <a:pt x="5" y="5"/>
                  </a:lnTo>
                  <a:lnTo>
                    <a:pt x="5" y="4"/>
                  </a:lnTo>
                  <a:lnTo>
                    <a:pt x="6" y="4"/>
                  </a:lnTo>
                  <a:lnTo>
                    <a:pt x="6" y="3"/>
                  </a:lnTo>
                  <a:lnTo>
                    <a:pt x="7" y="2"/>
                  </a:lnTo>
                  <a:lnTo>
                    <a:pt x="8" y="1"/>
                  </a:lnTo>
                  <a:lnTo>
                    <a:pt x="8" y="0"/>
                  </a:lnTo>
                  <a:lnTo>
                    <a:pt x="33" y="0"/>
                  </a:lnTo>
                  <a:lnTo>
                    <a:pt x="32" y="0"/>
                  </a:lnTo>
                  <a:lnTo>
                    <a:pt x="26" y="2"/>
                  </a:lnTo>
                  <a:lnTo>
                    <a:pt x="22" y="4"/>
                  </a:lnTo>
                  <a:lnTo>
                    <a:pt x="21" y="4"/>
                  </a:lnTo>
                  <a:lnTo>
                    <a:pt x="20" y="5"/>
                  </a:lnTo>
                  <a:lnTo>
                    <a:pt x="19" y="5"/>
                  </a:lnTo>
                  <a:lnTo>
                    <a:pt x="19" y="6"/>
                  </a:lnTo>
                  <a:lnTo>
                    <a:pt x="18" y="7"/>
                  </a:lnTo>
                  <a:lnTo>
                    <a:pt x="17" y="8"/>
                  </a:lnTo>
                  <a:lnTo>
                    <a:pt x="16" y="9"/>
                  </a:lnTo>
                  <a:lnTo>
                    <a:pt x="15" y="11"/>
                  </a:lnTo>
                  <a:lnTo>
                    <a:pt x="14" y="12"/>
                  </a:lnTo>
                  <a:lnTo>
                    <a:pt x="14" y="13"/>
                  </a:lnTo>
                  <a:lnTo>
                    <a:pt x="13" y="14"/>
                  </a:lnTo>
                  <a:lnTo>
                    <a:pt x="13" y="15"/>
                  </a:lnTo>
                  <a:lnTo>
                    <a:pt x="12" y="17"/>
                  </a:lnTo>
                  <a:lnTo>
                    <a:pt x="12" y="18"/>
                  </a:lnTo>
                  <a:lnTo>
                    <a:pt x="12" y="19"/>
                  </a:lnTo>
                  <a:lnTo>
                    <a:pt x="12" y="20"/>
                  </a:lnTo>
                  <a:lnTo>
                    <a:pt x="12" y="21"/>
                  </a:lnTo>
                  <a:lnTo>
                    <a:pt x="12" y="22"/>
                  </a:lnTo>
                  <a:lnTo>
                    <a:pt x="12" y="23"/>
                  </a:lnTo>
                  <a:lnTo>
                    <a:pt x="12" y="24"/>
                  </a:lnTo>
                  <a:lnTo>
                    <a:pt x="12" y="25"/>
                  </a:lnTo>
                  <a:lnTo>
                    <a:pt x="12" y="26"/>
                  </a:lnTo>
                  <a:lnTo>
                    <a:pt x="12" y="27"/>
                  </a:lnTo>
                  <a:lnTo>
                    <a:pt x="13" y="28"/>
                  </a:lnTo>
                  <a:lnTo>
                    <a:pt x="13" y="30"/>
                  </a:lnTo>
                  <a:lnTo>
                    <a:pt x="14" y="31"/>
                  </a:lnTo>
                  <a:lnTo>
                    <a:pt x="14" y="32"/>
                  </a:lnTo>
                  <a:lnTo>
                    <a:pt x="15" y="33"/>
                  </a:lnTo>
                  <a:lnTo>
                    <a:pt x="16" y="35"/>
                  </a:lnTo>
                  <a:lnTo>
                    <a:pt x="17" y="36"/>
                  </a:lnTo>
                  <a:lnTo>
                    <a:pt x="19" y="38"/>
                  </a:lnTo>
                  <a:lnTo>
                    <a:pt x="19" y="39"/>
                  </a:lnTo>
                  <a:lnTo>
                    <a:pt x="26" y="42"/>
                  </a:lnTo>
                  <a:lnTo>
                    <a:pt x="27" y="43"/>
                  </a:lnTo>
                  <a:lnTo>
                    <a:pt x="32" y="44"/>
                  </a:lnTo>
                  <a:lnTo>
                    <a:pt x="33" y="44"/>
                  </a:lnTo>
                </a:path>
              </a:pathLst>
            </a:custGeom>
            <a:solidFill>
              <a:srgbClr val="E86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67" name="未知"/>
            <p:cNvSpPr>
              <a:spLocks/>
            </p:cNvSpPr>
            <p:nvPr/>
          </p:nvSpPr>
          <p:spPr bwMode="auto">
            <a:xfrm>
              <a:off x="393" y="1607"/>
              <a:ext cx="14" cy="18"/>
            </a:xfrm>
            <a:custGeom>
              <a:avLst/>
              <a:gdLst>
                <a:gd name="T0" fmla="*/ 0 w 33"/>
                <a:gd name="T1" fmla="*/ 0 h 44"/>
                <a:gd name="T2" fmla="*/ 0 w 33"/>
                <a:gd name="T3" fmla="*/ 0 h 44"/>
                <a:gd name="T4" fmla="*/ 0 w 33"/>
                <a:gd name="T5" fmla="*/ 0 h 44"/>
                <a:gd name="T6" fmla="*/ 0 w 33"/>
                <a:gd name="T7" fmla="*/ 0 h 44"/>
                <a:gd name="T8" fmla="*/ 0 w 33"/>
                <a:gd name="T9" fmla="*/ 0 h 44"/>
                <a:gd name="T10" fmla="*/ 0 w 33"/>
                <a:gd name="T11" fmla="*/ 0 h 44"/>
                <a:gd name="T12" fmla="*/ 0 w 33"/>
                <a:gd name="T13" fmla="*/ 0 h 44"/>
                <a:gd name="T14" fmla="*/ 0 w 33"/>
                <a:gd name="T15" fmla="*/ 0 h 44"/>
                <a:gd name="T16" fmla="*/ 0 w 33"/>
                <a:gd name="T17" fmla="*/ 0 h 44"/>
                <a:gd name="T18" fmla="*/ 0 w 33"/>
                <a:gd name="T19" fmla="*/ 0 h 44"/>
                <a:gd name="T20" fmla="*/ 0 w 33"/>
                <a:gd name="T21" fmla="*/ 0 h 44"/>
                <a:gd name="T22" fmla="*/ 0 w 33"/>
                <a:gd name="T23" fmla="*/ 0 h 44"/>
                <a:gd name="T24" fmla="*/ 0 w 33"/>
                <a:gd name="T25" fmla="*/ 0 h 44"/>
                <a:gd name="T26" fmla="*/ 0 w 33"/>
                <a:gd name="T27" fmla="*/ 0 h 44"/>
                <a:gd name="T28" fmla="*/ 0 w 33"/>
                <a:gd name="T29" fmla="*/ 0 h 44"/>
                <a:gd name="T30" fmla="*/ 0 w 33"/>
                <a:gd name="T31" fmla="*/ 0 h 44"/>
                <a:gd name="T32" fmla="*/ 0 w 33"/>
                <a:gd name="T33" fmla="*/ 0 h 44"/>
                <a:gd name="T34" fmla="*/ 0 w 33"/>
                <a:gd name="T35" fmla="*/ 0 h 44"/>
                <a:gd name="T36" fmla="*/ 0 w 33"/>
                <a:gd name="T37" fmla="*/ 0 h 44"/>
                <a:gd name="T38" fmla="*/ 0 w 33"/>
                <a:gd name="T39" fmla="*/ 0 h 44"/>
                <a:gd name="T40" fmla="*/ 0 w 33"/>
                <a:gd name="T41" fmla="*/ 0 h 44"/>
                <a:gd name="T42" fmla="*/ 0 w 33"/>
                <a:gd name="T43" fmla="*/ 0 h 44"/>
                <a:gd name="T44" fmla="*/ 0 w 33"/>
                <a:gd name="T45" fmla="*/ 0 h 44"/>
                <a:gd name="T46" fmla="*/ 0 w 33"/>
                <a:gd name="T47" fmla="*/ 0 h 44"/>
                <a:gd name="T48" fmla="*/ 0 w 33"/>
                <a:gd name="T49" fmla="*/ 0 h 44"/>
                <a:gd name="T50" fmla="*/ 0 w 33"/>
                <a:gd name="T51" fmla="*/ 0 h 44"/>
                <a:gd name="T52" fmla="*/ 0 w 33"/>
                <a:gd name="T53" fmla="*/ 0 h 44"/>
                <a:gd name="T54" fmla="*/ 0 w 33"/>
                <a:gd name="T55" fmla="*/ 0 h 44"/>
                <a:gd name="T56" fmla="*/ 0 w 33"/>
                <a:gd name="T57" fmla="*/ 0 h 44"/>
                <a:gd name="T58" fmla="*/ 0 w 33"/>
                <a:gd name="T59" fmla="*/ 0 h 44"/>
                <a:gd name="T60" fmla="*/ 0 w 33"/>
                <a:gd name="T61" fmla="*/ 0 h 44"/>
                <a:gd name="T62" fmla="*/ 0 w 33"/>
                <a:gd name="T63" fmla="*/ 0 h 44"/>
                <a:gd name="T64" fmla="*/ 0 w 33"/>
                <a:gd name="T65" fmla="*/ 0 h 44"/>
                <a:gd name="T66" fmla="*/ 0 w 33"/>
                <a:gd name="T67" fmla="*/ 0 h 44"/>
                <a:gd name="T68" fmla="*/ 0 w 33"/>
                <a:gd name="T69" fmla="*/ 0 h 44"/>
                <a:gd name="T70" fmla="*/ 0 w 33"/>
                <a:gd name="T71" fmla="*/ 0 h 44"/>
                <a:gd name="T72" fmla="*/ 0 w 33"/>
                <a:gd name="T73" fmla="*/ 0 h 44"/>
                <a:gd name="T74" fmla="*/ 0 w 33"/>
                <a:gd name="T75" fmla="*/ 0 h 44"/>
                <a:gd name="T76" fmla="*/ 0 w 33"/>
                <a:gd name="T77" fmla="*/ 0 h 44"/>
                <a:gd name="T78" fmla="*/ 0 w 33"/>
                <a:gd name="T79" fmla="*/ 0 h 44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0" t="0" r="r" b="b"/>
              <a:pathLst>
                <a:path w="33" h="44">
                  <a:moveTo>
                    <a:pt x="0" y="44"/>
                  </a:moveTo>
                  <a:lnTo>
                    <a:pt x="16" y="37"/>
                  </a:lnTo>
                  <a:lnTo>
                    <a:pt x="17" y="36"/>
                  </a:lnTo>
                  <a:lnTo>
                    <a:pt x="17" y="35"/>
                  </a:lnTo>
                  <a:lnTo>
                    <a:pt x="18" y="35"/>
                  </a:lnTo>
                  <a:lnTo>
                    <a:pt x="18" y="34"/>
                  </a:lnTo>
                  <a:lnTo>
                    <a:pt x="21" y="30"/>
                  </a:lnTo>
                  <a:lnTo>
                    <a:pt x="22" y="22"/>
                  </a:lnTo>
                  <a:lnTo>
                    <a:pt x="21" y="17"/>
                  </a:lnTo>
                  <a:lnTo>
                    <a:pt x="20" y="12"/>
                  </a:lnTo>
                  <a:lnTo>
                    <a:pt x="19" y="11"/>
                  </a:lnTo>
                  <a:lnTo>
                    <a:pt x="10" y="3"/>
                  </a:lnTo>
                  <a:lnTo>
                    <a:pt x="0" y="0"/>
                  </a:lnTo>
                  <a:lnTo>
                    <a:pt x="25" y="0"/>
                  </a:lnTo>
                  <a:lnTo>
                    <a:pt x="25" y="1"/>
                  </a:lnTo>
                  <a:lnTo>
                    <a:pt x="26" y="1"/>
                  </a:lnTo>
                  <a:lnTo>
                    <a:pt x="26" y="2"/>
                  </a:lnTo>
                  <a:lnTo>
                    <a:pt x="27" y="2"/>
                  </a:lnTo>
                  <a:lnTo>
                    <a:pt x="27" y="3"/>
                  </a:lnTo>
                  <a:lnTo>
                    <a:pt x="28" y="3"/>
                  </a:lnTo>
                  <a:lnTo>
                    <a:pt x="28" y="4"/>
                  </a:lnTo>
                  <a:lnTo>
                    <a:pt x="29" y="5"/>
                  </a:lnTo>
                  <a:lnTo>
                    <a:pt x="30" y="9"/>
                  </a:lnTo>
                  <a:lnTo>
                    <a:pt x="31" y="9"/>
                  </a:lnTo>
                  <a:lnTo>
                    <a:pt x="31" y="10"/>
                  </a:lnTo>
                  <a:lnTo>
                    <a:pt x="31" y="11"/>
                  </a:lnTo>
                  <a:lnTo>
                    <a:pt x="32" y="11"/>
                  </a:lnTo>
                  <a:lnTo>
                    <a:pt x="32" y="12"/>
                  </a:lnTo>
                  <a:lnTo>
                    <a:pt x="32" y="13"/>
                  </a:lnTo>
                  <a:lnTo>
                    <a:pt x="32" y="14"/>
                  </a:lnTo>
                  <a:lnTo>
                    <a:pt x="33" y="15"/>
                  </a:lnTo>
                  <a:lnTo>
                    <a:pt x="33" y="16"/>
                  </a:lnTo>
                  <a:lnTo>
                    <a:pt x="33" y="17"/>
                  </a:lnTo>
                  <a:lnTo>
                    <a:pt x="33" y="18"/>
                  </a:lnTo>
                  <a:lnTo>
                    <a:pt x="33" y="19"/>
                  </a:lnTo>
                  <a:lnTo>
                    <a:pt x="33" y="20"/>
                  </a:lnTo>
                  <a:lnTo>
                    <a:pt x="33" y="21"/>
                  </a:lnTo>
                  <a:lnTo>
                    <a:pt x="33" y="22"/>
                  </a:lnTo>
                  <a:lnTo>
                    <a:pt x="33" y="23"/>
                  </a:lnTo>
                  <a:lnTo>
                    <a:pt x="33" y="24"/>
                  </a:lnTo>
                  <a:lnTo>
                    <a:pt x="33" y="25"/>
                  </a:lnTo>
                  <a:lnTo>
                    <a:pt x="33" y="26"/>
                  </a:lnTo>
                  <a:lnTo>
                    <a:pt x="33" y="27"/>
                  </a:lnTo>
                  <a:lnTo>
                    <a:pt x="33" y="28"/>
                  </a:lnTo>
                  <a:lnTo>
                    <a:pt x="33" y="29"/>
                  </a:lnTo>
                  <a:lnTo>
                    <a:pt x="32" y="30"/>
                  </a:lnTo>
                  <a:lnTo>
                    <a:pt x="31" y="34"/>
                  </a:lnTo>
                  <a:lnTo>
                    <a:pt x="31" y="35"/>
                  </a:lnTo>
                  <a:lnTo>
                    <a:pt x="30" y="35"/>
                  </a:lnTo>
                  <a:lnTo>
                    <a:pt x="30" y="36"/>
                  </a:lnTo>
                  <a:lnTo>
                    <a:pt x="30" y="37"/>
                  </a:lnTo>
                  <a:lnTo>
                    <a:pt x="29" y="38"/>
                  </a:lnTo>
                  <a:lnTo>
                    <a:pt x="29" y="39"/>
                  </a:lnTo>
                  <a:lnTo>
                    <a:pt x="28" y="40"/>
                  </a:lnTo>
                  <a:lnTo>
                    <a:pt x="28" y="41"/>
                  </a:lnTo>
                  <a:lnTo>
                    <a:pt x="27" y="41"/>
                  </a:lnTo>
                  <a:lnTo>
                    <a:pt x="27" y="42"/>
                  </a:lnTo>
                  <a:lnTo>
                    <a:pt x="26" y="42"/>
                  </a:lnTo>
                  <a:lnTo>
                    <a:pt x="26" y="43"/>
                  </a:lnTo>
                  <a:lnTo>
                    <a:pt x="25" y="44"/>
                  </a:lnTo>
                </a:path>
              </a:pathLst>
            </a:custGeom>
            <a:solidFill>
              <a:srgbClr val="E86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68" name="未知"/>
            <p:cNvSpPr>
              <a:spLocks/>
            </p:cNvSpPr>
            <p:nvPr/>
          </p:nvSpPr>
          <p:spPr bwMode="auto">
            <a:xfrm>
              <a:off x="383" y="1603"/>
              <a:ext cx="20" cy="4"/>
            </a:xfrm>
            <a:custGeom>
              <a:avLst/>
              <a:gdLst>
                <a:gd name="T0" fmla="*/ 0 w 50"/>
                <a:gd name="T1" fmla="*/ 0 h 11"/>
                <a:gd name="T2" fmla="*/ 0 w 50"/>
                <a:gd name="T3" fmla="*/ 0 h 11"/>
                <a:gd name="T4" fmla="*/ 0 w 50"/>
                <a:gd name="T5" fmla="*/ 0 h 11"/>
                <a:gd name="T6" fmla="*/ 0 w 50"/>
                <a:gd name="T7" fmla="*/ 0 h 11"/>
                <a:gd name="T8" fmla="*/ 0 w 50"/>
                <a:gd name="T9" fmla="*/ 0 h 11"/>
                <a:gd name="T10" fmla="*/ 0 w 50"/>
                <a:gd name="T11" fmla="*/ 0 h 11"/>
                <a:gd name="T12" fmla="*/ 0 w 50"/>
                <a:gd name="T13" fmla="*/ 0 h 11"/>
                <a:gd name="T14" fmla="*/ 0 w 50"/>
                <a:gd name="T15" fmla="*/ 0 h 11"/>
                <a:gd name="T16" fmla="*/ 0 w 50"/>
                <a:gd name="T17" fmla="*/ 0 h 11"/>
                <a:gd name="T18" fmla="*/ 0 w 50"/>
                <a:gd name="T19" fmla="*/ 0 h 11"/>
                <a:gd name="T20" fmla="*/ 0 w 50"/>
                <a:gd name="T21" fmla="*/ 0 h 11"/>
                <a:gd name="T22" fmla="*/ 0 w 50"/>
                <a:gd name="T23" fmla="*/ 0 h 11"/>
                <a:gd name="T24" fmla="*/ 0 w 50"/>
                <a:gd name="T25" fmla="*/ 0 h 11"/>
                <a:gd name="T26" fmla="*/ 0 w 50"/>
                <a:gd name="T27" fmla="*/ 0 h 11"/>
                <a:gd name="T28" fmla="*/ 0 w 50"/>
                <a:gd name="T29" fmla="*/ 0 h 11"/>
                <a:gd name="T30" fmla="*/ 0 w 50"/>
                <a:gd name="T31" fmla="*/ 0 h 11"/>
                <a:gd name="T32" fmla="*/ 0 w 50"/>
                <a:gd name="T33" fmla="*/ 0 h 11"/>
                <a:gd name="T34" fmla="*/ 0 w 50"/>
                <a:gd name="T35" fmla="*/ 0 h 11"/>
                <a:gd name="T36" fmla="*/ 0 w 50"/>
                <a:gd name="T37" fmla="*/ 0 h 11"/>
                <a:gd name="T38" fmla="*/ 0 w 50"/>
                <a:gd name="T39" fmla="*/ 0 h 11"/>
                <a:gd name="T40" fmla="*/ 0 w 50"/>
                <a:gd name="T41" fmla="*/ 0 h 11"/>
                <a:gd name="T42" fmla="*/ 0 w 50"/>
                <a:gd name="T43" fmla="*/ 0 h 11"/>
                <a:gd name="T44" fmla="*/ 0 w 50"/>
                <a:gd name="T45" fmla="*/ 0 h 11"/>
                <a:gd name="T46" fmla="*/ 0 w 50"/>
                <a:gd name="T47" fmla="*/ 0 h 11"/>
                <a:gd name="T48" fmla="*/ 0 w 50"/>
                <a:gd name="T49" fmla="*/ 0 h 11"/>
                <a:gd name="T50" fmla="*/ 0 w 50"/>
                <a:gd name="T51" fmla="*/ 0 h 11"/>
                <a:gd name="T52" fmla="*/ 0 w 50"/>
                <a:gd name="T53" fmla="*/ 0 h 11"/>
                <a:gd name="T54" fmla="*/ 0 w 50"/>
                <a:gd name="T55" fmla="*/ 0 h 11"/>
                <a:gd name="T56" fmla="*/ 0 w 50"/>
                <a:gd name="T57" fmla="*/ 0 h 11"/>
                <a:gd name="T58" fmla="*/ 0 w 50"/>
                <a:gd name="T59" fmla="*/ 0 h 11"/>
                <a:gd name="T60" fmla="*/ 0 w 50"/>
                <a:gd name="T61" fmla="*/ 0 h 11"/>
                <a:gd name="T62" fmla="*/ 0 w 50"/>
                <a:gd name="T63" fmla="*/ 0 h 11"/>
                <a:gd name="T64" fmla="*/ 0 w 50"/>
                <a:gd name="T65" fmla="*/ 0 h 11"/>
                <a:gd name="T66" fmla="*/ 0 w 50"/>
                <a:gd name="T67" fmla="*/ 0 h 11"/>
                <a:gd name="T68" fmla="*/ 0 w 50"/>
                <a:gd name="T69" fmla="*/ 0 h 11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50" h="11">
                  <a:moveTo>
                    <a:pt x="0" y="11"/>
                  </a:moveTo>
                  <a:lnTo>
                    <a:pt x="1" y="11"/>
                  </a:lnTo>
                  <a:lnTo>
                    <a:pt x="2" y="10"/>
                  </a:lnTo>
                  <a:lnTo>
                    <a:pt x="3" y="9"/>
                  </a:lnTo>
                  <a:lnTo>
                    <a:pt x="4" y="8"/>
                  </a:lnTo>
                  <a:lnTo>
                    <a:pt x="5" y="7"/>
                  </a:lnTo>
                  <a:lnTo>
                    <a:pt x="6" y="6"/>
                  </a:lnTo>
                  <a:lnTo>
                    <a:pt x="7" y="5"/>
                  </a:lnTo>
                  <a:lnTo>
                    <a:pt x="8" y="5"/>
                  </a:lnTo>
                  <a:lnTo>
                    <a:pt x="9" y="4"/>
                  </a:lnTo>
                  <a:lnTo>
                    <a:pt x="10" y="3"/>
                  </a:lnTo>
                  <a:lnTo>
                    <a:pt x="11" y="3"/>
                  </a:lnTo>
                  <a:lnTo>
                    <a:pt x="13" y="2"/>
                  </a:lnTo>
                  <a:lnTo>
                    <a:pt x="14" y="2"/>
                  </a:lnTo>
                  <a:lnTo>
                    <a:pt x="15" y="2"/>
                  </a:lnTo>
                  <a:lnTo>
                    <a:pt x="20" y="0"/>
                  </a:lnTo>
                  <a:lnTo>
                    <a:pt x="25" y="0"/>
                  </a:lnTo>
                  <a:lnTo>
                    <a:pt x="27" y="0"/>
                  </a:lnTo>
                  <a:lnTo>
                    <a:pt x="31" y="0"/>
                  </a:lnTo>
                  <a:lnTo>
                    <a:pt x="32" y="1"/>
                  </a:lnTo>
                  <a:lnTo>
                    <a:pt x="33" y="1"/>
                  </a:lnTo>
                  <a:lnTo>
                    <a:pt x="34" y="1"/>
                  </a:lnTo>
                  <a:lnTo>
                    <a:pt x="36" y="2"/>
                  </a:lnTo>
                  <a:lnTo>
                    <a:pt x="37" y="2"/>
                  </a:lnTo>
                  <a:lnTo>
                    <a:pt x="38" y="2"/>
                  </a:lnTo>
                  <a:lnTo>
                    <a:pt x="41" y="4"/>
                  </a:lnTo>
                  <a:lnTo>
                    <a:pt x="43" y="5"/>
                  </a:lnTo>
                  <a:lnTo>
                    <a:pt x="44" y="5"/>
                  </a:lnTo>
                  <a:lnTo>
                    <a:pt x="45" y="6"/>
                  </a:lnTo>
                  <a:lnTo>
                    <a:pt x="46" y="7"/>
                  </a:lnTo>
                  <a:lnTo>
                    <a:pt x="47" y="8"/>
                  </a:lnTo>
                  <a:lnTo>
                    <a:pt x="48" y="9"/>
                  </a:lnTo>
                  <a:lnTo>
                    <a:pt x="49" y="10"/>
                  </a:lnTo>
                  <a:lnTo>
                    <a:pt x="50" y="11"/>
                  </a:lnTo>
                </a:path>
              </a:pathLst>
            </a:custGeom>
            <a:solidFill>
              <a:srgbClr val="E86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69" name="未知"/>
            <p:cNvSpPr>
              <a:spLocks/>
            </p:cNvSpPr>
            <p:nvPr/>
          </p:nvSpPr>
          <p:spPr bwMode="auto">
            <a:xfrm>
              <a:off x="385" y="1607"/>
              <a:ext cx="17" cy="18"/>
            </a:xfrm>
            <a:custGeom>
              <a:avLst/>
              <a:gdLst>
                <a:gd name="T0" fmla="*/ 0 w 43"/>
                <a:gd name="T1" fmla="*/ 0 h 44"/>
                <a:gd name="T2" fmla="*/ 0 w 43"/>
                <a:gd name="T3" fmla="*/ 0 h 44"/>
                <a:gd name="T4" fmla="*/ 0 w 43"/>
                <a:gd name="T5" fmla="*/ 0 h 44"/>
                <a:gd name="T6" fmla="*/ 0 w 43"/>
                <a:gd name="T7" fmla="*/ 0 h 44"/>
                <a:gd name="T8" fmla="*/ 0 w 43"/>
                <a:gd name="T9" fmla="*/ 0 h 44"/>
                <a:gd name="T10" fmla="*/ 0 w 43"/>
                <a:gd name="T11" fmla="*/ 0 h 44"/>
                <a:gd name="T12" fmla="*/ 0 w 43"/>
                <a:gd name="T13" fmla="*/ 0 h 44"/>
                <a:gd name="T14" fmla="*/ 0 w 43"/>
                <a:gd name="T15" fmla="*/ 0 h 44"/>
                <a:gd name="T16" fmla="*/ 0 w 43"/>
                <a:gd name="T17" fmla="*/ 0 h 44"/>
                <a:gd name="T18" fmla="*/ 0 w 43"/>
                <a:gd name="T19" fmla="*/ 0 h 4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3" h="44">
                  <a:moveTo>
                    <a:pt x="6" y="7"/>
                  </a:moveTo>
                  <a:lnTo>
                    <a:pt x="21" y="0"/>
                  </a:lnTo>
                  <a:lnTo>
                    <a:pt x="22" y="0"/>
                  </a:lnTo>
                  <a:lnTo>
                    <a:pt x="43" y="22"/>
                  </a:lnTo>
                  <a:lnTo>
                    <a:pt x="43" y="23"/>
                  </a:lnTo>
                  <a:lnTo>
                    <a:pt x="21" y="44"/>
                  </a:lnTo>
                  <a:lnTo>
                    <a:pt x="20" y="44"/>
                  </a:lnTo>
                  <a:lnTo>
                    <a:pt x="0" y="22"/>
                  </a:lnTo>
                  <a:lnTo>
                    <a:pt x="0" y="20"/>
                  </a:lnTo>
                  <a:lnTo>
                    <a:pt x="6" y="7"/>
                  </a:lnTo>
                  <a:close/>
                </a:path>
              </a:pathLst>
            </a:custGeom>
            <a:noFill/>
            <a:ln w="635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70" name="未知"/>
            <p:cNvSpPr>
              <a:spLocks/>
            </p:cNvSpPr>
            <p:nvPr/>
          </p:nvSpPr>
          <p:spPr bwMode="auto">
            <a:xfrm>
              <a:off x="380" y="1603"/>
              <a:ext cx="27" cy="26"/>
            </a:xfrm>
            <a:custGeom>
              <a:avLst/>
              <a:gdLst>
                <a:gd name="T0" fmla="*/ 0 w 66"/>
                <a:gd name="T1" fmla="*/ 0 h 66"/>
                <a:gd name="T2" fmla="*/ 0 w 66"/>
                <a:gd name="T3" fmla="*/ 0 h 66"/>
                <a:gd name="T4" fmla="*/ 0 w 66"/>
                <a:gd name="T5" fmla="*/ 0 h 66"/>
                <a:gd name="T6" fmla="*/ 0 w 66"/>
                <a:gd name="T7" fmla="*/ 0 h 66"/>
                <a:gd name="T8" fmla="*/ 0 w 66"/>
                <a:gd name="T9" fmla="*/ 0 h 66"/>
                <a:gd name="T10" fmla="*/ 0 w 66"/>
                <a:gd name="T11" fmla="*/ 0 h 66"/>
                <a:gd name="T12" fmla="*/ 0 w 66"/>
                <a:gd name="T13" fmla="*/ 0 h 66"/>
                <a:gd name="T14" fmla="*/ 0 w 66"/>
                <a:gd name="T15" fmla="*/ 0 h 6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66" h="66">
                  <a:moveTo>
                    <a:pt x="0" y="33"/>
                  </a:moveTo>
                  <a:lnTo>
                    <a:pt x="33" y="66"/>
                  </a:lnTo>
                  <a:lnTo>
                    <a:pt x="35" y="66"/>
                  </a:lnTo>
                  <a:lnTo>
                    <a:pt x="66" y="33"/>
                  </a:lnTo>
                  <a:lnTo>
                    <a:pt x="66" y="30"/>
                  </a:lnTo>
                  <a:lnTo>
                    <a:pt x="33" y="0"/>
                  </a:lnTo>
                  <a:lnTo>
                    <a:pt x="32" y="0"/>
                  </a:lnTo>
                  <a:lnTo>
                    <a:pt x="0" y="33"/>
                  </a:lnTo>
                  <a:close/>
                </a:path>
              </a:pathLst>
            </a:custGeom>
            <a:noFill/>
            <a:ln w="635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71" name="未知"/>
            <p:cNvSpPr>
              <a:spLocks/>
            </p:cNvSpPr>
            <p:nvPr/>
          </p:nvSpPr>
          <p:spPr bwMode="auto">
            <a:xfrm>
              <a:off x="325" y="1542"/>
              <a:ext cx="43" cy="45"/>
            </a:xfrm>
            <a:custGeom>
              <a:avLst/>
              <a:gdLst>
                <a:gd name="T0" fmla="*/ 0 w 109"/>
                <a:gd name="T1" fmla="*/ 0 h 112"/>
                <a:gd name="T2" fmla="*/ 0 w 109"/>
                <a:gd name="T3" fmla="*/ 0 h 112"/>
                <a:gd name="T4" fmla="*/ 0 w 109"/>
                <a:gd name="T5" fmla="*/ 0 h 112"/>
                <a:gd name="T6" fmla="*/ 0 w 109"/>
                <a:gd name="T7" fmla="*/ 0 h 112"/>
                <a:gd name="T8" fmla="*/ 0 w 109"/>
                <a:gd name="T9" fmla="*/ 0 h 112"/>
                <a:gd name="T10" fmla="*/ 0 w 109"/>
                <a:gd name="T11" fmla="*/ 0 h 112"/>
                <a:gd name="T12" fmla="*/ 0 w 109"/>
                <a:gd name="T13" fmla="*/ 0 h 112"/>
                <a:gd name="T14" fmla="*/ 0 w 109"/>
                <a:gd name="T15" fmla="*/ 0 h 112"/>
                <a:gd name="T16" fmla="*/ 0 w 109"/>
                <a:gd name="T17" fmla="*/ 0 h 112"/>
                <a:gd name="T18" fmla="*/ 0 w 109"/>
                <a:gd name="T19" fmla="*/ 0 h 112"/>
                <a:gd name="T20" fmla="*/ 0 w 109"/>
                <a:gd name="T21" fmla="*/ 0 h 112"/>
                <a:gd name="T22" fmla="*/ 0 w 109"/>
                <a:gd name="T23" fmla="*/ 0 h 112"/>
                <a:gd name="T24" fmla="*/ 0 w 109"/>
                <a:gd name="T25" fmla="*/ 0 h 112"/>
                <a:gd name="T26" fmla="*/ 0 w 109"/>
                <a:gd name="T27" fmla="*/ 0 h 112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09" h="112">
                  <a:moveTo>
                    <a:pt x="91" y="74"/>
                  </a:moveTo>
                  <a:lnTo>
                    <a:pt x="109" y="112"/>
                  </a:lnTo>
                  <a:lnTo>
                    <a:pt x="91" y="74"/>
                  </a:lnTo>
                  <a:lnTo>
                    <a:pt x="44" y="35"/>
                  </a:lnTo>
                  <a:lnTo>
                    <a:pt x="43" y="35"/>
                  </a:lnTo>
                  <a:lnTo>
                    <a:pt x="43" y="36"/>
                  </a:lnTo>
                  <a:lnTo>
                    <a:pt x="42" y="37"/>
                  </a:lnTo>
                  <a:lnTo>
                    <a:pt x="0" y="0"/>
                  </a:lnTo>
                  <a:lnTo>
                    <a:pt x="42" y="37"/>
                  </a:lnTo>
                  <a:lnTo>
                    <a:pt x="43" y="38"/>
                  </a:lnTo>
                  <a:lnTo>
                    <a:pt x="83" y="85"/>
                  </a:lnTo>
                  <a:lnTo>
                    <a:pt x="86" y="86"/>
                  </a:lnTo>
                  <a:lnTo>
                    <a:pt x="91" y="74"/>
                  </a:lnTo>
                  <a:close/>
                </a:path>
              </a:pathLst>
            </a:custGeom>
            <a:blipFill dpi="0" rotWithShape="0">
              <a:blip r:embed="rId24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72" name="未知"/>
            <p:cNvSpPr>
              <a:spLocks/>
            </p:cNvSpPr>
            <p:nvPr/>
          </p:nvSpPr>
          <p:spPr bwMode="auto">
            <a:xfrm>
              <a:off x="355" y="1555"/>
              <a:ext cx="26" cy="38"/>
            </a:xfrm>
            <a:custGeom>
              <a:avLst/>
              <a:gdLst>
                <a:gd name="T0" fmla="*/ 0 w 66"/>
                <a:gd name="T1" fmla="*/ 0 h 94"/>
                <a:gd name="T2" fmla="*/ 0 w 66"/>
                <a:gd name="T3" fmla="*/ 0 h 94"/>
                <a:gd name="T4" fmla="*/ 0 w 66"/>
                <a:gd name="T5" fmla="*/ 0 h 94"/>
                <a:gd name="T6" fmla="*/ 0 w 66"/>
                <a:gd name="T7" fmla="*/ 0 h 94"/>
                <a:gd name="T8" fmla="*/ 0 w 66"/>
                <a:gd name="T9" fmla="*/ 0 h 94"/>
                <a:gd name="T10" fmla="*/ 0 w 66"/>
                <a:gd name="T11" fmla="*/ 0 h 94"/>
                <a:gd name="T12" fmla="*/ 0 w 66"/>
                <a:gd name="T13" fmla="*/ 0 h 94"/>
                <a:gd name="T14" fmla="*/ 0 w 66"/>
                <a:gd name="T15" fmla="*/ 0 h 94"/>
                <a:gd name="T16" fmla="*/ 0 w 66"/>
                <a:gd name="T17" fmla="*/ 0 h 94"/>
                <a:gd name="T18" fmla="*/ 0 w 66"/>
                <a:gd name="T19" fmla="*/ 0 h 94"/>
                <a:gd name="T20" fmla="*/ 0 w 66"/>
                <a:gd name="T21" fmla="*/ 0 h 94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66" h="94">
                  <a:moveTo>
                    <a:pt x="21" y="59"/>
                  </a:moveTo>
                  <a:lnTo>
                    <a:pt x="23" y="56"/>
                  </a:lnTo>
                  <a:lnTo>
                    <a:pt x="66" y="94"/>
                  </a:lnTo>
                  <a:lnTo>
                    <a:pt x="23" y="56"/>
                  </a:lnTo>
                  <a:lnTo>
                    <a:pt x="23" y="55"/>
                  </a:lnTo>
                  <a:lnTo>
                    <a:pt x="16" y="42"/>
                  </a:lnTo>
                  <a:lnTo>
                    <a:pt x="11" y="54"/>
                  </a:lnTo>
                  <a:lnTo>
                    <a:pt x="0" y="0"/>
                  </a:lnTo>
                  <a:lnTo>
                    <a:pt x="11" y="54"/>
                  </a:lnTo>
                  <a:lnTo>
                    <a:pt x="20" y="59"/>
                  </a:lnTo>
                  <a:lnTo>
                    <a:pt x="21" y="59"/>
                  </a:lnTo>
                  <a:close/>
                </a:path>
              </a:pathLst>
            </a:custGeom>
            <a:blipFill dpi="0" rotWithShape="0">
              <a:blip r:embed="rId25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73" name="未知"/>
            <p:cNvSpPr>
              <a:spLocks/>
            </p:cNvSpPr>
            <p:nvPr/>
          </p:nvSpPr>
          <p:spPr bwMode="auto">
            <a:xfrm>
              <a:off x="341" y="1556"/>
              <a:ext cx="23" cy="23"/>
            </a:xfrm>
            <a:custGeom>
              <a:avLst/>
              <a:gdLst>
                <a:gd name="T0" fmla="*/ 0 w 56"/>
                <a:gd name="T1" fmla="*/ 0 h 56"/>
                <a:gd name="T2" fmla="*/ 0 w 56"/>
                <a:gd name="T3" fmla="*/ 0 h 56"/>
                <a:gd name="T4" fmla="*/ 0 w 56"/>
                <a:gd name="T5" fmla="*/ 0 h 56"/>
                <a:gd name="T6" fmla="*/ 0 w 56"/>
                <a:gd name="T7" fmla="*/ 0 h 56"/>
                <a:gd name="T8" fmla="*/ 0 w 56"/>
                <a:gd name="T9" fmla="*/ 0 h 56"/>
                <a:gd name="T10" fmla="*/ 0 w 56"/>
                <a:gd name="T11" fmla="*/ 0 h 56"/>
                <a:gd name="T12" fmla="*/ 0 w 56"/>
                <a:gd name="T13" fmla="*/ 0 h 56"/>
                <a:gd name="T14" fmla="*/ 0 w 56"/>
                <a:gd name="T15" fmla="*/ 0 h 56"/>
                <a:gd name="T16" fmla="*/ 0 w 56"/>
                <a:gd name="T17" fmla="*/ 0 h 56"/>
                <a:gd name="T18" fmla="*/ 0 w 56"/>
                <a:gd name="T19" fmla="*/ 0 h 56"/>
                <a:gd name="T20" fmla="*/ 0 w 56"/>
                <a:gd name="T21" fmla="*/ 0 h 56"/>
                <a:gd name="T22" fmla="*/ 0 w 56"/>
                <a:gd name="T23" fmla="*/ 0 h 56"/>
                <a:gd name="T24" fmla="*/ 0 w 56"/>
                <a:gd name="T25" fmla="*/ 0 h 5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56" h="56">
                  <a:moveTo>
                    <a:pt x="26" y="37"/>
                  </a:moveTo>
                  <a:lnTo>
                    <a:pt x="53" y="56"/>
                  </a:lnTo>
                  <a:lnTo>
                    <a:pt x="54" y="56"/>
                  </a:lnTo>
                  <a:lnTo>
                    <a:pt x="56" y="53"/>
                  </a:lnTo>
                  <a:lnTo>
                    <a:pt x="56" y="52"/>
                  </a:lnTo>
                  <a:lnTo>
                    <a:pt x="15" y="7"/>
                  </a:lnTo>
                  <a:lnTo>
                    <a:pt x="2" y="0"/>
                  </a:lnTo>
                  <a:lnTo>
                    <a:pt x="1" y="0"/>
                  </a:lnTo>
                  <a:lnTo>
                    <a:pt x="1" y="1"/>
                  </a:lnTo>
                  <a:lnTo>
                    <a:pt x="0" y="2"/>
                  </a:lnTo>
                  <a:lnTo>
                    <a:pt x="1" y="3"/>
                  </a:lnTo>
                  <a:lnTo>
                    <a:pt x="26" y="37"/>
                  </a:lnTo>
                  <a:close/>
                </a:path>
              </a:pathLst>
            </a:custGeom>
            <a:noFill/>
            <a:ln w="635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74" name="未知"/>
            <p:cNvSpPr>
              <a:spLocks/>
            </p:cNvSpPr>
            <p:nvPr/>
          </p:nvSpPr>
          <p:spPr bwMode="auto">
            <a:xfrm>
              <a:off x="283" y="1535"/>
              <a:ext cx="110" cy="111"/>
            </a:xfrm>
            <a:custGeom>
              <a:avLst/>
              <a:gdLst>
                <a:gd name="T0" fmla="*/ 0 w 276"/>
                <a:gd name="T1" fmla="*/ 0 h 276"/>
                <a:gd name="T2" fmla="*/ 0 w 276"/>
                <a:gd name="T3" fmla="*/ 0 h 276"/>
                <a:gd name="T4" fmla="*/ 0 w 276"/>
                <a:gd name="T5" fmla="*/ 0 h 276"/>
                <a:gd name="T6" fmla="*/ 0 w 276"/>
                <a:gd name="T7" fmla="*/ 0 h 276"/>
                <a:gd name="T8" fmla="*/ 0 w 276"/>
                <a:gd name="T9" fmla="*/ 0 h 276"/>
                <a:gd name="T10" fmla="*/ 0 w 276"/>
                <a:gd name="T11" fmla="*/ 0 h 276"/>
                <a:gd name="T12" fmla="*/ 0 w 276"/>
                <a:gd name="T13" fmla="*/ 0 h 276"/>
                <a:gd name="T14" fmla="*/ 0 w 276"/>
                <a:gd name="T15" fmla="*/ 0 h 276"/>
                <a:gd name="T16" fmla="*/ 0 w 276"/>
                <a:gd name="T17" fmla="*/ 0 h 276"/>
                <a:gd name="T18" fmla="*/ 0 w 276"/>
                <a:gd name="T19" fmla="*/ 0 h 276"/>
                <a:gd name="T20" fmla="*/ 0 w 276"/>
                <a:gd name="T21" fmla="*/ 0 h 276"/>
                <a:gd name="T22" fmla="*/ 0 w 276"/>
                <a:gd name="T23" fmla="*/ 0 h 27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276" h="276">
                  <a:moveTo>
                    <a:pt x="36" y="243"/>
                  </a:moveTo>
                  <a:lnTo>
                    <a:pt x="234" y="54"/>
                  </a:lnTo>
                  <a:lnTo>
                    <a:pt x="243" y="34"/>
                  </a:lnTo>
                  <a:lnTo>
                    <a:pt x="276" y="276"/>
                  </a:lnTo>
                  <a:lnTo>
                    <a:pt x="243" y="34"/>
                  </a:lnTo>
                  <a:lnTo>
                    <a:pt x="243" y="33"/>
                  </a:lnTo>
                  <a:lnTo>
                    <a:pt x="232" y="20"/>
                  </a:lnTo>
                  <a:lnTo>
                    <a:pt x="20" y="232"/>
                  </a:lnTo>
                  <a:lnTo>
                    <a:pt x="0" y="0"/>
                  </a:lnTo>
                  <a:lnTo>
                    <a:pt x="20" y="232"/>
                  </a:lnTo>
                  <a:lnTo>
                    <a:pt x="35" y="243"/>
                  </a:lnTo>
                  <a:lnTo>
                    <a:pt x="36" y="243"/>
                  </a:lnTo>
                  <a:close/>
                </a:path>
              </a:pathLst>
            </a:custGeom>
            <a:blipFill dpi="0" rotWithShape="0">
              <a:blip r:embed="rId26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75" name="未知"/>
            <p:cNvSpPr>
              <a:spLocks/>
            </p:cNvSpPr>
            <p:nvPr/>
          </p:nvSpPr>
          <p:spPr bwMode="auto">
            <a:xfrm>
              <a:off x="279" y="1531"/>
              <a:ext cx="105" cy="105"/>
            </a:xfrm>
            <a:custGeom>
              <a:avLst/>
              <a:gdLst>
                <a:gd name="T0" fmla="*/ 0 w 262"/>
                <a:gd name="T1" fmla="*/ 0 h 261"/>
                <a:gd name="T2" fmla="*/ 0 w 262"/>
                <a:gd name="T3" fmla="*/ 0 h 261"/>
                <a:gd name="T4" fmla="*/ 0 w 262"/>
                <a:gd name="T5" fmla="*/ 0 h 261"/>
                <a:gd name="T6" fmla="*/ 0 w 262"/>
                <a:gd name="T7" fmla="*/ 0 h 261"/>
                <a:gd name="T8" fmla="*/ 0 w 262"/>
                <a:gd name="T9" fmla="*/ 0 h 261"/>
                <a:gd name="T10" fmla="*/ 0 w 262"/>
                <a:gd name="T11" fmla="*/ 0 h 261"/>
                <a:gd name="T12" fmla="*/ 0 w 262"/>
                <a:gd name="T13" fmla="*/ 0 h 261"/>
                <a:gd name="T14" fmla="*/ 0 w 262"/>
                <a:gd name="T15" fmla="*/ 0 h 261"/>
                <a:gd name="T16" fmla="*/ 0 w 262"/>
                <a:gd name="T17" fmla="*/ 0 h 261"/>
                <a:gd name="T18" fmla="*/ 0 w 262"/>
                <a:gd name="T19" fmla="*/ 0 h 261"/>
                <a:gd name="T20" fmla="*/ 0 w 262"/>
                <a:gd name="T21" fmla="*/ 0 h 261"/>
                <a:gd name="T22" fmla="*/ 0 w 262"/>
                <a:gd name="T23" fmla="*/ 0 h 261"/>
                <a:gd name="T24" fmla="*/ 0 w 262"/>
                <a:gd name="T25" fmla="*/ 0 h 261"/>
                <a:gd name="T26" fmla="*/ 0 w 262"/>
                <a:gd name="T27" fmla="*/ 0 h 261"/>
                <a:gd name="T28" fmla="*/ 0 w 262"/>
                <a:gd name="T29" fmla="*/ 0 h 261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262" h="261">
                  <a:moveTo>
                    <a:pt x="242" y="30"/>
                  </a:moveTo>
                  <a:lnTo>
                    <a:pt x="262" y="261"/>
                  </a:lnTo>
                  <a:lnTo>
                    <a:pt x="242" y="30"/>
                  </a:lnTo>
                  <a:lnTo>
                    <a:pt x="241" y="30"/>
                  </a:lnTo>
                  <a:lnTo>
                    <a:pt x="240" y="29"/>
                  </a:lnTo>
                  <a:lnTo>
                    <a:pt x="238" y="29"/>
                  </a:lnTo>
                  <a:lnTo>
                    <a:pt x="237" y="30"/>
                  </a:lnTo>
                  <a:lnTo>
                    <a:pt x="39" y="218"/>
                  </a:lnTo>
                  <a:lnTo>
                    <a:pt x="30" y="238"/>
                  </a:lnTo>
                  <a:lnTo>
                    <a:pt x="0" y="0"/>
                  </a:lnTo>
                  <a:lnTo>
                    <a:pt x="30" y="238"/>
                  </a:lnTo>
                  <a:lnTo>
                    <a:pt x="30" y="240"/>
                  </a:lnTo>
                  <a:lnTo>
                    <a:pt x="30" y="241"/>
                  </a:lnTo>
                  <a:lnTo>
                    <a:pt x="30" y="242"/>
                  </a:lnTo>
                  <a:lnTo>
                    <a:pt x="242" y="30"/>
                  </a:lnTo>
                  <a:close/>
                </a:path>
              </a:pathLst>
            </a:custGeom>
            <a:blipFill dpi="0" rotWithShape="0">
              <a:blip r:embed="rId8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76" name="未知"/>
            <p:cNvSpPr>
              <a:spLocks/>
            </p:cNvSpPr>
            <p:nvPr/>
          </p:nvSpPr>
          <p:spPr bwMode="auto">
            <a:xfrm>
              <a:off x="291" y="1543"/>
              <a:ext cx="89" cy="90"/>
            </a:xfrm>
            <a:custGeom>
              <a:avLst/>
              <a:gdLst>
                <a:gd name="T0" fmla="*/ 0 w 223"/>
                <a:gd name="T1" fmla="*/ 0 h 224"/>
                <a:gd name="T2" fmla="*/ 0 w 223"/>
                <a:gd name="T3" fmla="*/ 0 h 224"/>
                <a:gd name="T4" fmla="*/ 0 w 223"/>
                <a:gd name="T5" fmla="*/ 0 h 224"/>
                <a:gd name="T6" fmla="*/ 0 w 223"/>
                <a:gd name="T7" fmla="*/ 0 h 224"/>
                <a:gd name="T8" fmla="*/ 0 w 223"/>
                <a:gd name="T9" fmla="*/ 0 h 224"/>
                <a:gd name="T10" fmla="*/ 0 w 223"/>
                <a:gd name="T11" fmla="*/ 0 h 224"/>
                <a:gd name="T12" fmla="*/ 0 w 223"/>
                <a:gd name="T13" fmla="*/ 0 h 224"/>
                <a:gd name="T14" fmla="*/ 0 w 223"/>
                <a:gd name="T15" fmla="*/ 0 h 224"/>
                <a:gd name="T16" fmla="*/ 0 w 223"/>
                <a:gd name="T17" fmla="*/ 0 h 224"/>
                <a:gd name="T18" fmla="*/ 0 w 223"/>
                <a:gd name="T19" fmla="*/ 0 h 224"/>
                <a:gd name="T20" fmla="*/ 0 w 223"/>
                <a:gd name="T21" fmla="*/ 0 h 224"/>
                <a:gd name="T22" fmla="*/ 0 w 223"/>
                <a:gd name="T23" fmla="*/ 0 h 22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223" h="224">
                  <a:moveTo>
                    <a:pt x="4" y="220"/>
                  </a:moveTo>
                  <a:lnTo>
                    <a:pt x="0" y="209"/>
                  </a:lnTo>
                  <a:lnTo>
                    <a:pt x="0" y="207"/>
                  </a:lnTo>
                  <a:lnTo>
                    <a:pt x="188" y="10"/>
                  </a:lnTo>
                  <a:lnTo>
                    <a:pt x="208" y="0"/>
                  </a:lnTo>
                  <a:lnTo>
                    <a:pt x="210" y="0"/>
                  </a:lnTo>
                  <a:lnTo>
                    <a:pt x="223" y="15"/>
                  </a:lnTo>
                  <a:lnTo>
                    <a:pt x="223" y="17"/>
                  </a:lnTo>
                  <a:lnTo>
                    <a:pt x="35" y="215"/>
                  </a:lnTo>
                  <a:lnTo>
                    <a:pt x="15" y="224"/>
                  </a:lnTo>
                  <a:lnTo>
                    <a:pt x="13" y="224"/>
                  </a:lnTo>
                  <a:lnTo>
                    <a:pt x="4" y="220"/>
                  </a:lnTo>
                  <a:close/>
                </a:path>
              </a:pathLst>
            </a:custGeom>
            <a:noFill/>
            <a:ln w="635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77" name="未知"/>
            <p:cNvSpPr>
              <a:spLocks/>
            </p:cNvSpPr>
            <p:nvPr/>
          </p:nvSpPr>
          <p:spPr bwMode="auto">
            <a:xfrm>
              <a:off x="337" y="1575"/>
              <a:ext cx="2" cy="22"/>
            </a:xfrm>
            <a:custGeom>
              <a:avLst/>
              <a:gdLst>
                <a:gd name="T0" fmla="*/ 0 w 5"/>
                <a:gd name="T1" fmla="*/ 0 h 57"/>
                <a:gd name="T2" fmla="*/ 0 w 5"/>
                <a:gd name="T3" fmla="*/ 0 h 57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5" h="57">
                  <a:moveTo>
                    <a:pt x="0" y="0"/>
                  </a:moveTo>
                  <a:lnTo>
                    <a:pt x="5" y="57"/>
                  </a:lnTo>
                </a:path>
              </a:pathLst>
            </a:custGeom>
            <a:noFill/>
            <a:ln w="3175" cmpd="sng">
              <a:solidFill>
                <a:srgbClr val="6666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78" name="未知"/>
            <p:cNvSpPr>
              <a:spLocks/>
            </p:cNvSpPr>
            <p:nvPr/>
          </p:nvSpPr>
          <p:spPr bwMode="auto">
            <a:xfrm>
              <a:off x="338" y="1575"/>
              <a:ext cx="2" cy="22"/>
            </a:xfrm>
            <a:custGeom>
              <a:avLst/>
              <a:gdLst>
                <a:gd name="T0" fmla="*/ 0 w 6"/>
                <a:gd name="T1" fmla="*/ 0 h 57"/>
                <a:gd name="T2" fmla="*/ 0 w 6"/>
                <a:gd name="T3" fmla="*/ 0 h 57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6" h="57">
                  <a:moveTo>
                    <a:pt x="0" y="0"/>
                  </a:moveTo>
                  <a:lnTo>
                    <a:pt x="6" y="57"/>
                  </a:lnTo>
                </a:path>
              </a:pathLst>
            </a:custGeom>
            <a:noFill/>
            <a:ln w="3175" cmpd="sng">
              <a:solidFill>
                <a:srgbClr val="BEBEBE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79" name="未知"/>
            <p:cNvSpPr>
              <a:spLocks/>
            </p:cNvSpPr>
            <p:nvPr/>
          </p:nvSpPr>
          <p:spPr bwMode="auto">
            <a:xfrm>
              <a:off x="317" y="1595"/>
              <a:ext cx="2" cy="23"/>
            </a:xfrm>
            <a:custGeom>
              <a:avLst/>
              <a:gdLst>
                <a:gd name="T0" fmla="*/ 0 w 5"/>
                <a:gd name="T1" fmla="*/ 0 h 57"/>
                <a:gd name="T2" fmla="*/ 0 w 5"/>
                <a:gd name="T3" fmla="*/ 0 h 57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5" h="57">
                  <a:moveTo>
                    <a:pt x="0" y="0"/>
                  </a:moveTo>
                  <a:lnTo>
                    <a:pt x="5" y="57"/>
                  </a:lnTo>
                </a:path>
              </a:pathLst>
            </a:custGeom>
            <a:noFill/>
            <a:ln w="3175" cmpd="sng">
              <a:solidFill>
                <a:srgbClr val="6666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80" name="未知"/>
            <p:cNvSpPr>
              <a:spLocks/>
            </p:cNvSpPr>
            <p:nvPr/>
          </p:nvSpPr>
          <p:spPr bwMode="auto">
            <a:xfrm>
              <a:off x="318" y="1595"/>
              <a:ext cx="2" cy="23"/>
            </a:xfrm>
            <a:custGeom>
              <a:avLst/>
              <a:gdLst>
                <a:gd name="T0" fmla="*/ 0 w 5"/>
                <a:gd name="T1" fmla="*/ 0 h 57"/>
                <a:gd name="T2" fmla="*/ 0 w 5"/>
                <a:gd name="T3" fmla="*/ 0 h 57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5" h="57">
                  <a:moveTo>
                    <a:pt x="0" y="0"/>
                  </a:moveTo>
                  <a:lnTo>
                    <a:pt x="5" y="57"/>
                  </a:lnTo>
                </a:path>
              </a:pathLst>
            </a:custGeom>
            <a:noFill/>
            <a:ln w="3175" cmpd="sng">
              <a:solidFill>
                <a:srgbClr val="BEBEBE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81" name="未知"/>
            <p:cNvSpPr>
              <a:spLocks/>
            </p:cNvSpPr>
            <p:nvPr/>
          </p:nvSpPr>
          <p:spPr bwMode="auto">
            <a:xfrm>
              <a:off x="306" y="1605"/>
              <a:ext cx="3" cy="23"/>
            </a:xfrm>
            <a:custGeom>
              <a:avLst/>
              <a:gdLst>
                <a:gd name="T0" fmla="*/ 0 w 6"/>
                <a:gd name="T1" fmla="*/ 0 h 56"/>
                <a:gd name="T2" fmla="*/ 1 w 6"/>
                <a:gd name="T3" fmla="*/ 0 h 56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6" h="56">
                  <a:moveTo>
                    <a:pt x="0" y="0"/>
                  </a:moveTo>
                  <a:lnTo>
                    <a:pt x="6" y="56"/>
                  </a:lnTo>
                </a:path>
              </a:pathLst>
            </a:custGeom>
            <a:noFill/>
            <a:ln w="3175" cmpd="sng">
              <a:solidFill>
                <a:srgbClr val="6666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82" name="未知"/>
            <p:cNvSpPr>
              <a:spLocks/>
            </p:cNvSpPr>
            <p:nvPr/>
          </p:nvSpPr>
          <p:spPr bwMode="auto">
            <a:xfrm>
              <a:off x="307" y="1605"/>
              <a:ext cx="2" cy="23"/>
            </a:xfrm>
            <a:custGeom>
              <a:avLst/>
              <a:gdLst>
                <a:gd name="T0" fmla="*/ 0 w 5"/>
                <a:gd name="T1" fmla="*/ 0 h 56"/>
                <a:gd name="T2" fmla="*/ 0 w 5"/>
                <a:gd name="T3" fmla="*/ 0 h 56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5" h="56">
                  <a:moveTo>
                    <a:pt x="0" y="0"/>
                  </a:moveTo>
                  <a:lnTo>
                    <a:pt x="5" y="56"/>
                  </a:lnTo>
                </a:path>
              </a:pathLst>
            </a:custGeom>
            <a:noFill/>
            <a:ln w="3175" cmpd="sng">
              <a:solidFill>
                <a:srgbClr val="BEBEBE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83" name="未知"/>
            <p:cNvSpPr>
              <a:spLocks/>
            </p:cNvSpPr>
            <p:nvPr/>
          </p:nvSpPr>
          <p:spPr bwMode="auto">
            <a:xfrm>
              <a:off x="327" y="1585"/>
              <a:ext cx="2" cy="23"/>
            </a:xfrm>
            <a:custGeom>
              <a:avLst/>
              <a:gdLst>
                <a:gd name="T0" fmla="*/ 0 w 5"/>
                <a:gd name="T1" fmla="*/ 0 h 57"/>
                <a:gd name="T2" fmla="*/ 0 w 5"/>
                <a:gd name="T3" fmla="*/ 0 h 57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5" h="57">
                  <a:moveTo>
                    <a:pt x="0" y="0"/>
                  </a:moveTo>
                  <a:lnTo>
                    <a:pt x="5" y="57"/>
                  </a:lnTo>
                </a:path>
              </a:pathLst>
            </a:custGeom>
            <a:noFill/>
            <a:ln w="3175" cmpd="sng">
              <a:solidFill>
                <a:srgbClr val="6666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84" name="未知"/>
            <p:cNvSpPr>
              <a:spLocks/>
            </p:cNvSpPr>
            <p:nvPr/>
          </p:nvSpPr>
          <p:spPr bwMode="auto">
            <a:xfrm>
              <a:off x="328" y="1585"/>
              <a:ext cx="2" cy="23"/>
            </a:xfrm>
            <a:custGeom>
              <a:avLst/>
              <a:gdLst>
                <a:gd name="T0" fmla="*/ 0 w 5"/>
                <a:gd name="T1" fmla="*/ 0 h 57"/>
                <a:gd name="T2" fmla="*/ 0 w 5"/>
                <a:gd name="T3" fmla="*/ 0 h 57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5" h="57">
                  <a:moveTo>
                    <a:pt x="0" y="0"/>
                  </a:moveTo>
                  <a:lnTo>
                    <a:pt x="5" y="57"/>
                  </a:lnTo>
                </a:path>
              </a:pathLst>
            </a:custGeom>
            <a:noFill/>
            <a:ln w="3175" cmpd="sng">
              <a:solidFill>
                <a:srgbClr val="BEBEBE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85" name="未知"/>
            <p:cNvSpPr>
              <a:spLocks/>
            </p:cNvSpPr>
            <p:nvPr/>
          </p:nvSpPr>
          <p:spPr bwMode="auto">
            <a:xfrm>
              <a:off x="346" y="1566"/>
              <a:ext cx="2" cy="22"/>
            </a:xfrm>
            <a:custGeom>
              <a:avLst/>
              <a:gdLst>
                <a:gd name="T0" fmla="*/ 0 w 6"/>
                <a:gd name="T1" fmla="*/ 0 h 56"/>
                <a:gd name="T2" fmla="*/ 0 w 6"/>
                <a:gd name="T3" fmla="*/ 0 h 56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6" h="56">
                  <a:moveTo>
                    <a:pt x="0" y="0"/>
                  </a:moveTo>
                  <a:lnTo>
                    <a:pt x="6" y="56"/>
                  </a:lnTo>
                </a:path>
              </a:pathLst>
            </a:custGeom>
            <a:noFill/>
            <a:ln w="3175" cmpd="sng">
              <a:solidFill>
                <a:srgbClr val="6666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86" name="未知"/>
            <p:cNvSpPr>
              <a:spLocks/>
            </p:cNvSpPr>
            <p:nvPr/>
          </p:nvSpPr>
          <p:spPr bwMode="auto">
            <a:xfrm>
              <a:off x="347" y="1566"/>
              <a:ext cx="2" cy="22"/>
            </a:xfrm>
            <a:custGeom>
              <a:avLst/>
              <a:gdLst>
                <a:gd name="T0" fmla="*/ 0 w 6"/>
                <a:gd name="T1" fmla="*/ 0 h 56"/>
                <a:gd name="T2" fmla="*/ 0 w 6"/>
                <a:gd name="T3" fmla="*/ 0 h 56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6" h="56">
                  <a:moveTo>
                    <a:pt x="0" y="0"/>
                  </a:moveTo>
                  <a:lnTo>
                    <a:pt x="6" y="56"/>
                  </a:lnTo>
                </a:path>
              </a:pathLst>
            </a:custGeom>
            <a:noFill/>
            <a:ln w="3175" cmpd="sng">
              <a:solidFill>
                <a:srgbClr val="BEBEBE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87" name="未知"/>
            <p:cNvSpPr>
              <a:spLocks/>
            </p:cNvSpPr>
            <p:nvPr/>
          </p:nvSpPr>
          <p:spPr bwMode="auto">
            <a:xfrm>
              <a:off x="97" y="1603"/>
              <a:ext cx="251" cy="250"/>
            </a:xfrm>
            <a:custGeom>
              <a:avLst/>
              <a:gdLst>
                <a:gd name="T0" fmla="*/ 0 w 627"/>
                <a:gd name="T1" fmla="*/ 0 h 627"/>
                <a:gd name="T2" fmla="*/ 0 w 627"/>
                <a:gd name="T3" fmla="*/ 0 h 627"/>
                <a:gd name="T4" fmla="*/ 0 w 627"/>
                <a:gd name="T5" fmla="*/ 0 h 627"/>
                <a:gd name="T6" fmla="*/ 0 w 627"/>
                <a:gd name="T7" fmla="*/ 0 h 627"/>
                <a:gd name="T8" fmla="*/ 0 w 627"/>
                <a:gd name="T9" fmla="*/ 0 h 627"/>
                <a:gd name="T10" fmla="*/ 0 w 627"/>
                <a:gd name="T11" fmla="*/ 0 h 627"/>
                <a:gd name="T12" fmla="*/ 0 w 627"/>
                <a:gd name="T13" fmla="*/ 0 h 627"/>
                <a:gd name="T14" fmla="*/ 0 w 627"/>
                <a:gd name="T15" fmla="*/ 0 h 627"/>
                <a:gd name="T16" fmla="*/ 0 w 627"/>
                <a:gd name="T17" fmla="*/ 0 h 627"/>
                <a:gd name="T18" fmla="*/ 0 w 627"/>
                <a:gd name="T19" fmla="*/ 0 h 627"/>
                <a:gd name="T20" fmla="*/ 0 w 627"/>
                <a:gd name="T21" fmla="*/ 0 h 627"/>
                <a:gd name="T22" fmla="*/ 0 w 627"/>
                <a:gd name="T23" fmla="*/ 0 h 627"/>
                <a:gd name="T24" fmla="*/ 0 w 627"/>
                <a:gd name="T25" fmla="*/ 0 h 627"/>
                <a:gd name="T26" fmla="*/ 0 w 627"/>
                <a:gd name="T27" fmla="*/ 0 h 627"/>
                <a:gd name="T28" fmla="*/ 0 w 627"/>
                <a:gd name="T29" fmla="*/ 0 h 627"/>
                <a:gd name="T30" fmla="*/ 0 w 627"/>
                <a:gd name="T31" fmla="*/ 0 h 627"/>
                <a:gd name="T32" fmla="*/ 0 w 627"/>
                <a:gd name="T33" fmla="*/ 0 h 627"/>
                <a:gd name="T34" fmla="*/ 0 w 627"/>
                <a:gd name="T35" fmla="*/ 0 h 6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627" h="627">
                  <a:moveTo>
                    <a:pt x="94" y="547"/>
                  </a:moveTo>
                  <a:lnTo>
                    <a:pt x="535" y="110"/>
                  </a:lnTo>
                  <a:lnTo>
                    <a:pt x="549" y="83"/>
                  </a:lnTo>
                  <a:lnTo>
                    <a:pt x="627" y="627"/>
                  </a:lnTo>
                  <a:lnTo>
                    <a:pt x="549" y="83"/>
                  </a:lnTo>
                  <a:lnTo>
                    <a:pt x="549" y="80"/>
                  </a:lnTo>
                  <a:lnTo>
                    <a:pt x="508" y="34"/>
                  </a:lnTo>
                  <a:lnTo>
                    <a:pt x="498" y="32"/>
                  </a:lnTo>
                  <a:lnTo>
                    <a:pt x="496" y="32"/>
                  </a:lnTo>
                  <a:lnTo>
                    <a:pt x="426" y="89"/>
                  </a:lnTo>
                  <a:lnTo>
                    <a:pt x="34" y="481"/>
                  </a:lnTo>
                  <a:lnTo>
                    <a:pt x="34" y="490"/>
                  </a:lnTo>
                  <a:lnTo>
                    <a:pt x="0" y="0"/>
                  </a:lnTo>
                  <a:lnTo>
                    <a:pt x="34" y="490"/>
                  </a:lnTo>
                  <a:lnTo>
                    <a:pt x="34" y="494"/>
                  </a:lnTo>
                  <a:lnTo>
                    <a:pt x="69" y="545"/>
                  </a:lnTo>
                  <a:lnTo>
                    <a:pt x="91" y="547"/>
                  </a:lnTo>
                  <a:lnTo>
                    <a:pt x="94" y="547"/>
                  </a:lnTo>
                  <a:close/>
                </a:path>
              </a:pathLst>
            </a:custGeom>
            <a:blipFill dpi="0" rotWithShape="0">
              <a:blip r:embed="rId27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88" name="未知"/>
            <p:cNvSpPr>
              <a:spLocks/>
            </p:cNvSpPr>
            <p:nvPr/>
          </p:nvSpPr>
          <p:spPr bwMode="auto">
            <a:xfrm>
              <a:off x="78" y="1583"/>
              <a:ext cx="225" cy="226"/>
            </a:xfrm>
            <a:custGeom>
              <a:avLst/>
              <a:gdLst>
                <a:gd name="T0" fmla="*/ 0 w 563"/>
                <a:gd name="T1" fmla="*/ 0 h 563"/>
                <a:gd name="T2" fmla="*/ 0 w 563"/>
                <a:gd name="T3" fmla="*/ 0 h 563"/>
                <a:gd name="T4" fmla="*/ 0 w 563"/>
                <a:gd name="T5" fmla="*/ 0 h 563"/>
                <a:gd name="T6" fmla="*/ 0 w 563"/>
                <a:gd name="T7" fmla="*/ 0 h 563"/>
                <a:gd name="T8" fmla="*/ 0 w 563"/>
                <a:gd name="T9" fmla="*/ 0 h 563"/>
                <a:gd name="T10" fmla="*/ 0 w 563"/>
                <a:gd name="T11" fmla="*/ 0 h 563"/>
                <a:gd name="T12" fmla="*/ 0 w 563"/>
                <a:gd name="T13" fmla="*/ 0 h 563"/>
                <a:gd name="T14" fmla="*/ 0 w 563"/>
                <a:gd name="T15" fmla="*/ 0 h 563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563" h="563">
                  <a:moveTo>
                    <a:pt x="474" y="137"/>
                  </a:moveTo>
                  <a:lnTo>
                    <a:pt x="563" y="563"/>
                  </a:lnTo>
                  <a:lnTo>
                    <a:pt x="474" y="137"/>
                  </a:lnTo>
                  <a:lnTo>
                    <a:pt x="95" y="500"/>
                  </a:lnTo>
                  <a:lnTo>
                    <a:pt x="82" y="529"/>
                  </a:lnTo>
                  <a:lnTo>
                    <a:pt x="0" y="0"/>
                  </a:lnTo>
                  <a:lnTo>
                    <a:pt x="82" y="529"/>
                  </a:lnTo>
                  <a:lnTo>
                    <a:pt x="474" y="137"/>
                  </a:lnTo>
                  <a:close/>
                </a:path>
              </a:pathLst>
            </a:custGeom>
            <a:blipFill dpi="0" rotWithShape="0">
              <a:blip r:embed="rId28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89" name="未知"/>
            <p:cNvSpPr>
              <a:spLocks/>
            </p:cNvSpPr>
            <p:nvPr/>
          </p:nvSpPr>
          <p:spPr bwMode="auto">
            <a:xfrm>
              <a:off x="283" y="1589"/>
              <a:ext cx="101" cy="101"/>
            </a:xfrm>
            <a:custGeom>
              <a:avLst/>
              <a:gdLst>
                <a:gd name="T0" fmla="*/ 0 w 253"/>
                <a:gd name="T1" fmla="*/ 0 h 252"/>
                <a:gd name="T2" fmla="*/ 0 w 253"/>
                <a:gd name="T3" fmla="*/ 0 h 252"/>
                <a:gd name="T4" fmla="*/ 0 w 253"/>
                <a:gd name="T5" fmla="*/ 0 h 252"/>
                <a:gd name="T6" fmla="*/ 0 w 253"/>
                <a:gd name="T7" fmla="*/ 0 h 252"/>
                <a:gd name="T8" fmla="*/ 0 w 253"/>
                <a:gd name="T9" fmla="*/ 0 h 252"/>
                <a:gd name="T10" fmla="*/ 0 w 253"/>
                <a:gd name="T11" fmla="*/ 0 h 252"/>
                <a:gd name="T12" fmla="*/ 0 w 253"/>
                <a:gd name="T13" fmla="*/ 0 h 252"/>
                <a:gd name="T14" fmla="*/ 0 w 253"/>
                <a:gd name="T15" fmla="*/ 0 h 252"/>
                <a:gd name="T16" fmla="*/ 0 w 253"/>
                <a:gd name="T17" fmla="*/ 0 h 252"/>
                <a:gd name="T18" fmla="*/ 0 w 253"/>
                <a:gd name="T19" fmla="*/ 0 h 252"/>
                <a:gd name="T20" fmla="*/ 0 w 253"/>
                <a:gd name="T21" fmla="*/ 0 h 25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253" h="252">
                  <a:moveTo>
                    <a:pt x="233" y="152"/>
                  </a:moveTo>
                  <a:lnTo>
                    <a:pt x="253" y="252"/>
                  </a:lnTo>
                  <a:lnTo>
                    <a:pt x="233" y="152"/>
                  </a:lnTo>
                  <a:lnTo>
                    <a:pt x="95" y="21"/>
                  </a:lnTo>
                  <a:lnTo>
                    <a:pt x="19" y="97"/>
                  </a:lnTo>
                  <a:lnTo>
                    <a:pt x="0" y="0"/>
                  </a:lnTo>
                  <a:lnTo>
                    <a:pt x="19" y="97"/>
                  </a:lnTo>
                  <a:lnTo>
                    <a:pt x="58" y="138"/>
                  </a:lnTo>
                  <a:lnTo>
                    <a:pt x="110" y="124"/>
                  </a:lnTo>
                  <a:lnTo>
                    <a:pt x="206" y="170"/>
                  </a:lnTo>
                  <a:lnTo>
                    <a:pt x="233" y="152"/>
                  </a:lnTo>
                  <a:close/>
                </a:path>
              </a:pathLst>
            </a:custGeom>
            <a:blipFill dpi="0" rotWithShape="0">
              <a:blip r:embed="rId29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90" name="未知"/>
            <p:cNvSpPr>
              <a:spLocks/>
            </p:cNvSpPr>
            <p:nvPr/>
          </p:nvSpPr>
          <p:spPr bwMode="auto">
            <a:xfrm>
              <a:off x="259" y="1565"/>
              <a:ext cx="70" cy="70"/>
            </a:xfrm>
            <a:custGeom>
              <a:avLst/>
              <a:gdLst>
                <a:gd name="T0" fmla="*/ 0 w 175"/>
                <a:gd name="T1" fmla="*/ 0 h 175"/>
                <a:gd name="T2" fmla="*/ 0 w 175"/>
                <a:gd name="T3" fmla="*/ 0 h 175"/>
                <a:gd name="T4" fmla="*/ 0 w 175"/>
                <a:gd name="T5" fmla="*/ 0 h 175"/>
                <a:gd name="T6" fmla="*/ 0 w 175"/>
                <a:gd name="T7" fmla="*/ 0 h 175"/>
                <a:gd name="T8" fmla="*/ 0 w 175"/>
                <a:gd name="T9" fmla="*/ 0 h 175"/>
                <a:gd name="T10" fmla="*/ 0 w 175"/>
                <a:gd name="T11" fmla="*/ 0 h 175"/>
                <a:gd name="T12" fmla="*/ 0 w 175"/>
                <a:gd name="T13" fmla="*/ 0 h 175"/>
                <a:gd name="T14" fmla="*/ 0 w 175"/>
                <a:gd name="T15" fmla="*/ 0 h 175"/>
                <a:gd name="T16" fmla="*/ 0 w 175"/>
                <a:gd name="T17" fmla="*/ 0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5">
                  <a:moveTo>
                    <a:pt x="154" y="80"/>
                  </a:moveTo>
                  <a:lnTo>
                    <a:pt x="175" y="175"/>
                  </a:lnTo>
                  <a:lnTo>
                    <a:pt x="154" y="80"/>
                  </a:lnTo>
                  <a:lnTo>
                    <a:pt x="128" y="55"/>
                  </a:lnTo>
                  <a:lnTo>
                    <a:pt x="66" y="143"/>
                  </a:lnTo>
                  <a:lnTo>
                    <a:pt x="0" y="0"/>
                  </a:lnTo>
                  <a:lnTo>
                    <a:pt x="66" y="143"/>
                  </a:lnTo>
                  <a:lnTo>
                    <a:pt x="78" y="156"/>
                  </a:lnTo>
                  <a:lnTo>
                    <a:pt x="154" y="80"/>
                  </a:lnTo>
                  <a:close/>
                </a:path>
              </a:pathLst>
            </a:custGeom>
            <a:blipFill dpi="0" rotWithShape="0">
              <a:blip r:embed="rId30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91" name="未知"/>
            <p:cNvSpPr>
              <a:spLocks/>
            </p:cNvSpPr>
            <p:nvPr/>
          </p:nvSpPr>
          <p:spPr bwMode="auto">
            <a:xfrm>
              <a:off x="286" y="1587"/>
              <a:ext cx="90" cy="70"/>
            </a:xfrm>
            <a:custGeom>
              <a:avLst/>
              <a:gdLst>
                <a:gd name="T0" fmla="*/ 0 w 226"/>
                <a:gd name="T1" fmla="*/ 0 h 174"/>
                <a:gd name="T2" fmla="*/ 0 w 226"/>
                <a:gd name="T3" fmla="*/ 0 h 174"/>
                <a:gd name="T4" fmla="*/ 0 w 226"/>
                <a:gd name="T5" fmla="*/ 0 h 174"/>
                <a:gd name="T6" fmla="*/ 0 w 226"/>
                <a:gd name="T7" fmla="*/ 0 h 174"/>
                <a:gd name="T8" fmla="*/ 0 w 226"/>
                <a:gd name="T9" fmla="*/ 0 h 174"/>
                <a:gd name="T10" fmla="*/ 0 w 226"/>
                <a:gd name="T11" fmla="*/ 0 h 174"/>
                <a:gd name="T12" fmla="*/ 0 w 226"/>
                <a:gd name="T13" fmla="*/ 0 h 174"/>
                <a:gd name="T14" fmla="*/ 0 w 226"/>
                <a:gd name="T15" fmla="*/ 0 h 174"/>
                <a:gd name="T16" fmla="*/ 0 w 226"/>
                <a:gd name="T17" fmla="*/ 0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26" h="174">
                  <a:moveTo>
                    <a:pt x="0" y="88"/>
                  </a:moveTo>
                  <a:lnTo>
                    <a:pt x="51" y="142"/>
                  </a:lnTo>
                  <a:lnTo>
                    <a:pt x="56" y="141"/>
                  </a:lnTo>
                  <a:lnTo>
                    <a:pt x="60" y="140"/>
                  </a:lnTo>
                  <a:lnTo>
                    <a:pt x="103" y="128"/>
                  </a:lnTo>
                  <a:lnTo>
                    <a:pt x="199" y="174"/>
                  </a:lnTo>
                  <a:lnTo>
                    <a:pt x="226" y="156"/>
                  </a:lnTo>
                  <a:lnTo>
                    <a:pt x="62" y="0"/>
                  </a:lnTo>
                  <a:lnTo>
                    <a:pt x="0" y="88"/>
                  </a:lnTo>
                  <a:close/>
                </a:path>
              </a:pathLst>
            </a:custGeom>
            <a:noFill/>
            <a:ln w="635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92" name="未知"/>
            <p:cNvSpPr>
              <a:spLocks/>
            </p:cNvSpPr>
            <p:nvPr/>
          </p:nvSpPr>
          <p:spPr bwMode="auto">
            <a:xfrm>
              <a:off x="426" y="1591"/>
              <a:ext cx="7" cy="8"/>
            </a:xfrm>
            <a:custGeom>
              <a:avLst/>
              <a:gdLst>
                <a:gd name="T0" fmla="*/ 0 w 18"/>
                <a:gd name="T1" fmla="*/ 0 h 21"/>
                <a:gd name="T2" fmla="*/ 0 w 18"/>
                <a:gd name="T3" fmla="*/ 0 h 21"/>
                <a:gd name="T4" fmla="*/ 0 w 18"/>
                <a:gd name="T5" fmla="*/ 0 h 21"/>
                <a:gd name="T6" fmla="*/ 0 w 18"/>
                <a:gd name="T7" fmla="*/ 0 h 21"/>
                <a:gd name="T8" fmla="*/ 0 w 18"/>
                <a:gd name="T9" fmla="*/ 0 h 21"/>
                <a:gd name="T10" fmla="*/ 0 w 18"/>
                <a:gd name="T11" fmla="*/ 0 h 2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8" h="21">
                  <a:moveTo>
                    <a:pt x="5" y="17"/>
                  </a:moveTo>
                  <a:lnTo>
                    <a:pt x="18" y="0"/>
                  </a:lnTo>
                  <a:lnTo>
                    <a:pt x="0" y="19"/>
                  </a:lnTo>
                  <a:lnTo>
                    <a:pt x="1" y="20"/>
                  </a:lnTo>
                  <a:lnTo>
                    <a:pt x="2" y="21"/>
                  </a:lnTo>
                  <a:lnTo>
                    <a:pt x="5" y="1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93" name="未知"/>
            <p:cNvSpPr>
              <a:spLocks/>
            </p:cNvSpPr>
            <p:nvPr/>
          </p:nvSpPr>
          <p:spPr bwMode="auto">
            <a:xfrm>
              <a:off x="343" y="1516"/>
              <a:ext cx="112" cy="111"/>
            </a:xfrm>
            <a:custGeom>
              <a:avLst/>
              <a:gdLst>
                <a:gd name="T0" fmla="*/ 0 w 279"/>
                <a:gd name="T1" fmla="*/ 0 h 279"/>
                <a:gd name="T2" fmla="*/ 0 w 279"/>
                <a:gd name="T3" fmla="*/ 0 h 279"/>
                <a:gd name="T4" fmla="*/ 0 w 279"/>
                <a:gd name="T5" fmla="*/ 0 h 279"/>
                <a:gd name="T6" fmla="*/ 0 w 279"/>
                <a:gd name="T7" fmla="*/ 0 h 279"/>
                <a:gd name="T8" fmla="*/ 0 w 279"/>
                <a:gd name="T9" fmla="*/ 0 h 279"/>
                <a:gd name="T10" fmla="*/ 0 w 279"/>
                <a:gd name="T11" fmla="*/ 0 h 279"/>
                <a:gd name="T12" fmla="*/ 0 w 279"/>
                <a:gd name="T13" fmla="*/ 0 h 279"/>
                <a:gd name="T14" fmla="*/ 0 w 279"/>
                <a:gd name="T15" fmla="*/ 0 h 279"/>
                <a:gd name="T16" fmla="*/ 0 w 279"/>
                <a:gd name="T17" fmla="*/ 0 h 279"/>
                <a:gd name="T18" fmla="*/ 0 w 279"/>
                <a:gd name="T19" fmla="*/ 0 h 279"/>
                <a:gd name="T20" fmla="*/ 0 w 279"/>
                <a:gd name="T21" fmla="*/ 0 h 279"/>
                <a:gd name="T22" fmla="*/ 0 w 279"/>
                <a:gd name="T23" fmla="*/ 0 h 279"/>
                <a:gd name="T24" fmla="*/ 0 w 279"/>
                <a:gd name="T25" fmla="*/ 0 h 279"/>
                <a:gd name="T26" fmla="*/ 0 w 279"/>
                <a:gd name="T27" fmla="*/ 0 h 279"/>
                <a:gd name="T28" fmla="*/ 0 w 279"/>
                <a:gd name="T29" fmla="*/ 0 h 279"/>
                <a:gd name="T30" fmla="*/ 0 w 279"/>
                <a:gd name="T31" fmla="*/ 0 h 279"/>
                <a:gd name="T32" fmla="*/ 0 w 279"/>
                <a:gd name="T33" fmla="*/ 0 h 279"/>
                <a:gd name="T34" fmla="*/ 0 w 279"/>
                <a:gd name="T35" fmla="*/ 0 h 279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79" h="279">
                  <a:moveTo>
                    <a:pt x="225" y="188"/>
                  </a:moveTo>
                  <a:lnTo>
                    <a:pt x="230" y="177"/>
                  </a:lnTo>
                  <a:lnTo>
                    <a:pt x="279" y="279"/>
                  </a:lnTo>
                  <a:lnTo>
                    <a:pt x="230" y="177"/>
                  </a:lnTo>
                  <a:lnTo>
                    <a:pt x="230" y="175"/>
                  </a:lnTo>
                  <a:lnTo>
                    <a:pt x="199" y="116"/>
                  </a:lnTo>
                  <a:lnTo>
                    <a:pt x="160" y="69"/>
                  </a:lnTo>
                  <a:lnTo>
                    <a:pt x="114" y="29"/>
                  </a:lnTo>
                  <a:lnTo>
                    <a:pt x="18" y="125"/>
                  </a:lnTo>
                  <a:lnTo>
                    <a:pt x="0" y="0"/>
                  </a:lnTo>
                  <a:lnTo>
                    <a:pt x="18" y="125"/>
                  </a:lnTo>
                  <a:lnTo>
                    <a:pt x="49" y="157"/>
                  </a:lnTo>
                  <a:lnTo>
                    <a:pt x="98" y="108"/>
                  </a:lnTo>
                  <a:lnTo>
                    <a:pt x="103" y="110"/>
                  </a:lnTo>
                  <a:lnTo>
                    <a:pt x="157" y="153"/>
                  </a:lnTo>
                  <a:lnTo>
                    <a:pt x="200" y="199"/>
                  </a:lnTo>
                  <a:lnTo>
                    <a:pt x="207" y="207"/>
                  </a:lnTo>
                  <a:lnTo>
                    <a:pt x="225" y="188"/>
                  </a:lnTo>
                  <a:close/>
                </a:path>
              </a:pathLst>
            </a:custGeom>
            <a:blipFill dpi="0" rotWithShape="0">
              <a:blip r:embed="rId31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94" name="未知"/>
            <p:cNvSpPr>
              <a:spLocks/>
            </p:cNvSpPr>
            <p:nvPr/>
          </p:nvSpPr>
          <p:spPr bwMode="auto">
            <a:xfrm>
              <a:off x="320" y="1493"/>
              <a:ext cx="81" cy="80"/>
            </a:xfrm>
            <a:custGeom>
              <a:avLst/>
              <a:gdLst>
                <a:gd name="T0" fmla="*/ 0 w 202"/>
                <a:gd name="T1" fmla="*/ 0 h 202"/>
                <a:gd name="T2" fmla="*/ 0 w 202"/>
                <a:gd name="T3" fmla="*/ 0 h 202"/>
                <a:gd name="T4" fmla="*/ 0 w 202"/>
                <a:gd name="T5" fmla="*/ 0 h 202"/>
                <a:gd name="T6" fmla="*/ 0 w 202"/>
                <a:gd name="T7" fmla="*/ 0 h 202"/>
                <a:gd name="T8" fmla="*/ 0 w 202"/>
                <a:gd name="T9" fmla="*/ 0 h 202"/>
                <a:gd name="T10" fmla="*/ 0 w 202"/>
                <a:gd name="T11" fmla="*/ 0 h 202"/>
                <a:gd name="T12" fmla="*/ 0 w 202"/>
                <a:gd name="T13" fmla="*/ 0 h 202"/>
                <a:gd name="T14" fmla="*/ 0 w 202"/>
                <a:gd name="T15" fmla="*/ 0 h 202"/>
                <a:gd name="T16" fmla="*/ 0 w 202"/>
                <a:gd name="T17" fmla="*/ 0 h 202"/>
                <a:gd name="T18" fmla="*/ 0 w 202"/>
                <a:gd name="T19" fmla="*/ 0 h 202"/>
                <a:gd name="T20" fmla="*/ 0 w 202"/>
                <a:gd name="T21" fmla="*/ 0 h 20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202" h="202">
                  <a:moveTo>
                    <a:pt x="172" y="87"/>
                  </a:moveTo>
                  <a:lnTo>
                    <a:pt x="202" y="202"/>
                  </a:lnTo>
                  <a:lnTo>
                    <a:pt x="172" y="87"/>
                  </a:lnTo>
                  <a:lnTo>
                    <a:pt x="134" y="69"/>
                  </a:lnTo>
                  <a:lnTo>
                    <a:pt x="126" y="70"/>
                  </a:lnTo>
                  <a:lnTo>
                    <a:pt x="75" y="113"/>
                  </a:lnTo>
                  <a:lnTo>
                    <a:pt x="54" y="160"/>
                  </a:lnTo>
                  <a:lnTo>
                    <a:pt x="0" y="0"/>
                  </a:lnTo>
                  <a:lnTo>
                    <a:pt x="54" y="160"/>
                  </a:lnTo>
                  <a:lnTo>
                    <a:pt x="76" y="183"/>
                  </a:lnTo>
                  <a:lnTo>
                    <a:pt x="172" y="87"/>
                  </a:lnTo>
                  <a:close/>
                </a:path>
              </a:pathLst>
            </a:custGeom>
            <a:blipFill dpi="0" rotWithShape="0">
              <a:blip r:embed="rId32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95" name="未知"/>
            <p:cNvSpPr>
              <a:spLocks/>
            </p:cNvSpPr>
            <p:nvPr/>
          </p:nvSpPr>
          <p:spPr bwMode="auto">
            <a:xfrm>
              <a:off x="341" y="1520"/>
              <a:ext cx="94" cy="79"/>
            </a:xfrm>
            <a:custGeom>
              <a:avLst/>
              <a:gdLst>
                <a:gd name="T0" fmla="*/ 0 w 234"/>
                <a:gd name="T1" fmla="*/ 0 h 198"/>
                <a:gd name="T2" fmla="*/ 0 w 234"/>
                <a:gd name="T3" fmla="*/ 0 h 198"/>
                <a:gd name="T4" fmla="*/ 0 w 234"/>
                <a:gd name="T5" fmla="*/ 0 h 198"/>
                <a:gd name="T6" fmla="*/ 0 w 234"/>
                <a:gd name="T7" fmla="*/ 0 h 198"/>
                <a:gd name="T8" fmla="*/ 0 w 234"/>
                <a:gd name="T9" fmla="*/ 0 h 198"/>
                <a:gd name="T10" fmla="*/ 0 w 234"/>
                <a:gd name="T11" fmla="*/ 0 h 198"/>
                <a:gd name="T12" fmla="*/ 0 w 234"/>
                <a:gd name="T13" fmla="*/ 0 h 198"/>
                <a:gd name="T14" fmla="*/ 0 w 234"/>
                <a:gd name="T15" fmla="*/ 0 h 198"/>
                <a:gd name="T16" fmla="*/ 0 w 234"/>
                <a:gd name="T17" fmla="*/ 0 h 198"/>
                <a:gd name="T18" fmla="*/ 0 w 234"/>
                <a:gd name="T19" fmla="*/ 0 h 198"/>
                <a:gd name="T20" fmla="*/ 0 w 234"/>
                <a:gd name="T21" fmla="*/ 0 h 198"/>
                <a:gd name="T22" fmla="*/ 0 w 234"/>
                <a:gd name="T23" fmla="*/ 0 h 198"/>
                <a:gd name="T24" fmla="*/ 0 w 234"/>
                <a:gd name="T25" fmla="*/ 0 h 198"/>
                <a:gd name="T26" fmla="*/ 0 w 234"/>
                <a:gd name="T27" fmla="*/ 0 h 198"/>
                <a:gd name="T28" fmla="*/ 0 w 234"/>
                <a:gd name="T29" fmla="*/ 0 h 198"/>
                <a:gd name="T30" fmla="*/ 0 w 234"/>
                <a:gd name="T31" fmla="*/ 0 h 198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234" h="198">
                  <a:moveTo>
                    <a:pt x="213" y="198"/>
                  </a:moveTo>
                  <a:lnTo>
                    <a:pt x="234" y="166"/>
                  </a:lnTo>
                  <a:lnTo>
                    <a:pt x="234" y="164"/>
                  </a:lnTo>
                  <a:lnTo>
                    <a:pt x="203" y="105"/>
                  </a:lnTo>
                  <a:lnTo>
                    <a:pt x="164" y="58"/>
                  </a:lnTo>
                  <a:lnTo>
                    <a:pt x="117" y="17"/>
                  </a:lnTo>
                  <a:lnTo>
                    <a:pt x="80" y="0"/>
                  </a:lnTo>
                  <a:lnTo>
                    <a:pt x="72" y="1"/>
                  </a:lnTo>
                  <a:lnTo>
                    <a:pt x="21" y="44"/>
                  </a:lnTo>
                  <a:lnTo>
                    <a:pt x="0" y="91"/>
                  </a:lnTo>
                  <a:lnTo>
                    <a:pt x="53" y="146"/>
                  </a:lnTo>
                  <a:lnTo>
                    <a:pt x="102" y="97"/>
                  </a:lnTo>
                  <a:lnTo>
                    <a:pt x="107" y="99"/>
                  </a:lnTo>
                  <a:lnTo>
                    <a:pt x="161" y="142"/>
                  </a:lnTo>
                  <a:lnTo>
                    <a:pt x="204" y="188"/>
                  </a:lnTo>
                  <a:lnTo>
                    <a:pt x="213" y="198"/>
                  </a:lnTo>
                  <a:close/>
                </a:path>
              </a:pathLst>
            </a:custGeom>
            <a:noFill/>
            <a:ln w="635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96" name="未知"/>
            <p:cNvSpPr>
              <a:spLocks/>
            </p:cNvSpPr>
            <p:nvPr/>
          </p:nvSpPr>
          <p:spPr bwMode="auto">
            <a:xfrm>
              <a:off x="272" y="1598"/>
              <a:ext cx="70" cy="70"/>
            </a:xfrm>
            <a:custGeom>
              <a:avLst/>
              <a:gdLst>
                <a:gd name="T0" fmla="*/ 0 w 175"/>
                <a:gd name="T1" fmla="*/ 0 h 174"/>
                <a:gd name="T2" fmla="*/ 0 w 175"/>
                <a:gd name="T3" fmla="*/ 0 h 174"/>
                <a:gd name="T4" fmla="*/ 0 w 175"/>
                <a:gd name="T5" fmla="*/ 0 h 174"/>
                <a:gd name="T6" fmla="*/ 0 w 175"/>
                <a:gd name="T7" fmla="*/ 0 h 174"/>
                <a:gd name="T8" fmla="*/ 0 w 175"/>
                <a:gd name="T9" fmla="*/ 0 h 174"/>
                <a:gd name="T10" fmla="*/ 0 w 175"/>
                <a:gd name="T11" fmla="*/ 0 h 174"/>
                <a:gd name="T12" fmla="*/ 0 w 175"/>
                <a:gd name="T13" fmla="*/ 0 h 174"/>
                <a:gd name="T14" fmla="*/ 0 w 175"/>
                <a:gd name="T15" fmla="*/ 0 h 174"/>
                <a:gd name="T16" fmla="*/ 0 w 175"/>
                <a:gd name="T17" fmla="*/ 0 h 174"/>
                <a:gd name="T18" fmla="*/ 0 w 175"/>
                <a:gd name="T19" fmla="*/ 0 h 174"/>
                <a:gd name="T20" fmla="*/ 0 w 175"/>
                <a:gd name="T21" fmla="*/ 0 h 174"/>
                <a:gd name="T22" fmla="*/ 0 w 175"/>
                <a:gd name="T23" fmla="*/ 0 h 174"/>
                <a:gd name="T24" fmla="*/ 0 w 175"/>
                <a:gd name="T25" fmla="*/ 0 h 174"/>
                <a:gd name="T26" fmla="*/ 0 w 175"/>
                <a:gd name="T27" fmla="*/ 0 h 174"/>
                <a:gd name="T28" fmla="*/ 0 w 175"/>
                <a:gd name="T29" fmla="*/ 0 h 174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75" h="174">
                  <a:moveTo>
                    <a:pt x="104" y="128"/>
                  </a:moveTo>
                  <a:lnTo>
                    <a:pt x="128" y="102"/>
                  </a:lnTo>
                  <a:lnTo>
                    <a:pt x="175" y="174"/>
                  </a:lnTo>
                  <a:lnTo>
                    <a:pt x="128" y="102"/>
                  </a:lnTo>
                  <a:lnTo>
                    <a:pt x="128" y="100"/>
                  </a:lnTo>
                  <a:lnTo>
                    <a:pt x="76" y="39"/>
                  </a:lnTo>
                  <a:lnTo>
                    <a:pt x="58" y="31"/>
                  </a:lnTo>
                  <a:lnTo>
                    <a:pt x="56" y="31"/>
                  </a:lnTo>
                  <a:lnTo>
                    <a:pt x="32" y="57"/>
                  </a:lnTo>
                  <a:lnTo>
                    <a:pt x="0" y="0"/>
                  </a:lnTo>
                  <a:lnTo>
                    <a:pt x="32" y="57"/>
                  </a:lnTo>
                  <a:lnTo>
                    <a:pt x="32" y="59"/>
                  </a:lnTo>
                  <a:lnTo>
                    <a:pt x="84" y="120"/>
                  </a:lnTo>
                  <a:lnTo>
                    <a:pt x="102" y="128"/>
                  </a:lnTo>
                  <a:lnTo>
                    <a:pt x="104" y="128"/>
                  </a:lnTo>
                  <a:close/>
                </a:path>
              </a:pathLst>
            </a:custGeom>
            <a:blipFill dpi="0" rotWithShape="0">
              <a:blip r:embed="rId33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97" name="未知"/>
            <p:cNvSpPr>
              <a:spLocks/>
            </p:cNvSpPr>
            <p:nvPr/>
          </p:nvSpPr>
          <p:spPr bwMode="auto">
            <a:xfrm>
              <a:off x="128" y="1789"/>
              <a:ext cx="17" cy="17"/>
            </a:xfrm>
            <a:custGeom>
              <a:avLst/>
              <a:gdLst>
                <a:gd name="T0" fmla="*/ 0 w 42"/>
                <a:gd name="T1" fmla="*/ 0 h 41"/>
                <a:gd name="T2" fmla="*/ 0 w 42"/>
                <a:gd name="T3" fmla="*/ 0 h 41"/>
                <a:gd name="T4" fmla="*/ 0 w 42"/>
                <a:gd name="T5" fmla="*/ 0 h 41"/>
                <a:gd name="T6" fmla="*/ 0 w 42"/>
                <a:gd name="T7" fmla="*/ 0 h 41"/>
                <a:gd name="T8" fmla="*/ 0 w 42"/>
                <a:gd name="T9" fmla="*/ 0 h 41"/>
                <a:gd name="T10" fmla="*/ 0 w 42"/>
                <a:gd name="T11" fmla="*/ 0 h 41"/>
                <a:gd name="T12" fmla="*/ 0 w 42"/>
                <a:gd name="T13" fmla="*/ 0 h 41"/>
                <a:gd name="T14" fmla="*/ 0 w 42"/>
                <a:gd name="T15" fmla="*/ 0 h 41"/>
                <a:gd name="T16" fmla="*/ 0 w 42"/>
                <a:gd name="T17" fmla="*/ 0 h 4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42" h="41">
                  <a:moveTo>
                    <a:pt x="22" y="0"/>
                  </a:moveTo>
                  <a:lnTo>
                    <a:pt x="42" y="20"/>
                  </a:lnTo>
                  <a:lnTo>
                    <a:pt x="42" y="21"/>
                  </a:lnTo>
                  <a:lnTo>
                    <a:pt x="21" y="41"/>
                  </a:lnTo>
                  <a:lnTo>
                    <a:pt x="20" y="41"/>
                  </a:lnTo>
                  <a:lnTo>
                    <a:pt x="0" y="21"/>
                  </a:lnTo>
                  <a:lnTo>
                    <a:pt x="0" y="19"/>
                  </a:lnTo>
                  <a:lnTo>
                    <a:pt x="20" y="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98" name="未知"/>
            <p:cNvSpPr>
              <a:spLocks/>
            </p:cNvSpPr>
            <p:nvPr/>
          </p:nvSpPr>
          <p:spPr bwMode="auto">
            <a:xfrm>
              <a:off x="128" y="1789"/>
              <a:ext cx="17" cy="17"/>
            </a:xfrm>
            <a:custGeom>
              <a:avLst/>
              <a:gdLst>
                <a:gd name="T0" fmla="*/ 0 w 42"/>
                <a:gd name="T1" fmla="*/ 0 h 41"/>
                <a:gd name="T2" fmla="*/ 0 w 42"/>
                <a:gd name="T3" fmla="*/ 0 h 41"/>
                <a:gd name="T4" fmla="*/ 0 w 42"/>
                <a:gd name="T5" fmla="*/ 0 h 41"/>
                <a:gd name="T6" fmla="*/ 0 w 42"/>
                <a:gd name="T7" fmla="*/ 0 h 41"/>
                <a:gd name="T8" fmla="*/ 0 w 42"/>
                <a:gd name="T9" fmla="*/ 0 h 41"/>
                <a:gd name="T10" fmla="*/ 0 w 42"/>
                <a:gd name="T11" fmla="*/ 0 h 41"/>
                <a:gd name="T12" fmla="*/ 0 w 42"/>
                <a:gd name="T13" fmla="*/ 0 h 41"/>
                <a:gd name="T14" fmla="*/ 0 w 42"/>
                <a:gd name="T15" fmla="*/ 0 h 41"/>
                <a:gd name="T16" fmla="*/ 0 w 42"/>
                <a:gd name="T17" fmla="*/ 0 h 41"/>
                <a:gd name="T18" fmla="*/ 0 w 42"/>
                <a:gd name="T19" fmla="*/ 0 h 4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2" h="41">
                  <a:moveTo>
                    <a:pt x="7" y="36"/>
                  </a:moveTo>
                  <a:lnTo>
                    <a:pt x="21" y="41"/>
                  </a:lnTo>
                  <a:lnTo>
                    <a:pt x="23" y="41"/>
                  </a:lnTo>
                  <a:lnTo>
                    <a:pt x="42" y="20"/>
                  </a:lnTo>
                  <a:lnTo>
                    <a:pt x="42" y="18"/>
                  </a:lnTo>
                  <a:lnTo>
                    <a:pt x="20" y="0"/>
                  </a:lnTo>
                  <a:lnTo>
                    <a:pt x="19" y="0"/>
                  </a:lnTo>
                  <a:lnTo>
                    <a:pt x="0" y="21"/>
                  </a:lnTo>
                  <a:lnTo>
                    <a:pt x="0" y="23"/>
                  </a:lnTo>
                  <a:lnTo>
                    <a:pt x="7" y="36"/>
                  </a:lnTo>
                  <a:close/>
                </a:path>
              </a:pathLst>
            </a:custGeom>
            <a:noFill/>
            <a:ln w="6350" cmpd="sng">
              <a:solidFill>
                <a:srgbClr val="252525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99" name="未知"/>
            <p:cNvSpPr>
              <a:spLocks/>
            </p:cNvSpPr>
            <p:nvPr/>
          </p:nvSpPr>
          <p:spPr bwMode="auto">
            <a:xfrm>
              <a:off x="801" y="1046"/>
              <a:ext cx="14" cy="241"/>
            </a:xfrm>
            <a:custGeom>
              <a:avLst/>
              <a:gdLst>
                <a:gd name="T0" fmla="*/ 0 w 35"/>
                <a:gd name="T1" fmla="*/ 0 h 603"/>
                <a:gd name="T2" fmla="*/ 0 w 35"/>
                <a:gd name="T3" fmla="*/ 0 h 603"/>
                <a:gd name="T4" fmla="*/ 0 w 35"/>
                <a:gd name="T5" fmla="*/ 0 h 603"/>
                <a:gd name="T6" fmla="*/ 0 w 35"/>
                <a:gd name="T7" fmla="*/ 0 h 603"/>
                <a:gd name="T8" fmla="*/ 0 w 35"/>
                <a:gd name="T9" fmla="*/ 0 h 60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" h="603">
                  <a:moveTo>
                    <a:pt x="35" y="569"/>
                  </a:moveTo>
                  <a:lnTo>
                    <a:pt x="35" y="0"/>
                  </a:lnTo>
                  <a:lnTo>
                    <a:pt x="0" y="0"/>
                  </a:lnTo>
                  <a:lnTo>
                    <a:pt x="0" y="603"/>
                  </a:lnTo>
                  <a:lnTo>
                    <a:pt x="35" y="56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00" name="未知"/>
            <p:cNvSpPr>
              <a:spLocks/>
            </p:cNvSpPr>
            <p:nvPr/>
          </p:nvSpPr>
          <p:spPr bwMode="auto">
            <a:xfrm>
              <a:off x="815" y="1046"/>
              <a:ext cx="16" cy="227"/>
            </a:xfrm>
            <a:custGeom>
              <a:avLst/>
              <a:gdLst>
                <a:gd name="T0" fmla="*/ 0 w 40"/>
                <a:gd name="T1" fmla="*/ 0 h 569"/>
                <a:gd name="T2" fmla="*/ 0 w 40"/>
                <a:gd name="T3" fmla="*/ 0 h 569"/>
                <a:gd name="T4" fmla="*/ 0 w 40"/>
                <a:gd name="T5" fmla="*/ 0 h 569"/>
                <a:gd name="T6" fmla="*/ 0 w 40"/>
                <a:gd name="T7" fmla="*/ 0 h 569"/>
                <a:gd name="T8" fmla="*/ 0 w 40"/>
                <a:gd name="T9" fmla="*/ 0 h 56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" h="569">
                  <a:moveTo>
                    <a:pt x="40" y="529"/>
                  </a:moveTo>
                  <a:lnTo>
                    <a:pt x="40" y="0"/>
                  </a:lnTo>
                  <a:lnTo>
                    <a:pt x="0" y="0"/>
                  </a:lnTo>
                  <a:lnTo>
                    <a:pt x="0" y="569"/>
                  </a:lnTo>
                  <a:lnTo>
                    <a:pt x="40" y="529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01" name="未知"/>
            <p:cNvSpPr>
              <a:spLocks/>
            </p:cNvSpPr>
            <p:nvPr/>
          </p:nvSpPr>
          <p:spPr bwMode="auto">
            <a:xfrm>
              <a:off x="831" y="1046"/>
              <a:ext cx="16" cy="211"/>
            </a:xfrm>
            <a:custGeom>
              <a:avLst/>
              <a:gdLst>
                <a:gd name="T0" fmla="*/ 0 w 41"/>
                <a:gd name="T1" fmla="*/ 0 h 529"/>
                <a:gd name="T2" fmla="*/ 0 w 41"/>
                <a:gd name="T3" fmla="*/ 0 h 529"/>
                <a:gd name="T4" fmla="*/ 0 w 41"/>
                <a:gd name="T5" fmla="*/ 0 h 529"/>
                <a:gd name="T6" fmla="*/ 0 w 41"/>
                <a:gd name="T7" fmla="*/ 0 h 529"/>
                <a:gd name="T8" fmla="*/ 0 w 41"/>
                <a:gd name="T9" fmla="*/ 0 h 5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1" h="529">
                  <a:moveTo>
                    <a:pt x="41" y="489"/>
                  </a:moveTo>
                  <a:lnTo>
                    <a:pt x="41" y="0"/>
                  </a:lnTo>
                  <a:lnTo>
                    <a:pt x="0" y="0"/>
                  </a:lnTo>
                  <a:lnTo>
                    <a:pt x="0" y="529"/>
                  </a:lnTo>
                  <a:lnTo>
                    <a:pt x="41" y="48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02" name="未知"/>
            <p:cNvSpPr>
              <a:spLocks/>
            </p:cNvSpPr>
            <p:nvPr/>
          </p:nvSpPr>
          <p:spPr bwMode="auto">
            <a:xfrm>
              <a:off x="852" y="1046"/>
              <a:ext cx="0" cy="190"/>
            </a:xfrm>
            <a:custGeom>
              <a:avLst/>
              <a:gdLst>
                <a:gd name="T0" fmla="*/ 0 h 476"/>
                <a:gd name="T1" fmla="*/ 0 h 476"/>
                <a:gd name="T2" fmla="*/ 0 60000 65536"/>
                <a:gd name="T3" fmla="*/ 0 60000 65536"/>
              </a:gdLst>
              <a:ahLst/>
              <a:cxnLst>
                <a:cxn ang="T2">
                  <a:pos x="0" y="T0"/>
                </a:cxn>
                <a:cxn ang="T3">
                  <a:pos x="0" y="T1"/>
                </a:cxn>
              </a:cxnLst>
              <a:rect l="0" t="0" r="r" b="b"/>
              <a:pathLst>
                <a:path h="476">
                  <a:moveTo>
                    <a:pt x="0" y="0"/>
                  </a:moveTo>
                  <a:lnTo>
                    <a:pt x="0" y="476"/>
                  </a:lnTo>
                </a:path>
              </a:pathLst>
            </a:custGeom>
            <a:noFill/>
            <a:ln w="16471" cmpd="sng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03" name="未知"/>
            <p:cNvSpPr>
              <a:spLocks/>
            </p:cNvSpPr>
            <p:nvPr/>
          </p:nvSpPr>
          <p:spPr bwMode="auto">
            <a:xfrm>
              <a:off x="863" y="1046"/>
              <a:ext cx="0" cy="180"/>
            </a:xfrm>
            <a:custGeom>
              <a:avLst/>
              <a:gdLst>
                <a:gd name="T0" fmla="*/ 0 h 450"/>
                <a:gd name="T1" fmla="*/ 0 h 450"/>
                <a:gd name="T2" fmla="*/ 0 60000 65536"/>
                <a:gd name="T3" fmla="*/ 0 60000 65536"/>
              </a:gdLst>
              <a:ahLst/>
              <a:cxnLst>
                <a:cxn ang="T2">
                  <a:pos x="0" y="T0"/>
                </a:cxn>
                <a:cxn ang="T3">
                  <a:pos x="0" y="T1"/>
                </a:cxn>
              </a:cxnLst>
              <a:rect l="0" t="0" r="r" b="b"/>
              <a:pathLst>
                <a:path h="450">
                  <a:moveTo>
                    <a:pt x="0" y="0"/>
                  </a:moveTo>
                  <a:lnTo>
                    <a:pt x="0" y="450"/>
                  </a:lnTo>
                </a:path>
              </a:pathLst>
            </a:custGeom>
            <a:noFill/>
            <a:ln w="16471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04" name="未知"/>
            <p:cNvSpPr>
              <a:spLocks/>
            </p:cNvSpPr>
            <p:nvPr/>
          </p:nvSpPr>
          <p:spPr bwMode="auto">
            <a:xfrm>
              <a:off x="801" y="1046"/>
              <a:ext cx="64" cy="241"/>
            </a:xfrm>
            <a:custGeom>
              <a:avLst/>
              <a:gdLst>
                <a:gd name="T0" fmla="*/ 0 w 160"/>
                <a:gd name="T1" fmla="*/ 0 h 603"/>
                <a:gd name="T2" fmla="*/ 0 w 160"/>
                <a:gd name="T3" fmla="*/ 0 h 603"/>
                <a:gd name="T4" fmla="*/ 0 w 160"/>
                <a:gd name="T5" fmla="*/ 0 h 603"/>
                <a:gd name="T6" fmla="*/ 0 w 160"/>
                <a:gd name="T7" fmla="*/ 0 h 603"/>
                <a:gd name="T8" fmla="*/ 0 w 160"/>
                <a:gd name="T9" fmla="*/ 0 h 60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60" h="603">
                  <a:moveTo>
                    <a:pt x="160" y="0"/>
                  </a:moveTo>
                  <a:lnTo>
                    <a:pt x="160" y="445"/>
                  </a:lnTo>
                  <a:lnTo>
                    <a:pt x="0" y="603"/>
                  </a:lnTo>
                  <a:lnTo>
                    <a:pt x="0" y="0"/>
                  </a:lnTo>
                  <a:lnTo>
                    <a:pt x="160" y="0"/>
                  </a:lnTo>
                  <a:close/>
                </a:path>
              </a:pathLst>
            </a:custGeom>
            <a:noFill/>
            <a:ln w="635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05" name="未知"/>
            <p:cNvSpPr>
              <a:spLocks/>
            </p:cNvSpPr>
            <p:nvPr/>
          </p:nvSpPr>
          <p:spPr bwMode="auto">
            <a:xfrm>
              <a:off x="787" y="1029"/>
              <a:ext cx="92" cy="9"/>
            </a:xfrm>
            <a:custGeom>
              <a:avLst/>
              <a:gdLst>
                <a:gd name="T0" fmla="*/ 0 w 231"/>
                <a:gd name="T1" fmla="*/ 0 h 23"/>
                <a:gd name="T2" fmla="*/ 0 w 231"/>
                <a:gd name="T3" fmla="*/ 0 h 23"/>
                <a:gd name="T4" fmla="*/ 0 w 231"/>
                <a:gd name="T5" fmla="*/ 0 h 23"/>
                <a:gd name="T6" fmla="*/ 0 w 231"/>
                <a:gd name="T7" fmla="*/ 0 h 23"/>
                <a:gd name="T8" fmla="*/ 0 w 231"/>
                <a:gd name="T9" fmla="*/ 0 h 23"/>
                <a:gd name="T10" fmla="*/ 0 w 231"/>
                <a:gd name="T11" fmla="*/ 0 h 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31" h="23">
                  <a:moveTo>
                    <a:pt x="230" y="21"/>
                  </a:moveTo>
                  <a:lnTo>
                    <a:pt x="207" y="0"/>
                  </a:lnTo>
                  <a:lnTo>
                    <a:pt x="23" y="0"/>
                  </a:lnTo>
                  <a:lnTo>
                    <a:pt x="0" y="23"/>
                  </a:lnTo>
                  <a:lnTo>
                    <a:pt x="231" y="23"/>
                  </a:lnTo>
                  <a:lnTo>
                    <a:pt x="230" y="2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06" name="未知"/>
            <p:cNvSpPr>
              <a:spLocks/>
            </p:cNvSpPr>
            <p:nvPr/>
          </p:nvSpPr>
          <p:spPr bwMode="auto">
            <a:xfrm>
              <a:off x="787" y="1038"/>
              <a:ext cx="92" cy="10"/>
            </a:xfrm>
            <a:custGeom>
              <a:avLst/>
              <a:gdLst>
                <a:gd name="T0" fmla="*/ 0 w 231"/>
                <a:gd name="T1" fmla="*/ 0 h 24"/>
                <a:gd name="T2" fmla="*/ 0 w 231"/>
                <a:gd name="T3" fmla="*/ 0 h 24"/>
                <a:gd name="T4" fmla="*/ 0 w 231"/>
                <a:gd name="T5" fmla="*/ 0 h 24"/>
                <a:gd name="T6" fmla="*/ 0 w 231"/>
                <a:gd name="T7" fmla="*/ 0 h 24"/>
                <a:gd name="T8" fmla="*/ 0 w 231"/>
                <a:gd name="T9" fmla="*/ 0 h 24"/>
                <a:gd name="T10" fmla="*/ 0 w 231"/>
                <a:gd name="T11" fmla="*/ 0 h 2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31" h="24">
                  <a:moveTo>
                    <a:pt x="209" y="24"/>
                  </a:moveTo>
                  <a:lnTo>
                    <a:pt x="231" y="0"/>
                  </a:lnTo>
                  <a:lnTo>
                    <a:pt x="0" y="0"/>
                  </a:lnTo>
                  <a:lnTo>
                    <a:pt x="23" y="24"/>
                  </a:lnTo>
                  <a:lnTo>
                    <a:pt x="207" y="24"/>
                  </a:lnTo>
                  <a:lnTo>
                    <a:pt x="209" y="2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07" name="未知"/>
            <p:cNvSpPr>
              <a:spLocks/>
            </p:cNvSpPr>
            <p:nvPr/>
          </p:nvSpPr>
          <p:spPr bwMode="auto">
            <a:xfrm>
              <a:off x="787" y="1029"/>
              <a:ext cx="92" cy="19"/>
            </a:xfrm>
            <a:custGeom>
              <a:avLst/>
              <a:gdLst>
                <a:gd name="T0" fmla="*/ 0 w 231"/>
                <a:gd name="T1" fmla="*/ 0 h 47"/>
                <a:gd name="T2" fmla="*/ 0 w 231"/>
                <a:gd name="T3" fmla="*/ 0 h 47"/>
                <a:gd name="T4" fmla="*/ 0 w 231"/>
                <a:gd name="T5" fmla="*/ 0 h 47"/>
                <a:gd name="T6" fmla="*/ 0 w 231"/>
                <a:gd name="T7" fmla="*/ 0 h 47"/>
                <a:gd name="T8" fmla="*/ 0 w 231"/>
                <a:gd name="T9" fmla="*/ 0 h 47"/>
                <a:gd name="T10" fmla="*/ 0 w 231"/>
                <a:gd name="T11" fmla="*/ 0 h 47"/>
                <a:gd name="T12" fmla="*/ 0 w 231"/>
                <a:gd name="T13" fmla="*/ 0 h 47"/>
                <a:gd name="T14" fmla="*/ 0 w 231"/>
                <a:gd name="T15" fmla="*/ 0 h 47"/>
                <a:gd name="T16" fmla="*/ 0 w 231"/>
                <a:gd name="T17" fmla="*/ 0 h 4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31" h="47">
                  <a:moveTo>
                    <a:pt x="207" y="47"/>
                  </a:moveTo>
                  <a:lnTo>
                    <a:pt x="231" y="23"/>
                  </a:lnTo>
                  <a:lnTo>
                    <a:pt x="230" y="21"/>
                  </a:lnTo>
                  <a:lnTo>
                    <a:pt x="207" y="0"/>
                  </a:lnTo>
                  <a:lnTo>
                    <a:pt x="23" y="0"/>
                  </a:lnTo>
                  <a:lnTo>
                    <a:pt x="0" y="23"/>
                  </a:lnTo>
                  <a:lnTo>
                    <a:pt x="0" y="25"/>
                  </a:lnTo>
                  <a:lnTo>
                    <a:pt x="23" y="47"/>
                  </a:lnTo>
                  <a:lnTo>
                    <a:pt x="207" y="47"/>
                  </a:lnTo>
                  <a:close/>
                </a:path>
              </a:pathLst>
            </a:custGeom>
            <a:noFill/>
            <a:ln w="635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08" name="未知"/>
            <p:cNvSpPr>
              <a:spLocks/>
            </p:cNvSpPr>
            <p:nvPr/>
          </p:nvSpPr>
          <p:spPr bwMode="auto">
            <a:xfrm>
              <a:off x="775" y="1199"/>
              <a:ext cx="109" cy="108"/>
            </a:xfrm>
            <a:custGeom>
              <a:avLst/>
              <a:gdLst>
                <a:gd name="T0" fmla="*/ 0 w 272"/>
                <a:gd name="T1" fmla="*/ 0 h 271"/>
                <a:gd name="T2" fmla="*/ 0 w 272"/>
                <a:gd name="T3" fmla="*/ 0 h 271"/>
                <a:gd name="T4" fmla="*/ 0 w 272"/>
                <a:gd name="T5" fmla="*/ 0 h 271"/>
                <a:gd name="T6" fmla="*/ 0 w 272"/>
                <a:gd name="T7" fmla="*/ 0 h 271"/>
                <a:gd name="T8" fmla="*/ 0 w 272"/>
                <a:gd name="T9" fmla="*/ 0 h 271"/>
                <a:gd name="T10" fmla="*/ 0 w 272"/>
                <a:gd name="T11" fmla="*/ 0 h 271"/>
                <a:gd name="T12" fmla="*/ 0 w 272"/>
                <a:gd name="T13" fmla="*/ 0 h 271"/>
                <a:gd name="T14" fmla="*/ 0 w 272"/>
                <a:gd name="T15" fmla="*/ 0 h 271"/>
                <a:gd name="T16" fmla="*/ 0 w 272"/>
                <a:gd name="T17" fmla="*/ 0 h 271"/>
                <a:gd name="T18" fmla="*/ 0 w 272"/>
                <a:gd name="T19" fmla="*/ 0 h 271"/>
                <a:gd name="T20" fmla="*/ 0 w 272"/>
                <a:gd name="T21" fmla="*/ 0 h 271"/>
                <a:gd name="T22" fmla="*/ 0 w 272"/>
                <a:gd name="T23" fmla="*/ 0 h 271"/>
                <a:gd name="T24" fmla="*/ 0 w 272"/>
                <a:gd name="T25" fmla="*/ 0 h 271"/>
                <a:gd name="T26" fmla="*/ 0 w 272"/>
                <a:gd name="T27" fmla="*/ 0 h 271"/>
                <a:gd name="T28" fmla="*/ 0 w 272"/>
                <a:gd name="T29" fmla="*/ 0 h 271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272" h="271">
                  <a:moveTo>
                    <a:pt x="54" y="247"/>
                  </a:moveTo>
                  <a:lnTo>
                    <a:pt x="247" y="59"/>
                  </a:lnTo>
                  <a:lnTo>
                    <a:pt x="248" y="52"/>
                  </a:lnTo>
                  <a:lnTo>
                    <a:pt x="272" y="271"/>
                  </a:lnTo>
                  <a:lnTo>
                    <a:pt x="248" y="52"/>
                  </a:lnTo>
                  <a:lnTo>
                    <a:pt x="248" y="50"/>
                  </a:lnTo>
                  <a:lnTo>
                    <a:pt x="234" y="38"/>
                  </a:lnTo>
                  <a:lnTo>
                    <a:pt x="232" y="38"/>
                  </a:lnTo>
                  <a:lnTo>
                    <a:pt x="50" y="210"/>
                  </a:lnTo>
                  <a:lnTo>
                    <a:pt x="39" y="234"/>
                  </a:lnTo>
                  <a:lnTo>
                    <a:pt x="0" y="0"/>
                  </a:lnTo>
                  <a:lnTo>
                    <a:pt x="39" y="234"/>
                  </a:lnTo>
                  <a:lnTo>
                    <a:pt x="39" y="235"/>
                  </a:lnTo>
                  <a:lnTo>
                    <a:pt x="53" y="247"/>
                  </a:lnTo>
                  <a:lnTo>
                    <a:pt x="54" y="247"/>
                  </a:lnTo>
                  <a:close/>
                </a:path>
              </a:pathLst>
            </a:custGeom>
            <a:blipFill dpi="0" rotWithShape="0">
              <a:blip r:embed="rId22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09" name="未知"/>
            <p:cNvSpPr>
              <a:spLocks/>
            </p:cNvSpPr>
            <p:nvPr/>
          </p:nvSpPr>
          <p:spPr bwMode="auto">
            <a:xfrm>
              <a:off x="789" y="1213"/>
              <a:ext cx="101" cy="100"/>
            </a:xfrm>
            <a:custGeom>
              <a:avLst/>
              <a:gdLst>
                <a:gd name="T0" fmla="*/ 0 w 252"/>
                <a:gd name="T1" fmla="*/ 0 h 252"/>
                <a:gd name="T2" fmla="*/ 0 w 252"/>
                <a:gd name="T3" fmla="*/ 0 h 252"/>
                <a:gd name="T4" fmla="*/ 0 w 252"/>
                <a:gd name="T5" fmla="*/ 0 h 252"/>
                <a:gd name="T6" fmla="*/ 0 w 252"/>
                <a:gd name="T7" fmla="*/ 0 h 252"/>
                <a:gd name="T8" fmla="*/ 0 w 252"/>
                <a:gd name="T9" fmla="*/ 0 h 252"/>
                <a:gd name="T10" fmla="*/ 0 w 252"/>
                <a:gd name="T11" fmla="*/ 0 h 252"/>
                <a:gd name="T12" fmla="*/ 0 w 252"/>
                <a:gd name="T13" fmla="*/ 0 h 252"/>
                <a:gd name="T14" fmla="*/ 0 w 252"/>
                <a:gd name="T15" fmla="*/ 0 h 252"/>
                <a:gd name="T16" fmla="*/ 0 w 252"/>
                <a:gd name="T17" fmla="*/ 0 h 25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52" h="252">
                  <a:moveTo>
                    <a:pt x="26" y="212"/>
                  </a:moveTo>
                  <a:lnTo>
                    <a:pt x="203" y="42"/>
                  </a:lnTo>
                  <a:lnTo>
                    <a:pt x="213" y="25"/>
                  </a:lnTo>
                  <a:lnTo>
                    <a:pt x="252" y="252"/>
                  </a:lnTo>
                  <a:lnTo>
                    <a:pt x="213" y="25"/>
                  </a:lnTo>
                  <a:lnTo>
                    <a:pt x="25" y="213"/>
                  </a:lnTo>
                  <a:lnTo>
                    <a:pt x="0" y="0"/>
                  </a:lnTo>
                  <a:lnTo>
                    <a:pt x="25" y="213"/>
                  </a:lnTo>
                  <a:lnTo>
                    <a:pt x="26" y="212"/>
                  </a:lnTo>
                  <a:close/>
                </a:path>
              </a:pathLst>
            </a:custGeom>
            <a:blipFill dpi="0" rotWithShape="0">
              <a:blip r:embed="rId23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10" name="未知"/>
            <p:cNvSpPr>
              <a:spLocks/>
            </p:cNvSpPr>
            <p:nvPr/>
          </p:nvSpPr>
          <p:spPr bwMode="auto">
            <a:xfrm>
              <a:off x="791" y="1214"/>
              <a:ext cx="84" cy="84"/>
            </a:xfrm>
            <a:custGeom>
              <a:avLst/>
              <a:gdLst>
                <a:gd name="T0" fmla="*/ 0 w 209"/>
                <a:gd name="T1" fmla="*/ 0 h 209"/>
                <a:gd name="T2" fmla="*/ 0 w 209"/>
                <a:gd name="T3" fmla="*/ 0 h 209"/>
                <a:gd name="T4" fmla="*/ 0 w 209"/>
                <a:gd name="T5" fmla="*/ 0 h 209"/>
                <a:gd name="T6" fmla="*/ 0 w 209"/>
                <a:gd name="T7" fmla="*/ 0 h 209"/>
                <a:gd name="T8" fmla="*/ 0 w 209"/>
                <a:gd name="T9" fmla="*/ 0 h 209"/>
                <a:gd name="T10" fmla="*/ 0 w 209"/>
                <a:gd name="T11" fmla="*/ 0 h 209"/>
                <a:gd name="T12" fmla="*/ 0 w 209"/>
                <a:gd name="T13" fmla="*/ 0 h 209"/>
                <a:gd name="T14" fmla="*/ 0 w 209"/>
                <a:gd name="T15" fmla="*/ 0 h 209"/>
                <a:gd name="T16" fmla="*/ 0 w 209"/>
                <a:gd name="T17" fmla="*/ 0 h 209"/>
                <a:gd name="T18" fmla="*/ 0 w 209"/>
                <a:gd name="T19" fmla="*/ 0 h 209"/>
                <a:gd name="T20" fmla="*/ 0 w 209"/>
                <a:gd name="T21" fmla="*/ 0 h 20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209" h="209">
                  <a:moveTo>
                    <a:pt x="198" y="38"/>
                  </a:moveTo>
                  <a:lnTo>
                    <a:pt x="209" y="14"/>
                  </a:lnTo>
                  <a:lnTo>
                    <a:pt x="209" y="12"/>
                  </a:lnTo>
                  <a:lnTo>
                    <a:pt x="195" y="0"/>
                  </a:lnTo>
                  <a:lnTo>
                    <a:pt x="193" y="0"/>
                  </a:lnTo>
                  <a:lnTo>
                    <a:pt x="11" y="172"/>
                  </a:lnTo>
                  <a:lnTo>
                    <a:pt x="0" y="196"/>
                  </a:lnTo>
                  <a:lnTo>
                    <a:pt x="0" y="197"/>
                  </a:lnTo>
                  <a:lnTo>
                    <a:pt x="14" y="209"/>
                  </a:lnTo>
                  <a:lnTo>
                    <a:pt x="15" y="209"/>
                  </a:lnTo>
                  <a:lnTo>
                    <a:pt x="198" y="38"/>
                  </a:lnTo>
                  <a:close/>
                </a:path>
              </a:pathLst>
            </a:custGeom>
            <a:noFill/>
            <a:ln w="635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11" name="未知"/>
            <p:cNvSpPr>
              <a:spLocks/>
            </p:cNvSpPr>
            <p:nvPr/>
          </p:nvSpPr>
          <p:spPr bwMode="auto">
            <a:xfrm>
              <a:off x="806" y="1185"/>
              <a:ext cx="19" cy="19"/>
            </a:xfrm>
            <a:custGeom>
              <a:avLst/>
              <a:gdLst>
                <a:gd name="T0" fmla="*/ 0 w 47"/>
                <a:gd name="T1" fmla="*/ 0 h 47"/>
                <a:gd name="T2" fmla="*/ 0 w 47"/>
                <a:gd name="T3" fmla="*/ 0 h 47"/>
                <a:gd name="T4" fmla="*/ 0 w 47"/>
                <a:gd name="T5" fmla="*/ 0 h 47"/>
                <a:gd name="T6" fmla="*/ 0 w 47"/>
                <a:gd name="T7" fmla="*/ 0 h 47"/>
                <a:gd name="T8" fmla="*/ 0 w 47"/>
                <a:gd name="T9" fmla="*/ 0 h 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7" h="47">
                  <a:moveTo>
                    <a:pt x="47" y="8"/>
                  </a:moveTo>
                  <a:lnTo>
                    <a:pt x="8" y="47"/>
                  </a:lnTo>
                  <a:lnTo>
                    <a:pt x="0" y="39"/>
                  </a:lnTo>
                  <a:lnTo>
                    <a:pt x="39" y="0"/>
                  </a:lnTo>
                  <a:lnTo>
                    <a:pt x="47" y="8"/>
                  </a:lnTo>
                  <a:close/>
                </a:path>
              </a:pathLst>
            </a:custGeom>
            <a:solidFill>
              <a:srgbClr val="E86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12" name="未知"/>
            <p:cNvSpPr>
              <a:spLocks/>
            </p:cNvSpPr>
            <p:nvPr/>
          </p:nvSpPr>
          <p:spPr bwMode="auto">
            <a:xfrm>
              <a:off x="806" y="1185"/>
              <a:ext cx="19" cy="19"/>
            </a:xfrm>
            <a:custGeom>
              <a:avLst/>
              <a:gdLst>
                <a:gd name="T0" fmla="*/ 0 w 47"/>
                <a:gd name="T1" fmla="*/ 0 h 47"/>
                <a:gd name="T2" fmla="*/ 0 w 47"/>
                <a:gd name="T3" fmla="*/ 0 h 47"/>
                <a:gd name="T4" fmla="*/ 0 w 47"/>
                <a:gd name="T5" fmla="*/ 0 h 47"/>
                <a:gd name="T6" fmla="*/ 0 w 47"/>
                <a:gd name="T7" fmla="*/ 0 h 47"/>
                <a:gd name="T8" fmla="*/ 0 w 47"/>
                <a:gd name="T9" fmla="*/ 0 h 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7" h="47">
                  <a:moveTo>
                    <a:pt x="47" y="8"/>
                  </a:moveTo>
                  <a:lnTo>
                    <a:pt x="8" y="47"/>
                  </a:lnTo>
                  <a:lnTo>
                    <a:pt x="0" y="39"/>
                  </a:lnTo>
                  <a:lnTo>
                    <a:pt x="39" y="0"/>
                  </a:lnTo>
                  <a:lnTo>
                    <a:pt x="47" y="8"/>
                  </a:lnTo>
                  <a:close/>
                </a:path>
              </a:pathLst>
            </a:custGeom>
            <a:noFill/>
            <a:ln w="635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13" name="Rectangle 523"/>
            <p:cNvSpPr>
              <a:spLocks noChangeArrowheads="1"/>
            </p:cNvSpPr>
            <p:nvPr/>
          </p:nvSpPr>
          <p:spPr bwMode="auto">
            <a:xfrm>
              <a:off x="798" y="1176"/>
              <a:ext cx="22" cy="6"/>
            </a:xfrm>
            <a:prstGeom prst="rect">
              <a:avLst/>
            </a:prstGeom>
            <a:solidFill>
              <a:srgbClr val="E86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1pPr>
              <a:lvl2pPr marL="742950" indent="-28575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2pPr>
              <a:lvl3pPr marL="11430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3pPr>
              <a:lvl4pPr marL="16002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4pPr>
              <a:lvl5pPr marL="20574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014" name="Rectangle 524"/>
            <p:cNvSpPr>
              <a:spLocks/>
            </p:cNvSpPr>
            <p:nvPr/>
          </p:nvSpPr>
          <p:spPr bwMode="auto">
            <a:xfrm>
              <a:off x="798" y="1176"/>
              <a:ext cx="22" cy="6"/>
            </a:xfrm>
            <a:prstGeom prst="rect">
              <a:avLst/>
            </a:prstGeom>
            <a:noFill/>
            <a:ln w="63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1pPr>
              <a:lvl2pPr marL="742950" indent="-28575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2pPr>
              <a:lvl3pPr marL="11430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3pPr>
              <a:lvl4pPr marL="16002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4pPr>
              <a:lvl5pPr marL="20574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015" name="未知"/>
            <p:cNvSpPr>
              <a:spLocks/>
            </p:cNvSpPr>
            <p:nvPr/>
          </p:nvSpPr>
          <p:spPr bwMode="auto">
            <a:xfrm>
              <a:off x="806" y="1155"/>
              <a:ext cx="19" cy="18"/>
            </a:xfrm>
            <a:custGeom>
              <a:avLst/>
              <a:gdLst>
                <a:gd name="T0" fmla="*/ 0 w 47"/>
                <a:gd name="T1" fmla="*/ 0 h 46"/>
                <a:gd name="T2" fmla="*/ 0 w 47"/>
                <a:gd name="T3" fmla="*/ 0 h 46"/>
                <a:gd name="T4" fmla="*/ 0 w 47"/>
                <a:gd name="T5" fmla="*/ 0 h 46"/>
                <a:gd name="T6" fmla="*/ 0 w 47"/>
                <a:gd name="T7" fmla="*/ 0 h 46"/>
                <a:gd name="T8" fmla="*/ 0 w 47"/>
                <a:gd name="T9" fmla="*/ 0 h 4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7" h="46">
                  <a:moveTo>
                    <a:pt x="47" y="38"/>
                  </a:moveTo>
                  <a:lnTo>
                    <a:pt x="39" y="46"/>
                  </a:lnTo>
                  <a:lnTo>
                    <a:pt x="0" y="8"/>
                  </a:lnTo>
                  <a:lnTo>
                    <a:pt x="8" y="0"/>
                  </a:lnTo>
                  <a:lnTo>
                    <a:pt x="47" y="38"/>
                  </a:lnTo>
                  <a:close/>
                </a:path>
              </a:pathLst>
            </a:custGeom>
            <a:solidFill>
              <a:srgbClr val="E86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16" name="未知"/>
            <p:cNvSpPr>
              <a:spLocks/>
            </p:cNvSpPr>
            <p:nvPr/>
          </p:nvSpPr>
          <p:spPr bwMode="auto">
            <a:xfrm>
              <a:off x="806" y="1155"/>
              <a:ext cx="19" cy="18"/>
            </a:xfrm>
            <a:custGeom>
              <a:avLst/>
              <a:gdLst>
                <a:gd name="T0" fmla="*/ 0 w 47"/>
                <a:gd name="T1" fmla="*/ 0 h 46"/>
                <a:gd name="T2" fmla="*/ 0 w 47"/>
                <a:gd name="T3" fmla="*/ 0 h 46"/>
                <a:gd name="T4" fmla="*/ 0 w 47"/>
                <a:gd name="T5" fmla="*/ 0 h 46"/>
                <a:gd name="T6" fmla="*/ 0 w 47"/>
                <a:gd name="T7" fmla="*/ 0 h 46"/>
                <a:gd name="T8" fmla="*/ 0 w 47"/>
                <a:gd name="T9" fmla="*/ 0 h 4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7" h="46">
                  <a:moveTo>
                    <a:pt x="39" y="46"/>
                  </a:moveTo>
                  <a:lnTo>
                    <a:pt x="0" y="8"/>
                  </a:lnTo>
                  <a:lnTo>
                    <a:pt x="8" y="0"/>
                  </a:lnTo>
                  <a:lnTo>
                    <a:pt x="47" y="38"/>
                  </a:lnTo>
                  <a:lnTo>
                    <a:pt x="39" y="46"/>
                  </a:lnTo>
                  <a:close/>
                </a:path>
              </a:pathLst>
            </a:custGeom>
            <a:noFill/>
            <a:ln w="635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17" name="Rectangle 527"/>
            <p:cNvSpPr>
              <a:spLocks noChangeArrowheads="1"/>
            </p:cNvSpPr>
            <p:nvPr/>
          </p:nvSpPr>
          <p:spPr bwMode="auto">
            <a:xfrm>
              <a:off x="828" y="1147"/>
              <a:ext cx="6" cy="21"/>
            </a:xfrm>
            <a:prstGeom prst="rect">
              <a:avLst/>
            </a:prstGeom>
            <a:solidFill>
              <a:srgbClr val="E86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1pPr>
              <a:lvl2pPr marL="742950" indent="-28575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2pPr>
              <a:lvl3pPr marL="11430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3pPr>
              <a:lvl4pPr marL="16002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4pPr>
              <a:lvl5pPr marL="20574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018" name="Rectangle 528"/>
            <p:cNvSpPr>
              <a:spLocks/>
            </p:cNvSpPr>
            <p:nvPr/>
          </p:nvSpPr>
          <p:spPr bwMode="auto">
            <a:xfrm>
              <a:off x="828" y="1147"/>
              <a:ext cx="6" cy="21"/>
            </a:xfrm>
            <a:prstGeom prst="rect">
              <a:avLst/>
            </a:prstGeom>
            <a:noFill/>
            <a:ln w="63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1pPr>
              <a:lvl2pPr marL="742950" indent="-28575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2pPr>
              <a:lvl3pPr marL="11430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3pPr>
              <a:lvl4pPr marL="16002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4pPr>
              <a:lvl5pPr marL="20574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019" name="Rectangle 529"/>
            <p:cNvSpPr>
              <a:spLocks noChangeArrowheads="1"/>
            </p:cNvSpPr>
            <p:nvPr/>
          </p:nvSpPr>
          <p:spPr bwMode="auto">
            <a:xfrm>
              <a:off x="841" y="1176"/>
              <a:ext cx="22" cy="6"/>
            </a:xfrm>
            <a:prstGeom prst="rect">
              <a:avLst/>
            </a:prstGeom>
            <a:solidFill>
              <a:srgbClr val="E86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1pPr>
              <a:lvl2pPr marL="742950" indent="-28575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2pPr>
              <a:lvl3pPr marL="11430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3pPr>
              <a:lvl4pPr marL="16002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4pPr>
              <a:lvl5pPr marL="20574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020" name="Rectangle 530"/>
            <p:cNvSpPr>
              <a:spLocks/>
            </p:cNvSpPr>
            <p:nvPr/>
          </p:nvSpPr>
          <p:spPr bwMode="auto">
            <a:xfrm>
              <a:off x="841" y="1176"/>
              <a:ext cx="22" cy="6"/>
            </a:xfrm>
            <a:prstGeom prst="rect">
              <a:avLst/>
            </a:prstGeom>
            <a:noFill/>
            <a:ln w="63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1pPr>
              <a:lvl2pPr marL="742950" indent="-28575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2pPr>
              <a:lvl3pPr marL="11430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3pPr>
              <a:lvl4pPr marL="16002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4pPr>
              <a:lvl5pPr marL="20574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021" name="未知"/>
            <p:cNvSpPr>
              <a:spLocks/>
            </p:cNvSpPr>
            <p:nvPr/>
          </p:nvSpPr>
          <p:spPr bwMode="auto">
            <a:xfrm>
              <a:off x="837" y="1185"/>
              <a:ext cx="18" cy="19"/>
            </a:xfrm>
            <a:custGeom>
              <a:avLst/>
              <a:gdLst>
                <a:gd name="T0" fmla="*/ 0 w 47"/>
                <a:gd name="T1" fmla="*/ 0 h 47"/>
                <a:gd name="T2" fmla="*/ 0 w 47"/>
                <a:gd name="T3" fmla="*/ 0 h 47"/>
                <a:gd name="T4" fmla="*/ 0 w 47"/>
                <a:gd name="T5" fmla="*/ 0 h 47"/>
                <a:gd name="T6" fmla="*/ 0 w 47"/>
                <a:gd name="T7" fmla="*/ 0 h 47"/>
                <a:gd name="T8" fmla="*/ 0 w 47"/>
                <a:gd name="T9" fmla="*/ 0 h 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7" h="47">
                  <a:moveTo>
                    <a:pt x="47" y="39"/>
                  </a:moveTo>
                  <a:lnTo>
                    <a:pt x="39" y="47"/>
                  </a:lnTo>
                  <a:lnTo>
                    <a:pt x="0" y="8"/>
                  </a:lnTo>
                  <a:lnTo>
                    <a:pt x="8" y="0"/>
                  </a:lnTo>
                  <a:lnTo>
                    <a:pt x="47" y="39"/>
                  </a:lnTo>
                  <a:close/>
                </a:path>
              </a:pathLst>
            </a:custGeom>
            <a:solidFill>
              <a:srgbClr val="E86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2" name="未知"/>
            <p:cNvSpPr>
              <a:spLocks/>
            </p:cNvSpPr>
            <p:nvPr/>
          </p:nvSpPr>
          <p:spPr bwMode="auto">
            <a:xfrm>
              <a:off x="837" y="1185"/>
              <a:ext cx="18" cy="19"/>
            </a:xfrm>
            <a:custGeom>
              <a:avLst/>
              <a:gdLst>
                <a:gd name="T0" fmla="*/ 0 w 47"/>
                <a:gd name="T1" fmla="*/ 0 h 47"/>
                <a:gd name="T2" fmla="*/ 0 w 47"/>
                <a:gd name="T3" fmla="*/ 0 h 47"/>
                <a:gd name="T4" fmla="*/ 0 w 47"/>
                <a:gd name="T5" fmla="*/ 0 h 47"/>
                <a:gd name="T6" fmla="*/ 0 w 47"/>
                <a:gd name="T7" fmla="*/ 0 h 47"/>
                <a:gd name="T8" fmla="*/ 0 w 47"/>
                <a:gd name="T9" fmla="*/ 0 h 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7" h="47">
                  <a:moveTo>
                    <a:pt x="8" y="0"/>
                  </a:moveTo>
                  <a:lnTo>
                    <a:pt x="47" y="39"/>
                  </a:lnTo>
                  <a:lnTo>
                    <a:pt x="39" y="47"/>
                  </a:lnTo>
                  <a:lnTo>
                    <a:pt x="0" y="8"/>
                  </a:lnTo>
                  <a:lnTo>
                    <a:pt x="8" y="0"/>
                  </a:lnTo>
                  <a:close/>
                </a:path>
              </a:pathLst>
            </a:custGeom>
            <a:noFill/>
            <a:ln w="635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3" name="Rectangle 533"/>
            <p:cNvSpPr>
              <a:spLocks noChangeArrowheads="1"/>
            </p:cNvSpPr>
            <p:nvPr/>
          </p:nvSpPr>
          <p:spPr bwMode="auto">
            <a:xfrm>
              <a:off x="828" y="1189"/>
              <a:ext cx="6" cy="23"/>
            </a:xfrm>
            <a:prstGeom prst="rect">
              <a:avLst/>
            </a:prstGeom>
            <a:solidFill>
              <a:srgbClr val="E86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1pPr>
              <a:lvl2pPr marL="742950" indent="-28575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2pPr>
              <a:lvl3pPr marL="11430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3pPr>
              <a:lvl4pPr marL="16002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4pPr>
              <a:lvl5pPr marL="20574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024" name="Rectangle 534"/>
            <p:cNvSpPr>
              <a:spLocks/>
            </p:cNvSpPr>
            <p:nvPr/>
          </p:nvSpPr>
          <p:spPr bwMode="auto">
            <a:xfrm>
              <a:off x="828" y="1189"/>
              <a:ext cx="6" cy="23"/>
            </a:xfrm>
            <a:prstGeom prst="rect">
              <a:avLst/>
            </a:prstGeom>
            <a:noFill/>
            <a:ln w="63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1pPr>
              <a:lvl2pPr marL="742950" indent="-28575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2pPr>
              <a:lvl3pPr marL="11430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3pPr>
              <a:lvl4pPr marL="16002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4pPr>
              <a:lvl5pPr marL="20574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025" name="未知"/>
            <p:cNvSpPr>
              <a:spLocks/>
            </p:cNvSpPr>
            <p:nvPr/>
          </p:nvSpPr>
          <p:spPr bwMode="auto">
            <a:xfrm>
              <a:off x="837" y="1155"/>
              <a:ext cx="18" cy="18"/>
            </a:xfrm>
            <a:custGeom>
              <a:avLst/>
              <a:gdLst>
                <a:gd name="T0" fmla="*/ 0 w 47"/>
                <a:gd name="T1" fmla="*/ 0 h 46"/>
                <a:gd name="T2" fmla="*/ 0 w 47"/>
                <a:gd name="T3" fmla="*/ 0 h 46"/>
                <a:gd name="T4" fmla="*/ 0 w 47"/>
                <a:gd name="T5" fmla="*/ 0 h 46"/>
                <a:gd name="T6" fmla="*/ 0 w 47"/>
                <a:gd name="T7" fmla="*/ 0 h 46"/>
                <a:gd name="T8" fmla="*/ 0 w 47"/>
                <a:gd name="T9" fmla="*/ 0 h 4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7" h="46">
                  <a:moveTo>
                    <a:pt x="47" y="8"/>
                  </a:moveTo>
                  <a:lnTo>
                    <a:pt x="9" y="46"/>
                  </a:lnTo>
                  <a:lnTo>
                    <a:pt x="0" y="38"/>
                  </a:lnTo>
                  <a:lnTo>
                    <a:pt x="39" y="0"/>
                  </a:lnTo>
                  <a:lnTo>
                    <a:pt x="47" y="8"/>
                  </a:lnTo>
                  <a:close/>
                </a:path>
              </a:pathLst>
            </a:custGeom>
            <a:solidFill>
              <a:srgbClr val="E86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6" name="未知"/>
            <p:cNvSpPr>
              <a:spLocks/>
            </p:cNvSpPr>
            <p:nvPr/>
          </p:nvSpPr>
          <p:spPr bwMode="auto">
            <a:xfrm>
              <a:off x="837" y="1155"/>
              <a:ext cx="18" cy="18"/>
            </a:xfrm>
            <a:custGeom>
              <a:avLst/>
              <a:gdLst>
                <a:gd name="T0" fmla="*/ 0 w 47"/>
                <a:gd name="T1" fmla="*/ 0 h 46"/>
                <a:gd name="T2" fmla="*/ 0 w 47"/>
                <a:gd name="T3" fmla="*/ 0 h 46"/>
                <a:gd name="T4" fmla="*/ 0 w 47"/>
                <a:gd name="T5" fmla="*/ 0 h 46"/>
                <a:gd name="T6" fmla="*/ 0 w 47"/>
                <a:gd name="T7" fmla="*/ 0 h 46"/>
                <a:gd name="T8" fmla="*/ 0 w 47"/>
                <a:gd name="T9" fmla="*/ 0 h 4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7" h="46">
                  <a:moveTo>
                    <a:pt x="0" y="38"/>
                  </a:moveTo>
                  <a:lnTo>
                    <a:pt x="39" y="0"/>
                  </a:lnTo>
                  <a:lnTo>
                    <a:pt x="47" y="8"/>
                  </a:lnTo>
                  <a:lnTo>
                    <a:pt x="9" y="46"/>
                  </a:lnTo>
                  <a:lnTo>
                    <a:pt x="0" y="38"/>
                  </a:lnTo>
                  <a:close/>
                </a:path>
              </a:pathLst>
            </a:custGeom>
            <a:noFill/>
            <a:ln w="635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7" name="未知"/>
            <p:cNvSpPr>
              <a:spLocks/>
            </p:cNvSpPr>
            <p:nvPr/>
          </p:nvSpPr>
          <p:spPr bwMode="auto">
            <a:xfrm>
              <a:off x="810" y="1208"/>
              <a:ext cx="41" cy="7"/>
            </a:xfrm>
            <a:custGeom>
              <a:avLst/>
              <a:gdLst>
                <a:gd name="T0" fmla="*/ 0 w 104"/>
                <a:gd name="T1" fmla="*/ 0 h 17"/>
                <a:gd name="T2" fmla="*/ 0 w 104"/>
                <a:gd name="T3" fmla="*/ 0 h 17"/>
                <a:gd name="T4" fmla="*/ 0 w 104"/>
                <a:gd name="T5" fmla="*/ 0 h 17"/>
                <a:gd name="T6" fmla="*/ 0 w 104"/>
                <a:gd name="T7" fmla="*/ 0 h 17"/>
                <a:gd name="T8" fmla="*/ 0 w 104"/>
                <a:gd name="T9" fmla="*/ 0 h 17"/>
                <a:gd name="T10" fmla="*/ 0 w 104"/>
                <a:gd name="T11" fmla="*/ 0 h 17"/>
                <a:gd name="T12" fmla="*/ 0 w 104"/>
                <a:gd name="T13" fmla="*/ 0 h 17"/>
                <a:gd name="T14" fmla="*/ 0 w 104"/>
                <a:gd name="T15" fmla="*/ 0 h 17"/>
                <a:gd name="T16" fmla="*/ 0 w 104"/>
                <a:gd name="T17" fmla="*/ 0 h 17"/>
                <a:gd name="T18" fmla="*/ 0 w 104"/>
                <a:gd name="T19" fmla="*/ 0 h 17"/>
                <a:gd name="T20" fmla="*/ 0 w 104"/>
                <a:gd name="T21" fmla="*/ 0 h 17"/>
                <a:gd name="T22" fmla="*/ 0 w 104"/>
                <a:gd name="T23" fmla="*/ 0 h 17"/>
                <a:gd name="T24" fmla="*/ 0 w 104"/>
                <a:gd name="T25" fmla="*/ 0 h 17"/>
                <a:gd name="T26" fmla="*/ 0 w 104"/>
                <a:gd name="T27" fmla="*/ 0 h 17"/>
                <a:gd name="T28" fmla="*/ 0 w 104"/>
                <a:gd name="T29" fmla="*/ 0 h 17"/>
                <a:gd name="T30" fmla="*/ 0 w 104"/>
                <a:gd name="T31" fmla="*/ 0 h 17"/>
                <a:gd name="T32" fmla="*/ 0 w 104"/>
                <a:gd name="T33" fmla="*/ 0 h 17"/>
                <a:gd name="T34" fmla="*/ 0 w 104"/>
                <a:gd name="T35" fmla="*/ 0 h 17"/>
                <a:gd name="T36" fmla="*/ 0 w 104"/>
                <a:gd name="T37" fmla="*/ 0 h 17"/>
                <a:gd name="T38" fmla="*/ 0 w 104"/>
                <a:gd name="T39" fmla="*/ 0 h 17"/>
                <a:gd name="T40" fmla="*/ 0 w 104"/>
                <a:gd name="T41" fmla="*/ 0 h 17"/>
                <a:gd name="T42" fmla="*/ 0 w 104"/>
                <a:gd name="T43" fmla="*/ 0 h 17"/>
                <a:gd name="T44" fmla="*/ 0 w 104"/>
                <a:gd name="T45" fmla="*/ 0 h 17"/>
                <a:gd name="T46" fmla="*/ 0 w 104"/>
                <a:gd name="T47" fmla="*/ 0 h 17"/>
                <a:gd name="T48" fmla="*/ 0 w 104"/>
                <a:gd name="T49" fmla="*/ 0 h 17"/>
                <a:gd name="T50" fmla="*/ 0 w 104"/>
                <a:gd name="T51" fmla="*/ 0 h 17"/>
                <a:gd name="T52" fmla="*/ 0 w 104"/>
                <a:gd name="T53" fmla="*/ 0 h 17"/>
                <a:gd name="T54" fmla="*/ 0 w 104"/>
                <a:gd name="T55" fmla="*/ 0 h 17"/>
                <a:gd name="T56" fmla="*/ 0 w 104"/>
                <a:gd name="T57" fmla="*/ 0 h 17"/>
                <a:gd name="T58" fmla="*/ 0 w 104"/>
                <a:gd name="T59" fmla="*/ 0 h 17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0" t="0" r="r" b="b"/>
              <a:pathLst>
                <a:path w="104" h="17">
                  <a:moveTo>
                    <a:pt x="52" y="17"/>
                  </a:moveTo>
                  <a:lnTo>
                    <a:pt x="48" y="17"/>
                  </a:lnTo>
                  <a:lnTo>
                    <a:pt x="45" y="17"/>
                  </a:lnTo>
                  <a:lnTo>
                    <a:pt x="41" y="16"/>
                  </a:lnTo>
                  <a:lnTo>
                    <a:pt x="38" y="16"/>
                  </a:lnTo>
                  <a:lnTo>
                    <a:pt x="35" y="15"/>
                  </a:lnTo>
                  <a:lnTo>
                    <a:pt x="21" y="12"/>
                  </a:lnTo>
                  <a:lnTo>
                    <a:pt x="18" y="10"/>
                  </a:lnTo>
                  <a:lnTo>
                    <a:pt x="15" y="9"/>
                  </a:lnTo>
                  <a:lnTo>
                    <a:pt x="12" y="7"/>
                  </a:lnTo>
                  <a:lnTo>
                    <a:pt x="9" y="6"/>
                  </a:lnTo>
                  <a:lnTo>
                    <a:pt x="6" y="4"/>
                  </a:lnTo>
                  <a:lnTo>
                    <a:pt x="3" y="2"/>
                  </a:lnTo>
                  <a:lnTo>
                    <a:pt x="0" y="0"/>
                  </a:lnTo>
                  <a:lnTo>
                    <a:pt x="104" y="0"/>
                  </a:lnTo>
                  <a:lnTo>
                    <a:pt x="101" y="2"/>
                  </a:lnTo>
                  <a:lnTo>
                    <a:pt x="98" y="4"/>
                  </a:lnTo>
                  <a:lnTo>
                    <a:pt x="95" y="6"/>
                  </a:lnTo>
                  <a:lnTo>
                    <a:pt x="92" y="7"/>
                  </a:lnTo>
                  <a:lnTo>
                    <a:pt x="89" y="9"/>
                  </a:lnTo>
                  <a:lnTo>
                    <a:pt x="86" y="10"/>
                  </a:lnTo>
                  <a:lnTo>
                    <a:pt x="83" y="12"/>
                  </a:lnTo>
                  <a:lnTo>
                    <a:pt x="79" y="13"/>
                  </a:lnTo>
                  <a:lnTo>
                    <a:pt x="66" y="16"/>
                  </a:lnTo>
                  <a:lnTo>
                    <a:pt x="62" y="16"/>
                  </a:lnTo>
                  <a:lnTo>
                    <a:pt x="59" y="17"/>
                  </a:lnTo>
                  <a:lnTo>
                    <a:pt x="55" y="17"/>
                  </a:lnTo>
                  <a:lnTo>
                    <a:pt x="52" y="17"/>
                  </a:lnTo>
                  <a:close/>
                </a:path>
              </a:pathLst>
            </a:custGeom>
            <a:solidFill>
              <a:srgbClr val="E86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8" name="未知"/>
            <p:cNvSpPr>
              <a:spLocks/>
            </p:cNvSpPr>
            <p:nvPr/>
          </p:nvSpPr>
          <p:spPr bwMode="auto">
            <a:xfrm>
              <a:off x="795" y="1151"/>
              <a:ext cx="36" cy="57"/>
            </a:xfrm>
            <a:custGeom>
              <a:avLst/>
              <a:gdLst>
                <a:gd name="T0" fmla="*/ 0 w 89"/>
                <a:gd name="T1" fmla="*/ 0 h 143"/>
                <a:gd name="T2" fmla="*/ 0 w 89"/>
                <a:gd name="T3" fmla="*/ 0 h 143"/>
                <a:gd name="T4" fmla="*/ 0 w 89"/>
                <a:gd name="T5" fmla="*/ 0 h 143"/>
                <a:gd name="T6" fmla="*/ 0 w 89"/>
                <a:gd name="T7" fmla="*/ 0 h 143"/>
                <a:gd name="T8" fmla="*/ 0 w 89"/>
                <a:gd name="T9" fmla="*/ 0 h 143"/>
                <a:gd name="T10" fmla="*/ 0 w 89"/>
                <a:gd name="T11" fmla="*/ 0 h 143"/>
                <a:gd name="T12" fmla="*/ 0 w 89"/>
                <a:gd name="T13" fmla="*/ 0 h 143"/>
                <a:gd name="T14" fmla="*/ 0 w 89"/>
                <a:gd name="T15" fmla="*/ 0 h 143"/>
                <a:gd name="T16" fmla="*/ 0 w 89"/>
                <a:gd name="T17" fmla="*/ 0 h 143"/>
                <a:gd name="T18" fmla="*/ 0 w 89"/>
                <a:gd name="T19" fmla="*/ 0 h 143"/>
                <a:gd name="T20" fmla="*/ 0 w 89"/>
                <a:gd name="T21" fmla="*/ 0 h 143"/>
                <a:gd name="T22" fmla="*/ 0 w 89"/>
                <a:gd name="T23" fmla="*/ 0 h 143"/>
                <a:gd name="T24" fmla="*/ 0 w 89"/>
                <a:gd name="T25" fmla="*/ 0 h 143"/>
                <a:gd name="T26" fmla="*/ 0 w 89"/>
                <a:gd name="T27" fmla="*/ 0 h 143"/>
                <a:gd name="T28" fmla="*/ 0 w 89"/>
                <a:gd name="T29" fmla="*/ 0 h 143"/>
                <a:gd name="T30" fmla="*/ 0 w 89"/>
                <a:gd name="T31" fmla="*/ 0 h 143"/>
                <a:gd name="T32" fmla="*/ 0 w 89"/>
                <a:gd name="T33" fmla="*/ 0 h 143"/>
                <a:gd name="T34" fmla="*/ 0 w 89"/>
                <a:gd name="T35" fmla="*/ 0 h 143"/>
                <a:gd name="T36" fmla="*/ 0 w 89"/>
                <a:gd name="T37" fmla="*/ 0 h 143"/>
                <a:gd name="T38" fmla="*/ 0 w 89"/>
                <a:gd name="T39" fmla="*/ 0 h 143"/>
                <a:gd name="T40" fmla="*/ 0 w 89"/>
                <a:gd name="T41" fmla="*/ 0 h 143"/>
                <a:gd name="T42" fmla="*/ 0 w 89"/>
                <a:gd name="T43" fmla="*/ 0 h 143"/>
                <a:gd name="T44" fmla="*/ 0 w 89"/>
                <a:gd name="T45" fmla="*/ 0 h 143"/>
                <a:gd name="T46" fmla="*/ 0 w 89"/>
                <a:gd name="T47" fmla="*/ 0 h 143"/>
                <a:gd name="T48" fmla="*/ 0 w 89"/>
                <a:gd name="T49" fmla="*/ 0 h 143"/>
                <a:gd name="T50" fmla="*/ 0 w 89"/>
                <a:gd name="T51" fmla="*/ 0 h 143"/>
                <a:gd name="T52" fmla="*/ 0 w 89"/>
                <a:gd name="T53" fmla="*/ 0 h 143"/>
                <a:gd name="T54" fmla="*/ 0 w 89"/>
                <a:gd name="T55" fmla="*/ 0 h 143"/>
                <a:gd name="T56" fmla="*/ 0 w 89"/>
                <a:gd name="T57" fmla="*/ 0 h 143"/>
                <a:gd name="T58" fmla="*/ 0 w 89"/>
                <a:gd name="T59" fmla="*/ 0 h 143"/>
                <a:gd name="T60" fmla="*/ 0 w 89"/>
                <a:gd name="T61" fmla="*/ 0 h 143"/>
                <a:gd name="T62" fmla="*/ 0 w 89"/>
                <a:gd name="T63" fmla="*/ 0 h 143"/>
                <a:gd name="T64" fmla="*/ 0 w 89"/>
                <a:gd name="T65" fmla="*/ 0 h 143"/>
                <a:gd name="T66" fmla="*/ 0 w 89"/>
                <a:gd name="T67" fmla="*/ 0 h 143"/>
                <a:gd name="T68" fmla="*/ 0 w 89"/>
                <a:gd name="T69" fmla="*/ 0 h 143"/>
                <a:gd name="T70" fmla="*/ 0 w 89"/>
                <a:gd name="T71" fmla="*/ 0 h 143"/>
                <a:gd name="T72" fmla="*/ 0 w 89"/>
                <a:gd name="T73" fmla="*/ 0 h 143"/>
                <a:gd name="T74" fmla="*/ 0 w 89"/>
                <a:gd name="T75" fmla="*/ 0 h 143"/>
                <a:gd name="T76" fmla="*/ 0 w 89"/>
                <a:gd name="T77" fmla="*/ 0 h 143"/>
                <a:gd name="T78" fmla="*/ 0 w 89"/>
                <a:gd name="T79" fmla="*/ 0 h 143"/>
                <a:gd name="T80" fmla="*/ 0 w 89"/>
                <a:gd name="T81" fmla="*/ 0 h 143"/>
                <a:gd name="T82" fmla="*/ 0 w 89"/>
                <a:gd name="T83" fmla="*/ 0 h 143"/>
                <a:gd name="T84" fmla="*/ 0 w 89"/>
                <a:gd name="T85" fmla="*/ 0 h 143"/>
                <a:gd name="T86" fmla="*/ 0 w 89"/>
                <a:gd name="T87" fmla="*/ 0 h 143"/>
                <a:gd name="T88" fmla="*/ 0 w 89"/>
                <a:gd name="T89" fmla="*/ 0 h 143"/>
                <a:gd name="T90" fmla="*/ 0 w 89"/>
                <a:gd name="T91" fmla="*/ 0 h 143"/>
                <a:gd name="T92" fmla="*/ 0 w 89"/>
                <a:gd name="T93" fmla="*/ 0 h 143"/>
                <a:gd name="T94" fmla="*/ 0 w 89"/>
                <a:gd name="T95" fmla="*/ 0 h 143"/>
                <a:gd name="T96" fmla="*/ 0 w 89"/>
                <a:gd name="T97" fmla="*/ 0 h 143"/>
                <a:gd name="T98" fmla="*/ 0 w 89"/>
                <a:gd name="T99" fmla="*/ 0 h 143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89" h="143">
                  <a:moveTo>
                    <a:pt x="37" y="143"/>
                  </a:moveTo>
                  <a:lnTo>
                    <a:pt x="36" y="143"/>
                  </a:lnTo>
                  <a:lnTo>
                    <a:pt x="36" y="142"/>
                  </a:lnTo>
                  <a:lnTo>
                    <a:pt x="35" y="142"/>
                  </a:lnTo>
                  <a:lnTo>
                    <a:pt x="34" y="141"/>
                  </a:lnTo>
                  <a:lnTo>
                    <a:pt x="33" y="140"/>
                  </a:lnTo>
                  <a:lnTo>
                    <a:pt x="32" y="140"/>
                  </a:lnTo>
                  <a:lnTo>
                    <a:pt x="31" y="139"/>
                  </a:lnTo>
                  <a:lnTo>
                    <a:pt x="30" y="138"/>
                  </a:lnTo>
                  <a:lnTo>
                    <a:pt x="29" y="136"/>
                  </a:lnTo>
                  <a:lnTo>
                    <a:pt x="27" y="135"/>
                  </a:lnTo>
                  <a:lnTo>
                    <a:pt x="26" y="134"/>
                  </a:lnTo>
                  <a:lnTo>
                    <a:pt x="25" y="133"/>
                  </a:lnTo>
                  <a:lnTo>
                    <a:pt x="24" y="131"/>
                  </a:lnTo>
                  <a:lnTo>
                    <a:pt x="23" y="131"/>
                  </a:lnTo>
                  <a:lnTo>
                    <a:pt x="22" y="129"/>
                  </a:lnTo>
                  <a:lnTo>
                    <a:pt x="21" y="129"/>
                  </a:lnTo>
                  <a:lnTo>
                    <a:pt x="20" y="128"/>
                  </a:lnTo>
                  <a:lnTo>
                    <a:pt x="19" y="126"/>
                  </a:lnTo>
                  <a:lnTo>
                    <a:pt x="18" y="124"/>
                  </a:lnTo>
                  <a:lnTo>
                    <a:pt x="17" y="123"/>
                  </a:lnTo>
                  <a:lnTo>
                    <a:pt x="16" y="122"/>
                  </a:lnTo>
                  <a:lnTo>
                    <a:pt x="15" y="121"/>
                  </a:lnTo>
                  <a:lnTo>
                    <a:pt x="13" y="118"/>
                  </a:lnTo>
                  <a:lnTo>
                    <a:pt x="11" y="115"/>
                  </a:lnTo>
                  <a:lnTo>
                    <a:pt x="4" y="98"/>
                  </a:lnTo>
                  <a:lnTo>
                    <a:pt x="4" y="96"/>
                  </a:lnTo>
                  <a:lnTo>
                    <a:pt x="3" y="93"/>
                  </a:lnTo>
                  <a:lnTo>
                    <a:pt x="3" y="92"/>
                  </a:lnTo>
                  <a:lnTo>
                    <a:pt x="2" y="89"/>
                  </a:lnTo>
                  <a:lnTo>
                    <a:pt x="2" y="88"/>
                  </a:lnTo>
                  <a:lnTo>
                    <a:pt x="1" y="85"/>
                  </a:lnTo>
                  <a:lnTo>
                    <a:pt x="1" y="82"/>
                  </a:lnTo>
                  <a:lnTo>
                    <a:pt x="1" y="78"/>
                  </a:lnTo>
                  <a:lnTo>
                    <a:pt x="0" y="77"/>
                  </a:lnTo>
                  <a:lnTo>
                    <a:pt x="0" y="75"/>
                  </a:lnTo>
                  <a:lnTo>
                    <a:pt x="0" y="71"/>
                  </a:lnTo>
                  <a:lnTo>
                    <a:pt x="0" y="68"/>
                  </a:lnTo>
                  <a:lnTo>
                    <a:pt x="0" y="66"/>
                  </a:lnTo>
                  <a:lnTo>
                    <a:pt x="1" y="64"/>
                  </a:lnTo>
                  <a:lnTo>
                    <a:pt x="1" y="61"/>
                  </a:lnTo>
                  <a:lnTo>
                    <a:pt x="1" y="60"/>
                  </a:lnTo>
                  <a:lnTo>
                    <a:pt x="1" y="57"/>
                  </a:lnTo>
                  <a:lnTo>
                    <a:pt x="2" y="55"/>
                  </a:lnTo>
                  <a:lnTo>
                    <a:pt x="2" y="54"/>
                  </a:lnTo>
                  <a:lnTo>
                    <a:pt x="6" y="39"/>
                  </a:lnTo>
                  <a:lnTo>
                    <a:pt x="7" y="37"/>
                  </a:lnTo>
                  <a:lnTo>
                    <a:pt x="8" y="34"/>
                  </a:lnTo>
                  <a:lnTo>
                    <a:pt x="10" y="31"/>
                  </a:lnTo>
                  <a:lnTo>
                    <a:pt x="11" y="30"/>
                  </a:lnTo>
                  <a:lnTo>
                    <a:pt x="11" y="28"/>
                  </a:lnTo>
                  <a:lnTo>
                    <a:pt x="13" y="25"/>
                  </a:lnTo>
                  <a:lnTo>
                    <a:pt x="15" y="22"/>
                  </a:lnTo>
                  <a:lnTo>
                    <a:pt x="16" y="21"/>
                  </a:lnTo>
                  <a:lnTo>
                    <a:pt x="20" y="15"/>
                  </a:lnTo>
                  <a:lnTo>
                    <a:pt x="21" y="14"/>
                  </a:lnTo>
                  <a:lnTo>
                    <a:pt x="22" y="13"/>
                  </a:lnTo>
                  <a:lnTo>
                    <a:pt x="23" y="12"/>
                  </a:lnTo>
                  <a:lnTo>
                    <a:pt x="24" y="11"/>
                  </a:lnTo>
                  <a:lnTo>
                    <a:pt x="25" y="10"/>
                  </a:lnTo>
                  <a:lnTo>
                    <a:pt x="26" y="9"/>
                  </a:lnTo>
                  <a:lnTo>
                    <a:pt x="27" y="7"/>
                  </a:lnTo>
                  <a:lnTo>
                    <a:pt x="29" y="6"/>
                  </a:lnTo>
                  <a:lnTo>
                    <a:pt x="30" y="5"/>
                  </a:lnTo>
                  <a:lnTo>
                    <a:pt x="31" y="4"/>
                  </a:lnTo>
                  <a:lnTo>
                    <a:pt x="32" y="3"/>
                  </a:lnTo>
                  <a:lnTo>
                    <a:pt x="33" y="2"/>
                  </a:lnTo>
                  <a:lnTo>
                    <a:pt x="34" y="2"/>
                  </a:lnTo>
                  <a:lnTo>
                    <a:pt x="35" y="1"/>
                  </a:lnTo>
                  <a:lnTo>
                    <a:pt x="36" y="1"/>
                  </a:lnTo>
                  <a:lnTo>
                    <a:pt x="36" y="0"/>
                  </a:lnTo>
                  <a:lnTo>
                    <a:pt x="37" y="0"/>
                  </a:lnTo>
                  <a:lnTo>
                    <a:pt x="89" y="0"/>
                  </a:lnTo>
                  <a:lnTo>
                    <a:pt x="86" y="0"/>
                  </a:lnTo>
                  <a:lnTo>
                    <a:pt x="83" y="0"/>
                  </a:lnTo>
                  <a:lnTo>
                    <a:pt x="80" y="0"/>
                  </a:lnTo>
                  <a:lnTo>
                    <a:pt x="78" y="1"/>
                  </a:lnTo>
                  <a:lnTo>
                    <a:pt x="75" y="1"/>
                  </a:lnTo>
                  <a:lnTo>
                    <a:pt x="72" y="2"/>
                  </a:lnTo>
                  <a:lnTo>
                    <a:pt x="50" y="11"/>
                  </a:lnTo>
                  <a:lnTo>
                    <a:pt x="49" y="12"/>
                  </a:lnTo>
                  <a:lnTo>
                    <a:pt x="47" y="13"/>
                  </a:lnTo>
                  <a:lnTo>
                    <a:pt x="46" y="14"/>
                  </a:lnTo>
                  <a:lnTo>
                    <a:pt x="45" y="15"/>
                  </a:lnTo>
                  <a:lnTo>
                    <a:pt x="43" y="17"/>
                  </a:lnTo>
                  <a:lnTo>
                    <a:pt x="42" y="17"/>
                  </a:lnTo>
                  <a:lnTo>
                    <a:pt x="40" y="19"/>
                  </a:lnTo>
                  <a:lnTo>
                    <a:pt x="38" y="21"/>
                  </a:lnTo>
                  <a:lnTo>
                    <a:pt x="37" y="22"/>
                  </a:lnTo>
                  <a:lnTo>
                    <a:pt x="34" y="25"/>
                  </a:lnTo>
                  <a:lnTo>
                    <a:pt x="32" y="28"/>
                  </a:lnTo>
                  <a:lnTo>
                    <a:pt x="31" y="30"/>
                  </a:lnTo>
                  <a:lnTo>
                    <a:pt x="23" y="44"/>
                  </a:lnTo>
                  <a:lnTo>
                    <a:pt x="22" y="47"/>
                  </a:lnTo>
                  <a:lnTo>
                    <a:pt x="21" y="50"/>
                  </a:lnTo>
                  <a:lnTo>
                    <a:pt x="20" y="51"/>
                  </a:lnTo>
                  <a:lnTo>
                    <a:pt x="19" y="54"/>
                  </a:lnTo>
                  <a:lnTo>
                    <a:pt x="19" y="55"/>
                  </a:lnTo>
                  <a:lnTo>
                    <a:pt x="19" y="57"/>
                  </a:lnTo>
                  <a:lnTo>
                    <a:pt x="17" y="71"/>
                  </a:lnTo>
                  <a:lnTo>
                    <a:pt x="17" y="75"/>
                  </a:lnTo>
                  <a:lnTo>
                    <a:pt x="17" y="77"/>
                  </a:lnTo>
                  <a:lnTo>
                    <a:pt x="18" y="78"/>
                  </a:lnTo>
                  <a:lnTo>
                    <a:pt x="18" y="82"/>
                  </a:lnTo>
                  <a:lnTo>
                    <a:pt x="19" y="85"/>
                  </a:lnTo>
                  <a:lnTo>
                    <a:pt x="19" y="88"/>
                  </a:lnTo>
                  <a:lnTo>
                    <a:pt x="19" y="89"/>
                  </a:lnTo>
                  <a:lnTo>
                    <a:pt x="20" y="92"/>
                  </a:lnTo>
                  <a:lnTo>
                    <a:pt x="21" y="93"/>
                  </a:lnTo>
                  <a:lnTo>
                    <a:pt x="22" y="96"/>
                  </a:lnTo>
                  <a:lnTo>
                    <a:pt x="23" y="98"/>
                  </a:lnTo>
                  <a:lnTo>
                    <a:pt x="23" y="99"/>
                  </a:lnTo>
                  <a:lnTo>
                    <a:pt x="24" y="102"/>
                  </a:lnTo>
                  <a:lnTo>
                    <a:pt x="25" y="103"/>
                  </a:lnTo>
                  <a:lnTo>
                    <a:pt x="26" y="105"/>
                  </a:lnTo>
                  <a:lnTo>
                    <a:pt x="28" y="108"/>
                  </a:lnTo>
                  <a:lnTo>
                    <a:pt x="30" y="112"/>
                  </a:lnTo>
                  <a:lnTo>
                    <a:pt x="31" y="113"/>
                  </a:lnTo>
                  <a:lnTo>
                    <a:pt x="32" y="115"/>
                  </a:lnTo>
                  <a:lnTo>
                    <a:pt x="34" y="118"/>
                  </a:lnTo>
                  <a:lnTo>
                    <a:pt x="37" y="121"/>
                  </a:lnTo>
                  <a:lnTo>
                    <a:pt x="38" y="122"/>
                  </a:lnTo>
                  <a:lnTo>
                    <a:pt x="40" y="123"/>
                  </a:lnTo>
                  <a:lnTo>
                    <a:pt x="40" y="124"/>
                  </a:lnTo>
                  <a:lnTo>
                    <a:pt x="42" y="126"/>
                  </a:lnTo>
                  <a:lnTo>
                    <a:pt x="43" y="126"/>
                  </a:lnTo>
                  <a:lnTo>
                    <a:pt x="45" y="128"/>
                  </a:lnTo>
                  <a:lnTo>
                    <a:pt x="46" y="129"/>
                  </a:lnTo>
                  <a:lnTo>
                    <a:pt x="47" y="129"/>
                  </a:lnTo>
                  <a:lnTo>
                    <a:pt x="49" y="131"/>
                  </a:lnTo>
                  <a:lnTo>
                    <a:pt x="50" y="131"/>
                  </a:lnTo>
                  <a:lnTo>
                    <a:pt x="52" y="133"/>
                  </a:lnTo>
                  <a:lnTo>
                    <a:pt x="65" y="139"/>
                  </a:lnTo>
                  <a:lnTo>
                    <a:pt x="67" y="140"/>
                  </a:lnTo>
                  <a:lnTo>
                    <a:pt x="69" y="140"/>
                  </a:lnTo>
                  <a:lnTo>
                    <a:pt x="72" y="141"/>
                  </a:lnTo>
                  <a:lnTo>
                    <a:pt x="75" y="142"/>
                  </a:lnTo>
                  <a:lnTo>
                    <a:pt x="78" y="142"/>
                  </a:lnTo>
                  <a:lnTo>
                    <a:pt x="80" y="143"/>
                  </a:lnTo>
                  <a:lnTo>
                    <a:pt x="83" y="143"/>
                  </a:lnTo>
                  <a:lnTo>
                    <a:pt x="86" y="143"/>
                  </a:lnTo>
                  <a:lnTo>
                    <a:pt x="89" y="143"/>
                  </a:lnTo>
                </a:path>
              </a:pathLst>
            </a:custGeom>
            <a:solidFill>
              <a:srgbClr val="E86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9" name="未知"/>
            <p:cNvSpPr>
              <a:spLocks/>
            </p:cNvSpPr>
            <p:nvPr/>
          </p:nvSpPr>
          <p:spPr bwMode="auto">
            <a:xfrm>
              <a:off x="831" y="1151"/>
              <a:ext cx="35" cy="57"/>
            </a:xfrm>
            <a:custGeom>
              <a:avLst/>
              <a:gdLst>
                <a:gd name="T0" fmla="*/ 0 w 89"/>
                <a:gd name="T1" fmla="*/ 0 h 143"/>
                <a:gd name="T2" fmla="*/ 0 w 89"/>
                <a:gd name="T3" fmla="*/ 0 h 143"/>
                <a:gd name="T4" fmla="*/ 0 w 89"/>
                <a:gd name="T5" fmla="*/ 0 h 143"/>
                <a:gd name="T6" fmla="*/ 0 w 89"/>
                <a:gd name="T7" fmla="*/ 0 h 143"/>
                <a:gd name="T8" fmla="*/ 0 w 89"/>
                <a:gd name="T9" fmla="*/ 0 h 143"/>
                <a:gd name="T10" fmla="*/ 0 w 89"/>
                <a:gd name="T11" fmla="*/ 0 h 143"/>
                <a:gd name="T12" fmla="*/ 0 w 89"/>
                <a:gd name="T13" fmla="*/ 0 h 143"/>
                <a:gd name="T14" fmla="*/ 0 w 89"/>
                <a:gd name="T15" fmla="*/ 0 h 143"/>
                <a:gd name="T16" fmla="*/ 0 w 89"/>
                <a:gd name="T17" fmla="*/ 0 h 143"/>
                <a:gd name="T18" fmla="*/ 0 w 89"/>
                <a:gd name="T19" fmla="*/ 0 h 143"/>
                <a:gd name="T20" fmla="*/ 0 w 89"/>
                <a:gd name="T21" fmla="*/ 0 h 143"/>
                <a:gd name="T22" fmla="*/ 0 w 89"/>
                <a:gd name="T23" fmla="*/ 0 h 143"/>
                <a:gd name="T24" fmla="*/ 0 w 89"/>
                <a:gd name="T25" fmla="*/ 0 h 143"/>
                <a:gd name="T26" fmla="*/ 0 w 89"/>
                <a:gd name="T27" fmla="*/ 0 h 143"/>
                <a:gd name="T28" fmla="*/ 0 w 89"/>
                <a:gd name="T29" fmla="*/ 0 h 143"/>
                <a:gd name="T30" fmla="*/ 0 w 89"/>
                <a:gd name="T31" fmla="*/ 0 h 143"/>
                <a:gd name="T32" fmla="*/ 0 w 89"/>
                <a:gd name="T33" fmla="*/ 0 h 143"/>
                <a:gd name="T34" fmla="*/ 0 w 89"/>
                <a:gd name="T35" fmla="*/ 0 h 143"/>
                <a:gd name="T36" fmla="*/ 0 w 89"/>
                <a:gd name="T37" fmla="*/ 0 h 143"/>
                <a:gd name="T38" fmla="*/ 0 w 89"/>
                <a:gd name="T39" fmla="*/ 0 h 143"/>
                <a:gd name="T40" fmla="*/ 0 w 89"/>
                <a:gd name="T41" fmla="*/ 0 h 143"/>
                <a:gd name="T42" fmla="*/ 0 w 89"/>
                <a:gd name="T43" fmla="*/ 0 h 143"/>
                <a:gd name="T44" fmla="*/ 0 w 89"/>
                <a:gd name="T45" fmla="*/ 0 h 143"/>
                <a:gd name="T46" fmla="*/ 0 w 89"/>
                <a:gd name="T47" fmla="*/ 0 h 143"/>
                <a:gd name="T48" fmla="*/ 0 w 89"/>
                <a:gd name="T49" fmla="*/ 0 h 143"/>
                <a:gd name="T50" fmla="*/ 0 w 89"/>
                <a:gd name="T51" fmla="*/ 0 h 143"/>
                <a:gd name="T52" fmla="*/ 0 w 89"/>
                <a:gd name="T53" fmla="*/ 0 h 143"/>
                <a:gd name="T54" fmla="*/ 0 w 89"/>
                <a:gd name="T55" fmla="*/ 0 h 143"/>
                <a:gd name="T56" fmla="*/ 0 w 89"/>
                <a:gd name="T57" fmla="*/ 0 h 143"/>
                <a:gd name="T58" fmla="*/ 0 w 89"/>
                <a:gd name="T59" fmla="*/ 0 h 143"/>
                <a:gd name="T60" fmla="*/ 0 w 89"/>
                <a:gd name="T61" fmla="*/ 0 h 143"/>
                <a:gd name="T62" fmla="*/ 0 w 89"/>
                <a:gd name="T63" fmla="*/ 0 h 143"/>
                <a:gd name="T64" fmla="*/ 0 w 89"/>
                <a:gd name="T65" fmla="*/ 0 h 143"/>
                <a:gd name="T66" fmla="*/ 0 w 89"/>
                <a:gd name="T67" fmla="*/ 0 h 143"/>
                <a:gd name="T68" fmla="*/ 0 w 89"/>
                <a:gd name="T69" fmla="*/ 0 h 143"/>
                <a:gd name="T70" fmla="*/ 0 w 89"/>
                <a:gd name="T71" fmla="*/ 0 h 143"/>
                <a:gd name="T72" fmla="*/ 0 w 89"/>
                <a:gd name="T73" fmla="*/ 0 h 143"/>
                <a:gd name="T74" fmla="*/ 0 w 89"/>
                <a:gd name="T75" fmla="*/ 0 h 143"/>
                <a:gd name="T76" fmla="*/ 0 w 89"/>
                <a:gd name="T77" fmla="*/ 0 h 143"/>
                <a:gd name="T78" fmla="*/ 0 w 89"/>
                <a:gd name="T79" fmla="*/ 0 h 143"/>
                <a:gd name="T80" fmla="*/ 0 w 89"/>
                <a:gd name="T81" fmla="*/ 0 h 143"/>
                <a:gd name="T82" fmla="*/ 0 w 89"/>
                <a:gd name="T83" fmla="*/ 0 h 143"/>
                <a:gd name="T84" fmla="*/ 0 w 89"/>
                <a:gd name="T85" fmla="*/ 0 h 143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0" t="0" r="r" b="b"/>
              <a:pathLst>
                <a:path w="89" h="143">
                  <a:moveTo>
                    <a:pt x="0" y="143"/>
                  </a:moveTo>
                  <a:lnTo>
                    <a:pt x="30" y="136"/>
                  </a:lnTo>
                  <a:lnTo>
                    <a:pt x="32" y="135"/>
                  </a:lnTo>
                  <a:lnTo>
                    <a:pt x="35" y="134"/>
                  </a:lnTo>
                  <a:lnTo>
                    <a:pt x="50" y="123"/>
                  </a:lnTo>
                  <a:lnTo>
                    <a:pt x="51" y="122"/>
                  </a:lnTo>
                  <a:lnTo>
                    <a:pt x="63" y="105"/>
                  </a:lnTo>
                  <a:lnTo>
                    <a:pt x="64" y="104"/>
                  </a:lnTo>
                  <a:lnTo>
                    <a:pt x="70" y="85"/>
                  </a:lnTo>
                  <a:lnTo>
                    <a:pt x="71" y="83"/>
                  </a:lnTo>
                  <a:lnTo>
                    <a:pt x="71" y="80"/>
                  </a:lnTo>
                  <a:lnTo>
                    <a:pt x="71" y="78"/>
                  </a:lnTo>
                  <a:lnTo>
                    <a:pt x="71" y="77"/>
                  </a:lnTo>
                  <a:lnTo>
                    <a:pt x="72" y="74"/>
                  </a:lnTo>
                  <a:lnTo>
                    <a:pt x="72" y="71"/>
                  </a:lnTo>
                  <a:lnTo>
                    <a:pt x="66" y="44"/>
                  </a:lnTo>
                  <a:lnTo>
                    <a:pt x="50" y="20"/>
                  </a:lnTo>
                  <a:lnTo>
                    <a:pt x="49" y="19"/>
                  </a:lnTo>
                  <a:lnTo>
                    <a:pt x="46" y="17"/>
                  </a:lnTo>
                  <a:lnTo>
                    <a:pt x="44" y="15"/>
                  </a:lnTo>
                  <a:lnTo>
                    <a:pt x="43" y="14"/>
                  </a:lnTo>
                  <a:lnTo>
                    <a:pt x="42" y="13"/>
                  </a:lnTo>
                  <a:lnTo>
                    <a:pt x="40" y="12"/>
                  </a:lnTo>
                  <a:lnTo>
                    <a:pt x="37" y="10"/>
                  </a:lnTo>
                  <a:lnTo>
                    <a:pt x="35" y="9"/>
                  </a:lnTo>
                  <a:lnTo>
                    <a:pt x="32" y="7"/>
                  </a:lnTo>
                  <a:lnTo>
                    <a:pt x="30" y="6"/>
                  </a:lnTo>
                  <a:lnTo>
                    <a:pt x="27" y="5"/>
                  </a:lnTo>
                  <a:lnTo>
                    <a:pt x="25" y="4"/>
                  </a:lnTo>
                  <a:lnTo>
                    <a:pt x="24" y="4"/>
                  </a:lnTo>
                  <a:lnTo>
                    <a:pt x="22" y="3"/>
                  </a:lnTo>
                  <a:lnTo>
                    <a:pt x="19" y="2"/>
                  </a:lnTo>
                  <a:lnTo>
                    <a:pt x="17" y="2"/>
                  </a:lnTo>
                  <a:lnTo>
                    <a:pt x="14" y="1"/>
                  </a:lnTo>
                  <a:lnTo>
                    <a:pt x="0" y="0"/>
                  </a:lnTo>
                  <a:lnTo>
                    <a:pt x="52" y="0"/>
                  </a:lnTo>
                  <a:lnTo>
                    <a:pt x="53" y="0"/>
                  </a:lnTo>
                  <a:lnTo>
                    <a:pt x="53" y="1"/>
                  </a:lnTo>
                  <a:lnTo>
                    <a:pt x="54" y="1"/>
                  </a:lnTo>
                  <a:lnTo>
                    <a:pt x="55" y="2"/>
                  </a:lnTo>
                  <a:lnTo>
                    <a:pt x="56" y="2"/>
                  </a:lnTo>
                  <a:lnTo>
                    <a:pt x="57" y="3"/>
                  </a:lnTo>
                  <a:lnTo>
                    <a:pt x="57" y="4"/>
                  </a:lnTo>
                  <a:lnTo>
                    <a:pt x="58" y="4"/>
                  </a:lnTo>
                  <a:lnTo>
                    <a:pt x="59" y="5"/>
                  </a:lnTo>
                  <a:lnTo>
                    <a:pt x="60" y="6"/>
                  </a:lnTo>
                  <a:lnTo>
                    <a:pt x="61" y="7"/>
                  </a:lnTo>
                  <a:lnTo>
                    <a:pt x="63" y="9"/>
                  </a:lnTo>
                  <a:lnTo>
                    <a:pt x="64" y="10"/>
                  </a:lnTo>
                  <a:lnTo>
                    <a:pt x="65" y="12"/>
                  </a:lnTo>
                  <a:lnTo>
                    <a:pt x="67" y="13"/>
                  </a:lnTo>
                  <a:lnTo>
                    <a:pt x="68" y="14"/>
                  </a:lnTo>
                  <a:lnTo>
                    <a:pt x="68" y="15"/>
                  </a:lnTo>
                  <a:lnTo>
                    <a:pt x="70" y="17"/>
                  </a:lnTo>
                  <a:lnTo>
                    <a:pt x="71" y="19"/>
                  </a:lnTo>
                  <a:lnTo>
                    <a:pt x="72" y="20"/>
                  </a:lnTo>
                  <a:lnTo>
                    <a:pt x="73" y="21"/>
                  </a:lnTo>
                  <a:lnTo>
                    <a:pt x="74" y="23"/>
                  </a:lnTo>
                  <a:lnTo>
                    <a:pt x="75" y="25"/>
                  </a:lnTo>
                  <a:lnTo>
                    <a:pt x="76" y="25"/>
                  </a:lnTo>
                  <a:lnTo>
                    <a:pt x="77" y="27"/>
                  </a:lnTo>
                  <a:lnTo>
                    <a:pt x="78" y="29"/>
                  </a:lnTo>
                  <a:lnTo>
                    <a:pt x="79" y="32"/>
                  </a:lnTo>
                  <a:lnTo>
                    <a:pt x="80" y="34"/>
                  </a:lnTo>
                  <a:lnTo>
                    <a:pt x="81" y="36"/>
                  </a:lnTo>
                  <a:lnTo>
                    <a:pt x="82" y="38"/>
                  </a:lnTo>
                  <a:lnTo>
                    <a:pt x="82" y="39"/>
                  </a:lnTo>
                  <a:lnTo>
                    <a:pt x="83" y="41"/>
                  </a:lnTo>
                  <a:lnTo>
                    <a:pt x="84" y="44"/>
                  </a:lnTo>
                  <a:lnTo>
                    <a:pt x="85" y="46"/>
                  </a:lnTo>
                  <a:lnTo>
                    <a:pt x="86" y="49"/>
                  </a:lnTo>
                  <a:lnTo>
                    <a:pt x="86" y="51"/>
                  </a:lnTo>
                  <a:lnTo>
                    <a:pt x="86" y="52"/>
                  </a:lnTo>
                  <a:lnTo>
                    <a:pt x="87" y="54"/>
                  </a:lnTo>
                  <a:lnTo>
                    <a:pt x="87" y="57"/>
                  </a:lnTo>
                  <a:lnTo>
                    <a:pt x="88" y="58"/>
                  </a:lnTo>
                  <a:lnTo>
                    <a:pt x="88" y="60"/>
                  </a:lnTo>
                  <a:lnTo>
                    <a:pt x="88" y="63"/>
                  </a:lnTo>
                  <a:lnTo>
                    <a:pt x="88" y="65"/>
                  </a:lnTo>
                  <a:lnTo>
                    <a:pt x="88" y="66"/>
                  </a:lnTo>
                  <a:lnTo>
                    <a:pt x="88" y="68"/>
                  </a:lnTo>
                  <a:lnTo>
                    <a:pt x="89" y="71"/>
                  </a:lnTo>
                  <a:lnTo>
                    <a:pt x="88" y="74"/>
                  </a:lnTo>
                  <a:lnTo>
                    <a:pt x="88" y="77"/>
                  </a:lnTo>
                  <a:lnTo>
                    <a:pt x="88" y="78"/>
                  </a:lnTo>
                  <a:lnTo>
                    <a:pt x="88" y="80"/>
                  </a:lnTo>
                  <a:lnTo>
                    <a:pt x="88" y="83"/>
                  </a:lnTo>
                  <a:lnTo>
                    <a:pt x="88" y="85"/>
                  </a:lnTo>
                  <a:lnTo>
                    <a:pt x="85" y="96"/>
                  </a:lnTo>
                  <a:lnTo>
                    <a:pt x="84" y="98"/>
                  </a:lnTo>
                  <a:lnTo>
                    <a:pt x="84" y="99"/>
                  </a:lnTo>
                  <a:lnTo>
                    <a:pt x="83" y="101"/>
                  </a:lnTo>
                  <a:lnTo>
                    <a:pt x="82" y="104"/>
                  </a:lnTo>
                  <a:lnTo>
                    <a:pt x="82" y="105"/>
                  </a:lnTo>
                  <a:lnTo>
                    <a:pt x="81" y="106"/>
                  </a:lnTo>
                  <a:lnTo>
                    <a:pt x="80" y="109"/>
                  </a:lnTo>
                  <a:lnTo>
                    <a:pt x="79" y="111"/>
                  </a:lnTo>
                  <a:lnTo>
                    <a:pt x="78" y="113"/>
                  </a:lnTo>
                  <a:lnTo>
                    <a:pt x="77" y="116"/>
                  </a:lnTo>
                  <a:lnTo>
                    <a:pt x="76" y="117"/>
                  </a:lnTo>
                  <a:lnTo>
                    <a:pt x="75" y="118"/>
                  </a:lnTo>
                  <a:lnTo>
                    <a:pt x="74" y="120"/>
                  </a:lnTo>
                  <a:lnTo>
                    <a:pt x="73" y="122"/>
                  </a:lnTo>
                  <a:lnTo>
                    <a:pt x="72" y="123"/>
                  </a:lnTo>
                  <a:lnTo>
                    <a:pt x="71" y="124"/>
                  </a:lnTo>
                  <a:lnTo>
                    <a:pt x="70" y="126"/>
                  </a:lnTo>
                  <a:lnTo>
                    <a:pt x="68" y="128"/>
                  </a:lnTo>
                  <a:lnTo>
                    <a:pt x="68" y="129"/>
                  </a:lnTo>
                  <a:lnTo>
                    <a:pt x="67" y="129"/>
                  </a:lnTo>
                  <a:lnTo>
                    <a:pt x="65" y="131"/>
                  </a:lnTo>
                  <a:lnTo>
                    <a:pt x="64" y="133"/>
                  </a:lnTo>
                  <a:lnTo>
                    <a:pt x="63" y="134"/>
                  </a:lnTo>
                  <a:lnTo>
                    <a:pt x="61" y="135"/>
                  </a:lnTo>
                  <a:lnTo>
                    <a:pt x="60" y="136"/>
                  </a:lnTo>
                  <a:lnTo>
                    <a:pt x="59" y="138"/>
                  </a:lnTo>
                  <a:lnTo>
                    <a:pt x="58" y="139"/>
                  </a:lnTo>
                  <a:lnTo>
                    <a:pt x="57" y="139"/>
                  </a:lnTo>
                  <a:lnTo>
                    <a:pt x="57" y="140"/>
                  </a:lnTo>
                  <a:lnTo>
                    <a:pt x="56" y="140"/>
                  </a:lnTo>
                  <a:lnTo>
                    <a:pt x="55" y="141"/>
                  </a:lnTo>
                  <a:lnTo>
                    <a:pt x="54" y="142"/>
                  </a:lnTo>
                  <a:lnTo>
                    <a:pt x="53" y="142"/>
                  </a:lnTo>
                  <a:lnTo>
                    <a:pt x="53" y="143"/>
                  </a:lnTo>
                  <a:lnTo>
                    <a:pt x="52" y="143"/>
                  </a:lnTo>
                </a:path>
              </a:pathLst>
            </a:custGeom>
            <a:solidFill>
              <a:srgbClr val="E86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30" name="未知"/>
            <p:cNvSpPr>
              <a:spLocks/>
            </p:cNvSpPr>
            <p:nvPr/>
          </p:nvSpPr>
          <p:spPr bwMode="auto">
            <a:xfrm>
              <a:off x="810" y="1144"/>
              <a:ext cx="41" cy="7"/>
            </a:xfrm>
            <a:custGeom>
              <a:avLst/>
              <a:gdLst>
                <a:gd name="T0" fmla="*/ 0 w 104"/>
                <a:gd name="T1" fmla="*/ 0 h 17"/>
                <a:gd name="T2" fmla="*/ 0 w 104"/>
                <a:gd name="T3" fmla="*/ 0 h 17"/>
                <a:gd name="T4" fmla="*/ 0 w 104"/>
                <a:gd name="T5" fmla="*/ 0 h 17"/>
                <a:gd name="T6" fmla="*/ 0 w 104"/>
                <a:gd name="T7" fmla="*/ 0 h 17"/>
                <a:gd name="T8" fmla="*/ 0 w 104"/>
                <a:gd name="T9" fmla="*/ 0 h 17"/>
                <a:gd name="T10" fmla="*/ 0 w 104"/>
                <a:gd name="T11" fmla="*/ 0 h 17"/>
                <a:gd name="T12" fmla="*/ 0 w 104"/>
                <a:gd name="T13" fmla="*/ 0 h 17"/>
                <a:gd name="T14" fmla="*/ 0 w 104"/>
                <a:gd name="T15" fmla="*/ 0 h 17"/>
                <a:gd name="T16" fmla="*/ 0 w 104"/>
                <a:gd name="T17" fmla="*/ 0 h 17"/>
                <a:gd name="T18" fmla="*/ 0 w 104"/>
                <a:gd name="T19" fmla="*/ 0 h 17"/>
                <a:gd name="T20" fmla="*/ 0 w 104"/>
                <a:gd name="T21" fmla="*/ 0 h 17"/>
                <a:gd name="T22" fmla="*/ 0 w 104"/>
                <a:gd name="T23" fmla="*/ 0 h 17"/>
                <a:gd name="T24" fmla="*/ 0 w 104"/>
                <a:gd name="T25" fmla="*/ 0 h 17"/>
                <a:gd name="T26" fmla="*/ 0 w 104"/>
                <a:gd name="T27" fmla="*/ 0 h 17"/>
                <a:gd name="T28" fmla="*/ 0 w 104"/>
                <a:gd name="T29" fmla="*/ 0 h 17"/>
                <a:gd name="T30" fmla="*/ 0 w 104"/>
                <a:gd name="T31" fmla="*/ 0 h 17"/>
                <a:gd name="T32" fmla="*/ 0 w 104"/>
                <a:gd name="T33" fmla="*/ 0 h 17"/>
                <a:gd name="T34" fmla="*/ 0 w 104"/>
                <a:gd name="T35" fmla="*/ 0 h 17"/>
                <a:gd name="T36" fmla="*/ 0 w 104"/>
                <a:gd name="T37" fmla="*/ 0 h 17"/>
                <a:gd name="T38" fmla="*/ 0 w 104"/>
                <a:gd name="T39" fmla="*/ 0 h 17"/>
                <a:gd name="T40" fmla="*/ 0 w 104"/>
                <a:gd name="T41" fmla="*/ 0 h 17"/>
                <a:gd name="T42" fmla="*/ 0 w 104"/>
                <a:gd name="T43" fmla="*/ 0 h 17"/>
                <a:gd name="T44" fmla="*/ 0 w 104"/>
                <a:gd name="T45" fmla="*/ 0 h 17"/>
                <a:gd name="T46" fmla="*/ 0 w 104"/>
                <a:gd name="T47" fmla="*/ 0 h 17"/>
                <a:gd name="T48" fmla="*/ 0 w 104"/>
                <a:gd name="T49" fmla="*/ 0 h 17"/>
                <a:gd name="T50" fmla="*/ 0 w 104"/>
                <a:gd name="T51" fmla="*/ 0 h 17"/>
                <a:gd name="T52" fmla="*/ 0 w 104"/>
                <a:gd name="T53" fmla="*/ 0 h 17"/>
                <a:gd name="T54" fmla="*/ 0 w 104"/>
                <a:gd name="T55" fmla="*/ 0 h 17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104" h="17">
                  <a:moveTo>
                    <a:pt x="0" y="17"/>
                  </a:moveTo>
                  <a:lnTo>
                    <a:pt x="0" y="16"/>
                  </a:lnTo>
                  <a:lnTo>
                    <a:pt x="3" y="14"/>
                  </a:lnTo>
                  <a:lnTo>
                    <a:pt x="6" y="13"/>
                  </a:lnTo>
                  <a:lnTo>
                    <a:pt x="9" y="11"/>
                  </a:lnTo>
                  <a:lnTo>
                    <a:pt x="12" y="9"/>
                  </a:lnTo>
                  <a:lnTo>
                    <a:pt x="15" y="8"/>
                  </a:lnTo>
                  <a:lnTo>
                    <a:pt x="18" y="6"/>
                  </a:lnTo>
                  <a:lnTo>
                    <a:pt x="21" y="5"/>
                  </a:lnTo>
                  <a:lnTo>
                    <a:pt x="24" y="4"/>
                  </a:lnTo>
                  <a:lnTo>
                    <a:pt x="28" y="3"/>
                  </a:lnTo>
                  <a:lnTo>
                    <a:pt x="31" y="2"/>
                  </a:lnTo>
                  <a:lnTo>
                    <a:pt x="34" y="1"/>
                  </a:lnTo>
                  <a:lnTo>
                    <a:pt x="38" y="1"/>
                  </a:lnTo>
                  <a:lnTo>
                    <a:pt x="41" y="0"/>
                  </a:lnTo>
                  <a:lnTo>
                    <a:pt x="45" y="0"/>
                  </a:lnTo>
                  <a:lnTo>
                    <a:pt x="48" y="0"/>
                  </a:lnTo>
                  <a:lnTo>
                    <a:pt x="52" y="0"/>
                  </a:lnTo>
                  <a:lnTo>
                    <a:pt x="55" y="0"/>
                  </a:lnTo>
                  <a:lnTo>
                    <a:pt x="59" y="0"/>
                  </a:lnTo>
                  <a:lnTo>
                    <a:pt x="62" y="0"/>
                  </a:lnTo>
                  <a:lnTo>
                    <a:pt x="66" y="1"/>
                  </a:lnTo>
                  <a:lnTo>
                    <a:pt x="69" y="1"/>
                  </a:lnTo>
                  <a:lnTo>
                    <a:pt x="86" y="6"/>
                  </a:lnTo>
                  <a:lnTo>
                    <a:pt x="89" y="8"/>
                  </a:lnTo>
                  <a:lnTo>
                    <a:pt x="92" y="9"/>
                  </a:lnTo>
                  <a:lnTo>
                    <a:pt x="104" y="16"/>
                  </a:lnTo>
                  <a:lnTo>
                    <a:pt x="104" y="17"/>
                  </a:lnTo>
                </a:path>
              </a:pathLst>
            </a:custGeom>
            <a:solidFill>
              <a:srgbClr val="E86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31" name="未知"/>
            <p:cNvSpPr>
              <a:spLocks/>
            </p:cNvSpPr>
            <p:nvPr/>
          </p:nvSpPr>
          <p:spPr bwMode="auto">
            <a:xfrm>
              <a:off x="802" y="1151"/>
              <a:ext cx="57" cy="57"/>
            </a:xfrm>
            <a:custGeom>
              <a:avLst/>
              <a:gdLst>
                <a:gd name="T0" fmla="*/ 0 w 144"/>
                <a:gd name="T1" fmla="*/ 0 h 143"/>
                <a:gd name="T2" fmla="*/ 0 w 144"/>
                <a:gd name="T3" fmla="*/ 0 h 143"/>
                <a:gd name="T4" fmla="*/ 0 w 144"/>
                <a:gd name="T5" fmla="*/ 0 h 143"/>
                <a:gd name="T6" fmla="*/ 0 w 144"/>
                <a:gd name="T7" fmla="*/ 0 h 143"/>
                <a:gd name="T8" fmla="*/ 0 w 144"/>
                <a:gd name="T9" fmla="*/ 0 h 143"/>
                <a:gd name="T10" fmla="*/ 0 w 144"/>
                <a:gd name="T11" fmla="*/ 0 h 143"/>
                <a:gd name="T12" fmla="*/ 0 w 144"/>
                <a:gd name="T13" fmla="*/ 0 h 143"/>
                <a:gd name="T14" fmla="*/ 0 w 144"/>
                <a:gd name="T15" fmla="*/ 0 h 143"/>
                <a:gd name="T16" fmla="*/ 0 w 144"/>
                <a:gd name="T17" fmla="*/ 0 h 143"/>
                <a:gd name="T18" fmla="*/ 0 w 144"/>
                <a:gd name="T19" fmla="*/ 0 h 143"/>
                <a:gd name="T20" fmla="*/ 0 w 144"/>
                <a:gd name="T21" fmla="*/ 0 h 143"/>
                <a:gd name="T22" fmla="*/ 0 w 144"/>
                <a:gd name="T23" fmla="*/ 0 h 143"/>
                <a:gd name="T24" fmla="*/ 0 w 144"/>
                <a:gd name="T25" fmla="*/ 0 h 143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44" h="143">
                  <a:moveTo>
                    <a:pt x="21" y="21"/>
                  </a:moveTo>
                  <a:lnTo>
                    <a:pt x="72" y="0"/>
                  </a:lnTo>
                  <a:lnTo>
                    <a:pt x="75" y="0"/>
                  </a:lnTo>
                  <a:lnTo>
                    <a:pt x="128" y="27"/>
                  </a:lnTo>
                  <a:lnTo>
                    <a:pt x="144" y="71"/>
                  </a:lnTo>
                  <a:lnTo>
                    <a:pt x="144" y="74"/>
                  </a:lnTo>
                  <a:lnTo>
                    <a:pt x="116" y="128"/>
                  </a:lnTo>
                  <a:lnTo>
                    <a:pt x="72" y="143"/>
                  </a:lnTo>
                  <a:lnTo>
                    <a:pt x="69" y="143"/>
                  </a:lnTo>
                  <a:lnTo>
                    <a:pt x="14" y="113"/>
                  </a:lnTo>
                  <a:lnTo>
                    <a:pt x="0" y="71"/>
                  </a:lnTo>
                  <a:lnTo>
                    <a:pt x="0" y="66"/>
                  </a:lnTo>
                  <a:lnTo>
                    <a:pt x="21" y="21"/>
                  </a:lnTo>
                  <a:close/>
                </a:path>
              </a:pathLst>
            </a:custGeom>
            <a:noFill/>
            <a:ln w="635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32" name="未知"/>
            <p:cNvSpPr>
              <a:spLocks/>
            </p:cNvSpPr>
            <p:nvPr/>
          </p:nvSpPr>
          <p:spPr bwMode="auto">
            <a:xfrm>
              <a:off x="795" y="1144"/>
              <a:ext cx="71" cy="71"/>
            </a:xfrm>
            <a:custGeom>
              <a:avLst/>
              <a:gdLst>
                <a:gd name="T0" fmla="*/ 0 w 178"/>
                <a:gd name="T1" fmla="*/ 0 h 177"/>
                <a:gd name="T2" fmla="*/ 0 w 178"/>
                <a:gd name="T3" fmla="*/ 0 h 177"/>
                <a:gd name="T4" fmla="*/ 0 w 178"/>
                <a:gd name="T5" fmla="*/ 0 h 177"/>
                <a:gd name="T6" fmla="*/ 0 w 178"/>
                <a:gd name="T7" fmla="*/ 0 h 177"/>
                <a:gd name="T8" fmla="*/ 0 w 178"/>
                <a:gd name="T9" fmla="*/ 0 h 177"/>
                <a:gd name="T10" fmla="*/ 0 w 178"/>
                <a:gd name="T11" fmla="*/ 0 h 177"/>
                <a:gd name="T12" fmla="*/ 0 w 178"/>
                <a:gd name="T13" fmla="*/ 0 h 177"/>
                <a:gd name="T14" fmla="*/ 0 w 178"/>
                <a:gd name="T15" fmla="*/ 0 h 177"/>
                <a:gd name="T16" fmla="*/ 0 w 178"/>
                <a:gd name="T17" fmla="*/ 0 h 177"/>
                <a:gd name="T18" fmla="*/ 0 w 178"/>
                <a:gd name="T19" fmla="*/ 0 h 177"/>
                <a:gd name="T20" fmla="*/ 0 w 178"/>
                <a:gd name="T21" fmla="*/ 0 h 177"/>
                <a:gd name="T22" fmla="*/ 0 w 178"/>
                <a:gd name="T23" fmla="*/ 0 h 177"/>
                <a:gd name="T24" fmla="*/ 0 w 178"/>
                <a:gd name="T25" fmla="*/ 0 h 177"/>
                <a:gd name="T26" fmla="*/ 0 w 178"/>
                <a:gd name="T27" fmla="*/ 0 h 177"/>
                <a:gd name="T28" fmla="*/ 0 w 178"/>
                <a:gd name="T29" fmla="*/ 0 h 177"/>
                <a:gd name="T30" fmla="*/ 0 w 178"/>
                <a:gd name="T31" fmla="*/ 0 h 177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178" h="177">
                  <a:moveTo>
                    <a:pt x="0" y="88"/>
                  </a:moveTo>
                  <a:lnTo>
                    <a:pt x="21" y="146"/>
                  </a:lnTo>
                  <a:lnTo>
                    <a:pt x="75" y="176"/>
                  </a:lnTo>
                  <a:lnTo>
                    <a:pt x="89" y="177"/>
                  </a:lnTo>
                  <a:lnTo>
                    <a:pt x="92" y="177"/>
                  </a:lnTo>
                  <a:lnTo>
                    <a:pt x="149" y="153"/>
                  </a:lnTo>
                  <a:lnTo>
                    <a:pt x="177" y="95"/>
                  </a:lnTo>
                  <a:lnTo>
                    <a:pt x="178" y="88"/>
                  </a:lnTo>
                  <a:lnTo>
                    <a:pt x="177" y="82"/>
                  </a:lnTo>
                  <a:lnTo>
                    <a:pt x="152" y="26"/>
                  </a:lnTo>
                  <a:lnTo>
                    <a:pt x="96" y="0"/>
                  </a:lnTo>
                  <a:lnTo>
                    <a:pt x="89" y="0"/>
                  </a:lnTo>
                  <a:lnTo>
                    <a:pt x="85" y="0"/>
                  </a:lnTo>
                  <a:lnTo>
                    <a:pt x="29" y="23"/>
                  </a:lnTo>
                  <a:lnTo>
                    <a:pt x="1" y="78"/>
                  </a:lnTo>
                  <a:lnTo>
                    <a:pt x="0" y="88"/>
                  </a:lnTo>
                  <a:close/>
                </a:path>
              </a:pathLst>
            </a:custGeom>
            <a:noFill/>
            <a:ln w="635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33" name="未知"/>
            <p:cNvSpPr>
              <a:spLocks/>
            </p:cNvSpPr>
            <p:nvPr/>
          </p:nvSpPr>
          <p:spPr bwMode="auto">
            <a:xfrm>
              <a:off x="821" y="1188"/>
              <a:ext cx="20" cy="4"/>
            </a:xfrm>
            <a:custGeom>
              <a:avLst/>
              <a:gdLst>
                <a:gd name="T0" fmla="*/ 0 w 50"/>
                <a:gd name="T1" fmla="*/ 0 h 11"/>
                <a:gd name="T2" fmla="*/ 0 w 50"/>
                <a:gd name="T3" fmla="*/ 0 h 11"/>
                <a:gd name="T4" fmla="*/ 0 w 50"/>
                <a:gd name="T5" fmla="*/ 0 h 11"/>
                <a:gd name="T6" fmla="*/ 0 w 50"/>
                <a:gd name="T7" fmla="*/ 0 h 11"/>
                <a:gd name="T8" fmla="*/ 0 w 50"/>
                <a:gd name="T9" fmla="*/ 0 h 11"/>
                <a:gd name="T10" fmla="*/ 0 w 50"/>
                <a:gd name="T11" fmla="*/ 0 h 11"/>
                <a:gd name="T12" fmla="*/ 0 w 50"/>
                <a:gd name="T13" fmla="*/ 0 h 11"/>
                <a:gd name="T14" fmla="*/ 0 w 50"/>
                <a:gd name="T15" fmla="*/ 0 h 11"/>
                <a:gd name="T16" fmla="*/ 0 w 50"/>
                <a:gd name="T17" fmla="*/ 0 h 11"/>
                <a:gd name="T18" fmla="*/ 0 w 50"/>
                <a:gd name="T19" fmla="*/ 0 h 11"/>
                <a:gd name="T20" fmla="*/ 0 w 50"/>
                <a:gd name="T21" fmla="*/ 0 h 11"/>
                <a:gd name="T22" fmla="*/ 0 w 50"/>
                <a:gd name="T23" fmla="*/ 0 h 11"/>
                <a:gd name="T24" fmla="*/ 0 w 50"/>
                <a:gd name="T25" fmla="*/ 0 h 11"/>
                <a:gd name="T26" fmla="*/ 0 w 50"/>
                <a:gd name="T27" fmla="*/ 0 h 11"/>
                <a:gd name="T28" fmla="*/ 0 w 50"/>
                <a:gd name="T29" fmla="*/ 0 h 11"/>
                <a:gd name="T30" fmla="*/ 0 w 50"/>
                <a:gd name="T31" fmla="*/ 0 h 11"/>
                <a:gd name="T32" fmla="*/ 0 w 50"/>
                <a:gd name="T33" fmla="*/ 0 h 11"/>
                <a:gd name="T34" fmla="*/ 0 w 50"/>
                <a:gd name="T35" fmla="*/ 0 h 11"/>
                <a:gd name="T36" fmla="*/ 0 w 50"/>
                <a:gd name="T37" fmla="*/ 0 h 11"/>
                <a:gd name="T38" fmla="*/ 0 w 50"/>
                <a:gd name="T39" fmla="*/ 0 h 11"/>
                <a:gd name="T40" fmla="*/ 0 w 50"/>
                <a:gd name="T41" fmla="*/ 0 h 11"/>
                <a:gd name="T42" fmla="*/ 0 w 50"/>
                <a:gd name="T43" fmla="*/ 0 h 11"/>
                <a:gd name="T44" fmla="*/ 0 w 50"/>
                <a:gd name="T45" fmla="*/ 0 h 11"/>
                <a:gd name="T46" fmla="*/ 0 w 50"/>
                <a:gd name="T47" fmla="*/ 0 h 11"/>
                <a:gd name="T48" fmla="*/ 0 w 50"/>
                <a:gd name="T49" fmla="*/ 0 h 11"/>
                <a:gd name="T50" fmla="*/ 0 w 50"/>
                <a:gd name="T51" fmla="*/ 0 h 11"/>
                <a:gd name="T52" fmla="*/ 0 w 50"/>
                <a:gd name="T53" fmla="*/ 0 h 11"/>
                <a:gd name="T54" fmla="*/ 0 w 50"/>
                <a:gd name="T55" fmla="*/ 0 h 11"/>
                <a:gd name="T56" fmla="*/ 0 w 50"/>
                <a:gd name="T57" fmla="*/ 0 h 11"/>
                <a:gd name="T58" fmla="*/ 0 w 50"/>
                <a:gd name="T59" fmla="*/ 0 h 11"/>
                <a:gd name="T60" fmla="*/ 0 w 50"/>
                <a:gd name="T61" fmla="*/ 0 h 11"/>
                <a:gd name="T62" fmla="*/ 0 w 50"/>
                <a:gd name="T63" fmla="*/ 0 h 11"/>
                <a:gd name="T64" fmla="*/ 0 w 50"/>
                <a:gd name="T65" fmla="*/ 0 h 11"/>
                <a:gd name="T66" fmla="*/ 0 w 50"/>
                <a:gd name="T67" fmla="*/ 0 h 11"/>
                <a:gd name="T68" fmla="*/ 0 w 50"/>
                <a:gd name="T69" fmla="*/ 0 h 11"/>
                <a:gd name="T70" fmla="*/ 0 w 50"/>
                <a:gd name="T71" fmla="*/ 0 h 11"/>
                <a:gd name="T72" fmla="*/ 0 w 50"/>
                <a:gd name="T73" fmla="*/ 0 h 11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50" h="11">
                  <a:moveTo>
                    <a:pt x="25" y="11"/>
                  </a:moveTo>
                  <a:lnTo>
                    <a:pt x="24" y="11"/>
                  </a:lnTo>
                  <a:lnTo>
                    <a:pt x="22" y="11"/>
                  </a:lnTo>
                  <a:lnTo>
                    <a:pt x="21" y="11"/>
                  </a:lnTo>
                  <a:lnTo>
                    <a:pt x="20" y="11"/>
                  </a:lnTo>
                  <a:lnTo>
                    <a:pt x="18" y="11"/>
                  </a:lnTo>
                  <a:lnTo>
                    <a:pt x="17" y="10"/>
                  </a:lnTo>
                  <a:lnTo>
                    <a:pt x="16" y="10"/>
                  </a:lnTo>
                  <a:lnTo>
                    <a:pt x="11" y="8"/>
                  </a:lnTo>
                  <a:lnTo>
                    <a:pt x="10" y="8"/>
                  </a:lnTo>
                  <a:lnTo>
                    <a:pt x="7" y="6"/>
                  </a:lnTo>
                  <a:lnTo>
                    <a:pt x="6" y="5"/>
                  </a:lnTo>
                  <a:lnTo>
                    <a:pt x="5" y="4"/>
                  </a:lnTo>
                  <a:lnTo>
                    <a:pt x="3" y="4"/>
                  </a:lnTo>
                  <a:lnTo>
                    <a:pt x="3" y="3"/>
                  </a:lnTo>
                  <a:lnTo>
                    <a:pt x="2" y="2"/>
                  </a:lnTo>
                  <a:lnTo>
                    <a:pt x="1" y="1"/>
                  </a:lnTo>
                  <a:lnTo>
                    <a:pt x="0" y="0"/>
                  </a:lnTo>
                  <a:lnTo>
                    <a:pt x="50" y="0"/>
                  </a:lnTo>
                  <a:lnTo>
                    <a:pt x="49" y="1"/>
                  </a:lnTo>
                  <a:lnTo>
                    <a:pt x="48" y="2"/>
                  </a:lnTo>
                  <a:lnTo>
                    <a:pt x="47" y="3"/>
                  </a:lnTo>
                  <a:lnTo>
                    <a:pt x="46" y="4"/>
                  </a:lnTo>
                  <a:lnTo>
                    <a:pt x="45" y="4"/>
                  </a:lnTo>
                  <a:lnTo>
                    <a:pt x="44" y="5"/>
                  </a:lnTo>
                  <a:lnTo>
                    <a:pt x="43" y="6"/>
                  </a:lnTo>
                  <a:lnTo>
                    <a:pt x="42" y="7"/>
                  </a:lnTo>
                  <a:lnTo>
                    <a:pt x="39" y="8"/>
                  </a:lnTo>
                  <a:lnTo>
                    <a:pt x="38" y="9"/>
                  </a:lnTo>
                  <a:lnTo>
                    <a:pt x="36" y="9"/>
                  </a:lnTo>
                  <a:lnTo>
                    <a:pt x="35" y="10"/>
                  </a:lnTo>
                  <a:lnTo>
                    <a:pt x="34" y="10"/>
                  </a:lnTo>
                  <a:lnTo>
                    <a:pt x="30" y="11"/>
                  </a:lnTo>
                  <a:lnTo>
                    <a:pt x="29" y="11"/>
                  </a:lnTo>
                  <a:lnTo>
                    <a:pt x="28" y="11"/>
                  </a:lnTo>
                  <a:lnTo>
                    <a:pt x="26" y="11"/>
                  </a:lnTo>
                  <a:lnTo>
                    <a:pt x="25" y="11"/>
                  </a:lnTo>
                  <a:close/>
                </a:path>
              </a:pathLst>
            </a:custGeom>
            <a:solidFill>
              <a:srgbClr val="E86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34" name="未知"/>
            <p:cNvSpPr>
              <a:spLocks/>
            </p:cNvSpPr>
            <p:nvPr/>
          </p:nvSpPr>
          <p:spPr bwMode="auto">
            <a:xfrm>
              <a:off x="817" y="1171"/>
              <a:ext cx="14" cy="17"/>
            </a:xfrm>
            <a:custGeom>
              <a:avLst/>
              <a:gdLst>
                <a:gd name="T0" fmla="*/ 0 w 33"/>
                <a:gd name="T1" fmla="*/ 0 h 43"/>
                <a:gd name="T2" fmla="*/ 0 w 33"/>
                <a:gd name="T3" fmla="*/ 0 h 43"/>
                <a:gd name="T4" fmla="*/ 0 w 33"/>
                <a:gd name="T5" fmla="*/ 0 h 43"/>
                <a:gd name="T6" fmla="*/ 0 w 33"/>
                <a:gd name="T7" fmla="*/ 0 h 43"/>
                <a:gd name="T8" fmla="*/ 0 w 33"/>
                <a:gd name="T9" fmla="*/ 0 h 43"/>
                <a:gd name="T10" fmla="*/ 0 w 33"/>
                <a:gd name="T11" fmla="*/ 0 h 43"/>
                <a:gd name="T12" fmla="*/ 0 w 33"/>
                <a:gd name="T13" fmla="*/ 0 h 43"/>
                <a:gd name="T14" fmla="*/ 0 w 33"/>
                <a:gd name="T15" fmla="*/ 0 h 43"/>
                <a:gd name="T16" fmla="*/ 0 w 33"/>
                <a:gd name="T17" fmla="*/ 0 h 43"/>
                <a:gd name="T18" fmla="*/ 0 w 33"/>
                <a:gd name="T19" fmla="*/ 0 h 43"/>
                <a:gd name="T20" fmla="*/ 0 w 33"/>
                <a:gd name="T21" fmla="*/ 0 h 43"/>
                <a:gd name="T22" fmla="*/ 0 w 33"/>
                <a:gd name="T23" fmla="*/ 0 h 43"/>
                <a:gd name="T24" fmla="*/ 0 w 33"/>
                <a:gd name="T25" fmla="*/ 0 h 43"/>
                <a:gd name="T26" fmla="*/ 0 w 33"/>
                <a:gd name="T27" fmla="*/ 0 h 43"/>
                <a:gd name="T28" fmla="*/ 0 w 33"/>
                <a:gd name="T29" fmla="*/ 0 h 43"/>
                <a:gd name="T30" fmla="*/ 0 w 33"/>
                <a:gd name="T31" fmla="*/ 0 h 43"/>
                <a:gd name="T32" fmla="*/ 0 w 33"/>
                <a:gd name="T33" fmla="*/ 0 h 43"/>
                <a:gd name="T34" fmla="*/ 0 w 33"/>
                <a:gd name="T35" fmla="*/ 0 h 43"/>
                <a:gd name="T36" fmla="*/ 0 w 33"/>
                <a:gd name="T37" fmla="*/ 0 h 43"/>
                <a:gd name="T38" fmla="*/ 0 w 33"/>
                <a:gd name="T39" fmla="*/ 0 h 43"/>
                <a:gd name="T40" fmla="*/ 0 w 33"/>
                <a:gd name="T41" fmla="*/ 0 h 43"/>
                <a:gd name="T42" fmla="*/ 0 w 33"/>
                <a:gd name="T43" fmla="*/ 0 h 43"/>
                <a:gd name="T44" fmla="*/ 0 w 33"/>
                <a:gd name="T45" fmla="*/ 0 h 43"/>
                <a:gd name="T46" fmla="*/ 0 w 33"/>
                <a:gd name="T47" fmla="*/ 0 h 43"/>
                <a:gd name="T48" fmla="*/ 0 w 33"/>
                <a:gd name="T49" fmla="*/ 0 h 43"/>
                <a:gd name="T50" fmla="*/ 0 w 33"/>
                <a:gd name="T51" fmla="*/ 0 h 43"/>
                <a:gd name="T52" fmla="*/ 0 w 33"/>
                <a:gd name="T53" fmla="*/ 0 h 43"/>
                <a:gd name="T54" fmla="*/ 0 w 33"/>
                <a:gd name="T55" fmla="*/ 0 h 43"/>
                <a:gd name="T56" fmla="*/ 0 w 33"/>
                <a:gd name="T57" fmla="*/ 0 h 43"/>
                <a:gd name="T58" fmla="*/ 0 w 33"/>
                <a:gd name="T59" fmla="*/ 0 h 43"/>
                <a:gd name="T60" fmla="*/ 0 w 33"/>
                <a:gd name="T61" fmla="*/ 0 h 43"/>
                <a:gd name="T62" fmla="*/ 0 w 33"/>
                <a:gd name="T63" fmla="*/ 0 h 43"/>
                <a:gd name="T64" fmla="*/ 0 w 33"/>
                <a:gd name="T65" fmla="*/ 0 h 43"/>
                <a:gd name="T66" fmla="*/ 0 w 33"/>
                <a:gd name="T67" fmla="*/ 0 h 43"/>
                <a:gd name="T68" fmla="*/ 0 w 33"/>
                <a:gd name="T69" fmla="*/ 0 h 43"/>
                <a:gd name="T70" fmla="*/ 0 w 33"/>
                <a:gd name="T71" fmla="*/ 0 h 43"/>
                <a:gd name="T72" fmla="*/ 0 w 33"/>
                <a:gd name="T73" fmla="*/ 0 h 43"/>
                <a:gd name="T74" fmla="*/ 0 w 33"/>
                <a:gd name="T75" fmla="*/ 0 h 43"/>
                <a:gd name="T76" fmla="*/ 0 w 33"/>
                <a:gd name="T77" fmla="*/ 0 h 43"/>
                <a:gd name="T78" fmla="*/ 0 w 33"/>
                <a:gd name="T79" fmla="*/ 0 h 43"/>
                <a:gd name="T80" fmla="*/ 0 w 33"/>
                <a:gd name="T81" fmla="*/ 0 h 43"/>
                <a:gd name="T82" fmla="*/ 0 w 33"/>
                <a:gd name="T83" fmla="*/ 0 h 43"/>
                <a:gd name="T84" fmla="*/ 0 w 33"/>
                <a:gd name="T85" fmla="*/ 0 h 43"/>
                <a:gd name="T86" fmla="*/ 0 w 33"/>
                <a:gd name="T87" fmla="*/ 0 h 43"/>
                <a:gd name="T88" fmla="*/ 0 w 33"/>
                <a:gd name="T89" fmla="*/ 0 h 43"/>
                <a:gd name="T90" fmla="*/ 0 w 33"/>
                <a:gd name="T91" fmla="*/ 0 h 43"/>
                <a:gd name="T92" fmla="*/ 0 w 33"/>
                <a:gd name="T93" fmla="*/ 0 h 43"/>
                <a:gd name="T94" fmla="*/ 0 w 33"/>
                <a:gd name="T95" fmla="*/ 0 h 43"/>
                <a:gd name="T96" fmla="*/ 0 w 33"/>
                <a:gd name="T97" fmla="*/ 0 h 43"/>
                <a:gd name="T98" fmla="*/ 0 w 33"/>
                <a:gd name="T99" fmla="*/ 0 h 43"/>
                <a:gd name="T100" fmla="*/ 0 w 33"/>
                <a:gd name="T101" fmla="*/ 0 h 43"/>
                <a:gd name="T102" fmla="*/ 0 w 33"/>
                <a:gd name="T103" fmla="*/ 0 h 43"/>
                <a:gd name="T104" fmla="*/ 0 w 33"/>
                <a:gd name="T105" fmla="*/ 0 h 43"/>
                <a:gd name="T106" fmla="*/ 0 w 33"/>
                <a:gd name="T107" fmla="*/ 0 h 43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33" h="43">
                  <a:moveTo>
                    <a:pt x="8" y="43"/>
                  </a:moveTo>
                  <a:lnTo>
                    <a:pt x="8" y="43"/>
                  </a:lnTo>
                  <a:lnTo>
                    <a:pt x="8" y="42"/>
                  </a:lnTo>
                  <a:lnTo>
                    <a:pt x="7" y="42"/>
                  </a:lnTo>
                  <a:lnTo>
                    <a:pt x="7" y="41"/>
                  </a:lnTo>
                  <a:lnTo>
                    <a:pt x="6" y="41"/>
                  </a:lnTo>
                  <a:lnTo>
                    <a:pt x="6" y="40"/>
                  </a:lnTo>
                  <a:lnTo>
                    <a:pt x="5" y="40"/>
                  </a:lnTo>
                  <a:lnTo>
                    <a:pt x="5" y="39"/>
                  </a:lnTo>
                  <a:lnTo>
                    <a:pt x="4" y="38"/>
                  </a:lnTo>
                  <a:lnTo>
                    <a:pt x="3" y="35"/>
                  </a:lnTo>
                  <a:lnTo>
                    <a:pt x="1" y="31"/>
                  </a:lnTo>
                  <a:lnTo>
                    <a:pt x="1" y="30"/>
                  </a:lnTo>
                  <a:lnTo>
                    <a:pt x="1" y="29"/>
                  </a:lnTo>
                  <a:lnTo>
                    <a:pt x="1" y="28"/>
                  </a:lnTo>
                  <a:lnTo>
                    <a:pt x="0" y="27"/>
                  </a:lnTo>
                  <a:lnTo>
                    <a:pt x="0" y="26"/>
                  </a:lnTo>
                  <a:lnTo>
                    <a:pt x="0" y="25"/>
                  </a:lnTo>
                  <a:lnTo>
                    <a:pt x="0" y="21"/>
                  </a:lnTo>
                  <a:lnTo>
                    <a:pt x="0" y="20"/>
                  </a:lnTo>
                  <a:lnTo>
                    <a:pt x="0" y="19"/>
                  </a:lnTo>
                  <a:lnTo>
                    <a:pt x="0" y="18"/>
                  </a:lnTo>
                  <a:lnTo>
                    <a:pt x="0" y="17"/>
                  </a:lnTo>
                  <a:lnTo>
                    <a:pt x="0" y="16"/>
                  </a:lnTo>
                  <a:lnTo>
                    <a:pt x="1" y="15"/>
                  </a:lnTo>
                  <a:lnTo>
                    <a:pt x="1" y="14"/>
                  </a:lnTo>
                  <a:lnTo>
                    <a:pt x="1" y="13"/>
                  </a:lnTo>
                  <a:lnTo>
                    <a:pt x="1" y="12"/>
                  </a:lnTo>
                  <a:lnTo>
                    <a:pt x="1" y="11"/>
                  </a:lnTo>
                  <a:lnTo>
                    <a:pt x="2" y="10"/>
                  </a:lnTo>
                  <a:lnTo>
                    <a:pt x="2" y="9"/>
                  </a:lnTo>
                  <a:lnTo>
                    <a:pt x="3" y="7"/>
                  </a:lnTo>
                  <a:lnTo>
                    <a:pt x="3" y="6"/>
                  </a:lnTo>
                  <a:lnTo>
                    <a:pt x="4" y="6"/>
                  </a:lnTo>
                  <a:lnTo>
                    <a:pt x="4" y="5"/>
                  </a:lnTo>
                  <a:lnTo>
                    <a:pt x="5" y="4"/>
                  </a:lnTo>
                  <a:lnTo>
                    <a:pt x="5" y="3"/>
                  </a:lnTo>
                  <a:lnTo>
                    <a:pt x="6" y="3"/>
                  </a:lnTo>
                  <a:lnTo>
                    <a:pt x="6" y="2"/>
                  </a:lnTo>
                  <a:lnTo>
                    <a:pt x="7" y="1"/>
                  </a:lnTo>
                  <a:lnTo>
                    <a:pt x="7" y="0"/>
                  </a:lnTo>
                  <a:lnTo>
                    <a:pt x="8" y="0"/>
                  </a:lnTo>
                  <a:lnTo>
                    <a:pt x="33" y="0"/>
                  </a:lnTo>
                  <a:lnTo>
                    <a:pt x="32" y="0"/>
                  </a:lnTo>
                  <a:lnTo>
                    <a:pt x="31" y="0"/>
                  </a:lnTo>
                  <a:lnTo>
                    <a:pt x="26" y="1"/>
                  </a:lnTo>
                  <a:lnTo>
                    <a:pt x="20" y="4"/>
                  </a:lnTo>
                  <a:lnTo>
                    <a:pt x="19" y="5"/>
                  </a:lnTo>
                  <a:lnTo>
                    <a:pt x="18" y="5"/>
                  </a:lnTo>
                  <a:lnTo>
                    <a:pt x="18" y="6"/>
                  </a:lnTo>
                  <a:lnTo>
                    <a:pt x="17" y="6"/>
                  </a:lnTo>
                  <a:lnTo>
                    <a:pt x="16" y="7"/>
                  </a:lnTo>
                  <a:lnTo>
                    <a:pt x="15" y="9"/>
                  </a:lnTo>
                  <a:lnTo>
                    <a:pt x="13" y="12"/>
                  </a:lnTo>
                  <a:lnTo>
                    <a:pt x="13" y="13"/>
                  </a:lnTo>
                  <a:lnTo>
                    <a:pt x="13" y="14"/>
                  </a:lnTo>
                  <a:lnTo>
                    <a:pt x="12" y="15"/>
                  </a:lnTo>
                  <a:lnTo>
                    <a:pt x="12" y="16"/>
                  </a:lnTo>
                  <a:lnTo>
                    <a:pt x="12" y="17"/>
                  </a:lnTo>
                  <a:lnTo>
                    <a:pt x="11" y="18"/>
                  </a:lnTo>
                  <a:lnTo>
                    <a:pt x="11" y="19"/>
                  </a:lnTo>
                  <a:lnTo>
                    <a:pt x="11" y="20"/>
                  </a:lnTo>
                  <a:lnTo>
                    <a:pt x="11" y="21"/>
                  </a:lnTo>
                  <a:lnTo>
                    <a:pt x="11" y="23"/>
                  </a:lnTo>
                  <a:lnTo>
                    <a:pt x="11" y="24"/>
                  </a:lnTo>
                  <a:lnTo>
                    <a:pt x="11" y="25"/>
                  </a:lnTo>
                  <a:lnTo>
                    <a:pt x="12" y="25"/>
                  </a:lnTo>
                  <a:lnTo>
                    <a:pt x="12" y="26"/>
                  </a:lnTo>
                  <a:lnTo>
                    <a:pt x="12" y="27"/>
                  </a:lnTo>
                  <a:lnTo>
                    <a:pt x="12" y="28"/>
                  </a:lnTo>
                  <a:lnTo>
                    <a:pt x="13" y="29"/>
                  </a:lnTo>
                  <a:lnTo>
                    <a:pt x="13" y="30"/>
                  </a:lnTo>
                  <a:lnTo>
                    <a:pt x="14" y="31"/>
                  </a:lnTo>
                  <a:lnTo>
                    <a:pt x="14" y="32"/>
                  </a:lnTo>
                  <a:lnTo>
                    <a:pt x="14" y="33"/>
                  </a:lnTo>
                  <a:lnTo>
                    <a:pt x="15" y="34"/>
                  </a:lnTo>
                  <a:lnTo>
                    <a:pt x="16" y="35"/>
                  </a:lnTo>
                  <a:lnTo>
                    <a:pt x="23" y="41"/>
                  </a:lnTo>
                  <a:lnTo>
                    <a:pt x="24" y="41"/>
                  </a:lnTo>
                  <a:lnTo>
                    <a:pt x="32" y="43"/>
                  </a:lnTo>
                  <a:lnTo>
                    <a:pt x="33" y="43"/>
                  </a:lnTo>
                </a:path>
              </a:pathLst>
            </a:custGeom>
            <a:solidFill>
              <a:srgbClr val="E86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35" name="未知"/>
            <p:cNvSpPr>
              <a:spLocks/>
            </p:cNvSpPr>
            <p:nvPr/>
          </p:nvSpPr>
          <p:spPr bwMode="auto">
            <a:xfrm>
              <a:off x="831" y="1171"/>
              <a:ext cx="13" cy="17"/>
            </a:xfrm>
            <a:custGeom>
              <a:avLst/>
              <a:gdLst>
                <a:gd name="T0" fmla="*/ 0 w 33"/>
                <a:gd name="T1" fmla="*/ 0 h 43"/>
                <a:gd name="T2" fmla="*/ 0 w 33"/>
                <a:gd name="T3" fmla="*/ 0 h 43"/>
                <a:gd name="T4" fmla="*/ 0 w 33"/>
                <a:gd name="T5" fmla="*/ 0 h 43"/>
                <a:gd name="T6" fmla="*/ 0 w 33"/>
                <a:gd name="T7" fmla="*/ 0 h 43"/>
                <a:gd name="T8" fmla="*/ 0 w 33"/>
                <a:gd name="T9" fmla="*/ 0 h 43"/>
                <a:gd name="T10" fmla="*/ 0 w 33"/>
                <a:gd name="T11" fmla="*/ 0 h 43"/>
                <a:gd name="T12" fmla="*/ 0 w 33"/>
                <a:gd name="T13" fmla="*/ 0 h 43"/>
                <a:gd name="T14" fmla="*/ 0 w 33"/>
                <a:gd name="T15" fmla="*/ 0 h 43"/>
                <a:gd name="T16" fmla="*/ 0 w 33"/>
                <a:gd name="T17" fmla="*/ 0 h 43"/>
                <a:gd name="T18" fmla="*/ 0 w 33"/>
                <a:gd name="T19" fmla="*/ 0 h 43"/>
                <a:gd name="T20" fmla="*/ 0 w 33"/>
                <a:gd name="T21" fmla="*/ 0 h 43"/>
                <a:gd name="T22" fmla="*/ 0 w 33"/>
                <a:gd name="T23" fmla="*/ 0 h 43"/>
                <a:gd name="T24" fmla="*/ 0 w 33"/>
                <a:gd name="T25" fmla="*/ 0 h 43"/>
                <a:gd name="T26" fmla="*/ 0 w 33"/>
                <a:gd name="T27" fmla="*/ 0 h 43"/>
                <a:gd name="T28" fmla="*/ 0 w 33"/>
                <a:gd name="T29" fmla="*/ 0 h 43"/>
                <a:gd name="T30" fmla="*/ 0 w 33"/>
                <a:gd name="T31" fmla="*/ 0 h 43"/>
                <a:gd name="T32" fmla="*/ 0 w 33"/>
                <a:gd name="T33" fmla="*/ 0 h 43"/>
                <a:gd name="T34" fmla="*/ 0 w 33"/>
                <a:gd name="T35" fmla="*/ 0 h 43"/>
                <a:gd name="T36" fmla="*/ 0 w 33"/>
                <a:gd name="T37" fmla="*/ 0 h 43"/>
                <a:gd name="T38" fmla="*/ 0 w 33"/>
                <a:gd name="T39" fmla="*/ 0 h 43"/>
                <a:gd name="T40" fmla="*/ 0 w 33"/>
                <a:gd name="T41" fmla="*/ 0 h 43"/>
                <a:gd name="T42" fmla="*/ 0 w 33"/>
                <a:gd name="T43" fmla="*/ 0 h 43"/>
                <a:gd name="T44" fmla="*/ 0 w 33"/>
                <a:gd name="T45" fmla="*/ 0 h 43"/>
                <a:gd name="T46" fmla="*/ 0 w 33"/>
                <a:gd name="T47" fmla="*/ 0 h 43"/>
                <a:gd name="T48" fmla="*/ 0 w 33"/>
                <a:gd name="T49" fmla="*/ 0 h 43"/>
                <a:gd name="T50" fmla="*/ 0 w 33"/>
                <a:gd name="T51" fmla="*/ 0 h 43"/>
                <a:gd name="T52" fmla="*/ 0 w 33"/>
                <a:gd name="T53" fmla="*/ 0 h 43"/>
                <a:gd name="T54" fmla="*/ 0 w 33"/>
                <a:gd name="T55" fmla="*/ 0 h 43"/>
                <a:gd name="T56" fmla="*/ 0 w 33"/>
                <a:gd name="T57" fmla="*/ 0 h 43"/>
                <a:gd name="T58" fmla="*/ 0 w 33"/>
                <a:gd name="T59" fmla="*/ 0 h 43"/>
                <a:gd name="T60" fmla="*/ 0 w 33"/>
                <a:gd name="T61" fmla="*/ 0 h 43"/>
                <a:gd name="T62" fmla="*/ 0 w 33"/>
                <a:gd name="T63" fmla="*/ 0 h 43"/>
                <a:gd name="T64" fmla="*/ 0 w 33"/>
                <a:gd name="T65" fmla="*/ 0 h 43"/>
                <a:gd name="T66" fmla="*/ 0 w 33"/>
                <a:gd name="T67" fmla="*/ 0 h 43"/>
                <a:gd name="T68" fmla="*/ 0 w 33"/>
                <a:gd name="T69" fmla="*/ 0 h 43"/>
                <a:gd name="T70" fmla="*/ 0 w 33"/>
                <a:gd name="T71" fmla="*/ 0 h 43"/>
                <a:gd name="T72" fmla="*/ 0 w 33"/>
                <a:gd name="T73" fmla="*/ 0 h 43"/>
                <a:gd name="T74" fmla="*/ 0 w 33"/>
                <a:gd name="T75" fmla="*/ 0 h 43"/>
                <a:gd name="T76" fmla="*/ 0 w 33"/>
                <a:gd name="T77" fmla="*/ 0 h 43"/>
                <a:gd name="T78" fmla="*/ 0 w 33"/>
                <a:gd name="T79" fmla="*/ 0 h 43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0" t="0" r="r" b="b"/>
              <a:pathLst>
                <a:path w="33" h="43">
                  <a:moveTo>
                    <a:pt x="0" y="43"/>
                  </a:moveTo>
                  <a:lnTo>
                    <a:pt x="19" y="31"/>
                  </a:lnTo>
                  <a:lnTo>
                    <a:pt x="22" y="21"/>
                  </a:lnTo>
                  <a:lnTo>
                    <a:pt x="20" y="14"/>
                  </a:lnTo>
                  <a:lnTo>
                    <a:pt x="20" y="13"/>
                  </a:lnTo>
                  <a:lnTo>
                    <a:pt x="20" y="12"/>
                  </a:lnTo>
                  <a:lnTo>
                    <a:pt x="19" y="11"/>
                  </a:lnTo>
                  <a:lnTo>
                    <a:pt x="18" y="10"/>
                  </a:lnTo>
                  <a:lnTo>
                    <a:pt x="18" y="9"/>
                  </a:lnTo>
                  <a:lnTo>
                    <a:pt x="17" y="8"/>
                  </a:lnTo>
                  <a:lnTo>
                    <a:pt x="16" y="7"/>
                  </a:lnTo>
                  <a:lnTo>
                    <a:pt x="15" y="6"/>
                  </a:lnTo>
                  <a:lnTo>
                    <a:pt x="4" y="0"/>
                  </a:lnTo>
                  <a:lnTo>
                    <a:pt x="3" y="0"/>
                  </a:lnTo>
                  <a:lnTo>
                    <a:pt x="2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25" y="0"/>
                  </a:lnTo>
                  <a:lnTo>
                    <a:pt x="26" y="0"/>
                  </a:lnTo>
                  <a:lnTo>
                    <a:pt x="26" y="1"/>
                  </a:lnTo>
                  <a:lnTo>
                    <a:pt x="26" y="2"/>
                  </a:lnTo>
                  <a:lnTo>
                    <a:pt x="27" y="2"/>
                  </a:lnTo>
                  <a:lnTo>
                    <a:pt x="27" y="3"/>
                  </a:lnTo>
                  <a:lnTo>
                    <a:pt x="28" y="3"/>
                  </a:lnTo>
                  <a:lnTo>
                    <a:pt x="28" y="4"/>
                  </a:lnTo>
                  <a:lnTo>
                    <a:pt x="29" y="5"/>
                  </a:lnTo>
                  <a:lnTo>
                    <a:pt x="30" y="7"/>
                  </a:lnTo>
                  <a:lnTo>
                    <a:pt x="30" y="8"/>
                  </a:lnTo>
                  <a:lnTo>
                    <a:pt x="30" y="9"/>
                  </a:lnTo>
                  <a:lnTo>
                    <a:pt x="31" y="9"/>
                  </a:lnTo>
                  <a:lnTo>
                    <a:pt x="31" y="10"/>
                  </a:lnTo>
                  <a:lnTo>
                    <a:pt x="31" y="11"/>
                  </a:lnTo>
                  <a:lnTo>
                    <a:pt x="32" y="12"/>
                  </a:lnTo>
                  <a:lnTo>
                    <a:pt x="32" y="13"/>
                  </a:lnTo>
                  <a:lnTo>
                    <a:pt x="32" y="14"/>
                  </a:lnTo>
                  <a:lnTo>
                    <a:pt x="32" y="15"/>
                  </a:lnTo>
                  <a:lnTo>
                    <a:pt x="33" y="16"/>
                  </a:lnTo>
                  <a:lnTo>
                    <a:pt x="33" y="17"/>
                  </a:lnTo>
                  <a:lnTo>
                    <a:pt x="33" y="18"/>
                  </a:lnTo>
                  <a:lnTo>
                    <a:pt x="33" y="19"/>
                  </a:lnTo>
                  <a:lnTo>
                    <a:pt x="33" y="20"/>
                  </a:lnTo>
                  <a:lnTo>
                    <a:pt x="33" y="21"/>
                  </a:lnTo>
                  <a:lnTo>
                    <a:pt x="33" y="22"/>
                  </a:lnTo>
                  <a:lnTo>
                    <a:pt x="33" y="23"/>
                  </a:lnTo>
                  <a:lnTo>
                    <a:pt x="33" y="24"/>
                  </a:lnTo>
                  <a:lnTo>
                    <a:pt x="33" y="25"/>
                  </a:lnTo>
                  <a:lnTo>
                    <a:pt x="33" y="26"/>
                  </a:lnTo>
                  <a:lnTo>
                    <a:pt x="32" y="27"/>
                  </a:lnTo>
                  <a:lnTo>
                    <a:pt x="32" y="28"/>
                  </a:lnTo>
                  <a:lnTo>
                    <a:pt x="31" y="33"/>
                  </a:lnTo>
                  <a:lnTo>
                    <a:pt x="30" y="36"/>
                  </a:lnTo>
                  <a:lnTo>
                    <a:pt x="29" y="37"/>
                  </a:lnTo>
                  <a:lnTo>
                    <a:pt x="29" y="38"/>
                  </a:lnTo>
                  <a:lnTo>
                    <a:pt x="28" y="38"/>
                  </a:lnTo>
                  <a:lnTo>
                    <a:pt x="28" y="39"/>
                  </a:lnTo>
                  <a:lnTo>
                    <a:pt x="27" y="40"/>
                  </a:lnTo>
                  <a:lnTo>
                    <a:pt x="26" y="42"/>
                  </a:lnTo>
                  <a:lnTo>
                    <a:pt x="25" y="42"/>
                  </a:lnTo>
                  <a:lnTo>
                    <a:pt x="25" y="43"/>
                  </a:lnTo>
                </a:path>
              </a:pathLst>
            </a:custGeom>
            <a:solidFill>
              <a:srgbClr val="E86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36" name="未知"/>
            <p:cNvSpPr>
              <a:spLocks/>
            </p:cNvSpPr>
            <p:nvPr/>
          </p:nvSpPr>
          <p:spPr bwMode="auto">
            <a:xfrm>
              <a:off x="821" y="1166"/>
              <a:ext cx="20" cy="5"/>
            </a:xfrm>
            <a:custGeom>
              <a:avLst/>
              <a:gdLst>
                <a:gd name="T0" fmla="*/ 0 w 50"/>
                <a:gd name="T1" fmla="*/ 0 h 12"/>
                <a:gd name="T2" fmla="*/ 0 w 50"/>
                <a:gd name="T3" fmla="*/ 0 h 12"/>
                <a:gd name="T4" fmla="*/ 0 w 50"/>
                <a:gd name="T5" fmla="*/ 0 h 12"/>
                <a:gd name="T6" fmla="*/ 0 w 50"/>
                <a:gd name="T7" fmla="*/ 0 h 12"/>
                <a:gd name="T8" fmla="*/ 0 w 50"/>
                <a:gd name="T9" fmla="*/ 0 h 12"/>
                <a:gd name="T10" fmla="*/ 0 w 50"/>
                <a:gd name="T11" fmla="*/ 0 h 12"/>
                <a:gd name="T12" fmla="*/ 0 w 50"/>
                <a:gd name="T13" fmla="*/ 0 h 12"/>
                <a:gd name="T14" fmla="*/ 0 w 50"/>
                <a:gd name="T15" fmla="*/ 0 h 12"/>
                <a:gd name="T16" fmla="*/ 0 w 50"/>
                <a:gd name="T17" fmla="*/ 0 h 12"/>
                <a:gd name="T18" fmla="*/ 0 w 50"/>
                <a:gd name="T19" fmla="*/ 0 h 12"/>
                <a:gd name="T20" fmla="*/ 0 w 50"/>
                <a:gd name="T21" fmla="*/ 0 h 12"/>
                <a:gd name="T22" fmla="*/ 0 w 50"/>
                <a:gd name="T23" fmla="*/ 0 h 12"/>
                <a:gd name="T24" fmla="*/ 0 w 50"/>
                <a:gd name="T25" fmla="*/ 0 h 12"/>
                <a:gd name="T26" fmla="*/ 0 w 50"/>
                <a:gd name="T27" fmla="*/ 0 h 12"/>
                <a:gd name="T28" fmla="*/ 0 w 50"/>
                <a:gd name="T29" fmla="*/ 0 h 12"/>
                <a:gd name="T30" fmla="*/ 0 w 50"/>
                <a:gd name="T31" fmla="*/ 0 h 12"/>
                <a:gd name="T32" fmla="*/ 0 w 50"/>
                <a:gd name="T33" fmla="*/ 0 h 12"/>
                <a:gd name="T34" fmla="*/ 0 w 50"/>
                <a:gd name="T35" fmla="*/ 0 h 12"/>
                <a:gd name="T36" fmla="*/ 0 w 50"/>
                <a:gd name="T37" fmla="*/ 0 h 12"/>
                <a:gd name="T38" fmla="*/ 0 w 50"/>
                <a:gd name="T39" fmla="*/ 0 h 12"/>
                <a:gd name="T40" fmla="*/ 0 w 50"/>
                <a:gd name="T41" fmla="*/ 0 h 12"/>
                <a:gd name="T42" fmla="*/ 0 w 50"/>
                <a:gd name="T43" fmla="*/ 0 h 12"/>
                <a:gd name="T44" fmla="*/ 0 w 50"/>
                <a:gd name="T45" fmla="*/ 0 h 12"/>
                <a:gd name="T46" fmla="*/ 0 w 50"/>
                <a:gd name="T47" fmla="*/ 0 h 12"/>
                <a:gd name="T48" fmla="*/ 0 w 50"/>
                <a:gd name="T49" fmla="*/ 0 h 12"/>
                <a:gd name="T50" fmla="*/ 0 w 50"/>
                <a:gd name="T51" fmla="*/ 0 h 12"/>
                <a:gd name="T52" fmla="*/ 0 w 50"/>
                <a:gd name="T53" fmla="*/ 0 h 12"/>
                <a:gd name="T54" fmla="*/ 0 w 50"/>
                <a:gd name="T55" fmla="*/ 0 h 12"/>
                <a:gd name="T56" fmla="*/ 0 w 50"/>
                <a:gd name="T57" fmla="*/ 0 h 12"/>
                <a:gd name="T58" fmla="*/ 0 w 50"/>
                <a:gd name="T59" fmla="*/ 0 h 12"/>
                <a:gd name="T60" fmla="*/ 0 w 50"/>
                <a:gd name="T61" fmla="*/ 0 h 12"/>
                <a:gd name="T62" fmla="*/ 0 w 50"/>
                <a:gd name="T63" fmla="*/ 0 h 12"/>
                <a:gd name="T64" fmla="*/ 0 w 50"/>
                <a:gd name="T65" fmla="*/ 0 h 12"/>
                <a:gd name="T66" fmla="*/ 0 w 50"/>
                <a:gd name="T67" fmla="*/ 0 h 12"/>
                <a:gd name="T68" fmla="*/ 0 w 50"/>
                <a:gd name="T69" fmla="*/ 0 h 12"/>
                <a:gd name="T70" fmla="*/ 0 w 50"/>
                <a:gd name="T71" fmla="*/ 0 h 12"/>
                <a:gd name="T72" fmla="*/ 0 w 50"/>
                <a:gd name="T73" fmla="*/ 0 h 12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50" h="12">
                  <a:moveTo>
                    <a:pt x="0" y="12"/>
                  </a:moveTo>
                  <a:lnTo>
                    <a:pt x="1" y="11"/>
                  </a:lnTo>
                  <a:lnTo>
                    <a:pt x="2" y="10"/>
                  </a:lnTo>
                  <a:lnTo>
                    <a:pt x="3" y="9"/>
                  </a:lnTo>
                  <a:lnTo>
                    <a:pt x="3" y="8"/>
                  </a:lnTo>
                  <a:lnTo>
                    <a:pt x="5" y="7"/>
                  </a:lnTo>
                  <a:lnTo>
                    <a:pt x="9" y="4"/>
                  </a:lnTo>
                  <a:lnTo>
                    <a:pt x="10" y="4"/>
                  </a:lnTo>
                  <a:lnTo>
                    <a:pt x="11" y="3"/>
                  </a:lnTo>
                  <a:lnTo>
                    <a:pt x="12" y="3"/>
                  </a:lnTo>
                  <a:lnTo>
                    <a:pt x="13" y="2"/>
                  </a:lnTo>
                  <a:lnTo>
                    <a:pt x="15" y="2"/>
                  </a:lnTo>
                  <a:lnTo>
                    <a:pt x="22" y="0"/>
                  </a:lnTo>
                  <a:lnTo>
                    <a:pt x="24" y="0"/>
                  </a:lnTo>
                  <a:lnTo>
                    <a:pt x="25" y="0"/>
                  </a:lnTo>
                  <a:lnTo>
                    <a:pt x="26" y="0"/>
                  </a:lnTo>
                  <a:lnTo>
                    <a:pt x="28" y="0"/>
                  </a:lnTo>
                  <a:lnTo>
                    <a:pt x="29" y="0"/>
                  </a:lnTo>
                  <a:lnTo>
                    <a:pt x="30" y="1"/>
                  </a:lnTo>
                  <a:lnTo>
                    <a:pt x="31" y="1"/>
                  </a:lnTo>
                  <a:lnTo>
                    <a:pt x="33" y="1"/>
                  </a:lnTo>
                  <a:lnTo>
                    <a:pt x="34" y="1"/>
                  </a:lnTo>
                  <a:lnTo>
                    <a:pt x="35" y="2"/>
                  </a:lnTo>
                  <a:lnTo>
                    <a:pt x="36" y="2"/>
                  </a:lnTo>
                  <a:lnTo>
                    <a:pt x="38" y="3"/>
                  </a:lnTo>
                  <a:lnTo>
                    <a:pt x="39" y="3"/>
                  </a:lnTo>
                  <a:lnTo>
                    <a:pt x="40" y="4"/>
                  </a:lnTo>
                  <a:lnTo>
                    <a:pt x="41" y="4"/>
                  </a:lnTo>
                  <a:lnTo>
                    <a:pt x="42" y="5"/>
                  </a:lnTo>
                  <a:lnTo>
                    <a:pt x="43" y="6"/>
                  </a:lnTo>
                  <a:lnTo>
                    <a:pt x="44" y="7"/>
                  </a:lnTo>
                  <a:lnTo>
                    <a:pt x="45" y="7"/>
                  </a:lnTo>
                  <a:lnTo>
                    <a:pt x="46" y="8"/>
                  </a:lnTo>
                  <a:lnTo>
                    <a:pt x="47" y="9"/>
                  </a:lnTo>
                  <a:lnTo>
                    <a:pt x="48" y="10"/>
                  </a:lnTo>
                  <a:lnTo>
                    <a:pt x="49" y="11"/>
                  </a:lnTo>
                  <a:lnTo>
                    <a:pt x="50" y="12"/>
                  </a:lnTo>
                </a:path>
              </a:pathLst>
            </a:custGeom>
            <a:solidFill>
              <a:srgbClr val="E86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37" name="未知"/>
            <p:cNvSpPr>
              <a:spLocks/>
            </p:cNvSpPr>
            <p:nvPr/>
          </p:nvSpPr>
          <p:spPr bwMode="auto">
            <a:xfrm>
              <a:off x="822" y="1171"/>
              <a:ext cx="17" cy="17"/>
            </a:xfrm>
            <a:custGeom>
              <a:avLst/>
              <a:gdLst>
                <a:gd name="T0" fmla="*/ 0 w 44"/>
                <a:gd name="T1" fmla="*/ 0 h 43"/>
                <a:gd name="T2" fmla="*/ 0 w 44"/>
                <a:gd name="T3" fmla="*/ 0 h 43"/>
                <a:gd name="T4" fmla="*/ 0 w 44"/>
                <a:gd name="T5" fmla="*/ 0 h 43"/>
                <a:gd name="T6" fmla="*/ 0 w 44"/>
                <a:gd name="T7" fmla="*/ 0 h 43"/>
                <a:gd name="T8" fmla="*/ 0 w 44"/>
                <a:gd name="T9" fmla="*/ 0 h 43"/>
                <a:gd name="T10" fmla="*/ 0 w 44"/>
                <a:gd name="T11" fmla="*/ 0 h 43"/>
                <a:gd name="T12" fmla="*/ 0 w 44"/>
                <a:gd name="T13" fmla="*/ 0 h 43"/>
                <a:gd name="T14" fmla="*/ 0 w 44"/>
                <a:gd name="T15" fmla="*/ 0 h 43"/>
                <a:gd name="T16" fmla="*/ 0 w 44"/>
                <a:gd name="T17" fmla="*/ 0 h 43"/>
                <a:gd name="T18" fmla="*/ 0 w 44"/>
                <a:gd name="T19" fmla="*/ 0 h 4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4" h="43">
                  <a:moveTo>
                    <a:pt x="7" y="6"/>
                  </a:moveTo>
                  <a:lnTo>
                    <a:pt x="22" y="0"/>
                  </a:lnTo>
                  <a:lnTo>
                    <a:pt x="23" y="0"/>
                  </a:lnTo>
                  <a:lnTo>
                    <a:pt x="44" y="21"/>
                  </a:lnTo>
                  <a:lnTo>
                    <a:pt x="44" y="22"/>
                  </a:lnTo>
                  <a:lnTo>
                    <a:pt x="22" y="43"/>
                  </a:lnTo>
                  <a:lnTo>
                    <a:pt x="21" y="43"/>
                  </a:lnTo>
                  <a:lnTo>
                    <a:pt x="0" y="21"/>
                  </a:lnTo>
                  <a:lnTo>
                    <a:pt x="0" y="20"/>
                  </a:lnTo>
                  <a:lnTo>
                    <a:pt x="7" y="6"/>
                  </a:lnTo>
                  <a:close/>
                </a:path>
              </a:pathLst>
            </a:custGeom>
            <a:noFill/>
            <a:ln w="635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38" name="未知"/>
            <p:cNvSpPr>
              <a:spLocks/>
            </p:cNvSpPr>
            <p:nvPr/>
          </p:nvSpPr>
          <p:spPr bwMode="auto">
            <a:xfrm>
              <a:off x="817" y="1166"/>
              <a:ext cx="27" cy="26"/>
            </a:xfrm>
            <a:custGeom>
              <a:avLst/>
              <a:gdLst>
                <a:gd name="T0" fmla="*/ 0 w 66"/>
                <a:gd name="T1" fmla="*/ 0 h 66"/>
                <a:gd name="T2" fmla="*/ 0 w 66"/>
                <a:gd name="T3" fmla="*/ 0 h 66"/>
                <a:gd name="T4" fmla="*/ 0 w 66"/>
                <a:gd name="T5" fmla="*/ 0 h 66"/>
                <a:gd name="T6" fmla="*/ 0 w 66"/>
                <a:gd name="T7" fmla="*/ 0 h 66"/>
                <a:gd name="T8" fmla="*/ 0 w 66"/>
                <a:gd name="T9" fmla="*/ 0 h 66"/>
                <a:gd name="T10" fmla="*/ 0 w 66"/>
                <a:gd name="T11" fmla="*/ 0 h 66"/>
                <a:gd name="T12" fmla="*/ 0 w 66"/>
                <a:gd name="T13" fmla="*/ 0 h 66"/>
                <a:gd name="T14" fmla="*/ 0 w 66"/>
                <a:gd name="T15" fmla="*/ 0 h 6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66" h="66">
                  <a:moveTo>
                    <a:pt x="0" y="33"/>
                  </a:moveTo>
                  <a:lnTo>
                    <a:pt x="33" y="66"/>
                  </a:lnTo>
                  <a:lnTo>
                    <a:pt x="34" y="66"/>
                  </a:lnTo>
                  <a:lnTo>
                    <a:pt x="66" y="33"/>
                  </a:lnTo>
                  <a:lnTo>
                    <a:pt x="66" y="31"/>
                  </a:lnTo>
                  <a:lnTo>
                    <a:pt x="33" y="0"/>
                  </a:lnTo>
                  <a:lnTo>
                    <a:pt x="32" y="0"/>
                  </a:lnTo>
                  <a:lnTo>
                    <a:pt x="0" y="33"/>
                  </a:lnTo>
                  <a:close/>
                </a:path>
              </a:pathLst>
            </a:custGeom>
            <a:noFill/>
            <a:ln w="635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39" name="未知"/>
            <p:cNvSpPr>
              <a:spLocks/>
            </p:cNvSpPr>
            <p:nvPr/>
          </p:nvSpPr>
          <p:spPr bwMode="auto">
            <a:xfrm>
              <a:off x="762" y="1105"/>
              <a:ext cx="43" cy="45"/>
            </a:xfrm>
            <a:custGeom>
              <a:avLst/>
              <a:gdLst>
                <a:gd name="T0" fmla="*/ 0 w 109"/>
                <a:gd name="T1" fmla="*/ 0 h 111"/>
                <a:gd name="T2" fmla="*/ 0 w 109"/>
                <a:gd name="T3" fmla="*/ 0 h 111"/>
                <a:gd name="T4" fmla="*/ 0 w 109"/>
                <a:gd name="T5" fmla="*/ 0 h 111"/>
                <a:gd name="T6" fmla="*/ 0 w 109"/>
                <a:gd name="T7" fmla="*/ 0 h 111"/>
                <a:gd name="T8" fmla="*/ 0 w 109"/>
                <a:gd name="T9" fmla="*/ 0 h 111"/>
                <a:gd name="T10" fmla="*/ 0 w 109"/>
                <a:gd name="T11" fmla="*/ 0 h 111"/>
                <a:gd name="T12" fmla="*/ 0 w 109"/>
                <a:gd name="T13" fmla="*/ 0 h 111"/>
                <a:gd name="T14" fmla="*/ 0 w 109"/>
                <a:gd name="T15" fmla="*/ 0 h 111"/>
                <a:gd name="T16" fmla="*/ 0 w 109"/>
                <a:gd name="T17" fmla="*/ 0 h 111"/>
                <a:gd name="T18" fmla="*/ 0 w 109"/>
                <a:gd name="T19" fmla="*/ 0 h 111"/>
                <a:gd name="T20" fmla="*/ 0 w 109"/>
                <a:gd name="T21" fmla="*/ 0 h 111"/>
                <a:gd name="T22" fmla="*/ 0 w 109"/>
                <a:gd name="T23" fmla="*/ 0 h 111"/>
                <a:gd name="T24" fmla="*/ 0 w 109"/>
                <a:gd name="T25" fmla="*/ 0 h 111"/>
                <a:gd name="T26" fmla="*/ 0 w 109"/>
                <a:gd name="T27" fmla="*/ 0 h 111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09" h="111">
                  <a:moveTo>
                    <a:pt x="91" y="74"/>
                  </a:moveTo>
                  <a:lnTo>
                    <a:pt x="109" y="111"/>
                  </a:lnTo>
                  <a:lnTo>
                    <a:pt x="91" y="74"/>
                  </a:lnTo>
                  <a:lnTo>
                    <a:pt x="44" y="35"/>
                  </a:lnTo>
                  <a:lnTo>
                    <a:pt x="43" y="35"/>
                  </a:lnTo>
                  <a:lnTo>
                    <a:pt x="42" y="36"/>
                  </a:lnTo>
                  <a:lnTo>
                    <a:pt x="0" y="0"/>
                  </a:lnTo>
                  <a:lnTo>
                    <a:pt x="42" y="36"/>
                  </a:lnTo>
                  <a:lnTo>
                    <a:pt x="42" y="37"/>
                  </a:lnTo>
                  <a:lnTo>
                    <a:pt x="83" y="84"/>
                  </a:lnTo>
                  <a:lnTo>
                    <a:pt x="85" y="86"/>
                  </a:lnTo>
                  <a:lnTo>
                    <a:pt x="91" y="74"/>
                  </a:lnTo>
                  <a:close/>
                </a:path>
              </a:pathLst>
            </a:custGeom>
            <a:blipFill dpi="0" rotWithShape="0">
              <a:blip r:embed="rId24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40" name="未知"/>
            <p:cNvSpPr>
              <a:spLocks/>
            </p:cNvSpPr>
            <p:nvPr/>
          </p:nvSpPr>
          <p:spPr bwMode="auto">
            <a:xfrm>
              <a:off x="791" y="1118"/>
              <a:ext cx="27" cy="37"/>
            </a:xfrm>
            <a:custGeom>
              <a:avLst/>
              <a:gdLst>
                <a:gd name="T0" fmla="*/ 0 w 67"/>
                <a:gd name="T1" fmla="*/ 0 h 93"/>
                <a:gd name="T2" fmla="*/ 0 w 67"/>
                <a:gd name="T3" fmla="*/ 0 h 93"/>
                <a:gd name="T4" fmla="*/ 0 w 67"/>
                <a:gd name="T5" fmla="*/ 0 h 93"/>
                <a:gd name="T6" fmla="*/ 0 w 67"/>
                <a:gd name="T7" fmla="*/ 0 h 93"/>
                <a:gd name="T8" fmla="*/ 0 w 67"/>
                <a:gd name="T9" fmla="*/ 0 h 93"/>
                <a:gd name="T10" fmla="*/ 0 w 67"/>
                <a:gd name="T11" fmla="*/ 0 h 93"/>
                <a:gd name="T12" fmla="*/ 0 w 67"/>
                <a:gd name="T13" fmla="*/ 0 h 93"/>
                <a:gd name="T14" fmla="*/ 0 w 67"/>
                <a:gd name="T15" fmla="*/ 0 h 93"/>
                <a:gd name="T16" fmla="*/ 0 w 67"/>
                <a:gd name="T17" fmla="*/ 0 h 93"/>
                <a:gd name="T18" fmla="*/ 0 w 67"/>
                <a:gd name="T19" fmla="*/ 0 h 93"/>
                <a:gd name="T20" fmla="*/ 0 w 67"/>
                <a:gd name="T21" fmla="*/ 0 h 9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67" h="93">
                  <a:moveTo>
                    <a:pt x="22" y="58"/>
                  </a:moveTo>
                  <a:lnTo>
                    <a:pt x="24" y="55"/>
                  </a:lnTo>
                  <a:lnTo>
                    <a:pt x="67" y="93"/>
                  </a:lnTo>
                  <a:lnTo>
                    <a:pt x="24" y="55"/>
                  </a:lnTo>
                  <a:lnTo>
                    <a:pt x="24" y="54"/>
                  </a:lnTo>
                  <a:lnTo>
                    <a:pt x="17" y="42"/>
                  </a:lnTo>
                  <a:lnTo>
                    <a:pt x="11" y="54"/>
                  </a:lnTo>
                  <a:lnTo>
                    <a:pt x="0" y="0"/>
                  </a:lnTo>
                  <a:lnTo>
                    <a:pt x="11" y="54"/>
                  </a:lnTo>
                  <a:lnTo>
                    <a:pt x="21" y="58"/>
                  </a:lnTo>
                  <a:lnTo>
                    <a:pt x="22" y="58"/>
                  </a:lnTo>
                  <a:close/>
                </a:path>
              </a:pathLst>
            </a:custGeom>
            <a:blipFill dpi="0" rotWithShape="0">
              <a:blip r:embed="rId25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41" name="未知"/>
            <p:cNvSpPr>
              <a:spLocks/>
            </p:cNvSpPr>
            <p:nvPr/>
          </p:nvSpPr>
          <p:spPr bwMode="auto">
            <a:xfrm>
              <a:off x="779" y="1119"/>
              <a:ext cx="22" cy="22"/>
            </a:xfrm>
            <a:custGeom>
              <a:avLst/>
              <a:gdLst>
                <a:gd name="T0" fmla="*/ 0 w 56"/>
                <a:gd name="T1" fmla="*/ 0 h 55"/>
                <a:gd name="T2" fmla="*/ 0 w 56"/>
                <a:gd name="T3" fmla="*/ 0 h 55"/>
                <a:gd name="T4" fmla="*/ 0 w 56"/>
                <a:gd name="T5" fmla="*/ 0 h 55"/>
                <a:gd name="T6" fmla="*/ 0 w 56"/>
                <a:gd name="T7" fmla="*/ 0 h 55"/>
                <a:gd name="T8" fmla="*/ 0 w 56"/>
                <a:gd name="T9" fmla="*/ 0 h 55"/>
                <a:gd name="T10" fmla="*/ 0 w 56"/>
                <a:gd name="T11" fmla="*/ 0 h 55"/>
                <a:gd name="T12" fmla="*/ 0 w 56"/>
                <a:gd name="T13" fmla="*/ 0 h 55"/>
                <a:gd name="T14" fmla="*/ 0 w 56"/>
                <a:gd name="T15" fmla="*/ 0 h 55"/>
                <a:gd name="T16" fmla="*/ 0 w 56"/>
                <a:gd name="T17" fmla="*/ 0 h 55"/>
                <a:gd name="T18" fmla="*/ 0 w 56"/>
                <a:gd name="T19" fmla="*/ 0 h 55"/>
                <a:gd name="T20" fmla="*/ 0 w 56"/>
                <a:gd name="T21" fmla="*/ 0 h 55"/>
                <a:gd name="T22" fmla="*/ 0 w 56"/>
                <a:gd name="T23" fmla="*/ 0 h 55"/>
                <a:gd name="T24" fmla="*/ 0 w 56"/>
                <a:gd name="T25" fmla="*/ 0 h 55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56" h="55">
                  <a:moveTo>
                    <a:pt x="26" y="36"/>
                  </a:moveTo>
                  <a:lnTo>
                    <a:pt x="53" y="55"/>
                  </a:lnTo>
                  <a:lnTo>
                    <a:pt x="54" y="55"/>
                  </a:lnTo>
                  <a:lnTo>
                    <a:pt x="56" y="52"/>
                  </a:lnTo>
                  <a:lnTo>
                    <a:pt x="56" y="51"/>
                  </a:lnTo>
                  <a:lnTo>
                    <a:pt x="15" y="7"/>
                  </a:lnTo>
                  <a:lnTo>
                    <a:pt x="2" y="0"/>
                  </a:lnTo>
                  <a:lnTo>
                    <a:pt x="1" y="0"/>
                  </a:lnTo>
                  <a:lnTo>
                    <a:pt x="0" y="1"/>
                  </a:lnTo>
                  <a:lnTo>
                    <a:pt x="0" y="2"/>
                  </a:lnTo>
                  <a:lnTo>
                    <a:pt x="26" y="36"/>
                  </a:lnTo>
                  <a:close/>
                </a:path>
              </a:pathLst>
            </a:custGeom>
            <a:noFill/>
            <a:ln w="635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42" name="未知"/>
            <p:cNvSpPr>
              <a:spLocks/>
            </p:cNvSpPr>
            <p:nvPr/>
          </p:nvSpPr>
          <p:spPr bwMode="auto">
            <a:xfrm>
              <a:off x="720" y="1099"/>
              <a:ext cx="111" cy="110"/>
            </a:xfrm>
            <a:custGeom>
              <a:avLst/>
              <a:gdLst>
                <a:gd name="T0" fmla="*/ 0 w 276"/>
                <a:gd name="T1" fmla="*/ 0 h 275"/>
                <a:gd name="T2" fmla="*/ 0 w 276"/>
                <a:gd name="T3" fmla="*/ 0 h 275"/>
                <a:gd name="T4" fmla="*/ 0 w 276"/>
                <a:gd name="T5" fmla="*/ 0 h 275"/>
                <a:gd name="T6" fmla="*/ 0 w 276"/>
                <a:gd name="T7" fmla="*/ 0 h 275"/>
                <a:gd name="T8" fmla="*/ 0 w 276"/>
                <a:gd name="T9" fmla="*/ 0 h 275"/>
                <a:gd name="T10" fmla="*/ 0 w 276"/>
                <a:gd name="T11" fmla="*/ 0 h 275"/>
                <a:gd name="T12" fmla="*/ 0 w 276"/>
                <a:gd name="T13" fmla="*/ 0 h 275"/>
                <a:gd name="T14" fmla="*/ 0 w 276"/>
                <a:gd name="T15" fmla="*/ 0 h 275"/>
                <a:gd name="T16" fmla="*/ 0 w 276"/>
                <a:gd name="T17" fmla="*/ 0 h 275"/>
                <a:gd name="T18" fmla="*/ 0 w 276"/>
                <a:gd name="T19" fmla="*/ 0 h 275"/>
                <a:gd name="T20" fmla="*/ 0 w 276"/>
                <a:gd name="T21" fmla="*/ 0 h 275"/>
                <a:gd name="T22" fmla="*/ 0 w 276"/>
                <a:gd name="T23" fmla="*/ 0 h 27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276" h="275">
                  <a:moveTo>
                    <a:pt x="36" y="242"/>
                  </a:moveTo>
                  <a:lnTo>
                    <a:pt x="234" y="54"/>
                  </a:lnTo>
                  <a:lnTo>
                    <a:pt x="243" y="34"/>
                  </a:lnTo>
                  <a:lnTo>
                    <a:pt x="276" y="275"/>
                  </a:lnTo>
                  <a:lnTo>
                    <a:pt x="243" y="34"/>
                  </a:lnTo>
                  <a:lnTo>
                    <a:pt x="243" y="32"/>
                  </a:lnTo>
                  <a:lnTo>
                    <a:pt x="232" y="19"/>
                  </a:lnTo>
                  <a:lnTo>
                    <a:pt x="20" y="231"/>
                  </a:lnTo>
                  <a:lnTo>
                    <a:pt x="0" y="0"/>
                  </a:lnTo>
                  <a:lnTo>
                    <a:pt x="20" y="231"/>
                  </a:lnTo>
                  <a:lnTo>
                    <a:pt x="34" y="242"/>
                  </a:lnTo>
                  <a:lnTo>
                    <a:pt x="36" y="242"/>
                  </a:lnTo>
                  <a:close/>
                </a:path>
              </a:pathLst>
            </a:custGeom>
            <a:blipFill dpi="0" rotWithShape="0">
              <a:blip r:embed="rId26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43" name="未知"/>
            <p:cNvSpPr>
              <a:spLocks/>
            </p:cNvSpPr>
            <p:nvPr/>
          </p:nvSpPr>
          <p:spPr bwMode="auto">
            <a:xfrm>
              <a:off x="716" y="1094"/>
              <a:ext cx="105" cy="105"/>
            </a:xfrm>
            <a:custGeom>
              <a:avLst/>
              <a:gdLst>
                <a:gd name="T0" fmla="*/ 0 w 262"/>
                <a:gd name="T1" fmla="*/ 0 h 262"/>
                <a:gd name="T2" fmla="*/ 0 w 262"/>
                <a:gd name="T3" fmla="*/ 0 h 262"/>
                <a:gd name="T4" fmla="*/ 0 w 262"/>
                <a:gd name="T5" fmla="*/ 0 h 262"/>
                <a:gd name="T6" fmla="*/ 0 w 262"/>
                <a:gd name="T7" fmla="*/ 0 h 262"/>
                <a:gd name="T8" fmla="*/ 0 w 262"/>
                <a:gd name="T9" fmla="*/ 0 h 262"/>
                <a:gd name="T10" fmla="*/ 0 w 262"/>
                <a:gd name="T11" fmla="*/ 0 h 262"/>
                <a:gd name="T12" fmla="*/ 0 w 262"/>
                <a:gd name="T13" fmla="*/ 0 h 262"/>
                <a:gd name="T14" fmla="*/ 0 w 262"/>
                <a:gd name="T15" fmla="*/ 0 h 262"/>
                <a:gd name="T16" fmla="*/ 0 w 262"/>
                <a:gd name="T17" fmla="*/ 0 h 262"/>
                <a:gd name="T18" fmla="*/ 0 w 262"/>
                <a:gd name="T19" fmla="*/ 0 h 262"/>
                <a:gd name="T20" fmla="*/ 0 w 262"/>
                <a:gd name="T21" fmla="*/ 0 h 262"/>
                <a:gd name="T22" fmla="*/ 0 w 262"/>
                <a:gd name="T23" fmla="*/ 0 h 262"/>
                <a:gd name="T24" fmla="*/ 0 w 262"/>
                <a:gd name="T25" fmla="*/ 0 h 262"/>
                <a:gd name="T26" fmla="*/ 0 w 262"/>
                <a:gd name="T27" fmla="*/ 0 h 262"/>
                <a:gd name="T28" fmla="*/ 0 w 262"/>
                <a:gd name="T29" fmla="*/ 0 h 262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262" h="262">
                  <a:moveTo>
                    <a:pt x="243" y="30"/>
                  </a:moveTo>
                  <a:lnTo>
                    <a:pt x="262" y="262"/>
                  </a:lnTo>
                  <a:lnTo>
                    <a:pt x="243" y="30"/>
                  </a:lnTo>
                  <a:lnTo>
                    <a:pt x="242" y="30"/>
                  </a:lnTo>
                  <a:lnTo>
                    <a:pt x="240" y="30"/>
                  </a:lnTo>
                  <a:lnTo>
                    <a:pt x="239" y="30"/>
                  </a:lnTo>
                  <a:lnTo>
                    <a:pt x="237" y="30"/>
                  </a:lnTo>
                  <a:lnTo>
                    <a:pt x="40" y="218"/>
                  </a:lnTo>
                  <a:lnTo>
                    <a:pt x="30" y="238"/>
                  </a:lnTo>
                  <a:lnTo>
                    <a:pt x="0" y="0"/>
                  </a:lnTo>
                  <a:lnTo>
                    <a:pt x="30" y="238"/>
                  </a:lnTo>
                  <a:lnTo>
                    <a:pt x="30" y="240"/>
                  </a:lnTo>
                  <a:lnTo>
                    <a:pt x="31" y="241"/>
                  </a:lnTo>
                  <a:lnTo>
                    <a:pt x="31" y="242"/>
                  </a:lnTo>
                  <a:lnTo>
                    <a:pt x="243" y="30"/>
                  </a:lnTo>
                  <a:close/>
                </a:path>
              </a:pathLst>
            </a:custGeom>
            <a:blipFill dpi="0" rotWithShape="0">
              <a:blip r:embed="rId8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44" name="未知"/>
            <p:cNvSpPr>
              <a:spLocks/>
            </p:cNvSpPr>
            <p:nvPr/>
          </p:nvSpPr>
          <p:spPr bwMode="auto">
            <a:xfrm>
              <a:off x="728" y="1106"/>
              <a:ext cx="89" cy="89"/>
            </a:xfrm>
            <a:custGeom>
              <a:avLst/>
              <a:gdLst>
                <a:gd name="T0" fmla="*/ 0 w 224"/>
                <a:gd name="T1" fmla="*/ 0 h 223"/>
                <a:gd name="T2" fmla="*/ 0 w 224"/>
                <a:gd name="T3" fmla="*/ 0 h 223"/>
                <a:gd name="T4" fmla="*/ 0 w 224"/>
                <a:gd name="T5" fmla="*/ 0 h 223"/>
                <a:gd name="T6" fmla="*/ 0 w 224"/>
                <a:gd name="T7" fmla="*/ 0 h 223"/>
                <a:gd name="T8" fmla="*/ 0 w 224"/>
                <a:gd name="T9" fmla="*/ 0 h 223"/>
                <a:gd name="T10" fmla="*/ 0 w 224"/>
                <a:gd name="T11" fmla="*/ 0 h 223"/>
                <a:gd name="T12" fmla="*/ 0 w 224"/>
                <a:gd name="T13" fmla="*/ 0 h 223"/>
                <a:gd name="T14" fmla="*/ 0 w 224"/>
                <a:gd name="T15" fmla="*/ 0 h 223"/>
                <a:gd name="T16" fmla="*/ 0 w 224"/>
                <a:gd name="T17" fmla="*/ 0 h 223"/>
                <a:gd name="T18" fmla="*/ 0 w 224"/>
                <a:gd name="T19" fmla="*/ 0 h 223"/>
                <a:gd name="T20" fmla="*/ 0 w 224"/>
                <a:gd name="T21" fmla="*/ 0 h 223"/>
                <a:gd name="T22" fmla="*/ 0 w 224"/>
                <a:gd name="T23" fmla="*/ 0 h 223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224" h="223">
                  <a:moveTo>
                    <a:pt x="4" y="219"/>
                  </a:moveTo>
                  <a:lnTo>
                    <a:pt x="0" y="208"/>
                  </a:lnTo>
                  <a:lnTo>
                    <a:pt x="0" y="207"/>
                  </a:lnTo>
                  <a:lnTo>
                    <a:pt x="189" y="9"/>
                  </a:lnTo>
                  <a:lnTo>
                    <a:pt x="209" y="0"/>
                  </a:lnTo>
                  <a:lnTo>
                    <a:pt x="210" y="0"/>
                  </a:lnTo>
                  <a:lnTo>
                    <a:pt x="224" y="15"/>
                  </a:lnTo>
                  <a:lnTo>
                    <a:pt x="224" y="16"/>
                  </a:lnTo>
                  <a:lnTo>
                    <a:pt x="35" y="214"/>
                  </a:lnTo>
                  <a:lnTo>
                    <a:pt x="15" y="223"/>
                  </a:lnTo>
                  <a:lnTo>
                    <a:pt x="14" y="223"/>
                  </a:lnTo>
                  <a:lnTo>
                    <a:pt x="4" y="219"/>
                  </a:lnTo>
                  <a:close/>
                </a:path>
              </a:pathLst>
            </a:custGeom>
            <a:noFill/>
            <a:ln w="635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45" name="未知"/>
            <p:cNvSpPr>
              <a:spLocks/>
            </p:cNvSpPr>
            <p:nvPr/>
          </p:nvSpPr>
          <p:spPr bwMode="auto">
            <a:xfrm>
              <a:off x="774" y="1138"/>
              <a:ext cx="2" cy="23"/>
            </a:xfrm>
            <a:custGeom>
              <a:avLst/>
              <a:gdLst>
                <a:gd name="T0" fmla="*/ 0 w 6"/>
                <a:gd name="T1" fmla="*/ 0 h 57"/>
                <a:gd name="T2" fmla="*/ 0 w 6"/>
                <a:gd name="T3" fmla="*/ 0 h 57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6" h="57">
                  <a:moveTo>
                    <a:pt x="0" y="0"/>
                  </a:moveTo>
                  <a:lnTo>
                    <a:pt x="6" y="57"/>
                  </a:lnTo>
                </a:path>
              </a:pathLst>
            </a:custGeom>
            <a:noFill/>
            <a:ln w="3175" cmpd="sng">
              <a:solidFill>
                <a:srgbClr val="6666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46" name="未知"/>
            <p:cNvSpPr>
              <a:spLocks/>
            </p:cNvSpPr>
            <p:nvPr/>
          </p:nvSpPr>
          <p:spPr bwMode="auto">
            <a:xfrm>
              <a:off x="775" y="1138"/>
              <a:ext cx="2" cy="23"/>
            </a:xfrm>
            <a:custGeom>
              <a:avLst/>
              <a:gdLst>
                <a:gd name="T0" fmla="*/ 0 w 5"/>
                <a:gd name="T1" fmla="*/ 0 h 57"/>
                <a:gd name="T2" fmla="*/ 0 w 5"/>
                <a:gd name="T3" fmla="*/ 0 h 57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5" h="57">
                  <a:moveTo>
                    <a:pt x="0" y="0"/>
                  </a:moveTo>
                  <a:lnTo>
                    <a:pt x="5" y="57"/>
                  </a:lnTo>
                </a:path>
              </a:pathLst>
            </a:custGeom>
            <a:noFill/>
            <a:ln w="3175" cmpd="sng">
              <a:solidFill>
                <a:srgbClr val="BEBEBE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47" name="未知"/>
            <p:cNvSpPr>
              <a:spLocks/>
            </p:cNvSpPr>
            <p:nvPr/>
          </p:nvSpPr>
          <p:spPr bwMode="auto">
            <a:xfrm>
              <a:off x="754" y="1158"/>
              <a:ext cx="2" cy="23"/>
            </a:xfrm>
            <a:custGeom>
              <a:avLst/>
              <a:gdLst>
                <a:gd name="T0" fmla="*/ 0 w 5"/>
                <a:gd name="T1" fmla="*/ 0 h 57"/>
                <a:gd name="T2" fmla="*/ 0 w 5"/>
                <a:gd name="T3" fmla="*/ 0 h 57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5" h="57">
                  <a:moveTo>
                    <a:pt x="0" y="0"/>
                  </a:moveTo>
                  <a:lnTo>
                    <a:pt x="5" y="57"/>
                  </a:lnTo>
                </a:path>
              </a:pathLst>
            </a:custGeom>
            <a:noFill/>
            <a:ln w="3175" cmpd="sng">
              <a:solidFill>
                <a:srgbClr val="6666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48" name="未知"/>
            <p:cNvSpPr>
              <a:spLocks/>
            </p:cNvSpPr>
            <p:nvPr/>
          </p:nvSpPr>
          <p:spPr bwMode="auto">
            <a:xfrm>
              <a:off x="755" y="1158"/>
              <a:ext cx="2" cy="23"/>
            </a:xfrm>
            <a:custGeom>
              <a:avLst/>
              <a:gdLst>
                <a:gd name="T0" fmla="*/ 0 w 6"/>
                <a:gd name="T1" fmla="*/ 0 h 57"/>
                <a:gd name="T2" fmla="*/ 0 w 6"/>
                <a:gd name="T3" fmla="*/ 0 h 57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6" h="57">
                  <a:moveTo>
                    <a:pt x="0" y="0"/>
                  </a:moveTo>
                  <a:lnTo>
                    <a:pt x="6" y="57"/>
                  </a:lnTo>
                </a:path>
              </a:pathLst>
            </a:custGeom>
            <a:noFill/>
            <a:ln w="3175" cmpd="sng">
              <a:solidFill>
                <a:srgbClr val="BEBEBE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49" name="未知"/>
            <p:cNvSpPr>
              <a:spLocks/>
            </p:cNvSpPr>
            <p:nvPr/>
          </p:nvSpPr>
          <p:spPr bwMode="auto">
            <a:xfrm>
              <a:off x="743" y="1168"/>
              <a:ext cx="2" cy="23"/>
            </a:xfrm>
            <a:custGeom>
              <a:avLst/>
              <a:gdLst>
                <a:gd name="T0" fmla="*/ 0 w 5"/>
                <a:gd name="T1" fmla="*/ 0 h 57"/>
                <a:gd name="T2" fmla="*/ 0 w 5"/>
                <a:gd name="T3" fmla="*/ 0 h 57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5" h="57">
                  <a:moveTo>
                    <a:pt x="0" y="0"/>
                  </a:moveTo>
                  <a:lnTo>
                    <a:pt x="5" y="57"/>
                  </a:lnTo>
                </a:path>
              </a:pathLst>
            </a:custGeom>
            <a:noFill/>
            <a:ln w="3175" cmpd="sng">
              <a:solidFill>
                <a:srgbClr val="6666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50" name="未知"/>
            <p:cNvSpPr>
              <a:spLocks/>
            </p:cNvSpPr>
            <p:nvPr/>
          </p:nvSpPr>
          <p:spPr bwMode="auto">
            <a:xfrm>
              <a:off x="745" y="1168"/>
              <a:ext cx="2" cy="23"/>
            </a:xfrm>
            <a:custGeom>
              <a:avLst/>
              <a:gdLst>
                <a:gd name="T0" fmla="*/ 0 w 5"/>
                <a:gd name="T1" fmla="*/ 0 h 57"/>
                <a:gd name="T2" fmla="*/ 0 w 5"/>
                <a:gd name="T3" fmla="*/ 0 h 57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5" h="57">
                  <a:moveTo>
                    <a:pt x="0" y="0"/>
                  </a:moveTo>
                  <a:lnTo>
                    <a:pt x="5" y="57"/>
                  </a:lnTo>
                </a:path>
              </a:pathLst>
            </a:custGeom>
            <a:noFill/>
            <a:ln w="3175" cmpd="sng">
              <a:solidFill>
                <a:srgbClr val="BEBEBE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51" name="未知"/>
            <p:cNvSpPr>
              <a:spLocks/>
            </p:cNvSpPr>
            <p:nvPr/>
          </p:nvSpPr>
          <p:spPr bwMode="auto">
            <a:xfrm>
              <a:off x="764" y="1148"/>
              <a:ext cx="2" cy="23"/>
            </a:xfrm>
            <a:custGeom>
              <a:avLst/>
              <a:gdLst>
                <a:gd name="T0" fmla="*/ 0 w 5"/>
                <a:gd name="T1" fmla="*/ 0 h 57"/>
                <a:gd name="T2" fmla="*/ 0 w 5"/>
                <a:gd name="T3" fmla="*/ 0 h 57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5" h="57">
                  <a:moveTo>
                    <a:pt x="0" y="0"/>
                  </a:moveTo>
                  <a:lnTo>
                    <a:pt x="5" y="57"/>
                  </a:lnTo>
                </a:path>
              </a:pathLst>
            </a:custGeom>
            <a:noFill/>
            <a:ln w="3175" cmpd="sng">
              <a:solidFill>
                <a:srgbClr val="6666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52" name="未知"/>
            <p:cNvSpPr>
              <a:spLocks/>
            </p:cNvSpPr>
            <p:nvPr/>
          </p:nvSpPr>
          <p:spPr bwMode="auto">
            <a:xfrm>
              <a:off x="765" y="1148"/>
              <a:ext cx="2" cy="23"/>
            </a:xfrm>
            <a:custGeom>
              <a:avLst/>
              <a:gdLst>
                <a:gd name="T0" fmla="*/ 0 w 6"/>
                <a:gd name="T1" fmla="*/ 0 h 57"/>
                <a:gd name="T2" fmla="*/ 0 w 6"/>
                <a:gd name="T3" fmla="*/ 0 h 57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6" h="57">
                  <a:moveTo>
                    <a:pt x="0" y="0"/>
                  </a:moveTo>
                  <a:lnTo>
                    <a:pt x="6" y="57"/>
                  </a:lnTo>
                </a:path>
              </a:pathLst>
            </a:custGeom>
            <a:noFill/>
            <a:ln w="3175" cmpd="sng">
              <a:solidFill>
                <a:srgbClr val="BEBEBE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53" name="未知"/>
            <p:cNvSpPr>
              <a:spLocks/>
            </p:cNvSpPr>
            <p:nvPr/>
          </p:nvSpPr>
          <p:spPr bwMode="auto">
            <a:xfrm>
              <a:off x="783" y="1129"/>
              <a:ext cx="2" cy="22"/>
            </a:xfrm>
            <a:custGeom>
              <a:avLst/>
              <a:gdLst>
                <a:gd name="T0" fmla="*/ 0 w 5"/>
                <a:gd name="T1" fmla="*/ 0 h 57"/>
                <a:gd name="T2" fmla="*/ 0 w 5"/>
                <a:gd name="T3" fmla="*/ 0 h 57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5" h="57">
                  <a:moveTo>
                    <a:pt x="0" y="0"/>
                  </a:moveTo>
                  <a:lnTo>
                    <a:pt x="5" y="57"/>
                  </a:lnTo>
                </a:path>
              </a:pathLst>
            </a:custGeom>
            <a:noFill/>
            <a:ln w="3175" cmpd="sng">
              <a:solidFill>
                <a:srgbClr val="6666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54" name="未知"/>
            <p:cNvSpPr>
              <a:spLocks/>
            </p:cNvSpPr>
            <p:nvPr/>
          </p:nvSpPr>
          <p:spPr bwMode="auto">
            <a:xfrm>
              <a:off x="784" y="1129"/>
              <a:ext cx="2" cy="22"/>
            </a:xfrm>
            <a:custGeom>
              <a:avLst/>
              <a:gdLst>
                <a:gd name="T0" fmla="*/ 0 w 5"/>
                <a:gd name="T1" fmla="*/ 0 h 57"/>
                <a:gd name="T2" fmla="*/ 0 w 5"/>
                <a:gd name="T3" fmla="*/ 0 h 57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5" h="57">
                  <a:moveTo>
                    <a:pt x="0" y="0"/>
                  </a:moveTo>
                  <a:lnTo>
                    <a:pt x="5" y="57"/>
                  </a:lnTo>
                </a:path>
              </a:pathLst>
            </a:custGeom>
            <a:noFill/>
            <a:ln w="3175" cmpd="sng">
              <a:solidFill>
                <a:srgbClr val="BEBEBE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55" name="未知"/>
            <p:cNvSpPr>
              <a:spLocks/>
            </p:cNvSpPr>
            <p:nvPr/>
          </p:nvSpPr>
          <p:spPr bwMode="auto">
            <a:xfrm>
              <a:off x="534" y="1166"/>
              <a:ext cx="251" cy="250"/>
            </a:xfrm>
            <a:custGeom>
              <a:avLst/>
              <a:gdLst>
                <a:gd name="T0" fmla="*/ 0 w 627"/>
                <a:gd name="T1" fmla="*/ 0 h 626"/>
                <a:gd name="T2" fmla="*/ 0 w 627"/>
                <a:gd name="T3" fmla="*/ 0 h 626"/>
                <a:gd name="T4" fmla="*/ 0 w 627"/>
                <a:gd name="T5" fmla="*/ 0 h 626"/>
                <a:gd name="T6" fmla="*/ 0 w 627"/>
                <a:gd name="T7" fmla="*/ 0 h 626"/>
                <a:gd name="T8" fmla="*/ 0 w 627"/>
                <a:gd name="T9" fmla="*/ 0 h 626"/>
                <a:gd name="T10" fmla="*/ 0 w 627"/>
                <a:gd name="T11" fmla="*/ 0 h 626"/>
                <a:gd name="T12" fmla="*/ 0 w 627"/>
                <a:gd name="T13" fmla="*/ 0 h 626"/>
                <a:gd name="T14" fmla="*/ 0 w 627"/>
                <a:gd name="T15" fmla="*/ 0 h 626"/>
                <a:gd name="T16" fmla="*/ 0 w 627"/>
                <a:gd name="T17" fmla="*/ 0 h 626"/>
                <a:gd name="T18" fmla="*/ 0 w 627"/>
                <a:gd name="T19" fmla="*/ 0 h 626"/>
                <a:gd name="T20" fmla="*/ 0 w 627"/>
                <a:gd name="T21" fmla="*/ 0 h 626"/>
                <a:gd name="T22" fmla="*/ 0 w 627"/>
                <a:gd name="T23" fmla="*/ 0 h 626"/>
                <a:gd name="T24" fmla="*/ 0 w 627"/>
                <a:gd name="T25" fmla="*/ 0 h 626"/>
                <a:gd name="T26" fmla="*/ 0 w 627"/>
                <a:gd name="T27" fmla="*/ 0 h 626"/>
                <a:gd name="T28" fmla="*/ 0 w 627"/>
                <a:gd name="T29" fmla="*/ 0 h 626"/>
                <a:gd name="T30" fmla="*/ 0 w 627"/>
                <a:gd name="T31" fmla="*/ 0 h 626"/>
                <a:gd name="T32" fmla="*/ 0 w 627"/>
                <a:gd name="T33" fmla="*/ 0 h 626"/>
                <a:gd name="T34" fmla="*/ 0 w 627"/>
                <a:gd name="T35" fmla="*/ 0 h 62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627" h="626">
                  <a:moveTo>
                    <a:pt x="94" y="546"/>
                  </a:moveTo>
                  <a:lnTo>
                    <a:pt x="535" y="109"/>
                  </a:lnTo>
                  <a:lnTo>
                    <a:pt x="548" y="82"/>
                  </a:lnTo>
                  <a:lnTo>
                    <a:pt x="627" y="626"/>
                  </a:lnTo>
                  <a:lnTo>
                    <a:pt x="548" y="82"/>
                  </a:lnTo>
                  <a:lnTo>
                    <a:pt x="548" y="79"/>
                  </a:lnTo>
                  <a:lnTo>
                    <a:pt x="508" y="33"/>
                  </a:lnTo>
                  <a:lnTo>
                    <a:pt x="498" y="31"/>
                  </a:lnTo>
                  <a:lnTo>
                    <a:pt x="495" y="32"/>
                  </a:lnTo>
                  <a:lnTo>
                    <a:pt x="426" y="88"/>
                  </a:lnTo>
                  <a:lnTo>
                    <a:pt x="34" y="480"/>
                  </a:lnTo>
                  <a:lnTo>
                    <a:pt x="34" y="490"/>
                  </a:lnTo>
                  <a:lnTo>
                    <a:pt x="0" y="0"/>
                  </a:lnTo>
                  <a:lnTo>
                    <a:pt x="34" y="490"/>
                  </a:lnTo>
                  <a:lnTo>
                    <a:pt x="34" y="493"/>
                  </a:lnTo>
                  <a:lnTo>
                    <a:pt x="69" y="544"/>
                  </a:lnTo>
                  <a:lnTo>
                    <a:pt x="90" y="546"/>
                  </a:lnTo>
                  <a:lnTo>
                    <a:pt x="94" y="546"/>
                  </a:lnTo>
                  <a:close/>
                </a:path>
              </a:pathLst>
            </a:custGeom>
            <a:blipFill dpi="0" rotWithShape="0">
              <a:blip r:embed="rId27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56" name="未知"/>
            <p:cNvSpPr>
              <a:spLocks/>
            </p:cNvSpPr>
            <p:nvPr/>
          </p:nvSpPr>
          <p:spPr bwMode="auto">
            <a:xfrm>
              <a:off x="515" y="1146"/>
              <a:ext cx="225" cy="225"/>
            </a:xfrm>
            <a:custGeom>
              <a:avLst/>
              <a:gdLst>
                <a:gd name="T0" fmla="*/ 0 w 562"/>
                <a:gd name="T1" fmla="*/ 0 h 563"/>
                <a:gd name="T2" fmla="*/ 0 w 562"/>
                <a:gd name="T3" fmla="*/ 0 h 563"/>
                <a:gd name="T4" fmla="*/ 0 w 562"/>
                <a:gd name="T5" fmla="*/ 0 h 563"/>
                <a:gd name="T6" fmla="*/ 0 w 562"/>
                <a:gd name="T7" fmla="*/ 0 h 563"/>
                <a:gd name="T8" fmla="*/ 0 w 562"/>
                <a:gd name="T9" fmla="*/ 0 h 563"/>
                <a:gd name="T10" fmla="*/ 0 w 562"/>
                <a:gd name="T11" fmla="*/ 0 h 563"/>
                <a:gd name="T12" fmla="*/ 0 w 562"/>
                <a:gd name="T13" fmla="*/ 0 h 563"/>
                <a:gd name="T14" fmla="*/ 0 w 562"/>
                <a:gd name="T15" fmla="*/ 0 h 563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562" h="563">
                  <a:moveTo>
                    <a:pt x="473" y="138"/>
                  </a:moveTo>
                  <a:lnTo>
                    <a:pt x="562" y="563"/>
                  </a:lnTo>
                  <a:lnTo>
                    <a:pt x="473" y="138"/>
                  </a:lnTo>
                  <a:lnTo>
                    <a:pt x="94" y="501"/>
                  </a:lnTo>
                  <a:lnTo>
                    <a:pt x="82" y="529"/>
                  </a:lnTo>
                  <a:lnTo>
                    <a:pt x="0" y="0"/>
                  </a:lnTo>
                  <a:lnTo>
                    <a:pt x="82" y="529"/>
                  </a:lnTo>
                  <a:lnTo>
                    <a:pt x="473" y="138"/>
                  </a:lnTo>
                  <a:close/>
                </a:path>
              </a:pathLst>
            </a:custGeom>
            <a:blipFill dpi="0" rotWithShape="0">
              <a:blip r:embed="rId28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57" name="未知"/>
            <p:cNvSpPr>
              <a:spLocks/>
            </p:cNvSpPr>
            <p:nvPr/>
          </p:nvSpPr>
          <p:spPr bwMode="auto">
            <a:xfrm>
              <a:off x="720" y="1152"/>
              <a:ext cx="101" cy="101"/>
            </a:xfrm>
            <a:custGeom>
              <a:avLst/>
              <a:gdLst>
                <a:gd name="T0" fmla="*/ 0 w 252"/>
                <a:gd name="T1" fmla="*/ 0 h 253"/>
                <a:gd name="T2" fmla="*/ 0 w 252"/>
                <a:gd name="T3" fmla="*/ 0 h 253"/>
                <a:gd name="T4" fmla="*/ 0 w 252"/>
                <a:gd name="T5" fmla="*/ 0 h 253"/>
                <a:gd name="T6" fmla="*/ 0 w 252"/>
                <a:gd name="T7" fmla="*/ 0 h 253"/>
                <a:gd name="T8" fmla="*/ 0 w 252"/>
                <a:gd name="T9" fmla="*/ 0 h 253"/>
                <a:gd name="T10" fmla="*/ 0 w 252"/>
                <a:gd name="T11" fmla="*/ 0 h 253"/>
                <a:gd name="T12" fmla="*/ 0 w 252"/>
                <a:gd name="T13" fmla="*/ 0 h 253"/>
                <a:gd name="T14" fmla="*/ 0 w 252"/>
                <a:gd name="T15" fmla="*/ 0 h 253"/>
                <a:gd name="T16" fmla="*/ 0 w 252"/>
                <a:gd name="T17" fmla="*/ 0 h 253"/>
                <a:gd name="T18" fmla="*/ 0 w 252"/>
                <a:gd name="T19" fmla="*/ 0 h 253"/>
                <a:gd name="T20" fmla="*/ 0 w 252"/>
                <a:gd name="T21" fmla="*/ 0 h 25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252" h="253">
                  <a:moveTo>
                    <a:pt x="232" y="152"/>
                  </a:moveTo>
                  <a:lnTo>
                    <a:pt x="252" y="253"/>
                  </a:lnTo>
                  <a:lnTo>
                    <a:pt x="232" y="152"/>
                  </a:lnTo>
                  <a:lnTo>
                    <a:pt x="94" y="21"/>
                  </a:lnTo>
                  <a:lnTo>
                    <a:pt x="19" y="97"/>
                  </a:lnTo>
                  <a:lnTo>
                    <a:pt x="0" y="0"/>
                  </a:lnTo>
                  <a:lnTo>
                    <a:pt x="19" y="97"/>
                  </a:lnTo>
                  <a:lnTo>
                    <a:pt x="58" y="138"/>
                  </a:lnTo>
                  <a:lnTo>
                    <a:pt x="109" y="125"/>
                  </a:lnTo>
                  <a:lnTo>
                    <a:pt x="206" y="171"/>
                  </a:lnTo>
                  <a:lnTo>
                    <a:pt x="232" y="152"/>
                  </a:lnTo>
                  <a:close/>
                </a:path>
              </a:pathLst>
            </a:custGeom>
            <a:blipFill dpi="0" rotWithShape="0">
              <a:blip r:embed="rId29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58" name="未知"/>
            <p:cNvSpPr>
              <a:spLocks/>
            </p:cNvSpPr>
            <p:nvPr/>
          </p:nvSpPr>
          <p:spPr bwMode="auto">
            <a:xfrm>
              <a:off x="697" y="1128"/>
              <a:ext cx="70" cy="70"/>
            </a:xfrm>
            <a:custGeom>
              <a:avLst/>
              <a:gdLst>
                <a:gd name="T0" fmla="*/ 0 w 175"/>
                <a:gd name="T1" fmla="*/ 0 h 175"/>
                <a:gd name="T2" fmla="*/ 0 w 175"/>
                <a:gd name="T3" fmla="*/ 0 h 175"/>
                <a:gd name="T4" fmla="*/ 0 w 175"/>
                <a:gd name="T5" fmla="*/ 0 h 175"/>
                <a:gd name="T6" fmla="*/ 0 w 175"/>
                <a:gd name="T7" fmla="*/ 0 h 175"/>
                <a:gd name="T8" fmla="*/ 0 w 175"/>
                <a:gd name="T9" fmla="*/ 0 h 175"/>
                <a:gd name="T10" fmla="*/ 0 w 175"/>
                <a:gd name="T11" fmla="*/ 0 h 175"/>
                <a:gd name="T12" fmla="*/ 0 w 175"/>
                <a:gd name="T13" fmla="*/ 0 h 175"/>
                <a:gd name="T14" fmla="*/ 0 w 175"/>
                <a:gd name="T15" fmla="*/ 0 h 175"/>
                <a:gd name="T16" fmla="*/ 0 w 175"/>
                <a:gd name="T17" fmla="*/ 0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5">
                  <a:moveTo>
                    <a:pt x="153" y="80"/>
                  </a:moveTo>
                  <a:lnTo>
                    <a:pt x="175" y="175"/>
                  </a:lnTo>
                  <a:lnTo>
                    <a:pt x="153" y="80"/>
                  </a:lnTo>
                  <a:lnTo>
                    <a:pt x="128" y="56"/>
                  </a:lnTo>
                  <a:lnTo>
                    <a:pt x="65" y="143"/>
                  </a:lnTo>
                  <a:lnTo>
                    <a:pt x="0" y="0"/>
                  </a:lnTo>
                  <a:lnTo>
                    <a:pt x="65" y="143"/>
                  </a:lnTo>
                  <a:lnTo>
                    <a:pt x="78" y="156"/>
                  </a:lnTo>
                  <a:lnTo>
                    <a:pt x="153" y="80"/>
                  </a:lnTo>
                  <a:close/>
                </a:path>
              </a:pathLst>
            </a:custGeom>
            <a:blipFill dpi="0" rotWithShape="0">
              <a:blip r:embed="rId30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59" name="未知"/>
            <p:cNvSpPr>
              <a:spLocks/>
            </p:cNvSpPr>
            <p:nvPr/>
          </p:nvSpPr>
          <p:spPr bwMode="auto">
            <a:xfrm>
              <a:off x="723" y="1151"/>
              <a:ext cx="90" cy="69"/>
            </a:xfrm>
            <a:custGeom>
              <a:avLst/>
              <a:gdLst>
                <a:gd name="T0" fmla="*/ 0 w 226"/>
                <a:gd name="T1" fmla="*/ 0 h 174"/>
                <a:gd name="T2" fmla="*/ 0 w 226"/>
                <a:gd name="T3" fmla="*/ 0 h 174"/>
                <a:gd name="T4" fmla="*/ 0 w 226"/>
                <a:gd name="T5" fmla="*/ 0 h 174"/>
                <a:gd name="T6" fmla="*/ 0 w 226"/>
                <a:gd name="T7" fmla="*/ 0 h 174"/>
                <a:gd name="T8" fmla="*/ 0 w 226"/>
                <a:gd name="T9" fmla="*/ 0 h 174"/>
                <a:gd name="T10" fmla="*/ 0 w 226"/>
                <a:gd name="T11" fmla="*/ 0 h 174"/>
                <a:gd name="T12" fmla="*/ 0 w 226"/>
                <a:gd name="T13" fmla="*/ 0 h 174"/>
                <a:gd name="T14" fmla="*/ 0 w 226"/>
                <a:gd name="T15" fmla="*/ 0 h 174"/>
                <a:gd name="T16" fmla="*/ 0 w 226"/>
                <a:gd name="T17" fmla="*/ 0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26" h="174">
                  <a:moveTo>
                    <a:pt x="0" y="87"/>
                  </a:moveTo>
                  <a:lnTo>
                    <a:pt x="52" y="141"/>
                  </a:lnTo>
                  <a:lnTo>
                    <a:pt x="56" y="141"/>
                  </a:lnTo>
                  <a:lnTo>
                    <a:pt x="61" y="140"/>
                  </a:lnTo>
                  <a:lnTo>
                    <a:pt x="103" y="128"/>
                  </a:lnTo>
                  <a:lnTo>
                    <a:pt x="200" y="174"/>
                  </a:lnTo>
                  <a:lnTo>
                    <a:pt x="226" y="155"/>
                  </a:lnTo>
                  <a:lnTo>
                    <a:pt x="63" y="0"/>
                  </a:lnTo>
                  <a:lnTo>
                    <a:pt x="0" y="87"/>
                  </a:lnTo>
                  <a:close/>
                </a:path>
              </a:pathLst>
            </a:custGeom>
            <a:noFill/>
            <a:ln w="635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60" name="未知"/>
            <p:cNvSpPr>
              <a:spLocks/>
            </p:cNvSpPr>
            <p:nvPr/>
          </p:nvSpPr>
          <p:spPr bwMode="auto">
            <a:xfrm>
              <a:off x="863" y="1154"/>
              <a:ext cx="7" cy="8"/>
            </a:xfrm>
            <a:custGeom>
              <a:avLst/>
              <a:gdLst>
                <a:gd name="T0" fmla="*/ 0 w 19"/>
                <a:gd name="T1" fmla="*/ 0 h 20"/>
                <a:gd name="T2" fmla="*/ 0 w 19"/>
                <a:gd name="T3" fmla="*/ 0 h 20"/>
                <a:gd name="T4" fmla="*/ 0 w 19"/>
                <a:gd name="T5" fmla="*/ 0 h 20"/>
                <a:gd name="T6" fmla="*/ 0 w 19"/>
                <a:gd name="T7" fmla="*/ 0 h 20"/>
                <a:gd name="T8" fmla="*/ 0 w 19"/>
                <a:gd name="T9" fmla="*/ 0 h 20"/>
                <a:gd name="T10" fmla="*/ 0 w 19"/>
                <a:gd name="T11" fmla="*/ 0 h 2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9" h="20">
                  <a:moveTo>
                    <a:pt x="5" y="16"/>
                  </a:moveTo>
                  <a:lnTo>
                    <a:pt x="19" y="0"/>
                  </a:lnTo>
                  <a:lnTo>
                    <a:pt x="0" y="18"/>
                  </a:lnTo>
                  <a:lnTo>
                    <a:pt x="2" y="19"/>
                  </a:lnTo>
                  <a:lnTo>
                    <a:pt x="2" y="20"/>
                  </a:lnTo>
                  <a:lnTo>
                    <a:pt x="5" y="1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61" name="未知"/>
            <p:cNvSpPr>
              <a:spLocks/>
            </p:cNvSpPr>
            <p:nvPr/>
          </p:nvSpPr>
          <p:spPr bwMode="auto">
            <a:xfrm>
              <a:off x="780" y="1079"/>
              <a:ext cx="111" cy="111"/>
            </a:xfrm>
            <a:custGeom>
              <a:avLst/>
              <a:gdLst>
                <a:gd name="T0" fmla="*/ 0 w 279"/>
                <a:gd name="T1" fmla="*/ 0 h 279"/>
                <a:gd name="T2" fmla="*/ 0 w 279"/>
                <a:gd name="T3" fmla="*/ 0 h 279"/>
                <a:gd name="T4" fmla="*/ 0 w 279"/>
                <a:gd name="T5" fmla="*/ 0 h 279"/>
                <a:gd name="T6" fmla="*/ 0 w 279"/>
                <a:gd name="T7" fmla="*/ 0 h 279"/>
                <a:gd name="T8" fmla="*/ 0 w 279"/>
                <a:gd name="T9" fmla="*/ 0 h 279"/>
                <a:gd name="T10" fmla="*/ 0 w 279"/>
                <a:gd name="T11" fmla="*/ 0 h 279"/>
                <a:gd name="T12" fmla="*/ 0 w 279"/>
                <a:gd name="T13" fmla="*/ 0 h 279"/>
                <a:gd name="T14" fmla="*/ 0 w 279"/>
                <a:gd name="T15" fmla="*/ 0 h 279"/>
                <a:gd name="T16" fmla="*/ 0 w 279"/>
                <a:gd name="T17" fmla="*/ 0 h 279"/>
                <a:gd name="T18" fmla="*/ 0 w 279"/>
                <a:gd name="T19" fmla="*/ 0 h 279"/>
                <a:gd name="T20" fmla="*/ 0 w 279"/>
                <a:gd name="T21" fmla="*/ 0 h 279"/>
                <a:gd name="T22" fmla="*/ 0 w 279"/>
                <a:gd name="T23" fmla="*/ 0 h 279"/>
                <a:gd name="T24" fmla="*/ 0 w 279"/>
                <a:gd name="T25" fmla="*/ 0 h 279"/>
                <a:gd name="T26" fmla="*/ 0 w 279"/>
                <a:gd name="T27" fmla="*/ 0 h 279"/>
                <a:gd name="T28" fmla="*/ 0 w 279"/>
                <a:gd name="T29" fmla="*/ 0 h 279"/>
                <a:gd name="T30" fmla="*/ 0 w 279"/>
                <a:gd name="T31" fmla="*/ 0 h 279"/>
                <a:gd name="T32" fmla="*/ 0 w 279"/>
                <a:gd name="T33" fmla="*/ 0 h 279"/>
                <a:gd name="T34" fmla="*/ 0 w 279"/>
                <a:gd name="T35" fmla="*/ 0 h 279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79" h="279">
                  <a:moveTo>
                    <a:pt x="226" y="189"/>
                  </a:moveTo>
                  <a:lnTo>
                    <a:pt x="230" y="177"/>
                  </a:lnTo>
                  <a:lnTo>
                    <a:pt x="279" y="279"/>
                  </a:lnTo>
                  <a:lnTo>
                    <a:pt x="230" y="177"/>
                  </a:lnTo>
                  <a:lnTo>
                    <a:pt x="230" y="176"/>
                  </a:lnTo>
                  <a:lnTo>
                    <a:pt x="199" y="116"/>
                  </a:lnTo>
                  <a:lnTo>
                    <a:pt x="160" y="70"/>
                  </a:lnTo>
                  <a:lnTo>
                    <a:pt x="115" y="30"/>
                  </a:lnTo>
                  <a:lnTo>
                    <a:pt x="19" y="126"/>
                  </a:lnTo>
                  <a:lnTo>
                    <a:pt x="0" y="0"/>
                  </a:lnTo>
                  <a:lnTo>
                    <a:pt x="19" y="126"/>
                  </a:lnTo>
                  <a:lnTo>
                    <a:pt x="50" y="158"/>
                  </a:lnTo>
                  <a:lnTo>
                    <a:pt x="99" y="109"/>
                  </a:lnTo>
                  <a:lnTo>
                    <a:pt x="104" y="110"/>
                  </a:lnTo>
                  <a:lnTo>
                    <a:pt x="158" y="153"/>
                  </a:lnTo>
                  <a:lnTo>
                    <a:pt x="201" y="199"/>
                  </a:lnTo>
                  <a:lnTo>
                    <a:pt x="207" y="207"/>
                  </a:lnTo>
                  <a:lnTo>
                    <a:pt x="226" y="189"/>
                  </a:lnTo>
                  <a:close/>
                </a:path>
              </a:pathLst>
            </a:custGeom>
            <a:blipFill dpi="0" rotWithShape="0">
              <a:blip r:embed="rId31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62" name="未知"/>
            <p:cNvSpPr>
              <a:spLocks/>
            </p:cNvSpPr>
            <p:nvPr/>
          </p:nvSpPr>
          <p:spPr bwMode="auto">
            <a:xfrm>
              <a:off x="757" y="1055"/>
              <a:ext cx="80" cy="81"/>
            </a:xfrm>
            <a:custGeom>
              <a:avLst/>
              <a:gdLst>
                <a:gd name="T0" fmla="*/ 0 w 201"/>
                <a:gd name="T1" fmla="*/ 0 h 202"/>
                <a:gd name="T2" fmla="*/ 0 w 201"/>
                <a:gd name="T3" fmla="*/ 0 h 202"/>
                <a:gd name="T4" fmla="*/ 0 w 201"/>
                <a:gd name="T5" fmla="*/ 0 h 202"/>
                <a:gd name="T6" fmla="*/ 0 w 201"/>
                <a:gd name="T7" fmla="*/ 0 h 202"/>
                <a:gd name="T8" fmla="*/ 0 w 201"/>
                <a:gd name="T9" fmla="*/ 0 h 202"/>
                <a:gd name="T10" fmla="*/ 0 w 201"/>
                <a:gd name="T11" fmla="*/ 0 h 202"/>
                <a:gd name="T12" fmla="*/ 0 w 201"/>
                <a:gd name="T13" fmla="*/ 0 h 202"/>
                <a:gd name="T14" fmla="*/ 0 w 201"/>
                <a:gd name="T15" fmla="*/ 0 h 202"/>
                <a:gd name="T16" fmla="*/ 0 w 201"/>
                <a:gd name="T17" fmla="*/ 0 h 202"/>
                <a:gd name="T18" fmla="*/ 0 w 201"/>
                <a:gd name="T19" fmla="*/ 0 h 202"/>
                <a:gd name="T20" fmla="*/ 0 w 201"/>
                <a:gd name="T21" fmla="*/ 0 h 20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201" h="202">
                  <a:moveTo>
                    <a:pt x="172" y="88"/>
                  </a:moveTo>
                  <a:lnTo>
                    <a:pt x="201" y="202"/>
                  </a:lnTo>
                  <a:lnTo>
                    <a:pt x="172" y="88"/>
                  </a:lnTo>
                  <a:lnTo>
                    <a:pt x="134" y="70"/>
                  </a:lnTo>
                  <a:lnTo>
                    <a:pt x="125" y="70"/>
                  </a:lnTo>
                  <a:lnTo>
                    <a:pt x="74" y="113"/>
                  </a:lnTo>
                  <a:lnTo>
                    <a:pt x="54" y="161"/>
                  </a:lnTo>
                  <a:lnTo>
                    <a:pt x="0" y="0"/>
                  </a:lnTo>
                  <a:lnTo>
                    <a:pt x="54" y="161"/>
                  </a:lnTo>
                  <a:lnTo>
                    <a:pt x="76" y="184"/>
                  </a:lnTo>
                  <a:lnTo>
                    <a:pt x="172" y="88"/>
                  </a:lnTo>
                  <a:close/>
                </a:path>
              </a:pathLst>
            </a:custGeom>
            <a:blipFill dpi="0" rotWithShape="0">
              <a:blip r:embed="rId32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63" name="未知"/>
            <p:cNvSpPr>
              <a:spLocks/>
            </p:cNvSpPr>
            <p:nvPr/>
          </p:nvSpPr>
          <p:spPr bwMode="auto">
            <a:xfrm>
              <a:off x="779" y="1083"/>
              <a:ext cx="93" cy="79"/>
            </a:xfrm>
            <a:custGeom>
              <a:avLst/>
              <a:gdLst>
                <a:gd name="T0" fmla="*/ 0 w 233"/>
                <a:gd name="T1" fmla="*/ 0 h 197"/>
                <a:gd name="T2" fmla="*/ 0 w 233"/>
                <a:gd name="T3" fmla="*/ 0 h 197"/>
                <a:gd name="T4" fmla="*/ 0 w 233"/>
                <a:gd name="T5" fmla="*/ 0 h 197"/>
                <a:gd name="T6" fmla="*/ 0 w 233"/>
                <a:gd name="T7" fmla="*/ 0 h 197"/>
                <a:gd name="T8" fmla="*/ 0 w 233"/>
                <a:gd name="T9" fmla="*/ 0 h 197"/>
                <a:gd name="T10" fmla="*/ 0 w 233"/>
                <a:gd name="T11" fmla="*/ 0 h 197"/>
                <a:gd name="T12" fmla="*/ 0 w 233"/>
                <a:gd name="T13" fmla="*/ 0 h 197"/>
                <a:gd name="T14" fmla="*/ 0 w 233"/>
                <a:gd name="T15" fmla="*/ 0 h 197"/>
                <a:gd name="T16" fmla="*/ 0 w 233"/>
                <a:gd name="T17" fmla="*/ 0 h 197"/>
                <a:gd name="T18" fmla="*/ 0 w 233"/>
                <a:gd name="T19" fmla="*/ 0 h 197"/>
                <a:gd name="T20" fmla="*/ 0 w 233"/>
                <a:gd name="T21" fmla="*/ 0 h 197"/>
                <a:gd name="T22" fmla="*/ 0 w 233"/>
                <a:gd name="T23" fmla="*/ 0 h 197"/>
                <a:gd name="T24" fmla="*/ 0 w 233"/>
                <a:gd name="T25" fmla="*/ 0 h 197"/>
                <a:gd name="T26" fmla="*/ 0 w 233"/>
                <a:gd name="T27" fmla="*/ 0 h 197"/>
                <a:gd name="T28" fmla="*/ 0 w 233"/>
                <a:gd name="T29" fmla="*/ 0 h 197"/>
                <a:gd name="T30" fmla="*/ 0 w 233"/>
                <a:gd name="T31" fmla="*/ 0 h 197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233" h="197">
                  <a:moveTo>
                    <a:pt x="212" y="197"/>
                  </a:moveTo>
                  <a:lnTo>
                    <a:pt x="233" y="165"/>
                  </a:lnTo>
                  <a:lnTo>
                    <a:pt x="233" y="164"/>
                  </a:lnTo>
                  <a:lnTo>
                    <a:pt x="202" y="104"/>
                  </a:lnTo>
                  <a:lnTo>
                    <a:pt x="163" y="58"/>
                  </a:lnTo>
                  <a:lnTo>
                    <a:pt x="117" y="17"/>
                  </a:lnTo>
                  <a:lnTo>
                    <a:pt x="80" y="0"/>
                  </a:lnTo>
                  <a:lnTo>
                    <a:pt x="71" y="0"/>
                  </a:lnTo>
                  <a:lnTo>
                    <a:pt x="20" y="43"/>
                  </a:lnTo>
                  <a:lnTo>
                    <a:pt x="0" y="91"/>
                  </a:lnTo>
                  <a:lnTo>
                    <a:pt x="53" y="146"/>
                  </a:lnTo>
                  <a:lnTo>
                    <a:pt x="102" y="97"/>
                  </a:lnTo>
                  <a:lnTo>
                    <a:pt x="107" y="98"/>
                  </a:lnTo>
                  <a:lnTo>
                    <a:pt x="161" y="141"/>
                  </a:lnTo>
                  <a:lnTo>
                    <a:pt x="204" y="187"/>
                  </a:lnTo>
                  <a:lnTo>
                    <a:pt x="212" y="197"/>
                  </a:lnTo>
                  <a:close/>
                </a:path>
              </a:pathLst>
            </a:custGeom>
            <a:noFill/>
            <a:ln w="635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64" name="未知"/>
            <p:cNvSpPr>
              <a:spLocks/>
            </p:cNvSpPr>
            <p:nvPr/>
          </p:nvSpPr>
          <p:spPr bwMode="auto">
            <a:xfrm>
              <a:off x="709" y="1161"/>
              <a:ext cx="70" cy="70"/>
            </a:xfrm>
            <a:custGeom>
              <a:avLst/>
              <a:gdLst>
                <a:gd name="T0" fmla="*/ 0 w 174"/>
                <a:gd name="T1" fmla="*/ 0 h 174"/>
                <a:gd name="T2" fmla="*/ 0 w 174"/>
                <a:gd name="T3" fmla="*/ 0 h 174"/>
                <a:gd name="T4" fmla="*/ 0 w 174"/>
                <a:gd name="T5" fmla="*/ 0 h 174"/>
                <a:gd name="T6" fmla="*/ 0 w 174"/>
                <a:gd name="T7" fmla="*/ 0 h 174"/>
                <a:gd name="T8" fmla="*/ 0 w 174"/>
                <a:gd name="T9" fmla="*/ 0 h 174"/>
                <a:gd name="T10" fmla="*/ 0 w 174"/>
                <a:gd name="T11" fmla="*/ 0 h 174"/>
                <a:gd name="T12" fmla="*/ 0 w 174"/>
                <a:gd name="T13" fmla="*/ 0 h 174"/>
                <a:gd name="T14" fmla="*/ 0 w 174"/>
                <a:gd name="T15" fmla="*/ 0 h 174"/>
                <a:gd name="T16" fmla="*/ 0 w 174"/>
                <a:gd name="T17" fmla="*/ 0 h 174"/>
                <a:gd name="T18" fmla="*/ 0 w 174"/>
                <a:gd name="T19" fmla="*/ 0 h 174"/>
                <a:gd name="T20" fmla="*/ 0 w 174"/>
                <a:gd name="T21" fmla="*/ 0 h 174"/>
                <a:gd name="T22" fmla="*/ 0 w 174"/>
                <a:gd name="T23" fmla="*/ 0 h 174"/>
                <a:gd name="T24" fmla="*/ 0 w 174"/>
                <a:gd name="T25" fmla="*/ 0 h 174"/>
                <a:gd name="T26" fmla="*/ 0 w 174"/>
                <a:gd name="T27" fmla="*/ 0 h 174"/>
                <a:gd name="T28" fmla="*/ 0 w 174"/>
                <a:gd name="T29" fmla="*/ 0 h 174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74" h="174">
                  <a:moveTo>
                    <a:pt x="104" y="128"/>
                  </a:moveTo>
                  <a:lnTo>
                    <a:pt x="128" y="102"/>
                  </a:lnTo>
                  <a:lnTo>
                    <a:pt x="174" y="174"/>
                  </a:lnTo>
                  <a:lnTo>
                    <a:pt x="128" y="102"/>
                  </a:lnTo>
                  <a:lnTo>
                    <a:pt x="128" y="100"/>
                  </a:lnTo>
                  <a:lnTo>
                    <a:pt x="76" y="39"/>
                  </a:lnTo>
                  <a:lnTo>
                    <a:pt x="57" y="32"/>
                  </a:lnTo>
                  <a:lnTo>
                    <a:pt x="55" y="32"/>
                  </a:lnTo>
                  <a:lnTo>
                    <a:pt x="31" y="58"/>
                  </a:lnTo>
                  <a:lnTo>
                    <a:pt x="0" y="0"/>
                  </a:lnTo>
                  <a:lnTo>
                    <a:pt x="31" y="58"/>
                  </a:lnTo>
                  <a:lnTo>
                    <a:pt x="31" y="60"/>
                  </a:lnTo>
                  <a:lnTo>
                    <a:pt x="84" y="121"/>
                  </a:lnTo>
                  <a:lnTo>
                    <a:pt x="102" y="128"/>
                  </a:lnTo>
                  <a:lnTo>
                    <a:pt x="104" y="128"/>
                  </a:lnTo>
                  <a:close/>
                </a:path>
              </a:pathLst>
            </a:custGeom>
            <a:blipFill dpi="0" rotWithShape="0">
              <a:blip r:embed="rId33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65" name="未知"/>
            <p:cNvSpPr>
              <a:spLocks/>
            </p:cNvSpPr>
            <p:nvPr/>
          </p:nvSpPr>
          <p:spPr bwMode="auto">
            <a:xfrm>
              <a:off x="565" y="1352"/>
              <a:ext cx="17" cy="17"/>
            </a:xfrm>
            <a:custGeom>
              <a:avLst/>
              <a:gdLst>
                <a:gd name="T0" fmla="*/ 0 w 41"/>
                <a:gd name="T1" fmla="*/ 0 h 42"/>
                <a:gd name="T2" fmla="*/ 0 w 41"/>
                <a:gd name="T3" fmla="*/ 0 h 42"/>
                <a:gd name="T4" fmla="*/ 0 w 41"/>
                <a:gd name="T5" fmla="*/ 0 h 42"/>
                <a:gd name="T6" fmla="*/ 0 w 41"/>
                <a:gd name="T7" fmla="*/ 0 h 42"/>
                <a:gd name="T8" fmla="*/ 0 w 41"/>
                <a:gd name="T9" fmla="*/ 0 h 42"/>
                <a:gd name="T10" fmla="*/ 0 w 41"/>
                <a:gd name="T11" fmla="*/ 0 h 42"/>
                <a:gd name="T12" fmla="*/ 0 w 41"/>
                <a:gd name="T13" fmla="*/ 0 h 42"/>
                <a:gd name="T14" fmla="*/ 0 w 41"/>
                <a:gd name="T15" fmla="*/ 0 h 42"/>
                <a:gd name="T16" fmla="*/ 0 w 41"/>
                <a:gd name="T17" fmla="*/ 0 h 4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41" h="42">
                  <a:moveTo>
                    <a:pt x="22" y="0"/>
                  </a:moveTo>
                  <a:lnTo>
                    <a:pt x="41" y="20"/>
                  </a:lnTo>
                  <a:lnTo>
                    <a:pt x="41" y="22"/>
                  </a:lnTo>
                  <a:lnTo>
                    <a:pt x="21" y="42"/>
                  </a:lnTo>
                  <a:lnTo>
                    <a:pt x="19" y="42"/>
                  </a:lnTo>
                  <a:lnTo>
                    <a:pt x="0" y="21"/>
                  </a:lnTo>
                  <a:lnTo>
                    <a:pt x="0" y="20"/>
                  </a:lnTo>
                  <a:lnTo>
                    <a:pt x="20" y="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66" name="未知"/>
            <p:cNvSpPr>
              <a:spLocks/>
            </p:cNvSpPr>
            <p:nvPr/>
          </p:nvSpPr>
          <p:spPr bwMode="auto">
            <a:xfrm>
              <a:off x="565" y="1352"/>
              <a:ext cx="17" cy="17"/>
            </a:xfrm>
            <a:custGeom>
              <a:avLst/>
              <a:gdLst>
                <a:gd name="T0" fmla="*/ 0 w 41"/>
                <a:gd name="T1" fmla="*/ 0 h 42"/>
                <a:gd name="T2" fmla="*/ 0 w 41"/>
                <a:gd name="T3" fmla="*/ 0 h 42"/>
                <a:gd name="T4" fmla="*/ 0 w 41"/>
                <a:gd name="T5" fmla="*/ 0 h 42"/>
                <a:gd name="T6" fmla="*/ 0 w 41"/>
                <a:gd name="T7" fmla="*/ 0 h 42"/>
                <a:gd name="T8" fmla="*/ 0 w 41"/>
                <a:gd name="T9" fmla="*/ 0 h 42"/>
                <a:gd name="T10" fmla="*/ 0 w 41"/>
                <a:gd name="T11" fmla="*/ 0 h 42"/>
                <a:gd name="T12" fmla="*/ 0 w 41"/>
                <a:gd name="T13" fmla="*/ 0 h 42"/>
                <a:gd name="T14" fmla="*/ 0 w 41"/>
                <a:gd name="T15" fmla="*/ 0 h 42"/>
                <a:gd name="T16" fmla="*/ 0 w 41"/>
                <a:gd name="T17" fmla="*/ 0 h 42"/>
                <a:gd name="T18" fmla="*/ 0 w 41"/>
                <a:gd name="T19" fmla="*/ 0 h 4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1" h="42">
                  <a:moveTo>
                    <a:pt x="6" y="36"/>
                  </a:moveTo>
                  <a:lnTo>
                    <a:pt x="21" y="42"/>
                  </a:lnTo>
                  <a:lnTo>
                    <a:pt x="23" y="41"/>
                  </a:lnTo>
                  <a:lnTo>
                    <a:pt x="41" y="20"/>
                  </a:lnTo>
                  <a:lnTo>
                    <a:pt x="41" y="19"/>
                  </a:lnTo>
                  <a:lnTo>
                    <a:pt x="20" y="0"/>
                  </a:lnTo>
                  <a:lnTo>
                    <a:pt x="18" y="0"/>
                  </a:lnTo>
                  <a:lnTo>
                    <a:pt x="0" y="21"/>
                  </a:lnTo>
                  <a:lnTo>
                    <a:pt x="0" y="23"/>
                  </a:lnTo>
                  <a:lnTo>
                    <a:pt x="6" y="36"/>
                  </a:lnTo>
                  <a:close/>
                </a:path>
              </a:pathLst>
            </a:custGeom>
            <a:noFill/>
            <a:ln w="6350" cmpd="sng">
              <a:solidFill>
                <a:srgbClr val="252525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67" name="未知"/>
            <p:cNvSpPr>
              <a:spLocks/>
            </p:cNvSpPr>
            <p:nvPr/>
          </p:nvSpPr>
          <p:spPr bwMode="auto">
            <a:xfrm>
              <a:off x="1238" y="609"/>
              <a:ext cx="14" cy="241"/>
            </a:xfrm>
            <a:custGeom>
              <a:avLst/>
              <a:gdLst>
                <a:gd name="T0" fmla="*/ 0 w 35"/>
                <a:gd name="T1" fmla="*/ 0 h 604"/>
                <a:gd name="T2" fmla="*/ 0 w 35"/>
                <a:gd name="T3" fmla="*/ 0 h 604"/>
                <a:gd name="T4" fmla="*/ 0 w 35"/>
                <a:gd name="T5" fmla="*/ 0 h 604"/>
                <a:gd name="T6" fmla="*/ 0 w 35"/>
                <a:gd name="T7" fmla="*/ 0 h 604"/>
                <a:gd name="T8" fmla="*/ 0 w 35"/>
                <a:gd name="T9" fmla="*/ 0 h 60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" h="604">
                  <a:moveTo>
                    <a:pt x="35" y="569"/>
                  </a:moveTo>
                  <a:lnTo>
                    <a:pt x="35" y="0"/>
                  </a:lnTo>
                  <a:lnTo>
                    <a:pt x="0" y="0"/>
                  </a:lnTo>
                  <a:lnTo>
                    <a:pt x="0" y="604"/>
                  </a:lnTo>
                  <a:lnTo>
                    <a:pt x="35" y="56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68" name="未知"/>
            <p:cNvSpPr>
              <a:spLocks/>
            </p:cNvSpPr>
            <p:nvPr/>
          </p:nvSpPr>
          <p:spPr bwMode="auto">
            <a:xfrm>
              <a:off x="1252" y="609"/>
              <a:ext cx="16" cy="227"/>
            </a:xfrm>
            <a:custGeom>
              <a:avLst/>
              <a:gdLst>
                <a:gd name="T0" fmla="*/ 0 w 40"/>
                <a:gd name="T1" fmla="*/ 0 h 569"/>
                <a:gd name="T2" fmla="*/ 0 w 40"/>
                <a:gd name="T3" fmla="*/ 0 h 569"/>
                <a:gd name="T4" fmla="*/ 0 w 40"/>
                <a:gd name="T5" fmla="*/ 0 h 569"/>
                <a:gd name="T6" fmla="*/ 0 w 40"/>
                <a:gd name="T7" fmla="*/ 0 h 569"/>
                <a:gd name="T8" fmla="*/ 0 w 40"/>
                <a:gd name="T9" fmla="*/ 0 h 56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" h="569">
                  <a:moveTo>
                    <a:pt x="40" y="529"/>
                  </a:moveTo>
                  <a:lnTo>
                    <a:pt x="40" y="0"/>
                  </a:lnTo>
                  <a:lnTo>
                    <a:pt x="0" y="0"/>
                  </a:lnTo>
                  <a:lnTo>
                    <a:pt x="0" y="569"/>
                  </a:lnTo>
                  <a:lnTo>
                    <a:pt x="40" y="529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69" name="未知"/>
            <p:cNvSpPr>
              <a:spLocks/>
            </p:cNvSpPr>
            <p:nvPr/>
          </p:nvSpPr>
          <p:spPr bwMode="auto">
            <a:xfrm>
              <a:off x="1268" y="609"/>
              <a:ext cx="16" cy="211"/>
            </a:xfrm>
            <a:custGeom>
              <a:avLst/>
              <a:gdLst>
                <a:gd name="T0" fmla="*/ 0 w 40"/>
                <a:gd name="T1" fmla="*/ 0 h 529"/>
                <a:gd name="T2" fmla="*/ 0 w 40"/>
                <a:gd name="T3" fmla="*/ 0 h 529"/>
                <a:gd name="T4" fmla="*/ 0 w 40"/>
                <a:gd name="T5" fmla="*/ 0 h 529"/>
                <a:gd name="T6" fmla="*/ 0 w 40"/>
                <a:gd name="T7" fmla="*/ 0 h 529"/>
                <a:gd name="T8" fmla="*/ 0 w 40"/>
                <a:gd name="T9" fmla="*/ 0 h 5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" h="529">
                  <a:moveTo>
                    <a:pt x="40" y="489"/>
                  </a:moveTo>
                  <a:lnTo>
                    <a:pt x="40" y="0"/>
                  </a:lnTo>
                  <a:lnTo>
                    <a:pt x="0" y="0"/>
                  </a:lnTo>
                  <a:lnTo>
                    <a:pt x="0" y="529"/>
                  </a:lnTo>
                  <a:lnTo>
                    <a:pt x="40" y="48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70" name="未知"/>
            <p:cNvSpPr>
              <a:spLocks/>
            </p:cNvSpPr>
            <p:nvPr/>
          </p:nvSpPr>
          <p:spPr bwMode="auto">
            <a:xfrm>
              <a:off x="1289" y="609"/>
              <a:ext cx="0" cy="190"/>
            </a:xfrm>
            <a:custGeom>
              <a:avLst/>
              <a:gdLst>
                <a:gd name="T0" fmla="*/ 0 h 476"/>
                <a:gd name="T1" fmla="*/ 0 h 476"/>
                <a:gd name="T2" fmla="*/ 0 60000 65536"/>
                <a:gd name="T3" fmla="*/ 0 60000 65536"/>
              </a:gdLst>
              <a:ahLst/>
              <a:cxnLst>
                <a:cxn ang="T2">
                  <a:pos x="0" y="T0"/>
                </a:cxn>
                <a:cxn ang="T3">
                  <a:pos x="0" y="T1"/>
                </a:cxn>
              </a:cxnLst>
              <a:rect l="0" t="0" r="r" b="b"/>
              <a:pathLst>
                <a:path h="476">
                  <a:moveTo>
                    <a:pt x="0" y="0"/>
                  </a:moveTo>
                  <a:lnTo>
                    <a:pt x="0" y="476"/>
                  </a:lnTo>
                </a:path>
              </a:pathLst>
            </a:custGeom>
            <a:noFill/>
            <a:ln w="16471" cmpd="sng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71" name="未知"/>
            <p:cNvSpPr>
              <a:spLocks/>
            </p:cNvSpPr>
            <p:nvPr/>
          </p:nvSpPr>
          <p:spPr bwMode="auto">
            <a:xfrm>
              <a:off x="1299" y="609"/>
              <a:ext cx="0" cy="180"/>
            </a:xfrm>
            <a:custGeom>
              <a:avLst/>
              <a:gdLst>
                <a:gd name="T0" fmla="*/ 0 h 451"/>
                <a:gd name="T1" fmla="*/ 0 h 451"/>
                <a:gd name="T2" fmla="*/ 0 60000 65536"/>
                <a:gd name="T3" fmla="*/ 0 60000 65536"/>
              </a:gdLst>
              <a:ahLst/>
              <a:cxnLst>
                <a:cxn ang="T2">
                  <a:pos x="0" y="T0"/>
                </a:cxn>
                <a:cxn ang="T3">
                  <a:pos x="0" y="T1"/>
                </a:cxn>
              </a:cxnLst>
              <a:rect l="0" t="0" r="r" b="b"/>
              <a:pathLst>
                <a:path h="451">
                  <a:moveTo>
                    <a:pt x="0" y="0"/>
                  </a:moveTo>
                  <a:lnTo>
                    <a:pt x="0" y="451"/>
                  </a:lnTo>
                </a:path>
              </a:pathLst>
            </a:custGeom>
            <a:noFill/>
            <a:ln w="16471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72" name="未知"/>
            <p:cNvSpPr>
              <a:spLocks/>
            </p:cNvSpPr>
            <p:nvPr/>
          </p:nvSpPr>
          <p:spPr bwMode="auto">
            <a:xfrm>
              <a:off x="1238" y="609"/>
              <a:ext cx="64" cy="241"/>
            </a:xfrm>
            <a:custGeom>
              <a:avLst/>
              <a:gdLst>
                <a:gd name="T0" fmla="*/ 0 w 160"/>
                <a:gd name="T1" fmla="*/ 0 h 604"/>
                <a:gd name="T2" fmla="*/ 0 w 160"/>
                <a:gd name="T3" fmla="*/ 0 h 604"/>
                <a:gd name="T4" fmla="*/ 0 w 160"/>
                <a:gd name="T5" fmla="*/ 0 h 604"/>
                <a:gd name="T6" fmla="*/ 0 w 160"/>
                <a:gd name="T7" fmla="*/ 0 h 604"/>
                <a:gd name="T8" fmla="*/ 0 w 160"/>
                <a:gd name="T9" fmla="*/ 0 h 60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60" h="604">
                  <a:moveTo>
                    <a:pt x="160" y="0"/>
                  </a:moveTo>
                  <a:lnTo>
                    <a:pt x="160" y="445"/>
                  </a:lnTo>
                  <a:lnTo>
                    <a:pt x="0" y="604"/>
                  </a:lnTo>
                  <a:lnTo>
                    <a:pt x="0" y="0"/>
                  </a:lnTo>
                  <a:lnTo>
                    <a:pt x="160" y="0"/>
                  </a:lnTo>
                  <a:close/>
                </a:path>
              </a:pathLst>
            </a:custGeom>
            <a:noFill/>
            <a:ln w="635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73" name="未知"/>
            <p:cNvSpPr>
              <a:spLocks/>
            </p:cNvSpPr>
            <p:nvPr/>
          </p:nvSpPr>
          <p:spPr bwMode="auto">
            <a:xfrm>
              <a:off x="1223" y="592"/>
              <a:ext cx="93" cy="9"/>
            </a:xfrm>
            <a:custGeom>
              <a:avLst/>
              <a:gdLst>
                <a:gd name="T0" fmla="*/ 0 w 231"/>
                <a:gd name="T1" fmla="*/ 0 h 23"/>
                <a:gd name="T2" fmla="*/ 0 w 231"/>
                <a:gd name="T3" fmla="*/ 0 h 23"/>
                <a:gd name="T4" fmla="*/ 0 w 231"/>
                <a:gd name="T5" fmla="*/ 0 h 23"/>
                <a:gd name="T6" fmla="*/ 0 w 231"/>
                <a:gd name="T7" fmla="*/ 0 h 23"/>
                <a:gd name="T8" fmla="*/ 0 w 231"/>
                <a:gd name="T9" fmla="*/ 0 h 23"/>
                <a:gd name="T10" fmla="*/ 0 w 231"/>
                <a:gd name="T11" fmla="*/ 0 h 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31" h="23">
                  <a:moveTo>
                    <a:pt x="231" y="22"/>
                  </a:moveTo>
                  <a:lnTo>
                    <a:pt x="208" y="0"/>
                  </a:lnTo>
                  <a:lnTo>
                    <a:pt x="24" y="0"/>
                  </a:lnTo>
                  <a:lnTo>
                    <a:pt x="0" y="23"/>
                  </a:lnTo>
                  <a:lnTo>
                    <a:pt x="231" y="23"/>
                  </a:lnTo>
                  <a:lnTo>
                    <a:pt x="231" y="2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74" name="未知"/>
            <p:cNvSpPr>
              <a:spLocks/>
            </p:cNvSpPr>
            <p:nvPr/>
          </p:nvSpPr>
          <p:spPr bwMode="auto">
            <a:xfrm>
              <a:off x="1226" y="607"/>
              <a:ext cx="88" cy="0"/>
            </a:xfrm>
            <a:custGeom>
              <a:avLst/>
              <a:gdLst>
                <a:gd name="T0" fmla="*/ 0 w 220"/>
                <a:gd name="T1" fmla="*/ 0 w 220"/>
                <a:gd name="T2" fmla="*/ 0 60000 65536"/>
                <a:gd name="T3" fmla="*/ 0 60000 65536"/>
              </a:gdLst>
              <a:ahLst/>
              <a:cxnLst>
                <a:cxn ang="T2">
                  <a:pos x="T0" y="0"/>
                </a:cxn>
                <a:cxn ang="T3">
                  <a:pos x="T1" y="0"/>
                </a:cxn>
              </a:cxnLst>
              <a:rect l="0" t="0" r="r" b="b"/>
              <a:pathLst>
                <a:path w="220">
                  <a:moveTo>
                    <a:pt x="220" y="0"/>
                  </a:moveTo>
                  <a:lnTo>
                    <a:pt x="0" y="0"/>
                  </a:lnTo>
                </a:path>
              </a:pathLst>
            </a:custGeom>
            <a:noFill/>
            <a:ln w="19570" cmpd="sng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75" name="未知"/>
            <p:cNvSpPr>
              <a:spLocks/>
            </p:cNvSpPr>
            <p:nvPr/>
          </p:nvSpPr>
          <p:spPr bwMode="auto">
            <a:xfrm>
              <a:off x="1223" y="592"/>
              <a:ext cx="93" cy="19"/>
            </a:xfrm>
            <a:custGeom>
              <a:avLst/>
              <a:gdLst>
                <a:gd name="T0" fmla="*/ 0 w 231"/>
                <a:gd name="T1" fmla="*/ 0 h 47"/>
                <a:gd name="T2" fmla="*/ 0 w 231"/>
                <a:gd name="T3" fmla="*/ 0 h 47"/>
                <a:gd name="T4" fmla="*/ 0 w 231"/>
                <a:gd name="T5" fmla="*/ 0 h 47"/>
                <a:gd name="T6" fmla="*/ 0 w 231"/>
                <a:gd name="T7" fmla="*/ 0 h 47"/>
                <a:gd name="T8" fmla="*/ 0 w 231"/>
                <a:gd name="T9" fmla="*/ 0 h 47"/>
                <a:gd name="T10" fmla="*/ 0 w 231"/>
                <a:gd name="T11" fmla="*/ 0 h 47"/>
                <a:gd name="T12" fmla="*/ 0 w 231"/>
                <a:gd name="T13" fmla="*/ 0 h 47"/>
                <a:gd name="T14" fmla="*/ 0 w 231"/>
                <a:gd name="T15" fmla="*/ 0 h 47"/>
                <a:gd name="T16" fmla="*/ 0 w 231"/>
                <a:gd name="T17" fmla="*/ 0 h 4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31" h="47">
                  <a:moveTo>
                    <a:pt x="208" y="47"/>
                  </a:moveTo>
                  <a:lnTo>
                    <a:pt x="231" y="23"/>
                  </a:lnTo>
                  <a:lnTo>
                    <a:pt x="231" y="22"/>
                  </a:lnTo>
                  <a:lnTo>
                    <a:pt x="208" y="0"/>
                  </a:lnTo>
                  <a:lnTo>
                    <a:pt x="24" y="0"/>
                  </a:lnTo>
                  <a:lnTo>
                    <a:pt x="0" y="23"/>
                  </a:lnTo>
                  <a:lnTo>
                    <a:pt x="0" y="25"/>
                  </a:lnTo>
                  <a:lnTo>
                    <a:pt x="24" y="47"/>
                  </a:lnTo>
                  <a:lnTo>
                    <a:pt x="208" y="47"/>
                  </a:lnTo>
                  <a:close/>
                </a:path>
              </a:pathLst>
            </a:custGeom>
            <a:noFill/>
            <a:ln w="635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76" name="未知"/>
            <p:cNvSpPr>
              <a:spLocks/>
            </p:cNvSpPr>
            <p:nvPr/>
          </p:nvSpPr>
          <p:spPr bwMode="auto">
            <a:xfrm>
              <a:off x="1213" y="762"/>
              <a:ext cx="108" cy="109"/>
            </a:xfrm>
            <a:custGeom>
              <a:avLst/>
              <a:gdLst>
                <a:gd name="T0" fmla="*/ 0 w 271"/>
                <a:gd name="T1" fmla="*/ 0 h 272"/>
                <a:gd name="T2" fmla="*/ 0 w 271"/>
                <a:gd name="T3" fmla="*/ 0 h 272"/>
                <a:gd name="T4" fmla="*/ 0 w 271"/>
                <a:gd name="T5" fmla="*/ 0 h 272"/>
                <a:gd name="T6" fmla="*/ 0 w 271"/>
                <a:gd name="T7" fmla="*/ 0 h 272"/>
                <a:gd name="T8" fmla="*/ 0 w 271"/>
                <a:gd name="T9" fmla="*/ 0 h 272"/>
                <a:gd name="T10" fmla="*/ 0 w 271"/>
                <a:gd name="T11" fmla="*/ 0 h 272"/>
                <a:gd name="T12" fmla="*/ 0 w 271"/>
                <a:gd name="T13" fmla="*/ 0 h 272"/>
                <a:gd name="T14" fmla="*/ 0 w 271"/>
                <a:gd name="T15" fmla="*/ 0 h 272"/>
                <a:gd name="T16" fmla="*/ 0 w 271"/>
                <a:gd name="T17" fmla="*/ 0 h 272"/>
                <a:gd name="T18" fmla="*/ 0 w 271"/>
                <a:gd name="T19" fmla="*/ 0 h 272"/>
                <a:gd name="T20" fmla="*/ 0 w 271"/>
                <a:gd name="T21" fmla="*/ 0 h 272"/>
                <a:gd name="T22" fmla="*/ 0 w 271"/>
                <a:gd name="T23" fmla="*/ 0 h 272"/>
                <a:gd name="T24" fmla="*/ 0 w 271"/>
                <a:gd name="T25" fmla="*/ 0 h 272"/>
                <a:gd name="T26" fmla="*/ 0 w 271"/>
                <a:gd name="T27" fmla="*/ 0 h 272"/>
                <a:gd name="T28" fmla="*/ 0 w 271"/>
                <a:gd name="T29" fmla="*/ 0 h 272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271" h="272">
                  <a:moveTo>
                    <a:pt x="54" y="248"/>
                  </a:moveTo>
                  <a:lnTo>
                    <a:pt x="247" y="59"/>
                  </a:lnTo>
                  <a:lnTo>
                    <a:pt x="248" y="52"/>
                  </a:lnTo>
                  <a:lnTo>
                    <a:pt x="271" y="272"/>
                  </a:lnTo>
                  <a:lnTo>
                    <a:pt x="248" y="52"/>
                  </a:lnTo>
                  <a:lnTo>
                    <a:pt x="247" y="51"/>
                  </a:lnTo>
                  <a:lnTo>
                    <a:pt x="234" y="39"/>
                  </a:lnTo>
                  <a:lnTo>
                    <a:pt x="232" y="39"/>
                  </a:lnTo>
                  <a:lnTo>
                    <a:pt x="50" y="210"/>
                  </a:lnTo>
                  <a:lnTo>
                    <a:pt x="38" y="234"/>
                  </a:lnTo>
                  <a:lnTo>
                    <a:pt x="0" y="0"/>
                  </a:lnTo>
                  <a:lnTo>
                    <a:pt x="38" y="234"/>
                  </a:lnTo>
                  <a:lnTo>
                    <a:pt x="38" y="236"/>
                  </a:lnTo>
                  <a:lnTo>
                    <a:pt x="52" y="248"/>
                  </a:lnTo>
                  <a:lnTo>
                    <a:pt x="54" y="248"/>
                  </a:lnTo>
                  <a:close/>
                </a:path>
              </a:pathLst>
            </a:custGeom>
            <a:blipFill dpi="0" rotWithShape="0">
              <a:blip r:embed="rId22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77" name="未知"/>
            <p:cNvSpPr>
              <a:spLocks/>
            </p:cNvSpPr>
            <p:nvPr/>
          </p:nvSpPr>
          <p:spPr bwMode="auto">
            <a:xfrm>
              <a:off x="1226" y="775"/>
              <a:ext cx="101" cy="101"/>
            </a:xfrm>
            <a:custGeom>
              <a:avLst/>
              <a:gdLst>
                <a:gd name="T0" fmla="*/ 0 w 252"/>
                <a:gd name="T1" fmla="*/ 0 h 252"/>
                <a:gd name="T2" fmla="*/ 0 w 252"/>
                <a:gd name="T3" fmla="*/ 0 h 252"/>
                <a:gd name="T4" fmla="*/ 0 w 252"/>
                <a:gd name="T5" fmla="*/ 0 h 252"/>
                <a:gd name="T6" fmla="*/ 0 w 252"/>
                <a:gd name="T7" fmla="*/ 0 h 252"/>
                <a:gd name="T8" fmla="*/ 0 w 252"/>
                <a:gd name="T9" fmla="*/ 0 h 252"/>
                <a:gd name="T10" fmla="*/ 0 w 252"/>
                <a:gd name="T11" fmla="*/ 0 h 252"/>
                <a:gd name="T12" fmla="*/ 0 w 252"/>
                <a:gd name="T13" fmla="*/ 0 h 252"/>
                <a:gd name="T14" fmla="*/ 0 w 252"/>
                <a:gd name="T15" fmla="*/ 0 h 252"/>
                <a:gd name="T16" fmla="*/ 0 w 252"/>
                <a:gd name="T17" fmla="*/ 0 h 25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52" h="252">
                  <a:moveTo>
                    <a:pt x="25" y="213"/>
                  </a:moveTo>
                  <a:lnTo>
                    <a:pt x="202" y="42"/>
                  </a:lnTo>
                  <a:lnTo>
                    <a:pt x="213" y="25"/>
                  </a:lnTo>
                  <a:lnTo>
                    <a:pt x="252" y="252"/>
                  </a:lnTo>
                  <a:lnTo>
                    <a:pt x="213" y="25"/>
                  </a:lnTo>
                  <a:lnTo>
                    <a:pt x="25" y="213"/>
                  </a:lnTo>
                  <a:lnTo>
                    <a:pt x="0" y="0"/>
                  </a:lnTo>
                  <a:lnTo>
                    <a:pt x="25" y="213"/>
                  </a:lnTo>
                  <a:close/>
                </a:path>
              </a:pathLst>
            </a:custGeom>
            <a:blipFill dpi="0" rotWithShape="0">
              <a:blip r:embed="rId23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78" name="未知"/>
            <p:cNvSpPr>
              <a:spLocks/>
            </p:cNvSpPr>
            <p:nvPr/>
          </p:nvSpPr>
          <p:spPr bwMode="auto">
            <a:xfrm>
              <a:off x="1228" y="777"/>
              <a:ext cx="84" cy="84"/>
            </a:xfrm>
            <a:custGeom>
              <a:avLst/>
              <a:gdLst>
                <a:gd name="T0" fmla="*/ 0 w 210"/>
                <a:gd name="T1" fmla="*/ 0 h 209"/>
                <a:gd name="T2" fmla="*/ 0 w 210"/>
                <a:gd name="T3" fmla="*/ 0 h 209"/>
                <a:gd name="T4" fmla="*/ 0 w 210"/>
                <a:gd name="T5" fmla="*/ 0 h 209"/>
                <a:gd name="T6" fmla="*/ 0 w 210"/>
                <a:gd name="T7" fmla="*/ 0 h 209"/>
                <a:gd name="T8" fmla="*/ 0 w 210"/>
                <a:gd name="T9" fmla="*/ 0 h 209"/>
                <a:gd name="T10" fmla="*/ 0 w 210"/>
                <a:gd name="T11" fmla="*/ 0 h 209"/>
                <a:gd name="T12" fmla="*/ 0 w 210"/>
                <a:gd name="T13" fmla="*/ 0 h 209"/>
                <a:gd name="T14" fmla="*/ 0 w 210"/>
                <a:gd name="T15" fmla="*/ 0 h 209"/>
                <a:gd name="T16" fmla="*/ 0 w 210"/>
                <a:gd name="T17" fmla="*/ 0 h 209"/>
                <a:gd name="T18" fmla="*/ 0 w 210"/>
                <a:gd name="T19" fmla="*/ 0 h 209"/>
                <a:gd name="T20" fmla="*/ 0 w 210"/>
                <a:gd name="T21" fmla="*/ 0 h 20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210" h="209">
                  <a:moveTo>
                    <a:pt x="198" y="37"/>
                  </a:moveTo>
                  <a:lnTo>
                    <a:pt x="210" y="13"/>
                  </a:lnTo>
                  <a:lnTo>
                    <a:pt x="209" y="12"/>
                  </a:lnTo>
                  <a:lnTo>
                    <a:pt x="196" y="0"/>
                  </a:lnTo>
                  <a:lnTo>
                    <a:pt x="194" y="0"/>
                  </a:lnTo>
                  <a:lnTo>
                    <a:pt x="12" y="171"/>
                  </a:lnTo>
                  <a:lnTo>
                    <a:pt x="0" y="195"/>
                  </a:lnTo>
                  <a:lnTo>
                    <a:pt x="0" y="197"/>
                  </a:lnTo>
                  <a:lnTo>
                    <a:pt x="14" y="209"/>
                  </a:lnTo>
                  <a:lnTo>
                    <a:pt x="16" y="209"/>
                  </a:lnTo>
                  <a:lnTo>
                    <a:pt x="198" y="37"/>
                  </a:lnTo>
                  <a:close/>
                </a:path>
              </a:pathLst>
            </a:custGeom>
            <a:noFill/>
            <a:ln w="635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79" name="未知"/>
            <p:cNvSpPr>
              <a:spLocks/>
            </p:cNvSpPr>
            <p:nvPr/>
          </p:nvSpPr>
          <p:spPr bwMode="auto">
            <a:xfrm>
              <a:off x="1243" y="748"/>
              <a:ext cx="19" cy="19"/>
            </a:xfrm>
            <a:custGeom>
              <a:avLst/>
              <a:gdLst>
                <a:gd name="T0" fmla="*/ 0 w 47"/>
                <a:gd name="T1" fmla="*/ 0 h 47"/>
                <a:gd name="T2" fmla="*/ 0 w 47"/>
                <a:gd name="T3" fmla="*/ 0 h 47"/>
                <a:gd name="T4" fmla="*/ 0 w 47"/>
                <a:gd name="T5" fmla="*/ 0 h 47"/>
                <a:gd name="T6" fmla="*/ 0 w 47"/>
                <a:gd name="T7" fmla="*/ 0 h 47"/>
                <a:gd name="T8" fmla="*/ 0 w 47"/>
                <a:gd name="T9" fmla="*/ 0 h 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7" h="47">
                  <a:moveTo>
                    <a:pt x="47" y="8"/>
                  </a:moveTo>
                  <a:lnTo>
                    <a:pt x="8" y="47"/>
                  </a:lnTo>
                  <a:lnTo>
                    <a:pt x="0" y="38"/>
                  </a:lnTo>
                  <a:lnTo>
                    <a:pt x="39" y="0"/>
                  </a:lnTo>
                  <a:lnTo>
                    <a:pt x="47" y="8"/>
                  </a:lnTo>
                  <a:close/>
                </a:path>
              </a:pathLst>
            </a:custGeom>
            <a:solidFill>
              <a:srgbClr val="E86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80" name="未知"/>
            <p:cNvSpPr>
              <a:spLocks/>
            </p:cNvSpPr>
            <p:nvPr/>
          </p:nvSpPr>
          <p:spPr bwMode="auto">
            <a:xfrm>
              <a:off x="1243" y="748"/>
              <a:ext cx="19" cy="19"/>
            </a:xfrm>
            <a:custGeom>
              <a:avLst/>
              <a:gdLst>
                <a:gd name="T0" fmla="*/ 0 w 47"/>
                <a:gd name="T1" fmla="*/ 0 h 47"/>
                <a:gd name="T2" fmla="*/ 0 w 47"/>
                <a:gd name="T3" fmla="*/ 0 h 47"/>
                <a:gd name="T4" fmla="*/ 0 w 47"/>
                <a:gd name="T5" fmla="*/ 0 h 47"/>
                <a:gd name="T6" fmla="*/ 0 w 47"/>
                <a:gd name="T7" fmla="*/ 0 h 47"/>
                <a:gd name="T8" fmla="*/ 0 w 47"/>
                <a:gd name="T9" fmla="*/ 0 h 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7" h="47">
                  <a:moveTo>
                    <a:pt x="47" y="8"/>
                  </a:moveTo>
                  <a:lnTo>
                    <a:pt x="8" y="47"/>
                  </a:lnTo>
                  <a:lnTo>
                    <a:pt x="0" y="38"/>
                  </a:lnTo>
                  <a:lnTo>
                    <a:pt x="39" y="0"/>
                  </a:lnTo>
                  <a:lnTo>
                    <a:pt x="47" y="8"/>
                  </a:lnTo>
                  <a:close/>
                </a:path>
              </a:pathLst>
            </a:custGeom>
            <a:noFill/>
            <a:ln w="635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81" name="Rectangle 591"/>
            <p:cNvSpPr>
              <a:spLocks noChangeArrowheads="1"/>
            </p:cNvSpPr>
            <p:nvPr/>
          </p:nvSpPr>
          <p:spPr bwMode="auto">
            <a:xfrm>
              <a:off x="1235" y="739"/>
              <a:ext cx="22" cy="6"/>
            </a:xfrm>
            <a:prstGeom prst="rect">
              <a:avLst/>
            </a:prstGeom>
            <a:solidFill>
              <a:srgbClr val="E86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1pPr>
              <a:lvl2pPr marL="742950" indent="-28575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2pPr>
              <a:lvl3pPr marL="11430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3pPr>
              <a:lvl4pPr marL="16002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4pPr>
              <a:lvl5pPr marL="20574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082" name="Rectangle 592"/>
            <p:cNvSpPr>
              <a:spLocks/>
            </p:cNvSpPr>
            <p:nvPr/>
          </p:nvSpPr>
          <p:spPr bwMode="auto">
            <a:xfrm>
              <a:off x="1235" y="739"/>
              <a:ext cx="22" cy="6"/>
            </a:xfrm>
            <a:prstGeom prst="rect">
              <a:avLst/>
            </a:prstGeom>
            <a:noFill/>
            <a:ln w="63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1pPr>
              <a:lvl2pPr marL="742950" indent="-28575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2pPr>
              <a:lvl3pPr marL="11430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3pPr>
              <a:lvl4pPr marL="16002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4pPr>
              <a:lvl5pPr marL="20574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083" name="未知"/>
            <p:cNvSpPr>
              <a:spLocks/>
            </p:cNvSpPr>
            <p:nvPr/>
          </p:nvSpPr>
          <p:spPr bwMode="auto">
            <a:xfrm>
              <a:off x="1243" y="717"/>
              <a:ext cx="19" cy="19"/>
            </a:xfrm>
            <a:custGeom>
              <a:avLst/>
              <a:gdLst>
                <a:gd name="T0" fmla="*/ 0 w 47"/>
                <a:gd name="T1" fmla="*/ 0 h 47"/>
                <a:gd name="T2" fmla="*/ 0 w 47"/>
                <a:gd name="T3" fmla="*/ 0 h 47"/>
                <a:gd name="T4" fmla="*/ 0 w 47"/>
                <a:gd name="T5" fmla="*/ 0 h 47"/>
                <a:gd name="T6" fmla="*/ 0 w 47"/>
                <a:gd name="T7" fmla="*/ 0 h 47"/>
                <a:gd name="T8" fmla="*/ 0 w 47"/>
                <a:gd name="T9" fmla="*/ 0 h 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7" h="47">
                  <a:moveTo>
                    <a:pt x="47" y="39"/>
                  </a:moveTo>
                  <a:lnTo>
                    <a:pt x="39" y="47"/>
                  </a:lnTo>
                  <a:lnTo>
                    <a:pt x="0" y="8"/>
                  </a:lnTo>
                  <a:lnTo>
                    <a:pt x="8" y="0"/>
                  </a:lnTo>
                  <a:lnTo>
                    <a:pt x="47" y="39"/>
                  </a:lnTo>
                  <a:close/>
                </a:path>
              </a:pathLst>
            </a:custGeom>
            <a:solidFill>
              <a:srgbClr val="E86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84" name="未知"/>
            <p:cNvSpPr>
              <a:spLocks/>
            </p:cNvSpPr>
            <p:nvPr/>
          </p:nvSpPr>
          <p:spPr bwMode="auto">
            <a:xfrm>
              <a:off x="1243" y="717"/>
              <a:ext cx="19" cy="19"/>
            </a:xfrm>
            <a:custGeom>
              <a:avLst/>
              <a:gdLst>
                <a:gd name="T0" fmla="*/ 0 w 47"/>
                <a:gd name="T1" fmla="*/ 0 h 47"/>
                <a:gd name="T2" fmla="*/ 0 w 47"/>
                <a:gd name="T3" fmla="*/ 0 h 47"/>
                <a:gd name="T4" fmla="*/ 0 w 47"/>
                <a:gd name="T5" fmla="*/ 0 h 47"/>
                <a:gd name="T6" fmla="*/ 0 w 47"/>
                <a:gd name="T7" fmla="*/ 0 h 47"/>
                <a:gd name="T8" fmla="*/ 0 w 47"/>
                <a:gd name="T9" fmla="*/ 0 h 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7" h="47">
                  <a:moveTo>
                    <a:pt x="39" y="47"/>
                  </a:moveTo>
                  <a:lnTo>
                    <a:pt x="0" y="8"/>
                  </a:lnTo>
                  <a:lnTo>
                    <a:pt x="8" y="0"/>
                  </a:lnTo>
                  <a:lnTo>
                    <a:pt x="47" y="39"/>
                  </a:lnTo>
                  <a:lnTo>
                    <a:pt x="39" y="47"/>
                  </a:lnTo>
                  <a:close/>
                </a:path>
              </a:pathLst>
            </a:custGeom>
            <a:noFill/>
            <a:ln w="635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85" name="Rectangle 595"/>
            <p:cNvSpPr>
              <a:spLocks noChangeArrowheads="1"/>
            </p:cNvSpPr>
            <p:nvPr/>
          </p:nvSpPr>
          <p:spPr bwMode="auto">
            <a:xfrm>
              <a:off x="1265" y="709"/>
              <a:ext cx="6" cy="22"/>
            </a:xfrm>
            <a:prstGeom prst="rect">
              <a:avLst/>
            </a:prstGeom>
            <a:solidFill>
              <a:srgbClr val="E86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1pPr>
              <a:lvl2pPr marL="742950" indent="-28575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2pPr>
              <a:lvl3pPr marL="11430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3pPr>
              <a:lvl4pPr marL="16002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4pPr>
              <a:lvl5pPr marL="20574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086" name="Rectangle 596"/>
            <p:cNvSpPr>
              <a:spLocks/>
            </p:cNvSpPr>
            <p:nvPr/>
          </p:nvSpPr>
          <p:spPr bwMode="auto">
            <a:xfrm>
              <a:off x="1265" y="709"/>
              <a:ext cx="6" cy="22"/>
            </a:xfrm>
            <a:prstGeom prst="rect">
              <a:avLst/>
            </a:prstGeom>
            <a:noFill/>
            <a:ln w="63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1pPr>
              <a:lvl2pPr marL="742950" indent="-28575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2pPr>
              <a:lvl3pPr marL="11430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3pPr>
              <a:lvl4pPr marL="16002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4pPr>
              <a:lvl5pPr marL="20574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087" name="Rectangle 597"/>
            <p:cNvSpPr>
              <a:spLocks noChangeArrowheads="1"/>
            </p:cNvSpPr>
            <p:nvPr/>
          </p:nvSpPr>
          <p:spPr bwMode="auto">
            <a:xfrm>
              <a:off x="1279" y="739"/>
              <a:ext cx="21" cy="6"/>
            </a:xfrm>
            <a:prstGeom prst="rect">
              <a:avLst/>
            </a:prstGeom>
            <a:solidFill>
              <a:srgbClr val="E86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1pPr>
              <a:lvl2pPr marL="742950" indent="-28575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2pPr>
              <a:lvl3pPr marL="11430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3pPr>
              <a:lvl4pPr marL="16002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4pPr>
              <a:lvl5pPr marL="20574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088" name="Rectangle 598"/>
            <p:cNvSpPr>
              <a:spLocks/>
            </p:cNvSpPr>
            <p:nvPr/>
          </p:nvSpPr>
          <p:spPr bwMode="auto">
            <a:xfrm>
              <a:off x="1279" y="739"/>
              <a:ext cx="21" cy="6"/>
            </a:xfrm>
            <a:prstGeom prst="rect">
              <a:avLst/>
            </a:prstGeom>
            <a:noFill/>
            <a:ln w="63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1pPr>
              <a:lvl2pPr marL="742950" indent="-28575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2pPr>
              <a:lvl3pPr marL="11430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3pPr>
              <a:lvl4pPr marL="16002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4pPr>
              <a:lvl5pPr marL="20574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089" name="未知"/>
            <p:cNvSpPr>
              <a:spLocks/>
            </p:cNvSpPr>
            <p:nvPr/>
          </p:nvSpPr>
          <p:spPr bwMode="auto">
            <a:xfrm>
              <a:off x="1274" y="748"/>
              <a:ext cx="18" cy="19"/>
            </a:xfrm>
            <a:custGeom>
              <a:avLst/>
              <a:gdLst>
                <a:gd name="T0" fmla="*/ 0 w 46"/>
                <a:gd name="T1" fmla="*/ 0 h 47"/>
                <a:gd name="T2" fmla="*/ 0 w 46"/>
                <a:gd name="T3" fmla="*/ 0 h 47"/>
                <a:gd name="T4" fmla="*/ 0 w 46"/>
                <a:gd name="T5" fmla="*/ 0 h 47"/>
                <a:gd name="T6" fmla="*/ 0 w 46"/>
                <a:gd name="T7" fmla="*/ 0 h 47"/>
                <a:gd name="T8" fmla="*/ 0 w 46"/>
                <a:gd name="T9" fmla="*/ 0 h 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6" h="47">
                  <a:moveTo>
                    <a:pt x="46" y="38"/>
                  </a:moveTo>
                  <a:lnTo>
                    <a:pt x="38" y="47"/>
                  </a:lnTo>
                  <a:lnTo>
                    <a:pt x="0" y="8"/>
                  </a:lnTo>
                  <a:lnTo>
                    <a:pt x="8" y="0"/>
                  </a:lnTo>
                  <a:lnTo>
                    <a:pt x="46" y="38"/>
                  </a:lnTo>
                  <a:close/>
                </a:path>
              </a:pathLst>
            </a:custGeom>
            <a:solidFill>
              <a:srgbClr val="E86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90" name="未知"/>
            <p:cNvSpPr>
              <a:spLocks/>
            </p:cNvSpPr>
            <p:nvPr/>
          </p:nvSpPr>
          <p:spPr bwMode="auto">
            <a:xfrm>
              <a:off x="1274" y="748"/>
              <a:ext cx="18" cy="19"/>
            </a:xfrm>
            <a:custGeom>
              <a:avLst/>
              <a:gdLst>
                <a:gd name="T0" fmla="*/ 0 w 46"/>
                <a:gd name="T1" fmla="*/ 0 h 47"/>
                <a:gd name="T2" fmla="*/ 0 w 46"/>
                <a:gd name="T3" fmla="*/ 0 h 47"/>
                <a:gd name="T4" fmla="*/ 0 w 46"/>
                <a:gd name="T5" fmla="*/ 0 h 47"/>
                <a:gd name="T6" fmla="*/ 0 w 46"/>
                <a:gd name="T7" fmla="*/ 0 h 47"/>
                <a:gd name="T8" fmla="*/ 0 w 46"/>
                <a:gd name="T9" fmla="*/ 0 h 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6" h="47">
                  <a:moveTo>
                    <a:pt x="8" y="0"/>
                  </a:moveTo>
                  <a:lnTo>
                    <a:pt x="46" y="38"/>
                  </a:lnTo>
                  <a:lnTo>
                    <a:pt x="38" y="47"/>
                  </a:lnTo>
                  <a:lnTo>
                    <a:pt x="0" y="8"/>
                  </a:lnTo>
                  <a:lnTo>
                    <a:pt x="8" y="0"/>
                  </a:lnTo>
                  <a:close/>
                </a:path>
              </a:pathLst>
            </a:custGeom>
            <a:noFill/>
            <a:ln w="635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91" name="未知"/>
            <p:cNvSpPr>
              <a:spLocks/>
            </p:cNvSpPr>
            <p:nvPr/>
          </p:nvSpPr>
          <p:spPr bwMode="auto">
            <a:xfrm>
              <a:off x="1265" y="752"/>
              <a:ext cx="5" cy="23"/>
            </a:xfrm>
            <a:custGeom>
              <a:avLst/>
              <a:gdLst>
                <a:gd name="T0" fmla="*/ 0 w 11"/>
                <a:gd name="T1" fmla="*/ 0 h 56"/>
                <a:gd name="T2" fmla="*/ 0 w 11"/>
                <a:gd name="T3" fmla="*/ 0 h 56"/>
                <a:gd name="T4" fmla="*/ 0 w 11"/>
                <a:gd name="T5" fmla="*/ 0 h 56"/>
                <a:gd name="T6" fmla="*/ 0 w 11"/>
                <a:gd name="T7" fmla="*/ 0 h 56"/>
                <a:gd name="T8" fmla="*/ 0 w 11"/>
                <a:gd name="T9" fmla="*/ 0 h 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" h="56">
                  <a:moveTo>
                    <a:pt x="11" y="56"/>
                  </a:moveTo>
                  <a:lnTo>
                    <a:pt x="0" y="56"/>
                  </a:lnTo>
                  <a:lnTo>
                    <a:pt x="0" y="0"/>
                  </a:lnTo>
                  <a:lnTo>
                    <a:pt x="11" y="0"/>
                  </a:lnTo>
                  <a:lnTo>
                    <a:pt x="11" y="56"/>
                  </a:lnTo>
                  <a:close/>
                </a:path>
              </a:pathLst>
            </a:custGeom>
            <a:solidFill>
              <a:srgbClr val="E86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92" name="未知"/>
            <p:cNvSpPr>
              <a:spLocks/>
            </p:cNvSpPr>
            <p:nvPr/>
          </p:nvSpPr>
          <p:spPr bwMode="auto">
            <a:xfrm>
              <a:off x="1265" y="752"/>
              <a:ext cx="5" cy="23"/>
            </a:xfrm>
            <a:custGeom>
              <a:avLst/>
              <a:gdLst>
                <a:gd name="T0" fmla="*/ 0 w 11"/>
                <a:gd name="T1" fmla="*/ 0 h 56"/>
                <a:gd name="T2" fmla="*/ 0 w 11"/>
                <a:gd name="T3" fmla="*/ 0 h 56"/>
                <a:gd name="T4" fmla="*/ 0 w 11"/>
                <a:gd name="T5" fmla="*/ 0 h 56"/>
                <a:gd name="T6" fmla="*/ 0 w 11"/>
                <a:gd name="T7" fmla="*/ 0 h 56"/>
                <a:gd name="T8" fmla="*/ 0 w 11"/>
                <a:gd name="T9" fmla="*/ 0 h 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" h="56">
                  <a:moveTo>
                    <a:pt x="11" y="0"/>
                  </a:moveTo>
                  <a:lnTo>
                    <a:pt x="11" y="56"/>
                  </a:lnTo>
                  <a:lnTo>
                    <a:pt x="0" y="56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noFill/>
            <a:ln w="635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93" name="未知"/>
            <p:cNvSpPr>
              <a:spLocks/>
            </p:cNvSpPr>
            <p:nvPr/>
          </p:nvSpPr>
          <p:spPr bwMode="auto">
            <a:xfrm>
              <a:off x="1274" y="717"/>
              <a:ext cx="18" cy="19"/>
            </a:xfrm>
            <a:custGeom>
              <a:avLst/>
              <a:gdLst>
                <a:gd name="T0" fmla="*/ 0 w 46"/>
                <a:gd name="T1" fmla="*/ 0 h 46"/>
                <a:gd name="T2" fmla="*/ 0 w 46"/>
                <a:gd name="T3" fmla="*/ 0 h 46"/>
                <a:gd name="T4" fmla="*/ 0 w 46"/>
                <a:gd name="T5" fmla="*/ 0 h 46"/>
                <a:gd name="T6" fmla="*/ 0 w 46"/>
                <a:gd name="T7" fmla="*/ 0 h 46"/>
                <a:gd name="T8" fmla="*/ 0 w 46"/>
                <a:gd name="T9" fmla="*/ 0 h 4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6" h="46">
                  <a:moveTo>
                    <a:pt x="46" y="8"/>
                  </a:moveTo>
                  <a:lnTo>
                    <a:pt x="8" y="46"/>
                  </a:lnTo>
                  <a:lnTo>
                    <a:pt x="0" y="38"/>
                  </a:lnTo>
                  <a:lnTo>
                    <a:pt x="38" y="0"/>
                  </a:lnTo>
                  <a:lnTo>
                    <a:pt x="46" y="8"/>
                  </a:lnTo>
                  <a:close/>
                </a:path>
              </a:pathLst>
            </a:custGeom>
            <a:solidFill>
              <a:srgbClr val="E86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94" name="未知"/>
            <p:cNvSpPr>
              <a:spLocks/>
            </p:cNvSpPr>
            <p:nvPr/>
          </p:nvSpPr>
          <p:spPr bwMode="auto">
            <a:xfrm>
              <a:off x="1274" y="717"/>
              <a:ext cx="18" cy="19"/>
            </a:xfrm>
            <a:custGeom>
              <a:avLst/>
              <a:gdLst>
                <a:gd name="T0" fmla="*/ 0 w 46"/>
                <a:gd name="T1" fmla="*/ 0 h 46"/>
                <a:gd name="T2" fmla="*/ 0 w 46"/>
                <a:gd name="T3" fmla="*/ 0 h 46"/>
                <a:gd name="T4" fmla="*/ 0 w 46"/>
                <a:gd name="T5" fmla="*/ 0 h 46"/>
                <a:gd name="T6" fmla="*/ 0 w 46"/>
                <a:gd name="T7" fmla="*/ 0 h 46"/>
                <a:gd name="T8" fmla="*/ 0 w 46"/>
                <a:gd name="T9" fmla="*/ 0 h 4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6" h="46">
                  <a:moveTo>
                    <a:pt x="0" y="38"/>
                  </a:moveTo>
                  <a:lnTo>
                    <a:pt x="38" y="0"/>
                  </a:lnTo>
                  <a:lnTo>
                    <a:pt x="46" y="8"/>
                  </a:lnTo>
                  <a:lnTo>
                    <a:pt x="8" y="46"/>
                  </a:lnTo>
                  <a:lnTo>
                    <a:pt x="0" y="38"/>
                  </a:lnTo>
                  <a:close/>
                </a:path>
              </a:pathLst>
            </a:custGeom>
            <a:noFill/>
            <a:ln w="635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95" name="未知"/>
            <p:cNvSpPr>
              <a:spLocks/>
            </p:cNvSpPr>
            <p:nvPr/>
          </p:nvSpPr>
          <p:spPr bwMode="auto">
            <a:xfrm>
              <a:off x="1247" y="771"/>
              <a:ext cx="42" cy="6"/>
            </a:xfrm>
            <a:custGeom>
              <a:avLst/>
              <a:gdLst>
                <a:gd name="T0" fmla="*/ 0 w 105"/>
                <a:gd name="T1" fmla="*/ 0 h 17"/>
                <a:gd name="T2" fmla="*/ 0 w 105"/>
                <a:gd name="T3" fmla="*/ 0 h 17"/>
                <a:gd name="T4" fmla="*/ 0 w 105"/>
                <a:gd name="T5" fmla="*/ 0 h 17"/>
                <a:gd name="T6" fmla="*/ 0 w 105"/>
                <a:gd name="T7" fmla="*/ 0 h 17"/>
                <a:gd name="T8" fmla="*/ 0 w 105"/>
                <a:gd name="T9" fmla="*/ 0 h 17"/>
                <a:gd name="T10" fmla="*/ 0 w 105"/>
                <a:gd name="T11" fmla="*/ 0 h 17"/>
                <a:gd name="T12" fmla="*/ 0 w 105"/>
                <a:gd name="T13" fmla="*/ 0 h 17"/>
                <a:gd name="T14" fmla="*/ 0 w 105"/>
                <a:gd name="T15" fmla="*/ 0 h 17"/>
                <a:gd name="T16" fmla="*/ 0 w 105"/>
                <a:gd name="T17" fmla="*/ 0 h 17"/>
                <a:gd name="T18" fmla="*/ 0 w 105"/>
                <a:gd name="T19" fmla="*/ 0 h 17"/>
                <a:gd name="T20" fmla="*/ 0 w 105"/>
                <a:gd name="T21" fmla="*/ 0 h 17"/>
                <a:gd name="T22" fmla="*/ 0 w 105"/>
                <a:gd name="T23" fmla="*/ 0 h 17"/>
                <a:gd name="T24" fmla="*/ 0 w 105"/>
                <a:gd name="T25" fmla="*/ 0 h 17"/>
                <a:gd name="T26" fmla="*/ 0 w 105"/>
                <a:gd name="T27" fmla="*/ 0 h 17"/>
                <a:gd name="T28" fmla="*/ 0 w 105"/>
                <a:gd name="T29" fmla="*/ 0 h 17"/>
                <a:gd name="T30" fmla="*/ 0 w 105"/>
                <a:gd name="T31" fmla="*/ 0 h 17"/>
                <a:gd name="T32" fmla="*/ 0 w 105"/>
                <a:gd name="T33" fmla="*/ 0 h 17"/>
                <a:gd name="T34" fmla="*/ 0 w 105"/>
                <a:gd name="T35" fmla="*/ 0 h 17"/>
                <a:gd name="T36" fmla="*/ 0 w 105"/>
                <a:gd name="T37" fmla="*/ 0 h 17"/>
                <a:gd name="T38" fmla="*/ 0 w 105"/>
                <a:gd name="T39" fmla="*/ 0 h 17"/>
                <a:gd name="T40" fmla="*/ 0 w 105"/>
                <a:gd name="T41" fmla="*/ 0 h 17"/>
                <a:gd name="T42" fmla="*/ 0 w 105"/>
                <a:gd name="T43" fmla="*/ 0 h 17"/>
                <a:gd name="T44" fmla="*/ 0 w 105"/>
                <a:gd name="T45" fmla="*/ 0 h 17"/>
                <a:gd name="T46" fmla="*/ 0 w 105"/>
                <a:gd name="T47" fmla="*/ 0 h 17"/>
                <a:gd name="T48" fmla="*/ 0 w 105"/>
                <a:gd name="T49" fmla="*/ 0 h 17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105" h="17">
                  <a:moveTo>
                    <a:pt x="53" y="17"/>
                  </a:moveTo>
                  <a:lnTo>
                    <a:pt x="22" y="12"/>
                  </a:lnTo>
                  <a:lnTo>
                    <a:pt x="19" y="11"/>
                  </a:lnTo>
                  <a:lnTo>
                    <a:pt x="15" y="9"/>
                  </a:lnTo>
                  <a:lnTo>
                    <a:pt x="12" y="8"/>
                  </a:lnTo>
                  <a:lnTo>
                    <a:pt x="9" y="6"/>
                  </a:lnTo>
                  <a:lnTo>
                    <a:pt x="6" y="4"/>
                  </a:lnTo>
                  <a:lnTo>
                    <a:pt x="3" y="3"/>
                  </a:lnTo>
                  <a:lnTo>
                    <a:pt x="1" y="1"/>
                  </a:lnTo>
                  <a:lnTo>
                    <a:pt x="0" y="0"/>
                  </a:lnTo>
                  <a:lnTo>
                    <a:pt x="105" y="0"/>
                  </a:lnTo>
                  <a:lnTo>
                    <a:pt x="105" y="1"/>
                  </a:lnTo>
                  <a:lnTo>
                    <a:pt x="102" y="3"/>
                  </a:lnTo>
                  <a:lnTo>
                    <a:pt x="99" y="4"/>
                  </a:lnTo>
                  <a:lnTo>
                    <a:pt x="96" y="6"/>
                  </a:lnTo>
                  <a:lnTo>
                    <a:pt x="93" y="8"/>
                  </a:lnTo>
                  <a:lnTo>
                    <a:pt x="90" y="9"/>
                  </a:lnTo>
                  <a:lnTo>
                    <a:pt x="87" y="11"/>
                  </a:lnTo>
                  <a:lnTo>
                    <a:pt x="83" y="12"/>
                  </a:lnTo>
                  <a:lnTo>
                    <a:pt x="80" y="13"/>
                  </a:lnTo>
                  <a:lnTo>
                    <a:pt x="67" y="16"/>
                  </a:lnTo>
                  <a:lnTo>
                    <a:pt x="63" y="17"/>
                  </a:lnTo>
                  <a:lnTo>
                    <a:pt x="60" y="17"/>
                  </a:lnTo>
                  <a:lnTo>
                    <a:pt x="56" y="17"/>
                  </a:lnTo>
                  <a:lnTo>
                    <a:pt x="53" y="17"/>
                  </a:lnTo>
                  <a:close/>
                </a:path>
              </a:pathLst>
            </a:custGeom>
            <a:solidFill>
              <a:srgbClr val="E86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96" name="未知"/>
            <p:cNvSpPr>
              <a:spLocks/>
            </p:cNvSpPr>
            <p:nvPr/>
          </p:nvSpPr>
          <p:spPr bwMode="auto">
            <a:xfrm>
              <a:off x="1232" y="713"/>
              <a:ext cx="36" cy="58"/>
            </a:xfrm>
            <a:custGeom>
              <a:avLst/>
              <a:gdLst>
                <a:gd name="T0" fmla="*/ 0 w 89"/>
                <a:gd name="T1" fmla="*/ 0 h 143"/>
                <a:gd name="T2" fmla="*/ 0 w 89"/>
                <a:gd name="T3" fmla="*/ 0 h 143"/>
                <a:gd name="T4" fmla="*/ 0 w 89"/>
                <a:gd name="T5" fmla="*/ 0 h 143"/>
                <a:gd name="T6" fmla="*/ 0 w 89"/>
                <a:gd name="T7" fmla="*/ 0 h 143"/>
                <a:gd name="T8" fmla="*/ 0 w 89"/>
                <a:gd name="T9" fmla="*/ 0 h 143"/>
                <a:gd name="T10" fmla="*/ 0 w 89"/>
                <a:gd name="T11" fmla="*/ 0 h 143"/>
                <a:gd name="T12" fmla="*/ 0 w 89"/>
                <a:gd name="T13" fmla="*/ 0 h 143"/>
                <a:gd name="T14" fmla="*/ 0 w 89"/>
                <a:gd name="T15" fmla="*/ 0 h 143"/>
                <a:gd name="T16" fmla="*/ 0 w 89"/>
                <a:gd name="T17" fmla="*/ 0 h 143"/>
                <a:gd name="T18" fmla="*/ 0 w 89"/>
                <a:gd name="T19" fmla="*/ 0 h 143"/>
                <a:gd name="T20" fmla="*/ 0 w 89"/>
                <a:gd name="T21" fmla="*/ 0 h 143"/>
                <a:gd name="T22" fmla="*/ 0 w 89"/>
                <a:gd name="T23" fmla="*/ 0 h 143"/>
                <a:gd name="T24" fmla="*/ 0 w 89"/>
                <a:gd name="T25" fmla="*/ 0 h 143"/>
                <a:gd name="T26" fmla="*/ 0 w 89"/>
                <a:gd name="T27" fmla="*/ 0 h 143"/>
                <a:gd name="T28" fmla="*/ 0 w 89"/>
                <a:gd name="T29" fmla="*/ 0 h 143"/>
                <a:gd name="T30" fmla="*/ 0 w 89"/>
                <a:gd name="T31" fmla="*/ 0 h 143"/>
                <a:gd name="T32" fmla="*/ 0 w 89"/>
                <a:gd name="T33" fmla="*/ 0 h 143"/>
                <a:gd name="T34" fmla="*/ 0 w 89"/>
                <a:gd name="T35" fmla="*/ 0 h 143"/>
                <a:gd name="T36" fmla="*/ 0 w 89"/>
                <a:gd name="T37" fmla="*/ 0 h 143"/>
                <a:gd name="T38" fmla="*/ 0 w 89"/>
                <a:gd name="T39" fmla="*/ 0 h 143"/>
                <a:gd name="T40" fmla="*/ 0 w 89"/>
                <a:gd name="T41" fmla="*/ 0 h 143"/>
                <a:gd name="T42" fmla="*/ 0 w 89"/>
                <a:gd name="T43" fmla="*/ 0 h 143"/>
                <a:gd name="T44" fmla="*/ 0 w 89"/>
                <a:gd name="T45" fmla="*/ 0 h 143"/>
                <a:gd name="T46" fmla="*/ 0 w 89"/>
                <a:gd name="T47" fmla="*/ 0 h 143"/>
                <a:gd name="T48" fmla="*/ 0 w 89"/>
                <a:gd name="T49" fmla="*/ 0 h 143"/>
                <a:gd name="T50" fmla="*/ 0 w 89"/>
                <a:gd name="T51" fmla="*/ 0 h 143"/>
                <a:gd name="T52" fmla="*/ 0 w 89"/>
                <a:gd name="T53" fmla="*/ 0 h 143"/>
                <a:gd name="T54" fmla="*/ 0 w 89"/>
                <a:gd name="T55" fmla="*/ 0 h 143"/>
                <a:gd name="T56" fmla="*/ 0 w 89"/>
                <a:gd name="T57" fmla="*/ 0 h 143"/>
                <a:gd name="T58" fmla="*/ 0 w 89"/>
                <a:gd name="T59" fmla="*/ 0 h 143"/>
                <a:gd name="T60" fmla="*/ 0 w 89"/>
                <a:gd name="T61" fmla="*/ 0 h 143"/>
                <a:gd name="T62" fmla="*/ 0 w 89"/>
                <a:gd name="T63" fmla="*/ 0 h 143"/>
                <a:gd name="T64" fmla="*/ 0 w 89"/>
                <a:gd name="T65" fmla="*/ 0 h 143"/>
                <a:gd name="T66" fmla="*/ 0 w 89"/>
                <a:gd name="T67" fmla="*/ 0 h 143"/>
                <a:gd name="T68" fmla="*/ 0 w 89"/>
                <a:gd name="T69" fmla="*/ 0 h 143"/>
                <a:gd name="T70" fmla="*/ 0 w 89"/>
                <a:gd name="T71" fmla="*/ 0 h 143"/>
                <a:gd name="T72" fmla="*/ 0 w 89"/>
                <a:gd name="T73" fmla="*/ 0 h 143"/>
                <a:gd name="T74" fmla="*/ 0 w 89"/>
                <a:gd name="T75" fmla="*/ 0 h 143"/>
                <a:gd name="T76" fmla="*/ 0 w 89"/>
                <a:gd name="T77" fmla="*/ 0 h 143"/>
                <a:gd name="T78" fmla="*/ 0 w 89"/>
                <a:gd name="T79" fmla="*/ 0 h 143"/>
                <a:gd name="T80" fmla="*/ 0 w 89"/>
                <a:gd name="T81" fmla="*/ 0 h 143"/>
                <a:gd name="T82" fmla="*/ 0 w 89"/>
                <a:gd name="T83" fmla="*/ 0 h 143"/>
                <a:gd name="T84" fmla="*/ 0 w 89"/>
                <a:gd name="T85" fmla="*/ 0 h 143"/>
                <a:gd name="T86" fmla="*/ 0 w 89"/>
                <a:gd name="T87" fmla="*/ 0 h 143"/>
                <a:gd name="T88" fmla="*/ 0 w 89"/>
                <a:gd name="T89" fmla="*/ 0 h 143"/>
                <a:gd name="T90" fmla="*/ 0 w 89"/>
                <a:gd name="T91" fmla="*/ 0 h 143"/>
                <a:gd name="T92" fmla="*/ 0 w 89"/>
                <a:gd name="T93" fmla="*/ 0 h 143"/>
                <a:gd name="T94" fmla="*/ 0 w 89"/>
                <a:gd name="T95" fmla="*/ 0 h 143"/>
                <a:gd name="T96" fmla="*/ 0 w 89"/>
                <a:gd name="T97" fmla="*/ 0 h 143"/>
                <a:gd name="T98" fmla="*/ 0 w 89"/>
                <a:gd name="T99" fmla="*/ 0 h 143"/>
                <a:gd name="T100" fmla="*/ 0 w 89"/>
                <a:gd name="T101" fmla="*/ 0 h 143"/>
                <a:gd name="T102" fmla="*/ 0 w 89"/>
                <a:gd name="T103" fmla="*/ 0 h 143"/>
                <a:gd name="T104" fmla="*/ 0 w 89"/>
                <a:gd name="T105" fmla="*/ 0 h 143"/>
                <a:gd name="T106" fmla="*/ 0 w 89"/>
                <a:gd name="T107" fmla="*/ 0 h 143"/>
                <a:gd name="T108" fmla="*/ 0 w 89"/>
                <a:gd name="T109" fmla="*/ 0 h 143"/>
                <a:gd name="T110" fmla="*/ 0 w 89"/>
                <a:gd name="T111" fmla="*/ 0 h 143"/>
                <a:gd name="T112" fmla="*/ 0 w 89"/>
                <a:gd name="T113" fmla="*/ 0 h 143"/>
                <a:gd name="T114" fmla="*/ 0 w 89"/>
                <a:gd name="T115" fmla="*/ 0 h 143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0" t="0" r="r" b="b"/>
              <a:pathLst>
                <a:path w="89" h="143">
                  <a:moveTo>
                    <a:pt x="36" y="143"/>
                  </a:moveTo>
                  <a:lnTo>
                    <a:pt x="36" y="143"/>
                  </a:lnTo>
                  <a:lnTo>
                    <a:pt x="35" y="142"/>
                  </a:lnTo>
                  <a:lnTo>
                    <a:pt x="34" y="141"/>
                  </a:lnTo>
                  <a:lnTo>
                    <a:pt x="33" y="141"/>
                  </a:lnTo>
                  <a:lnTo>
                    <a:pt x="32" y="140"/>
                  </a:lnTo>
                  <a:lnTo>
                    <a:pt x="31" y="139"/>
                  </a:lnTo>
                  <a:lnTo>
                    <a:pt x="30" y="138"/>
                  </a:lnTo>
                  <a:lnTo>
                    <a:pt x="28" y="137"/>
                  </a:lnTo>
                  <a:lnTo>
                    <a:pt x="27" y="136"/>
                  </a:lnTo>
                  <a:lnTo>
                    <a:pt x="26" y="134"/>
                  </a:lnTo>
                  <a:lnTo>
                    <a:pt x="24" y="133"/>
                  </a:lnTo>
                  <a:lnTo>
                    <a:pt x="23" y="132"/>
                  </a:lnTo>
                  <a:lnTo>
                    <a:pt x="23" y="131"/>
                  </a:lnTo>
                  <a:lnTo>
                    <a:pt x="22" y="130"/>
                  </a:lnTo>
                  <a:lnTo>
                    <a:pt x="21" y="129"/>
                  </a:lnTo>
                  <a:lnTo>
                    <a:pt x="20" y="128"/>
                  </a:lnTo>
                  <a:lnTo>
                    <a:pt x="19" y="127"/>
                  </a:lnTo>
                  <a:lnTo>
                    <a:pt x="19" y="126"/>
                  </a:lnTo>
                  <a:lnTo>
                    <a:pt x="17" y="124"/>
                  </a:lnTo>
                  <a:lnTo>
                    <a:pt x="16" y="122"/>
                  </a:lnTo>
                  <a:lnTo>
                    <a:pt x="15" y="121"/>
                  </a:lnTo>
                  <a:lnTo>
                    <a:pt x="13" y="118"/>
                  </a:lnTo>
                  <a:lnTo>
                    <a:pt x="11" y="115"/>
                  </a:lnTo>
                  <a:lnTo>
                    <a:pt x="10" y="114"/>
                  </a:lnTo>
                  <a:lnTo>
                    <a:pt x="9" y="112"/>
                  </a:lnTo>
                  <a:lnTo>
                    <a:pt x="8" y="109"/>
                  </a:lnTo>
                  <a:lnTo>
                    <a:pt x="7" y="106"/>
                  </a:lnTo>
                  <a:lnTo>
                    <a:pt x="3" y="93"/>
                  </a:lnTo>
                  <a:lnTo>
                    <a:pt x="2" y="93"/>
                  </a:lnTo>
                  <a:lnTo>
                    <a:pt x="0" y="72"/>
                  </a:lnTo>
                  <a:lnTo>
                    <a:pt x="0" y="68"/>
                  </a:lnTo>
                  <a:lnTo>
                    <a:pt x="20" y="15"/>
                  </a:lnTo>
                  <a:lnTo>
                    <a:pt x="21" y="14"/>
                  </a:lnTo>
                  <a:lnTo>
                    <a:pt x="22" y="14"/>
                  </a:lnTo>
                  <a:lnTo>
                    <a:pt x="23" y="12"/>
                  </a:lnTo>
                  <a:lnTo>
                    <a:pt x="24" y="10"/>
                  </a:lnTo>
                  <a:lnTo>
                    <a:pt x="26" y="9"/>
                  </a:lnTo>
                  <a:lnTo>
                    <a:pt x="27" y="8"/>
                  </a:lnTo>
                  <a:lnTo>
                    <a:pt x="28" y="7"/>
                  </a:lnTo>
                  <a:lnTo>
                    <a:pt x="30" y="5"/>
                  </a:lnTo>
                  <a:lnTo>
                    <a:pt x="31" y="4"/>
                  </a:lnTo>
                  <a:lnTo>
                    <a:pt x="32" y="4"/>
                  </a:lnTo>
                  <a:lnTo>
                    <a:pt x="33" y="3"/>
                  </a:lnTo>
                  <a:lnTo>
                    <a:pt x="34" y="2"/>
                  </a:lnTo>
                  <a:lnTo>
                    <a:pt x="35" y="1"/>
                  </a:lnTo>
                  <a:lnTo>
                    <a:pt x="36" y="1"/>
                  </a:lnTo>
                  <a:lnTo>
                    <a:pt x="36" y="0"/>
                  </a:lnTo>
                  <a:lnTo>
                    <a:pt x="89" y="0"/>
                  </a:lnTo>
                  <a:lnTo>
                    <a:pt x="86" y="0"/>
                  </a:lnTo>
                  <a:lnTo>
                    <a:pt x="83" y="0"/>
                  </a:lnTo>
                  <a:lnTo>
                    <a:pt x="64" y="4"/>
                  </a:lnTo>
                  <a:lnTo>
                    <a:pt x="61" y="5"/>
                  </a:lnTo>
                  <a:lnTo>
                    <a:pt x="59" y="7"/>
                  </a:lnTo>
                  <a:lnTo>
                    <a:pt x="50" y="12"/>
                  </a:lnTo>
                  <a:lnTo>
                    <a:pt x="49" y="12"/>
                  </a:lnTo>
                  <a:lnTo>
                    <a:pt x="47" y="14"/>
                  </a:lnTo>
                  <a:lnTo>
                    <a:pt x="46" y="14"/>
                  </a:lnTo>
                  <a:lnTo>
                    <a:pt x="44" y="15"/>
                  </a:lnTo>
                  <a:lnTo>
                    <a:pt x="42" y="17"/>
                  </a:lnTo>
                  <a:lnTo>
                    <a:pt x="40" y="19"/>
                  </a:lnTo>
                  <a:lnTo>
                    <a:pt x="34" y="25"/>
                  </a:lnTo>
                  <a:lnTo>
                    <a:pt x="31" y="28"/>
                  </a:lnTo>
                  <a:lnTo>
                    <a:pt x="26" y="38"/>
                  </a:lnTo>
                  <a:lnTo>
                    <a:pt x="24" y="40"/>
                  </a:lnTo>
                  <a:lnTo>
                    <a:pt x="24" y="41"/>
                  </a:lnTo>
                  <a:lnTo>
                    <a:pt x="22" y="44"/>
                  </a:lnTo>
                  <a:lnTo>
                    <a:pt x="22" y="45"/>
                  </a:lnTo>
                  <a:lnTo>
                    <a:pt x="21" y="48"/>
                  </a:lnTo>
                  <a:lnTo>
                    <a:pt x="20" y="50"/>
                  </a:lnTo>
                  <a:lnTo>
                    <a:pt x="20" y="51"/>
                  </a:lnTo>
                  <a:lnTo>
                    <a:pt x="19" y="54"/>
                  </a:lnTo>
                  <a:lnTo>
                    <a:pt x="19" y="55"/>
                  </a:lnTo>
                  <a:lnTo>
                    <a:pt x="18" y="58"/>
                  </a:lnTo>
                  <a:lnTo>
                    <a:pt x="18" y="61"/>
                  </a:lnTo>
                  <a:lnTo>
                    <a:pt x="17" y="72"/>
                  </a:lnTo>
                  <a:lnTo>
                    <a:pt x="17" y="75"/>
                  </a:lnTo>
                  <a:lnTo>
                    <a:pt x="17" y="77"/>
                  </a:lnTo>
                  <a:lnTo>
                    <a:pt x="17" y="79"/>
                  </a:lnTo>
                  <a:lnTo>
                    <a:pt x="18" y="82"/>
                  </a:lnTo>
                  <a:lnTo>
                    <a:pt x="18" y="83"/>
                  </a:lnTo>
                  <a:lnTo>
                    <a:pt x="18" y="86"/>
                  </a:lnTo>
                  <a:lnTo>
                    <a:pt x="19" y="88"/>
                  </a:lnTo>
                  <a:lnTo>
                    <a:pt x="19" y="89"/>
                  </a:lnTo>
                  <a:lnTo>
                    <a:pt x="20" y="93"/>
                  </a:lnTo>
                  <a:lnTo>
                    <a:pt x="21" y="96"/>
                  </a:lnTo>
                  <a:lnTo>
                    <a:pt x="22" y="99"/>
                  </a:lnTo>
                  <a:lnTo>
                    <a:pt x="24" y="102"/>
                  </a:lnTo>
                  <a:lnTo>
                    <a:pt x="24" y="104"/>
                  </a:lnTo>
                  <a:lnTo>
                    <a:pt x="26" y="106"/>
                  </a:lnTo>
                  <a:lnTo>
                    <a:pt x="27" y="109"/>
                  </a:lnTo>
                  <a:lnTo>
                    <a:pt x="37" y="121"/>
                  </a:lnTo>
                  <a:lnTo>
                    <a:pt x="38" y="122"/>
                  </a:lnTo>
                  <a:lnTo>
                    <a:pt x="39" y="124"/>
                  </a:lnTo>
                  <a:lnTo>
                    <a:pt x="40" y="124"/>
                  </a:lnTo>
                  <a:lnTo>
                    <a:pt x="42" y="126"/>
                  </a:lnTo>
                  <a:lnTo>
                    <a:pt x="42" y="127"/>
                  </a:lnTo>
                  <a:lnTo>
                    <a:pt x="44" y="128"/>
                  </a:lnTo>
                  <a:lnTo>
                    <a:pt x="54" y="134"/>
                  </a:lnTo>
                  <a:lnTo>
                    <a:pt x="56" y="136"/>
                  </a:lnTo>
                  <a:lnTo>
                    <a:pt x="64" y="139"/>
                  </a:lnTo>
                  <a:lnTo>
                    <a:pt x="66" y="140"/>
                  </a:lnTo>
                  <a:lnTo>
                    <a:pt x="86" y="143"/>
                  </a:lnTo>
                  <a:lnTo>
                    <a:pt x="89" y="143"/>
                  </a:lnTo>
                </a:path>
              </a:pathLst>
            </a:custGeom>
            <a:solidFill>
              <a:srgbClr val="E86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97" name="未知"/>
            <p:cNvSpPr>
              <a:spLocks/>
            </p:cNvSpPr>
            <p:nvPr/>
          </p:nvSpPr>
          <p:spPr bwMode="auto">
            <a:xfrm>
              <a:off x="1268" y="713"/>
              <a:ext cx="35" cy="58"/>
            </a:xfrm>
            <a:custGeom>
              <a:avLst/>
              <a:gdLst>
                <a:gd name="T0" fmla="*/ 0 w 88"/>
                <a:gd name="T1" fmla="*/ 0 h 143"/>
                <a:gd name="T2" fmla="*/ 0 w 88"/>
                <a:gd name="T3" fmla="*/ 0 h 143"/>
                <a:gd name="T4" fmla="*/ 0 w 88"/>
                <a:gd name="T5" fmla="*/ 0 h 143"/>
                <a:gd name="T6" fmla="*/ 0 w 88"/>
                <a:gd name="T7" fmla="*/ 0 h 143"/>
                <a:gd name="T8" fmla="*/ 0 w 88"/>
                <a:gd name="T9" fmla="*/ 0 h 143"/>
                <a:gd name="T10" fmla="*/ 0 w 88"/>
                <a:gd name="T11" fmla="*/ 0 h 143"/>
                <a:gd name="T12" fmla="*/ 0 w 88"/>
                <a:gd name="T13" fmla="*/ 0 h 143"/>
                <a:gd name="T14" fmla="*/ 0 w 88"/>
                <a:gd name="T15" fmla="*/ 0 h 143"/>
                <a:gd name="T16" fmla="*/ 0 w 88"/>
                <a:gd name="T17" fmla="*/ 0 h 143"/>
                <a:gd name="T18" fmla="*/ 0 w 88"/>
                <a:gd name="T19" fmla="*/ 0 h 143"/>
                <a:gd name="T20" fmla="*/ 0 w 88"/>
                <a:gd name="T21" fmla="*/ 0 h 143"/>
                <a:gd name="T22" fmla="*/ 0 w 88"/>
                <a:gd name="T23" fmla="*/ 0 h 143"/>
                <a:gd name="T24" fmla="*/ 0 w 88"/>
                <a:gd name="T25" fmla="*/ 0 h 143"/>
                <a:gd name="T26" fmla="*/ 0 w 88"/>
                <a:gd name="T27" fmla="*/ 0 h 143"/>
                <a:gd name="T28" fmla="*/ 0 w 88"/>
                <a:gd name="T29" fmla="*/ 0 h 143"/>
                <a:gd name="T30" fmla="*/ 0 w 88"/>
                <a:gd name="T31" fmla="*/ 0 h 143"/>
                <a:gd name="T32" fmla="*/ 0 w 88"/>
                <a:gd name="T33" fmla="*/ 0 h 143"/>
                <a:gd name="T34" fmla="*/ 0 w 88"/>
                <a:gd name="T35" fmla="*/ 0 h 143"/>
                <a:gd name="T36" fmla="*/ 0 w 88"/>
                <a:gd name="T37" fmla="*/ 0 h 143"/>
                <a:gd name="T38" fmla="*/ 0 w 88"/>
                <a:gd name="T39" fmla="*/ 0 h 143"/>
                <a:gd name="T40" fmla="*/ 0 w 88"/>
                <a:gd name="T41" fmla="*/ 0 h 143"/>
                <a:gd name="T42" fmla="*/ 0 w 88"/>
                <a:gd name="T43" fmla="*/ 0 h 143"/>
                <a:gd name="T44" fmla="*/ 0 w 88"/>
                <a:gd name="T45" fmla="*/ 0 h 143"/>
                <a:gd name="T46" fmla="*/ 0 w 88"/>
                <a:gd name="T47" fmla="*/ 0 h 143"/>
                <a:gd name="T48" fmla="*/ 0 w 88"/>
                <a:gd name="T49" fmla="*/ 0 h 143"/>
                <a:gd name="T50" fmla="*/ 0 w 88"/>
                <a:gd name="T51" fmla="*/ 0 h 143"/>
                <a:gd name="T52" fmla="*/ 0 w 88"/>
                <a:gd name="T53" fmla="*/ 0 h 143"/>
                <a:gd name="T54" fmla="*/ 0 w 88"/>
                <a:gd name="T55" fmla="*/ 0 h 143"/>
                <a:gd name="T56" fmla="*/ 0 w 88"/>
                <a:gd name="T57" fmla="*/ 0 h 143"/>
                <a:gd name="T58" fmla="*/ 0 w 88"/>
                <a:gd name="T59" fmla="*/ 0 h 143"/>
                <a:gd name="T60" fmla="*/ 0 w 88"/>
                <a:gd name="T61" fmla="*/ 0 h 143"/>
                <a:gd name="T62" fmla="*/ 0 w 88"/>
                <a:gd name="T63" fmla="*/ 0 h 143"/>
                <a:gd name="T64" fmla="*/ 0 w 88"/>
                <a:gd name="T65" fmla="*/ 0 h 143"/>
                <a:gd name="T66" fmla="*/ 0 w 88"/>
                <a:gd name="T67" fmla="*/ 0 h 143"/>
                <a:gd name="T68" fmla="*/ 0 w 88"/>
                <a:gd name="T69" fmla="*/ 0 h 143"/>
                <a:gd name="T70" fmla="*/ 0 w 88"/>
                <a:gd name="T71" fmla="*/ 0 h 143"/>
                <a:gd name="T72" fmla="*/ 0 w 88"/>
                <a:gd name="T73" fmla="*/ 0 h 143"/>
                <a:gd name="T74" fmla="*/ 0 w 88"/>
                <a:gd name="T75" fmla="*/ 0 h 143"/>
                <a:gd name="T76" fmla="*/ 0 w 88"/>
                <a:gd name="T77" fmla="*/ 0 h 143"/>
                <a:gd name="T78" fmla="*/ 0 w 88"/>
                <a:gd name="T79" fmla="*/ 0 h 143"/>
                <a:gd name="T80" fmla="*/ 0 w 88"/>
                <a:gd name="T81" fmla="*/ 0 h 143"/>
                <a:gd name="T82" fmla="*/ 0 w 88"/>
                <a:gd name="T83" fmla="*/ 0 h 143"/>
                <a:gd name="T84" fmla="*/ 0 w 88"/>
                <a:gd name="T85" fmla="*/ 0 h 143"/>
                <a:gd name="T86" fmla="*/ 0 w 88"/>
                <a:gd name="T87" fmla="*/ 0 h 143"/>
                <a:gd name="T88" fmla="*/ 0 w 88"/>
                <a:gd name="T89" fmla="*/ 0 h 143"/>
                <a:gd name="T90" fmla="*/ 0 w 88"/>
                <a:gd name="T91" fmla="*/ 0 h 143"/>
                <a:gd name="T92" fmla="*/ 0 w 88"/>
                <a:gd name="T93" fmla="*/ 0 h 143"/>
                <a:gd name="T94" fmla="*/ 0 w 88"/>
                <a:gd name="T95" fmla="*/ 0 h 143"/>
                <a:gd name="T96" fmla="*/ 0 w 88"/>
                <a:gd name="T97" fmla="*/ 0 h 143"/>
                <a:gd name="T98" fmla="*/ 0 w 88"/>
                <a:gd name="T99" fmla="*/ 0 h 143"/>
                <a:gd name="T100" fmla="*/ 0 w 88"/>
                <a:gd name="T101" fmla="*/ 0 h 143"/>
                <a:gd name="T102" fmla="*/ 0 w 88"/>
                <a:gd name="T103" fmla="*/ 0 h 143"/>
                <a:gd name="T104" fmla="*/ 0 w 88"/>
                <a:gd name="T105" fmla="*/ 0 h 143"/>
                <a:gd name="T106" fmla="*/ 0 w 88"/>
                <a:gd name="T107" fmla="*/ 0 h 143"/>
                <a:gd name="T108" fmla="*/ 0 w 88"/>
                <a:gd name="T109" fmla="*/ 0 h 143"/>
                <a:gd name="T110" fmla="*/ 0 w 88"/>
                <a:gd name="T111" fmla="*/ 0 h 143"/>
                <a:gd name="T112" fmla="*/ 0 w 88"/>
                <a:gd name="T113" fmla="*/ 0 h 143"/>
                <a:gd name="T114" fmla="*/ 0 w 88"/>
                <a:gd name="T115" fmla="*/ 0 h 143"/>
                <a:gd name="T116" fmla="*/ 0 w 88"/>
                <a:gd name="T117" fmla="*/ 0 h 143"/>
                <a:gd name="T118" fmla="*/ 0 w 88"/>
                <a:gd name="T119" fmla="*/ 0 h 143"/>
                <a:gd name="T120" fmla="*/ 0 w 88"/>
                <a:gd name="T121" fmla="*/ 0 h 143"/>
                <a:gd name="T122" fmla="*/ 0 w 88"/>
                <a:gd name="T123" fmla="*/ 0 h 143"/>
                <a:gd name="T124" fmla="*/ 0 w 88"/>
                <a:gd name="T125" fmla="*/ 0 h 143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88" h="143">
                  <a:moveTo>
                    <a:pt x="0" y="143"/>
                  </a:moveTo>
                  <a:lnTo>
                    <a:pt x="43" y="129"/>
                  </a:lnTo>
                  <a:lnTo>
                    <a:pt x="44" y="128"/>
                  </a:lnTo>
                  <a:lnTo>
                    <a:pt x="55" y="118"/>
                  </a:lnTo>
                  <a:lnTo>
                    <a:pt x="56" y="116"/>
                  </a:lnTo>
                  <a:lnTo>
                    <a:pt x="66" y="99"/>
                  </a:lnTo>
                  <a:lnTo>
                    <a:pt x="67" y="97"/>
                  </a:lnTo>
                  <a:lnTo>
                    <a:pt x="71" y="78"/>
                  </a:lnTo>
                  <a:lnTo>
                    <a:pt x="71" y="77"/>
                  </a:lnTo>
                  <a:lnTo>
                    <a:pt x="71" y="75"/>
                  </a:lnTo>
                  <a:lnTo>
                    <a:pt x="71" y="72"/>
                  </a:lnTo>
                  <a:lnTo>
                    <a:pt x="68" y="51"/>
                  </a:lnTo>
                  <a:lnTo>
                    <a:pt x="68" y="49"/>
                  </a:lnTo>
                  <a:lnTo>
                    <a:pt x="63" y="38"/>
                  </a:lnTo>
                  <a:lnTo>
                    <a:pt x="62" y="37"/>
                  </a:lnTo>
                  <a:lnTo>
                    <a:pt x="61" y="34"/>
                  </a:lnTo>
                  <a:lnTo>
                    <a:pt x="59" y="32"/>
                  </a:lnTo>
                  <a:lnTo>
                    <a:pt x="58" y="30"/>
                  </a:lnTo>
                  <a:lnTo>
                    <a:pt x="56" y="27"/>
                  </a:lnTo>
                  <a:lnTo>
                    <a:pt x="55" y="26"/>
                  </a:lnTo>
                  <a:lnTo>
                    <a:pt x="54" y="25"/>
                  </a:lnTo>
                  <a:lnTo>
                    <a:pt x="52" y="23"/>
                  </a:lnTo>
                  <a:lnTo>
                    <a:pt x="50" y="21"/>
                  </a:lnTo>
                  <a:lnTo>
                    <a:pt x="49" y="20"/>
                  </a:lnTo>
                  <a:lnTo>
                    <a:pt x="48" y="19"/>
                  </a:lnTo>
                  <a:lnTo>
                    <a:pt x="46" y="17"/>
                  </a:lnTo>
                  <a:lnTo>
                    <a:pt x="44" y="15"/>
                  </a:lnTo>
                  <a:lnTo>
                    <a:pt x="43" y="14"/>
                  </a:lnTo>
                  <a:lnTo>
                    <a:pt x="42" y="14"/>
                  </a:lnTo>
                  <a:lnTo>
                    <a:pt x="39" y="12"/>
                  </a:lnTo>
                  <a:lnTo>
                    <a:pt x="37" y="10"/>
                  </a:lnTo>
                  <a:lnTo>
                    <a:pt x="35" y="9"/>
                  </a:lnTo>
                  <a:lnTo>
                    <a:pt x="32" y="8"/>
                  </a:lnTo>
                  <a:lnTo>
                    <a:pt x="24" y="4"/>
                  </a:lnTo>
                  <a:lnTo>
                    <a:pt x="22" y="4"/>
                  </a:lnTo>
                  <a:lnTo>
                    <a:pt x="19" y="3"/>
                  </a:lnTo>
                  <a:lnTo>
                    <a:pt x="16" y="2"/>
                  </a:lnTo>
                  <a:lnTo>
                    <a:pt x="14" y="1"/>
                  </a:lnTo>
                  <a:lnTo>
                    <a:pt x="0" y="0"/>
                  </a:lnTo>
                  <a:lnTo>
                    <a:pt x="52" y="0"/>
                  </a:lnTo>
                  <a:lnTo>
                    <a:pt x="53" y="1"/>
                  </a:lnTo>
                  <a:lnTo>
                    <a:pt x="54" y="1"/>
                  </a:lnTo>
                  <a:lnTo>
                    <a:pt x="54" y="2"/>
                  </a:lnTo>
                  <a:lnTo>
                    <a:pt x="55" y="3"/>
                  </a:lnTo>
                  <a:lnTo>
                    <a:pt x="56" y="4"/>
                  </a:lnTo>
                  <a:lnTo>
                    <a:pt x="57" y="4"/>
                  </a:lnTo>
                  <a:lnTo>
                    <a:pt x="59" y="5"/>
                  </a:lnTo>
                  <a:lnTo>
                    <a:pt x="60" y="7"/>
                  </a:lnTo>
                  <a:lnTo>
                    <a:pt x="61" y="8"/>
                  </a:lnTo>
                  <a:lnTo>
                    <a:pt x="62" y="9"/>
                  </a:lnTo>
                  <a:lnTo>
                    <a:pt x="64" y="10"/>
                  </a:lnTo>
                  <a:lnTo>
                    <a:pt x="65" y="12"/>
                  </a:lnTo>
                  <a:lnTo>
                    <a:pt x="67" y="14"/>
                  </a:lnTo>
                  <a:lnTo>
                    <a:pt x="68" y="15"/>
                  </a:lnTo>
                  <a:lnTo>
                    <a:pt x="69" y="17"/>
                  </a:lnTo>
                  <a:lnTo>
                    <a:pt x="71" y="19"/>
                  </a:lnTo>
                  <a:lnTo>
                    <a:pt x="72" y="20"/>
                  </a:lnTo>
                  <a:lnTo>
                    <a:pt x="72" y="21"/>
                  </a:lnTo>
                  <a:lnTo>
                    <a:pt x="74" y="23"/>
                  </a:lnTo>
                  <a:lnTo>
                    <a:pt x="75" y="25"/>
                  </a:lnTo>
                  <a:lnTo>
                    <a:pt x="76" y="26"/>
                  </a:lnTo>
                  <a:lnTo>
                    <a:pt x="76" y="27"/>
                  </a:lnTo>
                  <a:lnTo>
                    <a:pt x="78" y="30"/>
                  </a:lnTo>
                  <a:lnTo>
                    <a:pt x="79" y="32"/>
                  </a:lnTo>
                  <a:lnTo>
                    <a:pt x="80" y="34"/>
                  </a:lnTo>
                  <a:lnTo>
                    <a:pt x="81" y="37"/>
                  </a:lnTo>
                  <a:lnTo>
                    <a:pt x="85" y="47"/>
                  </a:lnTo>
                  <a:lnTo>
                    <a:pt x="85" y="49"/>
                  </a:lnTo>
                  <a:lnTo>
                    <a:pt x="86" y="51"/>
                  </a:lnTo>
                  <a:lnTo>
                    <a:pt x="86" y="52"/>
                  </a:lnTo>
                  <a:lnTo>
                    <a:pt x="87" y="55"/>
                  </a:lnTo>
                  <a:lnTo>
                    <a:pt x="87" y="58"/>
                  </a:lnTo>
                  <a:lnTo>
                    <a:pt x="87" y="60"/>
                  </a:lnTo>
                  <a:lnTo>
                    <a:pt x="88" y="63"/>
                  </a:lnTo>
                  <a:lnTo>
                    <a:pt x="88" y="65"/>
                  </a:lnTo>
                  <a:lnTo>
                    <a:pt x="88" y="66"/>
                  </a:lnTo>
                  <a:lnTo>
                    <a:pt x="88" y="69"/>
                  </a:lnTo>
                  <a:lnTo>
                    <a:pt x="88" y="72"/>
                  </a:lnTo>
                  <a:lnTo>
                    <a:pt x="88" y="75"/>
                  </a:lnTo>
                  <a:lnTo>
                    <a:pt x="88" y="77"/>
                  </a:lnTo>
                  <a:lnTo>
                    <a:pt x="88" y="78"/>
                  </a:lnTo>
                  <a:lnTo>
                    <a:pt x="88" y="80"/>
                  </a:lnTo>
                  <a:lnTo>
                    <a:pt x="87" y="83"/>
                  </a:lnTo>
                  <a:lnTo>
                    <a:pt x="87" y="85"/>
                  </a:lnTo>
                  <a:lnTo>
                    <a:pt x="85" y="97"/>
                  </a:lnTo>
                  <a:lnTo>
                    <a:pt x="84" y="99"/>
                  </a:lnTo>
                  <a:lnTo>
                    <a:pt x="83" y="102"/>
                  </a:lnTo>
                  <a:lnTo>
                    <a:pt x="82" y="104"/>
                  </a:lnTo>
                  <a:lnTo>
                    <a:pt x="82" y="105"/>
                  </a:lnTo>
                  <a:lnTo>
                    <a:pt x="81" y="107"/>
                  </a:lnTo>
                  <a:lnTo>
                    <a:pt x="80" y="109"/>
                  </a:lnTo>
                  <a:lnTo>
                    <a:pt x="79" y="111"/>
                  </a:lnTo>
                  <a:lnTo>
                    <a:pt x="78" y="114"/>
                  </a:lnTo>
                  <a:lnTo>
                    <a:pt x="76" y="116"/>
                  </a:lnTo>
                  <a:lnTo>
                    <a:pt x="76" y="118"/>
                  </a:lnTo>
                  <a:lnTo>
                    <a:pt x="75" y="118"/>
                  </a:lnTo>
                  <a:lnTo>
                    <a:pt x="74" y="120"/>
                  </a:lnTo>
                  <a:lnTo>
                    <a:pt x="72" y="122"/>
                  </a:lnTo>
                  <a:lnTo>
                    <a:pt x="72" y="123"/>
                  </a:lnTo>
                  <a:lnTo>
                    <a:pt x="71" y="124"/>
                  </a:lnTo>
                  <a:lnTo>
                    <a:pt x="69" y="126"/>
                  </a:lnTo>
                  <a:lnTo>
                    <a:pt x="68" y="128"/>
                  </a:lnTo>
                  <a:lnTo>
                    <a:pt x="67" y="129"/>
                  </a:lnTo>
                  <a:lnTo>
                    <a:pt x="67" y="130"/>
                  </a:lnTo>
                  <a:lnTo>
                    <a:pt x="65" y="131"/>
                  </a:lnTo>
                  <a:lnTo>
                    <a:pt x="64" y="133"/>
                  </a:lnTo>
                  <a:lnTo>
                    <a:pt x="62" y="134"/>
                  </a:lnTo>
                  <a:lnTo>
                    <a:pt x="61" y="136"/>
                  </a:lnTo>
                  <a:lnTo>
                    <a:pt x="60" y="137"/>
                  </a:lnTo>
                  <a:lnTo>
                    <a:pt x="59" y="138"/>
                  </a:lnTo>
                  <a:lnTo>
                    <a:pt x="57" y="139"/>
                  </a:lnTo>
                  <a:lnTo>
                    <a:pt x="56" y="140"/>
                  </a:lnTo>
                  <a:lnTo>
                    <a:pt x="55" y="141"/>
                  </a:lnTo>
                  <a:lnTo>
                    <a:pt x="54" y="141"/>
                  </a:lnTo>
                  <a:lnTo>
                    <a:pt x="54" y="142"/>
                  </a:lnTo>
                  <a:lnTo>
                    <a:pt x="53" y="142"/>
                  </a:lnTo>
                  <a:lnTo>
                    <a:pt x="53" y="143"/>
                  </a:lnTo>
                  <a:lnTo>
                    <a:pt x="52" y="143"/>
                  </a:lnTo>
                </a:path>
              </a:pathLst>
            </a:custGeom>
            <a:solidFill>
              <a:srgbClr val="E86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98" name="未知"/>
            <p:cNvSpPr>
              <a:spLocks/>
            </p:cNvSpPr>
            <p:nvPr/>
          </p:nvSpPr>
          <p:spPr bwMode="auto">
            <a:xfrm>
              <a:off x="1247" y="707"/>
              <a:ext cx="42" cy="6"/>
            </a:xfrm>
            <a:custGeom>
              <a:avLst/>
              <a:gdLst>
                <a:gd name="T0" fmla="*/ 0 w 105"/>
                <a:gd name="T1" fmla="*/ 0 h 17"/>
                <a:gd name="T2" fmla="*/ 0 w 105"/>
                <a:gd name="T3" fmla="*/ 0 h 17"/>
                <a:gd name="T4" fmla="*/ 0 w 105"/>
                <a:gd name="T5" fmla="*/ 0 h 17"/>
                <a:gd name="T6" fmla="*/ 0 w 105"/>
                <a:gd name="T7" fmla="*/ 0 h 17"/>
                <a:gd name="T8" fmla="*/ 0 w 105"/>
                <a:gd name="T9" fmla="*/ 0 h 17"/>
                <a:gd name="T10" fmla="*/ 0 w 105"/>
                <a:gd name="T11" fmla="*/ 0 h 17"/>
                <a:gd name="T12" fmla="*/ 0 w 105"/>
                <a:gd name="T13" fmla="*/ 0 h 17"/>
                <a:gd name="T14" fmla="*/ 0 w 105"/>
                <a:gd name="T15" fmla="*/ 0 h 17"/>
                <a:gd name="T16" fmla="*/ 0 w 105"/>
                <a:gd name="T17" fmla="*/ 0 h 17"/>
                <a:gd name="T18" fmla="*/ 0 w 105"/>
                <a:gd name="T19" fmla="*/ 0 h 17"/>
                <a:gd name="T20" fmla="*/ 0 w 105"/>
                <a:gd name="T21" fmla="*/ 0 h 17"/>
                <a:gd name="T22" fmla="*/ 0 w 105"/>
                <a:gd name="T23" fmla="*/ 0 h 17"/>
                <a:gd name="T24" fmla="*/ 0 w 105"/>
                <a:gd name="T25" fmla="*/ 0 h 17"/>
                <a:gd name="T26" fmla="*/ 0 w 105"/>
                <a:gd name="T27" fmla="*/ 0 h 17"/>
                <a:gd name="T28" fmla="*/ 0 w 105"/>
                <a:gd name="T29" fmla="*/ 0 h 17"/>
                <a:gd name="T30" fmla="*/ 0 w 105"/>
                <a:gd name="T31" fmla="*/ 0 h 17"/>
                <a:gd name="T32" fmla="*/ 0 w 105"/>
                <a:gd name="T33" fmla="*/ 0 h 17"/>
                <a:gd name="T34" fmla="*/ 0 w 105"/>
                <a:gd name="T35" fmla="*/ 0 h 17"/>
                <a:gd name="T36" fmla="*/ 0 w 105"/>
                <a:gd name="T37" fmla="*/ 0 h 17"/>
                <a:gd name="T38" fmla="*/ 0 w 105"/>
                <a:gd name="T39" fmla="*/ 0 h 17"/>
                <a:gd name="T40" fmla="*/ 0 w 105"/>
                <a:gd name="T41" fmla="*/ 0 h 17"/>
                <a:gd name="T42" fmla="*/ 0 w 105"/>
                <a:gd name="T43" fmla="*/ 0 h 17"/>
                <a:gd name="T44" fmla="*/ 0 w 105"/>
                <a:gd name="T45" fmla="*/ 0 h 17"/>
                <a:gd name="T46" fmla="*/ 0 w 105"/>
                <a:gd name="T47" fmla="*/ 0 h 17"/>
                <a:gd name="T48" fmla="*/ 0 w 105"/>
                <a:gd name="T49" fmla="*/ 0 h 17"/>
                <a:gd name="T50" fmla="*/ 0 w 105"/>
                <a:gd name="T51" fmla="*/ 0 h 17"/>
                <a:gd name="T52" fmla="*/ 0 w 105"/>
                <a:gd name="T53" fmla="*/ 0 h 17"/>
                <a:gd name="T54" fmla="*/ 0 w 105"/>
                <a:gd name="T55" fmla="*/ 0 h 17"/>
                <a:gd name="T56" fmla="*/ 0 w 105"/>
                <a:gd name="T57" fmla="*/ 0 h 17"/>
                <a:gd name="T58" fmla="*/ 0 w 105"/>
                <a:gd name="T59" fmla="*/ 0 h 17"/>
                <a:gd name="T60" fmla="*/ 0 w 105"/>
                <a:gd name="T61" fmla="*/ 0 h 17"/>
                <a:gd name="T62" fmla="*/ 0 w 105"/>
                <a:gd name="T63" fmla="*/ 0 h 17"/>
                <a:gd name="T64" fmla="*/ 0 w 105"/>
                <a:gd name="T65" fmla="*/ 0 h 17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105" h="17">
                  <a:moveTo>
                    <a:pt x="0" y="17"/>
                  </a:moveTo>
                  <a:lnTo>
                    <a:pt x="1" y="17"/>
                  </a:lnTo>
                  <a:lnTo>
                    <a:pt x="3" y="15"/>
                  </a:lnTo>
                  <a:lnTo>
                    <a:pt x="6" y="13"/>
                  </a:lnTo>
                  <a:lnTo>
                    <a:pt x="9" y="11"/>
                  </a:lnTo>
                  <a:lnTo>
                    <a:pt x="12" y="10"/>
                  </a:lnTo>
                  <a:lnTo>
                    <a:pt x="15" y="8"/>
                  </a:lnTo>
                  <a:lnTo>
                    <a:pt x="19" y="7"/>
                  </a:lnTo>
                  <a:lnTo>
                    <a:pt x="22" y="5"/>
                  </a:lnTo>
                  <a:lnTo>
                    <a:pt x="25" y="4"/>
                  </a:lnTo>
                  <a:lnTo>
                    <a:pt x="28" y="3"/>
                  </a:lnTo>
                  <a:lnTo>
                    <a:pt x="32" y="2"/>
                  </a:lnTo>
                  <a:lnTo>
                    <a:pt x="35" y="2"/>
                  </a:lnTo>
                  <a:lnTo>
                    <a:pt x="39" y="1"/>
                  </a:lnTo>
                  <a:lnTo>
                    <a:pt x="42" y="1"/>
                  </a:lnTo>
                  <a:lnTo>
                    <a:pt x="46" y="0"/>
                  </a:lnTo>
                  <a:lnTo>
                    <a:pt x="49" y="0"/>
                  </a:lnTo>
                  <a:lnTo>
                    <a:pt x="53" y="0"/>
                  </a:lnTo>
                  <a:lnTo>
                    <a:pt x="56" y="0"/>
                  </a:lnTo>
                  <a:lnTo>
                    <a:pt x="60" y="0"/>
                  </a:lnTo>
                  <a:lnTo>
                    <a:pt x="63" y="1"/>
                  </a:lnTo>
                  <a:lnTo>
                    <a:pt x="67" y="1"/>
                  </a:lnTo>
                  <a:lnTo>
                    <a:pt x="77" y="3"/>
                  </a:lnTo>
                  <a:lnTo>
                    <a:pt x="80" y="4"/>
                  </a:lnTo>
                  <a:lnTo>
                    <a:pt x="83" y="5"/>
                  </a:lnTo>
                  <a:lnTo>
                    <a:pt x="87" y="7"/>
                  </a:lnTo>
                  <a:lnTo>
                    <a:pt x="90" y="8"/>
                  </a:lnTo>
                  <a:lnTo>
                    <a:pt x="93" y="10"/>
                  </a:lnTo>
                  <a:lnTo>
                    <a:pt x="96" y="11"/>
                  </a:lnTo>
                  <a:lnTo>
                    <a:pt x="99" y="13"/>
                  </a:lnTo>
                  <a:lnTo>
                    <a:pt x="102" y="15"/>
                  </a:lnTo>
                  <a:lnTo>
                    <a:pt x="105" y="17"/>
                  </a:lnTo>
                </a:path>
              </a:pathLst>
            </a:custGeom>
            <a:solidFill>
              <a:srgbClr val="E86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99" name="未知"/>
            <p:cNvSpPr>
              <a:spLocks/>
            </p:cNvSpPr>
            <p:nvPr/>
          </p:nvSpPr>
          <p:spPr bwMode="auto">
            <a:xfrm>
              <a:off x="1239" y="713"/>
              <a:ext cx="57" cy="58"/>
            </a:xfrm>
            <a:custGeom>
              <a:avLst/>
              <a:gdLst>
                <a:gd name="T0" fmla="*/ 0 w 143"/>
                <a:gd name="T1" fmla="*/ 0 h 143"/>
                <a:gd name="T2" fmla="*/ 0 w 143"/>
                <a:gd name="T3" fmla="*/ 0 h 143"/>
                <a:gd name="T4" fmla="*/ 0 w 143"/>
                <a:gd name="T5" fmla="*/ 0 h 143"/>
                <a:gd name="T6" fmla="*/ 0 w 143"/>
                <a:gd name="T7" fmla="*/ 0 h 143"/>
                <a:gd name="T8" fmla="*/ 0 w 143"/>
                <a:gd name="T9" fmla="*/ 0 h 143"/>
                <a:gd name="T10" fmla="*/ 0 w 143"/>
                <a:gd name="T11" fmla="*/ 0 h 143"/>
                <a:gd name="T12" fmla="*/ 0 w 143"/>
                <a:gd name="T13" fmla="*/ 0 h 143"/>
                <a:gd name="T14" fmla="*/ 0 w 143"/>
                <a:gd name="T15" fmla="*/ 0 h 143"/>
                <a:gd name="T16" fmla="*/ 0 w 143"/>
                <a:gd name="T17" fmla="*/ 0 h 143"/>
                <a:gd name="T18" fmla="*/ 0 w 143"/>
                <a:gd name="T19" fmla="*/ 0 h 143"/>
                <a:gd name="T20" fmla="*/ 0 w 143"/>
                <a:gd name="T21" fmla="*/ 0 h 143"/>
                <a:gd name="T22" fmla="*/ 0 w 143"/>
                <a:gd name="T23" fmla="*/ 0 h 143"/>
                <a:gd name="T24" fmla="*/ 0 w 143"/>
                <a:gd name="T25" fmla="*/ 0 h 143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43" h="143">
                  <a:moveTo>
                    <a:pt x="21" y="21"/>
                  </a:moveTo>
                  <a:lnTo>
                    <a:pt x="72" y="0"/>
                  </a:lnTo>
                  <a:lnTo>
                    <a:pt x="74" y="0"/>
                  </a:lnTo>
                  <a:lnTo>
                    <a:pt x="128" y="27"/>
                  </a:lnTo>
                  <a:lnTo>
                    <a:pt x="143" y="72"/>
                  </a:lnTo>
                  <a:lnTo>
                    <a:pt x="143" y="75"/>
                  </a:lnTo>
                  <a:lnTo>
                    <a:pt x="116" y="128"/>
                  </a:lnTo>
                  <a:lnTo>
                    <a:pt x="72" y="143"/>
                  </a:lnTo>
                  <a:lnTo>
                    <a:pt x="69" y="143"/>
                  </a:lnTo>
                  <a:lnTo>
                    <a:pt x="13" y="114"/>
                  </a:lnTo>
                  <a:lnTo>
                    <a:pt x="0" y="72"/>
                  </a:lnTo>
                  <a:lnTo>
                    <a:pt x="0" y="66"/>
                  </a:lnTo>
                  <a:lnTo>
                    <a:pt x="21" y="21"/>
                  </a:lnTo>
                  <a:close/>
                </a:path>
              </a:pathLst>
            </a:custGeom>
            <a:noFill/>
            <a:ln w="635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00" name="未知"/>
            <p:cNvSpPr>
              <a:spLocks/>
            </p:cNvSpPr>
            <p:nvPr/>
          </p:nvSpPr>
          <p:spPr bwMode="auto">
            <a:xfrm>
              <a:off x="1232" y="707"/>
              <a:ext cx="71" cy="70"/>
            </a:xfrm>
            <a:custGeom>
              <a:avLst/>
              <a:gdLst>
                <a:gd name="T0" fmla="*/ 0 w 177"/>
                <a:gd name="T1" fmla="*/ 0 h 177"/>
                <a:gd name="T2" fmla="*/ 0 w 177"/>
                <a:gd name="T3" fmla="*/ 0 h 177"/>
                <a:gd name="T4" fmla="*/ 0 w 177"/>
                <a:gd name="T5" fmla="*/ 0 h 177"/>
                <a:gd name="T6" fmla="*/ 0 w 177"/>
                <a:gd name="T7" fmla="*/ 0 h 177"/>
                <a:gd name="T8" fmla="*/ 0 w 177"/>
                <a:gd name="T9" fmla="*/ 0 h 177"/>
                <a:gd name="T10" fmla="*/ 0 w 177"/>
                <a:gd name="T11" fmla="*/ 0 h 177"/>
                <a:gd name="T12" fmla="*/ 0 w 177"/>
                <a:gd name="T13" fmla="*/ 0 h 177"/>
                <a:gd name="T14" fmla="*/ 0 w 177"/>
                <a:gd name="T15" fmla="*/ 0 h 177"/>
                <a:gd name="T16" fmla="*/ 0 w 177"/>
                <a:gd name="T17" fmla="*/ 0 h 177"/>
                <a:gd name="T18" fmla="*/ 0 w 177"/>
                <a:gd name="T19" fmla="*/ 0 h 177"/>
                <a:gd name="T20" fmla="*/ 0 w 177"/>
                <a:gd name="T21" fmla="*/ 0 h 177"/>
                <a:gd name="T22" fmla="*/ 0 w 177"/>
                <a:gd name="T23" fmla="*/ 0 h 177"/>
                <a:gd name="T24" fmla="*/ 0 w 177"/>
                <a:gd name="T25" fmla="*/ 0 h 177"/>
                <a:gd name="T26" fmla="*/ 0 w 177"/>
                <a:gd name="T27" fmla="*/ 0 h 177"/>
                <a:gd name="T28" fmla="*/ 0 w 177"/>
                <a:gd name="T29" fmla="*/ 0 h 177"/>
                <a:gd name="T30" fmla="*/ 0 w 177"/>
                <a:gd name="T31" fmla="*/ 0 h 177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177" h="177">
                  <a:moveTo>
                    <a:pt x="0" y="89"/>
                  </a:moveTo>
                  <a:lnTo>
                    <a:pt x="21" y="146"/>
                  </a:lnTo>
                  <a:lnTo>
                    <a:pt x="75" y="176"/>
                  </a:lnTo>
                  <a:lnTo>
                    <a:pt x="89" y="177"/>
                  </a:lnTo>
                  <a:lnTo>
                    <a:pt x="92" y="177"/>
                  </a:lnTo>
                  <a:lnTo>
                    <a:pt x="149" y="154"/>
                  </a:lnTo>
                  <a:lnTo>
                    <a:pt x="177" y="95"/>
                  </a:lnTo>
                  <a:lnTo>
                    <a:pt x="177" y="89"/>
                  </a:lnTo>
                  <a:lnTo>
                    <a:pt x="177" y="82"/>
                  </a:lnTo>
                  <a:lnTo>
                    <a:pt x="151" y="26"/>
                  </a:lnTo>
                  <a:lnTo>
                    <a:pt x="96" y="0"/>
                  </a:lnTo>
                  <a:lnTo>
                    <a:pt x="89" y="0"/>
                  </a:lnTo>
                  <a:lnTo>
                    <a:pt x="85" y="0"/>
                  </a:lnTo>
                  <a:lnTo>
                    <a:pt x="28" y="24"/>
                  </a:lnTo>
                  <a:lnTo>
                    <a:pt x="1" y="78"/>
                  </a:lnTo>
                  <a:lnTo>
                    <a:pt x="0" y="89"/>
                  </a:lnTo>
                  <a:close/>
                </a:path>
              </a:pathLst>
            </a:custGeom>
            <a:noFill/>
            <a:ln w="635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01" name="未知"/>
            <p:cNvSpPr>
              <a:spLocks/>
            </p:cNvSpPr>
            <p:nvPr/>
          </p:nvSpPr>
          <p:spPr bwMode="auto">
            <a:xfrm>
              <a:off x="1258" y="751"/>
              <a:ext cx="19" cy="4"/>
            </a:xfrm>
            <a:custGeom>
              <a:avLst/>
              <a:gdLst>
                <a:gd name="T0" fmla="*/ 0 w 49"/>
                <a:gd name="T1" fmla="*/ 0 h 12"/>
                <a:gd name="T2" fmla="*/ 0 w 49"/>
                <a:gd name="T3" fmla="*/ 0 h 12"/>
                <a:gd name="T4" fmla="*/ 0 w 49"/>
                <a:gd name="T5" fmla="*/ 0 h 12"/>
                <a:gd name="T6" fmla="*/ 0 w 49"/>
                <a:gd name="T7" fmla="*/ 0 h 12"/>
                <a:gd name="T8" fmla="*/ 0 w 49"/>
                <a:gd name="T9" fmla="*/ 0 h 12"/>
                <a:gd name="T10" fmla="*/ 0 w 49"/>
                <a:gd name="T11" fmla="*/ 0 h 12"/>
                <a:gd name="T12" fmla="*/ 0 w 49"/>
                <a:gd name="T13" fmla="*/ 0 h 12"/>
                <a:gd name="T14" fmla="*/ 0 w 49"/>
                <a:gd name="T15" fmla="*/ 0 h 12"/>
                <a:gd name="T16" fmla="*/ 0 w 49"/>
                <a:gd name="T17" fmla="*/ 0 h 12"/>
                <a:gd name="T18" fmla="*/ 0 w 49"/>
                <a:gd name="T19" fmla="*/ 0 h 12"/>
                <a:gd name="T20" fmla="*/ 0 w 49"/>
                <a:gd name="T21" fmla="*/ 0 h 12"/>
                <a:gd name="T22" fmla="*/ 0 w 49"/>
                <a:gd name="T23" fmla="*/ 0 h 12"/>
                <a:gd name="T24" fmla="*/ 0 w 49"/>
                <a:gd name="T25" fmla="*/ 0 h 12"/>
                <a:gd name="T26" fmla="*/ 0 w 49"/>
                <a:gd name="T27" fmla="*/ 0 h 12"/>
                <a:gd name="T28" fmla="*/ 0 w 49"/>
                <a:gd name="T29" fmla="*/ 0 h 12"/>
                <a:gd name="T30" fmla="*/ 0 w 49"/>
                <a:gd name="T31" fmla="*/ 0 h 12"/>
                <a:gd name="T32" fmla="*/ 0 w 49"/>
                <a:gd name="T33" fmla="*/ 0 h 12"/>
                <a:gd name="T34" fmla="*/ 0 w 49"/>
                <a:gd name="T35" fmla="*/ 0 h 12"/>
                <a:gd name="T36" fmla="*/ 0 w 49"/>
                <a:gd name="T37" fmla="*/ 0 h 12"/>
                <a:gd name="T38" fmla="*/ 0 w 49"/>
                <a:gd name="T39" fmla="*/ 0 h 12"/>
                <a:gd name="T40" fmla="*/ 0 w 49"/>
                <a:gd name="T41" fmla="*/ 0 h 12"/>
                <a:gd name="T42" fmla="*/ 0 w 49"/>
                <a:gd name="T43" fmla="*/ 0 h 12"/>
                <a:gd name="T44" fmla="*/ 0 w 49"/>
                <a:gd name="T45" fmla="*/ 0 h 12"/>
                <a:gd name="T46" fmla="*/ 0 w 49"/>
                <a:gd name="T47" fmla="*/ 0 h 12"/>
                <a:gd name="T48" fmla="*/ 0 w 49"/>
                <a:gd name="T49" fmla="*/ 0 h 12"/>
                <a:gd name="T50" fmla="*/ 0 w 49"/>
                <a:gd name="T51" fmla="*/ 0 h 12"/>
                <a:gd name="T52" fmla="*/ 0 w 49"/>
                <a:gd name="T53" fmla="*/ 0 h 12"/>
                <a:gd name="T54" fmla="*/ 0 w 49"/>
                <a:gd name="T55" fmla="*/ 0 h 12"/>
                <a:gd name="T56" fmla="*/ 0 w 49"/>
                <a:gd name="T57" fmla="*/ 0 h 12"/>
                <a:gd name="T58" fmla="*/ 0 w 49"/>
                <a:gd name="T59" fmla="*/ 0 h 12"/>
                <a:gd name="T60" fmla="*/ 0 w 49"/>
                <a:gd name="T61" fmla="*/ 0 h 12"/>
                <a:gd name="T62" fmla="*/ 0 w 49"/>
                <a:gd name="T63" fmla="*/ 0 h 12"/>
                <a:gd name="T64" fmla="*/ 0 w 49"/>
                <a:gd name="T65" fmla="*/ 0 h 12"/>
                <a:gd name="T66" fmla="*/ 0 w 49"/>
                <a:gd name="T67" fmla="*/ 0 h 12"/>
                <a:gd name="T68" fmla="*/ 0 w 49"/>
                <a:gd name="T69" fmla="*/ 0 h 12"/>
                <a:gd name="T70" fmla="*/ 0 w 49"/>
                <a:gd name="T71" fmla="*/ 0 h 12"/>
                <a:gd name="T72" fmla="*/ 0 w 49"/>
                <a:gd name="T73" fmla="*/ 0 h 12"/>
                <a:gd name="T74" fmla="*/ 0 w 49"/>
                <a:gd name="T75" fmla="*/ 0 h 12"/>
                <a:gd name="T76" fmla="*/ 0 w 49"/>
                <a:gd name="T77" fmla="*/ 0 h 12"/>
                <a:gd name="T78" fmla="*/ 0 w 49"/>
                <a:gd name="T79" fmla="*/ 0 h 12"/>
                <a:gd name="T80" fmla="*/ 0 w 49"/>
                <a:gd name="T81" fmla="*/ 0 h 12"/>
                <a:gd name="T82" fmla="*/ 0 w 49"/>
                <a:gd name="T83" fmla="*/ 0 h 12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49" h="12">
                  <a:moveTo>
                    <a:pt x="25" y="12"/>
                  </a:moveTo>
                  <a:lnTo>
                    <a:pt x="23" y="12"/>
                  </a:lnTo>
                  <a:lnTo>
                    <a:pt x="22" y="12"/>
                  </a:lnTo>
                  <a:lnTo>
                    <a:pt x="21" y="12"/>
                  </a:lnTo>
                  <a:lnTo>
                    <a:pt x="19" y="11"/>
                  </a:lnTo>
                  <a:lnTo>
                    <a:pt x="18" y="11"/>
                  </a:lnTo>
                  <a:lnTo>
                    <a:pt x="17" y="11"/>
                  </a:lnTo>
                  <a:lnTo>
                    <a:pt x="16" y="11"/>
                  </a:lnTo>
                  <a:lnTo>
                    <a:pt x="12" y="9"/>
                  </a:lnTo>
                  <a:lnTo>
                    <a:pt x="11" y="9"/>
                  </a:lnTo>
                  <a:lnTo>
                    <a:pt x="10" y="8"/>
                  </a:lnTo>
                  <a:lnTo>
                    <a:pt x="8" y="8"/>
                  </a:lnTo>
                  <a:lnTo>
                    <a:pt x="7" y="7"/>
                  </a:lnTo>
                  <a:lnTo>
                    <a:pt x="6" y="6"/>
                  </a:lnTo>
                  <a:lnTo>
                    <a:pt x="5" y="5"/>
                  </a:lnTo>
                  <a:lnTo>
                    <a:pt x="4" y="5"/>
                  </a:lnTo>
                  <a:lnTo>
                    <a:pt x="3" y="4"/>
                  </a:lnTo>
                  <a:lnTo>
                    <a:pt x="2" y="3"/>
                  </a:lnTo>
                  <a:lnTo>
                    <a:pt x="1" y="2"/>
                  </a:lnTo>
                  <a:lnTo>
                    <a:pt x="0" y="1"/>
                  </a:lnTo>
                  <a:lnTo>
                    <a:pt x="0" y="0"/>
                  </a:lnTo>
                  <a:lnTo>
                    <a:pt x="49" y="0"/>
                  </a:lnTo>
                  <a:lnTo>
                    <a:pt x="49" y="1"/>
                  </a:lnTo>
                  <a:lnTo>
                    <a:pt x="48" y="2"/>
                  </a:lnTo>
                  <a:lnTo>
                    <a:pt x="47" y="3"/>
                  </a:lnTo>
                  <a:lnTo>
                    <a:pt x="46" y="4"/>
                  </a:lnTo>
                  <a:lnTo>
                    <a:pt x="45" y="5"/>
                  </a:lnTo>
                  <a:lnTo>
                    <a:pt x="44" y="5"/>
                  </a:lnTo>
                  <a:lnTo>
                    <a:pt x="43" y="6"/>
                  </a:lnTo>
                  <a:lnTo>
                    <a:pt x="42" y="7"/>
                  </a:lnTo>
                  <a:lnTo>
                    <a:pt x="41" y="8"/>
                  </a:lnTo>
                  <a:lnTo>
                    <a:pt x="40" y="8"/>
                  </a:lnTo>
                  <a:lnTo>
                    <a:pt x="38" y="9"/>
                  </a:lnTo>
                  <a:lnTo>
                    <a:pt x="37" y="9"/>
                  </a:lnTo>
                  <a:lnTo>
                    <a:pt x="36" y="10"/>
                  </a:lnTo>
                  <a:lnTo>
                    <a:pt x="35" y="10"/>
                  </a:lnTo>
                  <a:lnTo>
                    <a:pt x="34" y="11"/>
                  </a:lnTo>
                  <a:lnTo>
                    <a:pt x="30" y="11"/>
                  </a:lnTo>
                  <a:lnTo>
                    <a:pt x="29" y="12"/>
                  </a:lnTo>
                  <a:lnTo>
                    <a:pt x="27" y="12"/>
                  </a:lnTo>
                  <a:lnTo>
                    <a:pt x="26" y="12"/>
                  </a:lnTo>
                  <a:lnTo>
                    <a:pt x="25" y="12"/>
                  </a:lnTo>
                  <a:close/>
                </a:path>
              </a:pathLst>
            </a:custGeom>
            <a:solidFill>
              <a:srgbClr val="E86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02" name="未知"/>
            <p:cNvSpPr>
              <a:spLocks/>
            </p:cNvSpPr>
            <p:nvPr/>
          </p:nvSpPr>
          <p:spPr bwMode="auto">
            <a:xfrm>
              <a:off x="1255" y="733"/>
              <a:ext cx="13" cy="18"/>
            </a:xfrm>
            <a:custGeom>
              <a:avLst/>
              <a:gdLst>
                <a:gd name="T0" fmla="*/ 0 w 33"/>
                <a:gd name="T1" fmla="*/ 0 h 43"/>
                <a:gd name="T2" fmla="*/ 0 w 33"/>
                <a:gd name="T3" fmla="*/ 0 h 43"/>
                <a:gd name="T4" fmla="*/ 0 w 33"/>
                <a:gd name="T5" fmla="*/ 0 h 43"/>
                <a:gd name="T6" fmla="*/ 0 w 33"/>
                <a:gd name="T7" fmla="*/ 0 h 43"/>
                <a:gd name="T8" fmla="*/ 0 w 33"/>
                <a:gd name="T9" fmla="*/ 0 h 43"/>
                <a:gd name="T10" fmla="*/ 0 w 33"/>
                <a:gd name="T11" fmla="*/ 0 h 43"/>
                <a:gd name="T12" fmla="*/ 0 w 33"/>
                <a:gd name="T13" fmla="*/ 0 h 43"/>
                <a:gd name="T14" fmla="*/ 0 w 33"/>
                <a:gd name="T15" fmla="*/ 0 h 43"/>
                <a:gd name="T16" fmla="*/ 0 w 33"/>
                <a:gd name="T17" fmla="*/ 0 h 43"/>
                <a:gd name="T18" fmla="*/ 0 w 33"/>
                <a:gd name="T19" fmla="*/ 0 h 43"/>
                <a:gd name="T20" fmla="*/ 0 w 33"/>
                <a:gd name="T21" fmla="*/ 0 h 43"/>
                <a:gd name="T22" fmla="*/ 0 w 33"/>
                <a:gd name="T23" fmla="*/ 0 h 43"/>
                <a:gd name="T24" fmla="*/ 0 w 33"/>
                <a:gd name="T25" fmla="*/ 0 h 43"/>
                <a:gd name="T26" fmla="*/ 0 w 33"/>
                <a:gd name="T27" fmla="*/ 0 h 43"/>
                <a:gd name="T28" fmla="*/ 0 w 33"/>
                <a:gd name="T29" fmla="*/ 0 h 43"/>
                <a:gd name="T30" fmla="*/ 0 w 33"/>
                <a:gd name="T31" fmla="*/ 0 h 43"/>
                <a:gd name="T32" fmla="*/ 0 w 33"/>
                <a:gd name="T33" fmla="*/ 0 h 43"/>
                <a:gd name="T34" fmla="*/ 0 w 33"/>
                <a:gd name="T35" fmla="*/ 0 h 43"/>
                <a:gd name="T36" fmla="*/ 0 w 33"/>
                <a:gd name="T37" fmla="*/ 0 h 43"/>
                <a:gd name="T38" fmla="*/ 0 w 33"/>
                <a:gd name="T39" fmla="*/ 0 h 43"/>
                <a:gd name="T40" fmla="*/ 0 w 33"/>
                <a:gd name="T41" fmla="*/ 0 h 43"/>
                <a:gd name="T42" fmla="*/ 0 w 33"/>
                <a:gd name="T43" fmla="*/ 0 h 43"/>
                <a:gd name="T44" fmla="*/ 0 w 33"/>
                <a:gd name="T45" fmla="*/ 0 h 43"/>
                <a:gd name="T46" fmla="*/ 0 w 33"/>
                <a:gd name="T47" fmla="*/ 0 h 43"/>
                <a:gd name="T48" fmla="*/ 0 w 33"/>
                <a:gd name="T49" fmla="*/ 0 h 43"/>
                <a:gd name="T50" fmla="*/ 0 w 33"/>
                <a:gd name="T51" fmla="*/ 0 h 43"/>
                <a:gd name="T52" fmla="*/ 0 w 33"/>
                <a:gd name="T53" fmla="*/ 0 h 43"/>
                <a:gd name="T54" fmla="*/ 0 w 33"/>
                <a:gd name="T55" fmla="*/ 0 h 43"/>
                <a:gd name="T56" fmla="*/ 0 w 33"/>
                <a:gd name="T57" fmla="*/ 0 h 43"/>
                <a:gd name="T58" fmla="*/ 0 w 33"/>
                <a:gd name="T59" fmla="*/ 0 h 43"/>
                <a:gd name="T60" fmla="*/ 0 w 33"/>
                <a:gd name="T61" fmla="*/ 0 h 43"/>
                <a:gd name="T62" fmla="*/ 0 w 33"/>
                <a:gd name="T63" fmla="*/ 0 h 43"/>
                <a:gd name="T64" fmla="*/ 0 w 33"/>
                <a:gd name="T65" fmla="*/ 0 h 43"/>
                <a:gd name="T66" fmla="*/ 0 w 33"/>
                <a:gd name="T67" fmla="*/ 0 h 43"/>
                <a:gd name="T68" fmla="*/ 0 w 33"/>
                <a:gd name="T69" fmla="*/ 0 h 43"/>
                <a:gd name="T70" fmla="*/ 0 w 33"/>
                <a:gd name="T71" fmla="*/ 0 h 43"/>
                <a:gd name="T72" fmla="*/ 0 w 33"/>
                <a:gd name="T73" fmla="*/ 0 h 43"/>
                <a:gd name="T74" fmla="*/ 0 w 33"/>
                <a:gd name="T75" fmla="*/ 0 h 43"/>
                <a:gd name="T76" fmla="*/ 0 w 33"/>
                <a:gd name="T77" fmla="*/ 0 h 43"/>
                <a:gd name="T78" fmla="*/ 0 w 33"/>
                <a:gd name="T79" fmla="*/ 0 h 43"/>
                <a:gd name="T80" fmla="*/ 0 w 33"/>
                <a:gd name="T81" fmla="*/ 0 h 43"/>
                <a:gd name="T82" fmla="*/ 0 w 33"/>
                <a:gd name="T83" fmla="*/ 0 h 43"/>
                <a:gd name="T84" fmla="*/ 0 w 33"/>
                <a:gd name="T85" fmla="*/ 0 h 43"/>
                <a:gd name="T86" fmla="*/ 0 w 33"/>
                <a:gd name="T87" fmla="*/ 0 h 43"/>
                <a:gd name="T88" fmla="*/ 0 w 33"/>
                <a:gd name="T89" fmla="*/ 0 h 43"/>
                <a:gd name="T90" fmla="*/ 0 w 33"/>
                <a:gd name="T91" fmla="*/ 0 h 43"/>
                <a:gd name="T92" fmla="*/ 0 w 33"/>
                <a:gd name="T93" fmla="*/ 0 h 43"/>
                <a:gd name="T94" fmla="*/ 0 w 33"/>
                <a:gd name="T95" fmla="*/ 0 h 43"/>
                <a:gd name="T96" fmla="*/ 0 w 33"/>
                <a:gd name="T97" fmla="*/ 0 h 43"/>
                <a:gd name="T98" fmla="*/ 0 w 33"/>
                <a:gd name="T99" fmla="*/ 0 h 43"/>
                <a:gd name="T100" fmla="*/ 0 w 33"/>
                <a:gd name="T101" fmla="*/ 0 h 43"/>
                <a:gd name="T102" fmla="*/ 0 w 33"/>
                <a:gd name="T103" fmla="*/ 0 h 43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33" h="43">
                  <a:moveTo>
                    <a:pt x="8" y="43"/>
                  </a:moveTo>
                  <a:lnTo>
                    <a:pt x="7" y="43"/>
                  </a:lnTo>
                  <a:lnTo>
                    <a:pt x="7" y="42"/>
                  </a:lnTo>
                  <a:lnTo>
                    <a:pt x="6" y="42"/>
                  </a:lnTo>
                  <a:lnTo>
                    <a:pt x="6" y="41"/>
                  </a:lnTo>
                  <a:lnTo>
                    <a:pt x="5" y="40"/>
                  </a:lnTo>
                  <a:lnTo>
                    <a:pt x="5" y="39"/>
                  </a:lnTo>
                  <a:lnTo>
                    <a:pt x="4" y="39"/>
                  </a:lnTo>
                  <a:lnTo>
                    <a:pt x="4" y="38"/>
                  </a:lnTo>
                  <a:lnTo>
                    <a:pt x="3" y="37"/>
                  </a:lnTo>
                  <a:lnTo>
                    <a:pt x="0" y="27"/>
                  </a:lnTo>
                  <a:lnTo>
                    <a:pt x="0" y="26"/>
                  </a:lnTo>
                  <a:lnTo>
                    <a:pt x="0" y="25"/>
                  </a:lnTo>
                  <a:lnTo>
                    <a:pt x="0" y="24"/>
                  </a:lnTo>
                  <a:lnTo>
                    <a:pt x="0" y="23"/>
                  </a:lnTo>
                  <a:lnTo>
                    <a:pt x="0" y="22"/>
                  </a:lnTo>
                  <a:lnTo>
                    <a:pt x="0" y="20"/>
                  </a:lnTo>
                  <a:lnTo>
                    <a:pt x="0" y="19"/>
                  </a:lnTo>
                  <a:lnTo>
                    <a:pt x="1" y="12"/>
                  </a:lnTo>
                  <a:lnTo>
                    <a:pt x="1" y="11"/>
                  </a:lnTo>
                  <a:lnTo>
                    <a:pt x="1" y="10"/>
                  </a:lnTo>
                  <a:lnTo>
                    <a:pt x="2" y="10"/>
                  </a:lnTo>
                  <a:lnTo>
                    <a:pt x="2" y="9"/>
                  </a:lnTo>
                  <a:lnTo>
                    <a:pt x="4" y="5"/>
                  </a:lnTo>
                  <a:lnTo>
                    <a:pt x="5" y="4"/>
                  </a:lnTo>
                  <a:lnTo>
                    <a:pt x="5" y="3"/>
                  </a:lnTo>
                  <a:lnTo>
                    <a:pt x="6" y="3"/>
                  </a:lnTo>
                  <a:lnTo>
                    <a:pt x="6" y="2"/>
                  </a:lnTo>
                  <a:lnTo>
                    <a:pt x="7" y="1"/>
                  </a:lnTo>
                  <a:lnTo>
                    <a:pt x="7" y="0"/>
                  </a:lnTo>
                  <a:lnTo>
                    <a:pt x="8" y="0"/>
                  </a:lnTo>
                  <a:lnTo>
                    <a:pt x="33" y="0"/>
                  </a:lnTo>
                  <a:lnTo>
                    <a:pt x="32" y="0"/>
                  </a:lnTo>
                  <a:lnTo>
                    <a:pt x="31" y="0"/>
                  </a:lnTo>
                  <a:lnTo>
                    <a:pt x="25" y="1"/>
                  </a:lnTo>
                  <a:lnTo>
                    <a:pt x="24" y="2"/>
                  </a:lnTo>
                  <a:lnTo>
                    <a:pt x="23" y="2"/>
                  </a:lnTo>
                  <a:lnTo>
                    <a:pt x="22" y="3"/>
                  </a:lnTo>
                  <a:lnTo>
                    <a:pt x="21" y="3"/>
                  </a:lnTo>
                  <a:lnTo>
                    <a:pt x="21" y="4"/>
                  </a:lnTo>
                  <a:lnTo>
                    <a:pt x="17" y="7"/>
                  </a:lnTo>
                  <a:lnTo>
                    <a:pt x="16" y="8"/>
                  </a:lnTo>
                  <a:lnTo>
                    <a:pt x="15" y="9"/>
                  </a:lnTo>
                  <a:lnTo>
                    <a:pt x="14" y="10"/>
                  </a:lnTo>
                  <a:lnTo>
                    <a:pt x="13" y="11"/>
                  </a:lnTo>
                  <a:lnTo>
                    <a:pt x="13" y="12"/>
                  </a:lnTo>
                  <a:lnTo>
                    <a:pt x="13" y="13"/>
                  </a:lnTo>
                  <a:lnTo>
                    <a:pt x="12" y="14"/>
                  </a:lnTo>
                  <a:lnTo>
                    <a:pt x="12" y="15"/>
                  </a:lnTo>
                  <a:lnTo>
                    <a:pt x="12" y="16"/>
                  </a:lnTo>
                  <a:lnTo>
                    <a:pt x="11" y="17"/>
                  </a:lnTo>
                  <a:lnTo>
                    <a:pt x="11" y="18"/>
                  </a:lnTo>
                  <a:lnTo>
                    <a:pt x="11" y="19"/>
                  </a:lnTo>
                  <a:lnTo>
                    <a:pt x="11" y="20"/>
                  </a:lnTo>
                  <a:lnTo>
                    <a:pt x="11" y="22"/>
                  </a:lnTo>
                  <a:lnTo>
                    <a:pt x="11" y="23"/>
                  </a:lnTo>
                  <a:lnTo>
                    <a:pt x="11" y="24"/>
                  </a:lnTo>
                  <a:lnTo>
                    <a:pt x="11" y="25"/>
                  </a:lnTo>
                  <a:lnTo>
                    <a:pt x="11" y="26"/>
                  </a:lnTo>
                  <a:lnTo>
                    <a:pt x="11" y="27"/>
                  </a:lnTo>
                  <a:lnTo>
                    <a:pt x="12" y="27"/>
                  </a:lnTo>
                  <a:lnTo>
                    <a:pt x="12" y="28"/>
                  </a:lnTo>
                  <a:lnTo>
                    <a:pt x="12" y="29"/>
                  </a:lnTo>
                  <a:lnTo>
                    <a:pt x="12" y="30"/>
                  </a:lnTo>
                  <a:lnTo>
                    <a:pt x="13" y="31"/>
                  </a:lnTo>
                  <a:lnTo>
                    <a:pt x="13" y="32"/>
                  </a:lnTo>
                  <a:lnTo>
                    <a:pt x="14" y="33"/>
                  </a:lnTo>
                  <a:lnTo>
                    <a:pt x="15" y="34"/>
                  </a:lnTo>
                  <a:lnTo>
                    <a:pt x="16" y="36"/>
                  </a:lnTo>
                  <a:lnTo>
                    <a:pt x="17" y="37"/>
                  </a:lnTo>
                  <a:lnTo>
                    <a:pt x="18" y="38"/>
                  </a:lnTo>
                  <a:lnTo>
                    <a:pt x="19" y="39"/>
                  </a:lnTo>
                  <a:lnTo>
                    <a:pt x="20" y="39"/>
                  </a:lnTo>
                  <a:lnTo>
                    <a:pt x="32" y="43"/>
                  </a:lnTo>
                  <a:lnTo>
                    <a:pt x="33" y="43"/>
                  </a:lnTo>
                </a:path>
              </a:pathLst>
            </a:custGeom>
            <a:solidFill>
              <a:srgbClr val="E86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03" name="未知"/>
            <p:cNvSpPr>
              <a:spLocks/>
            </p:cNvSpPr>
            <p:nvPr/>
          </p:nvSpPr>
          <p:spPr bwMode="auto">
            <a:xfrm>
              <a:off x="1268" y="733"/>
              <a:ext cx="13" cy="18"/>
            </a:xfrm>
            <a:custGeom>
              <a:avLst/>
              <a:gdLst>
                <a:gd name="T0" fmla="*/ 0 w 33"/>
                <a:gd name="T1" fmla="*/ 0 h 43"/>
                <a:gd name="T2" fmla="*/ 0 w 33"/>
                <a:gd name="T3" fmla="*/ 0 h 43"/>
                <a:gd name="T4" fmla="*/ 0 w 33"/>
                <a:gd name="T5" fmla="*/ 0 h 43"/>
                <a:gd name="T6" fmla="*/ 0 w 33"/>
                <a:gd name="T7" fmla="*/ 0 h 43"/>
                <a:gd name="T8" fmla="*/ 0 w 33"/>
                <a:gd name="T9" fmla="*/ 0 h 43"/>
                <a:gd name="T10" fmla="*/ 0 w 33"/>
                <a:gd name="T11" fmla="*/ 0 h 43"/>
                <a:gd name="T12" fmla="*/ 0 w 33"/>
                <a:gd name="T13" fmla="*/ 0 h 43"/>
                <a:gd name="T14" fmla="*/ 0 w 33"/>
                <a:gd name="T15" fmla="*/ 0 h 43"/>
                <a:gd name="T16" fmla="*/ 0 w 33"/>
                <a:gd name="T17" fmla="*/ 0 h 43"/>
                <a:gd name="T18" fmla="*/ 0 w 33"/>
                <a:gd name="T19" fmla="*/ 0 h 43"/>
                <a:gd name="T20" fmla="*/ 0 w 33"/>
                <a:gd name="T21" fmla="*/ 0 h 43"/>
                <a:gd name="T22" fmla="*/ 0 w 33"/>
                <a:gd name="T23" fmla="*/ 0 h 43"/>
                <a:gd name="T24" fmla="*/ 0 w 33"/>
                <a:gd name="T25" fmla="*/ 0 h 43"/>
                <a:gd name="T26" fmla="*/ 0 w 33"/>
                <a:gd name="T27" fmla="*/ 0 h 43"/>
                <a:gd name="T28" fmla="*/ 0 w 33"/>
                <a:gd name="T29" fmla="*/ 0 h 43"/>
                <a:gd name="T30" fmla="*/ 0 w 33"/>
                <a:gd name="T31" fmla="*/ 0 h 43"/>
                <a:gd name="T32" fmla="*/ 0 w 33"/>
                <a:gd name="T33" fmla="*/ 0 h 43"/>
                <a:gd name="T34" fmla="*/ 0 w 33"/>
                <a:gd name="T35" fmla="*/ 0 h 43"/>
                <a:gd name="T36" fmla="*/ 0 w 33"/>
                <a:gd name="T37" fmla="*/ 0 h 43"/>
                <a:gd name="T38" fmla="*/ 0 w 33"/>
                <a:gd name="T39" fmla="*/ 0 h 43"/>
                <a:gd name="T40" fmla="*/ 0 w 33"/>
                <a:gd name="T41" fmla="*/ 0 h 43"/>
                <a:gd name="T42" fmla="*/ 0 w 33"/>
                <a:gd name="T43" fmla="*/ 0 h 43"/>
                <a:gd name="T44" fmla="*/ 0 w 33"/>
                <a:gd name="T45" fmla="*/ 0 h 43"/>
                <a:gd name="T46" fmla="*/ 0 w 33"/>
                <a:gd name="T47" fmla="*/ 0 h 43"/>
                <a:gd name="T48" fmla="*/ 0 w 33"/>
                <a:gd name="T49" fmla="*/ 0 h 43"/>
                <a:gd name="T50" fmla="*/ 0 w 33"/>
                <a:gd name="T51" fmla="*/ 0 h 43"/>
                <a:gd name="T52" fmla="*/ 0 w 33"/>
                <a:gd name="T53" fmla="*/ 0 h 43"/>
                <a:gd name="T54" fmla="*/ 0 w 33"/>
                <a:gd name="T55" fmla="*/ 0 h 43"/>
                <a:gd name="T56" fmla="*/ 0 w 33"/>
                <a:gd name="T57" fmla="*/ 0 h 43"/>
                <a:gd name="T58" fmla="*/ 0 w 33"/>
                <a:gd name="T59" fmla="*/ 0 h 43"/>
                <a:gd name="T60" fmla="*/ 0 w 33"/>
                <a:gd name="T61" fmla="*/ 0 h 43"/>
                <a:gd name="T62" fmla="*/ 0 w 33"/>
                <a:gd name="T63" fmla="*/ 0 h 43"/>
                <a:gd name="T64" fmla="*/ 0 w 33"/>
                <a:gd name="T65" fmla="*/ 0 h 43"/>
                <a:gd name="T66" fmla="*/ 0 w 33"/>
                <a:gd name="T67" fmla="*/ 0 h 43"/>
                <a:gd name="T68" fmla="*/ 0 w 33"/>
                <a:gd name="T69" fmla="*/ 0 h 43"/>
                <a:gd name="T70" fmla="*/ 0 w 33"/>
                <a:gd name="T71" fmla="*/ 0 h 43"/>
                <a:gd name="T72" fmla="*/ 0 w 33"/>
                <a:gd name="T73" fmla="*/ 0 h 43"/>
                <a:gd name="T74" fmla="*/ 0 w 33"/>
                <a:gd name="T75" fmla="*/ 0 h 43"/>
                <a:gd name="T76" fmla="*/ 0 w 33"/>
                <a:gd name="T77" fmla="*/ 0 h 43"/>
                <a:gd name="T78" fmla="*/ 0 w 33"/>
                <a:gd name="T79" fmla="*/ 0 h 43"/>
                <a:gd name="T80" fmla="*/ 0 w 33"/>
                <a:gd name="T81" fmla="*/ 0 h 43"/>
                <a:gd name="T82" fmla="*/ 0 w 33"/>
                <a:gd name="T83" fmla="*/ 0 h 43"/>
                <a:gd name="T84" fmla="*/ 0 w 33"/>
                <a:gd name="T85" fmla="*/ 0 h 43"/>
                <a:gd name="T86" fmla="*/ 0 w 33"/>
                <a:gd name="T87" fmla="*/ 0 h 43"/>
                <a:gd name="T88" fmla="*/ 0 w 33"/>
                <a:gd name="T89" fmla="*/ 0 h 43"/>
                <a:gd name="T90" fmla="*/ 0 w 33"/>
                <a:gd name="T91" fmla="*/ 0 h 43"/>
                <a:gd name="T92" fmla="*/ 0 w 33"/>
                <a:gd name="T93" fmla="*/ 0 h 43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0" t="0" r="r" b="b"/>
              <a:pathLst>
                <a:path w="33" h="43">
                  <a:moveTo>
                    <a:pt x="0" y="43"/>
                  </a:moveTo>
                  <a:lnTo>
                    <a:pt x="15" y="36"/>
                  </a:lnTo>
                  <a:lnTo>
                    <a:pt x="16" y="36"/>
                  </a:lnTo>
                  <a:lnTo>
                    <a:pt x="17" y="35"/>
                  </a:lnTo>
                  <a:lnTo>
                    <a:pt x="17" y="34"/>
                  </a:lnTo>
                  <a:lnTo>
                    <a:pt x="18" y="34"/>
                  </a:lnTo>
                  <a:lnTo>
                    <a:pt x="18" y="33"/>
                  </a:lnTo>
                  <a:lnTo>
                    <a:pt x="19" y="32"/>
                  </a:lnTo>
                  <a:lnTo>
                    <a:pt x="19" y="31"/>
                  </a:lnTo>
                  <a:lnTo>
                    <a:pt x="20" y="30"/>
                  </a:lnTo>
                  <a:lnTo>
                    <a:pt x="20" y="29"/>
                  </a:lnTo>
                  <a:lnTo>
                    <a:pt x="21" y="22"/>
                  </a:lnTo>
                  <a:lnTo>
                    <a:pt x="21" y="21"/>
                  </a:lnTo>
                  <a:lnTo>
                    <a:pt x="21" y="20"/>
                  </a:lnTo>
                  <a:lnTo>
                    <a:pt x="21" y="19"/>
                  </a:lnTo>
                  <a:lnTo>
                    <a:pt x="21" y="18"/>
                  </a:lnTo>
                  <a:lnTo>
                    <a:pt x="21" y="17"/>
                  </a:lnTo>
                  <a:lnTo>
                    <a:pt x="19" y="12"/>
                  </a:lnTo>
                  <a:lnTo>
                    <a:pt x="19" y="11"/>
                  </a:lnTo>
                  <a:lnTo>
                    <a:pt x="0" y="0"/>
                  </a:lnTo>
                  <a:lnTo>
                    <a:pt x="24" y="0"/>
                  </a:lnTo>
                  <a:lnTo>
                    <a:pt x="25" y="0"/>
                  </a:lnTo>
                  <a:lnTo>
                    <a:pt x="25" y="1"/>
                  </a:lnTo>
                  <a:lnTo>
                    <a:pt x="26" y="1"/>
                  </a:lnTo>
                  <a:lnTo>
                    <a:pt x="26" y="2"/>
                  </a:lnTo>
                  <a:lnTo>
                    <a:pt x="27" y="3"/>
                  </a:lnTo>
                  <a:lnTo>
                    <a:pt x="27" y="4"/>
                  </a:lnTo>
                  <a:lnTo>
                    <a:pt x="28" y="4"/>
                  </a:lnTo>
                  <a:lnTo>
                    <a:pt x="28" y="5"/>
                  </a:lnTo>
                  <a:lnTo>
                    <a:pt x="29" y="6"/>
                  </a:lnTo>
                  <a:lnTo>
                    <a:pt x="29" y="7"/>
                  </a:lnTo>
                  <a:lnTo>
                    <a:pt x="29" y="8"/>
                  </a:lnTo>
                  <a:lnTo>
                    <a:pt x="30" y="8"/>
                  </a:lnTo>
                  <a:lnTo>
                    <a:pt x="30" y="9"/>
                  </a:lnTo>
                  <a:lnTo>
                    <a:pt x="30" y="10"/>
                  </a:lnTo>
                  <a:lnTo>
                    <a:pt x="31" y="10"/>
                  </a:lnTo>
                  <a:lnTo>
                    <a:pt x="31" y="11"/>
                  </a:lnTo>
                  <a:lnTo>
                    <a:pt x="31" y="12"/>
                  </a:lnTo>
                  <a:lnTo>
                    <a:pt x="31" y="13"/>
                  </a:lnTo>
                  <a:lnTo>
                    <a:pt x="32" y="13"/>
                  </a:lnTo>
                  <a:lnTo>
                    <a:pt x="32" y="14"/>
                  </a:lnTo>
                  <a:lnTo>
                    <a:pt x="32" y="15"/>
                  </a:lnTo>
                  <a:lnTo>
                    <a:pt x="32" y="16"/>
                  </a:lnTo>
                  <a:lnTo>
                    <a:pt x="32" y="17"/>
                  </a:lnTo>
                  <a:lnTo>
                    <a:pt x="32" y="18"/>
                  </a:lnTo>
                  <a:lnTo>
                    <a:pt x="33" y="19"/>
                  </a:lnTo>
                  <a:lnTo>
                    <a:pt x="33" y="20"/>
                  </a:lnTo>
                  <a:lnTo>
                    <a:pt x="33" y="21"/>
                  </a:lnTo>
                  <a:lnTo>
                    <a:pt x="33" y="22"/>
                  </a:lnTo>
                  <a:lnTo>
                    <a:pt x="33" y="23"/>
                  </a:lnTo>
                  <a:lnTo>
                    <a:pt x="33" y="24"/>
                  </a:lnTo>
                  <a:lnTo>
                    <a:pt x="32" y="25"/>
                  </a:lnTo>
                  <a:lnTo>
                    <a:pt x="32" y="26"/>
                  </a:lnTo>
                  <a:lnTo>
                    <a:pt x="32" y="27"/>
                  </a:lnTo>
                  <a:lnTo>
                    <a:pt x="32" y="28"/>
                  </a:lnTo>
                  <a:lnTo>
                    <a:pt x="32" y="29"/>
                  </a:lnTo>
                  <a:lnTo>
                    <a:pt x="32" y="30"/>
                  </a:lnTo>
                  <a:lnTo>
                    <a:pt x="31" y="31"/>
                  </a:lnTo>
                  <a:lnTo>
                    <a:pt x="31" y="32"/>
                  </a:lnTo>
                  <a:lnTo>
                    <a:pt x="31" y="33"/>
                  </a:lnTo>
                  <a:lnTo>
                    <a:pt x="30" y="34"/>
                  </a:lnTo>
                  <a:lnTo>
                    <a:pt x="30" y="35"/>
                  </a:lnTo>
                  <a:lnTo>
                    <a:pt x="29" y="36"/>
                  </a:lnTo>
                  <a:lnTo>
                    <a:pt x="29" y="37"/>
                  </a:lnTo>
                  <a:lnTo>
                    <a:pt x="28" y="39"/>
                  </a:lnTo>
                  <a:lnTo>
                    <a:pt x="27" y="40"/>
                  </a:lnTo>
                  <a:lnTo>
                    <a:pt x="27" y="41"/>
                  </a:lnTo>
                  <a:lnTo>
                    <a:pt x="26" y="41"/>
                  </a:lnTo>
                  <a:lnTo>
                    <a:pt x="26" y="42"/>
                  </a:lnTo>
                  <a:lnTo>
                    <a:pt x="25" y="42"/>
                  </a:lnTo>
                  <a:lnTo>
                    <a:pt x="25" y="43"/>
                  </a:lnTo>
                </a:path>
              </a:pathLst>
            </a:custGeom>
            <a:solidFill>
              <a:srgbClr val="E86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04" name="未知"/>
            <p:cNvSpPr>
              <a:spLocks/>
            </p:cNvSpPr>
            <p:nvPr/>
          </p:nvSpPr>
          <p:spPr bwMode="auto">
            <a:xfrm>
              <a:off x="1258" y="729"/>
              <a:ext cx="19" cy="4"/>
            </a:xfrm>
            <a:custGeom>
              <a:avLst/>
              <a:gdLst>
                <a:gd name="T0" fmla="*/ 0 w 49"/>
                <a:gd name="T1" fmla="*/ 0 h 11"/>
                <a:gd name="T2" fmla="*/ 0 w 49"/>
                <a:gd name="T3" fmla="*/ 0 h 11"/>
                <a:gd name="T4" fmla="*/ 0 w 49"/>
                <a:gd name="T5" fmla="*/ 0 h 11"/>
                <a:gd name="T6" fmla="*/ 0 w 49"/>
                <a:gd name="T7" fmla="*/ 0 h 11"/>
                <a:gd name="T8" fmla="*/ 0 w 49"/>
                <a:gd name="T9" fmla="*/ 0 h 11"/>
                <a:gd name="T10" fmla="*/ 0 w 49"/>
                <a:gd name="T11" fmla="*/ 0 h 11"/>
                <a:gd name="T12" fmla="*/ 0 w 49"/>
                <a:gd name="T13" fmla="*/ 0 h 11"/>
                <a:gd name="T14" fmla="*/ 0 w 49"/>
                <a:gd name="T15" fmla="*/ 0 h 11"/>
                <a:gd name="T16" fmla="*/ 0 w 49"/>
                <a:gd name="T17" fmla="*/ 0 h 11"/>
                <a:gd name="T18" fmla="*/ 0 w 49"/>
                <a:gd name="T19" fmla="*/ 0 h 11"/>
                <a:gd name="T20" fmla="*/ 0 w 49"/>
                <a:gd name="T21" fmla="*/ 0 h 11"/>
                <a:gd name="T22" fmla="*/ 0 w 49"/>
                <a:gd name="T23" fmla="*/ 0 h 11"/>
                <a:gd name="T24" fmla="*/ 0 w 49"/>
                <a:gd name="T25" fmla="*/ 0 h 11"/>
                <a:gd name="T26" fmla="*/ 0 w 49"/>
                <a:gd name="T27" fmla="*/ 0 h 11"/>
                <a:gd name="T28" fmla="*/ 0 w 49"/>
                <a:gd name="T29" fmla="*/ 0 h 11"/>
                <a:gd name="T30" fmla="*/ 0 w 49"/>
                <a:gd name="T31" fmla="*/ 0 h 11"/>
                <a:gd name="T32" fmla="*/ 0 w 49"/>
                <a:gd name="T33" fmla="*/ 0 h 11"/>
                <a:gd name="T34" fmla="*/ 0 w 49"/>
                <a:gd name="T35" fmla="*/ 0 h 11"/>
                <a:gd name="T36" fmla="*/ 0 w 49"/>
                <a:gd name="T37" fmla="*/ 0 h 11"/>
                <a:gd name="T38" fmla="*/ 0 w 49"/>
                <a:gd name="T39" fmla="*/ 0 h 11"/>
                <a:gd name="T40" fmla="*/ 0 w 49"/>
                <a:gd name="T41" fmla="*/ 0 h 11"/>
                <a:gd name="T42" fmla="*/ 0 w 49"/>
                <a:gd name="T43" fmla="*/ 0 h 11"/>
                <a:gd name="T44" fmla="*/ 0 w 49"/>
                <a:gd name="T45" fmla="*/ 0 h 11"/>
                <a:gd name="T46" fmla="*/ 0 w 49"/>
                <a:gd name="T47" fmla="*/ 0 h 11"/>
                <a:gd name="T48" fmla="*/ 0 w 49"/>
                <a:gd name="T49" fmla="*/ 0 h 11"/>
                <a:gd name="T50" fmla="*/ 0 w 49"/>
                <a:gd name="T51" fmla="*/ 0 h 11"/>
                <a:gd name="T52" fmla="*/ 0 w 49"/>
                <a:gd name="T53" fmla="*/ 0 h 11"/>
                <a:gd name="T54" fmla="*/ 0 w 49"/>
                <a:gd name="T55" fmla="*/ 0 h 11"/>
                <a:gd name="T56" fmla="*/ 0 w 49"/>
                <a:gd name="T57" fmla="*/ 0 h 11"/>
                <a:gd name="T58" fmla="*/ 0 w 49"/>
                <a:gd name="T59" fmla="*/ 0 h 11"/>
                <a:gd name="T60" fmla="*/ 0 w 49"/>
                <a:gd name="T61" fmla="*/ 0 h 11"/>
                <a:gd name="T62" fmla="*/ 0 w 49"/>
                <a:gd name="T63" fmla="*/ 0 h 11"/>
                <a:gd name="T64" fmla="*/ 0 w 49"/>
                <a:gd name="T65" fmla="*/ 0 h 11"/>
                <a:gd name="T66" fmla="*/ 0 w 49"/>
                <a:gd name="T67" fmla="*/ 0 h 11"/>
                <a:gd name="T68" fmla="*/ 0 w 49"/>
                <a:gd name="T69" fmla="*/ 0 h 11"/>
                <a:gd name="T70" fmla="*/ 0 w 49"/>
                <a:gd name="T71" fmla="*/ 0 h 11"/>
                <a:gd name="T72" fmla="*/ 0 w 49"/>
                <a:gd name="T73" fmla="*/ 0 h 11"/>
                <a:gd name="T74" fmla="*/ 0 w 49"/>
                <a:gd name="T75" fmla="*/ 0 h 11"/>
                <a:gd name="T76" fmla="*/ 0 w 49"/>
                <a:gd name="T77" fmla="*/ 0 h 11"/>
                <a:gd name="T78" fmla="*/ 0 w 49"/>
                <a:gd name="T79" fmla="*/ 0 h 11"/>
                <a:gd name="T80" fmla="*/ 0 w 49"/>
                <a:gd name="T81" fmla="*/ 0 h 11"/>
                <a:gd name="T82" fmla="*/ 0 w 49"/>
                <a:gd name="T83" fmla="*/ 0 h 11"/>
                <a:gd name="T84" fmla="*/ 0 w 49"/>
                <a:gd name="T85" fmla="*/ 0 h 11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0" t="0" r="r" b="b"/>
              <a:pathLst>
                <a:path w="49" h="11">
                  <a:moveTo>
                    <a:pt x="0" y="11"/>
                  </a:moveTo>
                  <a:lnTo>
                    <a:pt x="0" y="10"/>
                  </a:lnTo>
                  <a:lnTo>
                    <a:pt x="1" y="9"/>
                  </a:lnTo>
                  <a:lnTo>
                    <a:pt x="2" y="8"/>
                  </a:lnTo>
                  <a:lnTo>
                    <a:pt x="3" y="8"/>
                  </a:lnTo>
                  <a:lnTo>
                    <a:pt x="4" y="7"/>
                  </a:lnTo>
                  <a:lnTo>
                    <a:pt x="5" y="6"/>
                  </a:lnTo>
                  <a:lnTo>
                    <a:pt x="6" y="5"/>
                  </a:lnTo>
                  <a:lnTo>
                    <a:pt x="7" y="4"/>
                  </a:lnTo>
                  <a:lnTo>
                    <a:pt x="8" y="4"/>
                  </a:lnTo>
                  <a:lnTo>
                    <a:pt x="10" y="3"/>
                  </a:lnTo>
                  <a:lnTo>
                    <a:pt x="11" y="3"/>
                  </a:lnTo>
                  <a:lnTo>
                    <a:pt x="12" y="2"/>
                  </a:lnTo>
                  <a:lnTo>
                    <a:pt x="13" y="2"/>
                  </a:lnTo>
                  <a:lnTo>
                    <a:pt x="14" y="1"/>
                  </a:lnTo>
                  <a:lnTo>
                    <a:pt x="16" y="1"/>
                  </a:lnTo>
                  <a:lnTo>
                    <a:pt x="17" y="1"/>
                  </a:lnTo>
                  <a:lnTo>
                    <a:pt x="18" y="0"/>
                  </a:lnTo>
                  <a:lnTo>
                    <a:pt x="19" y="0"/>
                  </a:lnTo>
                  <a:lnTo>
                    <a:pt x="21" y="0"/>
                  </a:lnTo>
                  <a:lnTo>
                    <a:pt x="22" y="0"/>
                  </a:lnTo>
                  <a:lnTo>
                    <a:pt x="23" y="0"/>
                  </a:lnTo>
                  <a:lnTo>
                    <a:pt x="25" y="0"/>
                  </a:lnTo>
                  <a:lnTo>
                    <a:pt x="26" y="0"/>
                  </a:lnTo>
                  <a:lnTo>
                    <a:pt x="27" y="0"/>
                  </a:lnTo>
                  <a:lnTo>
                    <a:pt x="29" y="0"/>
                  </a:lnTo>
                  <a:lnTo>
                    <a:pt x="30" y="0"/>
                  </a:lnTo>
                  <a:lnTo>
                    <a:pt x="34" y="1"/>
                  </a:lnTo>
                  <a:lnTo>
                    <a:pt x="35" y="1"/>
                  </a:lnTo>
                  <a:lnTo>
                    <a:pt x="36" y="2"/>
                  </a:lnTo>
                  <a:lnTo>
                    <a:pt x="37" y="2"/>
                  </a:lnTo>
                  <a:lnTo>
                    <a:pt x="38" y="3"/>
                  </a:lnTo>
                  <a:lnTo>
                    <a:pt x="40" y="3"/>
                  </a:lnTo>
                  <a:lnTo>
                    <a:pt x="41" y="4"/>
                  </a:lnTo>
                  <a:lnTo>
                    <a:pt x="42" y="4"/>
                  </a:lnTo>
                  <a:lnTo>
                    <a:pt x="43" y="5"/>
                  </a:lnTo>
                  <a:lnTo>
                    <a:pt x="44" y="6"/>
                  </a:lnTo>
                  <a:lnTo>
                    <a:pt x="45" y="7"/>
                  </a:lnTo>
                  <a:lnTo>
                    <a:pt x="46" y="8"/>
                  </a:lnTo>
                  <a:lnTo>
                    <a:pt x="47" y="8"/>
                  </a:lnTo>
                  <a:lnTo>
                    <a:pt x="48" y="9"/>
                  </a:lnTo>
                  <a:lnTo>
                    <a:pt x="49" y="10"/>
                  </a:lnTo>
                  <a:lnTo>
                    <a:pt x="49" y="11"/>
                  </a:lnTo>
                </a:path>
              </a:pathLst>
            </a:custGeom>
            <a:solidFill>
              <a:srgbClr val="E86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05" name="未知"/>
            <p:cNvSpPr>
              <a:spLocks/>
            </p:cNvSpPr>
            <p:nvPr/>
          </p:nvSpPr>
          <p:spPr bwMode="auto">
            <a:xfrm>
              <a:off x="1259" y="733"/>
              <a:ext cx="17" cy="18"/>
            </a:xfrm>
            <a:custGeom>
              <a:avLst/>
              <a:gdLst>
                <a:gd name="T0" fmla="*/ 0 w 43"/>
                <a:gd name="T1" fmla="*/ 0 h 43"/>
                <a:gd name="T2" fmla="*/ 0 w 43"/>
                <a:gd name="T3" fmla="*/ 0 h 43"/>
                <a:gd name="T4" fmla="*/ 0 w 43"/>
                <a:gd name="T5" fmla="*/ 0 h 43"/>
                <a:gd name="T6" fmla="*/ 0 w 43"/>
                <a:gd name="T7" fmla="*/ 0 h 43"/>
                <a:gd name="T8" fmla="*/ 0 w 43"/>
                <a:gd name="T9" fmla="*/ 0 h 43"/>
                <a:gd name="T10" fmla="*/ 0 w 43"/>
                <a:gd name="T11" fmla="*/ 0 h 43"/>
                <a:gd name="T12" fmla="*/ 0 w 43"/>
                <a:gd name="T13" fmla="*/ 0 h 43"/>
                <a:gd name="T14" fmla="*/ 0 w 43"/>
                <a:gd name="T15" fmla="*/ 0 h 43"/>
                <a:gd name="T16" fmla="*/ 0 w 43"/>
                <a:gd name="T17" fmla="*/ 0 h 43"/>
                <a:gd name="T18" fmla="*/ 0 w 43"/>
                <a:gd name="T19" fmla="*/ 0 h 4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3" h="43">
                  <a:moveTo>
                    <a:pt x="6" y="6"/>
                  </a:moveTo>
                  <a:lnTo>
                    <a:pt x="22" y="0"/>
                  </a:lnTo>
                  <a:lnTo>
                    <a:pt x="43" y="22"/>
                  </a:lnTo>
                  <a:lnTo>
                    <a:pt x="43" y="23"/>
                  </a:lnTo>
                  <a:lnTo>
                    <a:pt x="22" y="43"/>
                  </a:lnTo>
                  <a:lnTo>
                    <a:pt x="21" y="43"/>
                  </a:lnTo>
                  <a:lnTo>
                    <a:pt x="0" y="22"/>
                  </a:lnTo>
                  <a:lnTo>
                    <a:pt x="0" y="20"/>
                  </a:lnTo>
                  <a:lnTo>
                    <a:pt x="6" y="6"/>
                  </a:lnTo>
                  <a:close/>
                </a:path>
              </a:pathLst>
            </a:custGeom>
            <a:noFill/>
            <a:ln w="635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06" name="未知"/>
            <p:cNvSpPr>
              <a:spLocks/>
            </p:cNvSpPr>
            <p:nvPr/>
          </p:nvSpPr>
          <p:spPr bwMode="auto">
            <a:xfrm>
              <a:off x="1255" y="729"/>
              <a:ext cx="26" cy="26"/>
            </a:xfrm>
            <a:custGeom>
              <a:avLst/>
              <a:gdLst>
                <a:gd name="T0" fmla="*/ 0 w 66"/>
                <a:gd name="T1" fmla="*/ 0 h 66"/>
                <a:gd name="T2" fmla="*/ 0 w 66"/>
                <a:gd name="T3" fmla="*/ 0 h 66"/>
                <a:gd name="T4" fmla="*/ 0 w 66"/>
                <a:gd name="T5" fmla="*/ 0 h 66"/>
                <a:gd name="T6" fmla="*/ 0 w 66"/>
                <a:gd name="T7" fmla="*/ 0 h 66"/>
                <a:gd name="T8" fmla="*/ 0 w 66"/>
                <a:gd name="T9" fmla="*/ 0 h 66"/>
                <a:gd name="T10" fmla="*/ 0 w 66"/>
                <a:gd name="T11" fmla="*/ 0 h 66"/>
                <a:gd name="T12" fmla="*/ 0 w 66"/>
                <a:gd name="T13" fmla="*/ 0 h 66"/>
                <a:gd name="T14" fmla="*/ 0 w 66"/>
                <a:gd name="T15" fmla="*/ 0 h 6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66" h="66">
                  <a:moveTo>
                    <a:pt x="0" y="33"/>
                  </a:moveTo>
                  <a:lnTo>
                    <a:pt x="33" y="66"/>
                  </a:lnTo>
                  <a:lnTo>
                    <a:pt x="34" y="66"/>
                  </a:lnTo>
                  <a:lnTo>
                    <a:pt x="66" y="33"/>
                  </a:lnTo>
                  <a:lnTo>
                    <a:pt x="66" y="30"/>
                  </a:lnTo>
                  <a:lnTo>
                    <a:pt x="33" y="0"/>
                  </a:lnTo>
                  <a:lnTo>
                    <a:pt x="31" y="0"/>
                  </a:lnTo>
                  <a:lnTo>
                    <a:pt x="0" y="33"/>
                  </a:lnTo>
                  <a:close/>
                </a:path>
              </a:pathLst>
            </a:custGeom>
            <a:noFill/>
            <a:ln w="635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07" name="未知"/>
            <p:cNvSpPr>
              <a:spLocks/>
            </p:cNvSpPr>
            <p:nvPr/>
          </p:nvSpPr>
          <p:spPr bwMode="auto">
            <a:xfrm>
              <a:off x="1199" y="668"/>
              <a:ext cx="43" cy="45"/>
            </a:xfrm>
            <a:custGeom>
              <a:avLst/>
              <a:gdLst>
                <a:gd name="T0" fmla="*/ 0 w 108"/>
                <a:gd name="T1" fmla="*/ 0 h 112"/>
                <a:gd name="T2" fmla="*/ 0 w 108"/>
                <a:gd name="T3" fmla="*/ 0 h 112"/>
                <a:gd name="T4" fmla="*/ 0 w 108"/>
                <a:gd name="T5" fmla="*/ 0 h 112"/>
                <a:gd name="T6" fmla="*/ 0 w 108"/>
                <a:gd name="T7" fmla="*/ 0 h 112"/>
                <a:gd name="T8" fmla="*/ 0 w 108"/>
                <a:gd name="T9" fmla="*/ 0 h 112"/>
                <a:gd name="T10" fmla="*/ 0 w 108"/>
                <a:gd name="T11" fmla="*/ 0 h 112"/>
                <a:gd name="T12" fmla="*/ 0 w 108"/>
                <a:gd name="T13" fmla="*/ 0 h 112"/>
                <a:gd name="T14" fmla="*/ 0 w 108"/>
                <a:gd name="T15" fmla="*/ 0 h 112"/>
                <a:gd name="T16" fmla="*/ 0 w 108"/>
                <a:gd name="T17" fmla="*/ 0 h 112"/>
                <a:gd name="T18" fmla="*/ 0 w 108"/>
                <a:gd name="T19" fmla="*/ 0 h 112"/>
                <a:gd name="T20" fmla="*/ 0 w 108"/>
                <a:gd name="T21" fmla="*/ 0 h 112"/>
                <a:gd name="T22" fmla="*/ 0 w 108"/>
                <a:gd name="T23" fmla="*/ 0 h 112"/>
                <a:gd name="T24" fmla="*/ 0 w 108"/>
                <a:gd name="T25" fmla="*/ 0 h 112"/>
                <a:gd name="T26" fmla="*/ 0 w 108"/>
                <a:gd name="T27" fmla="*/ 0 h 112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08" h="112">
                  <a:moveTo>
                    <a:pt x="90" y="74"/>
                  </a:moveTo>
                  <a:lnTo>
                    <a:pt x="108" y="112"/>
                  </a:lnTo>
                  <a:lnTo>
                    <a:pt x="90" y="74"/>
                  </a:lnTo>
                  <a:lnTo>
                    <a:pt x="44" y="35"/>
                  </a:lnTo>
                  <a:lnTo>
                    <a:pt x="43" y="35"/>
                  </a:lnTo>
                  <a:lnTo>
                    <a:pt x="42" y="35"/>
                  </a:lnTo>
                  <a:lnTo>
                    <a:pt x="42" y="36"/>
                  </a:lnTo>
                  <a:lnTo>
                    <a:pt x="42" y="37"/>
                  </a:lnTo>
                  <a:lnTo>
                    <a:pt x="0" y="0"/>
                  </a:lnTo>
                  <a:lnTo>
                    <a:pt x="42" y="37"/>
                  </a:lnTo>
                  <a:lnTo>
                    <a:pt x="42" y="38"/>
                  </a:lnTo>
                  <a:lnTo>
                    <a:pt x="83" y="84"/>
                  </a:lnTo>
                  <a:lnTo>
                    <a:pt x="85" y="86"/>
                  </a:lnTo>
                  <a:lnTo>
                    <a:pt x="90" y="74"/>
                  </a:lnTo>
                  <a:close/>
                </a:path>
              </a:pathLst>
            </a:custGeom>
            <a:blipFill dpi="0" rotWithShape="0">
              <a:blip r:embed="rId24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08" name="未知"/>
            <p:cNvSpPr>
              <a:spLocks/>
            </p:cNvSpPr>
            <p:nvPr/>
          </p:nvSpPr>
          <p:spPr bwMode="auto">
            <a:xfrm>
              <a:off x="1229" y="681"/>
              <a:ext cx="26" cy="37"/>
            </a:xfrm>
            <a:custGeom>
              <a:avLst/>
              <a:gdLst>
                <a:gd name="T0" fmla="*/ 0 w 66"/>
                <a:gd name="T1" fmla="*/ 0 h 93"/>
                <a:gd name="T2" fmla="*/ 0 w 66"/>
                <a:gd name="T3" fmla="*/ 0 h 93"/>
                <a:gd name="T4" fmla="*/ 0 w 66"/>
                <a:gd name="T5" fmla="*/ 0 h 93"/>
                <a:gd name="T6" fmla="*/ 0 w 66"/>
                <a:gd name="T7" fmla="*/ 0 h 93"/>
                <a:gd name="T8" fmla="*/ 0 w 66"/>
                <a:gd name="T9" fmla="*/ 0 h 93"/>
                <a:gd name="T10" fmla="*/ 0 w 66"/>
                <a:gd name="T11" fmla="*/ 0 h 93"/>
                <a:gd name="T12" fmla="*/ 0 w 66"/>
                <a:gd name="T13" fmla="*/ 0 h 93"/>
                <a:gd name="T14" fmla="*/ 0 w 66"/>
                <a:gd name="T15" fmla="*/ 0 h 93"/>
                <a:gd name="T16" fmla="*/ 0 w 66"/>
                <a:gd name="T17" fmla="*/ 0 h 93"/>
                <a:gd name="T18" fmla="*/ 0 w 66"/>
                <a:gd name="T19" fmla="*/ 0 h 93"/>
                <a:gd name="T20" fmla="*/ 0 w 66"/>
                <a:gd name="T21" fmla="*/ 0 h 9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66" h="93">
                  <a:moveTo>
                    <a:pt x="21" y="58"/>
                  </a:moveTo>
                  <a:lnTo>
                    <a:pt x="23" y="56"/>
                  </a:lnTo>
                  <a:lnTo>
                    <a:pt x="66" y="93"/>
                  </a:lnTo>
                  <a:lnTo>
                    <a:pt x="23" y="56"/>
                  </a:lnTo>
                  <a:lnTo>
                    <a:pt x="23" y="55"/>
                  </a:lnTo>
                  <a:lnTo>
                    <a:pt x="16" y="42"/>
                  </a:lnTo>
                  <a:lnTo>
                    <a:pt x="11" y="54"/>
                  </a:lnTo>
                  <a:lnTo>
                    <a:pt x="0" y="0"/>
                  </a:lnTo>
                  <a:lnTo>
                    <a:pt x="11" y="54"/>
                  </a:lnTo>
                  <a:lnTo>
                    <a:pt x="21" y="58"/>
                  </a:lnTo>
                  <a:close/>
                </a:path>
              </a:pathLst>
            </a:custGeom>
            <a:blipFill dpi="0" rotWithShape="0">
              <a:blip r:embed="rId25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09" name="未知"/>
            <p:cNvSpPr>
              <a:spLocks/>
            </p:cNvSpPr>
            <p:nvPr/>
          </p:nvSpPr>
          <p:spPr bwMode="auto">
            <a:xfrm>
              <a:off x="1216" y="682"/>
              <a:ext cx="22" cy="22"/>
            </a:xfrm>
            <a:custGeom>
              <a:avLst/>
              <a:gdLst>
                <a:gd name="T0" fmla="*/ 0 w 55"/>
                <a:gd name="T1" fmla="*/ 0 h 55"/>
                <a:gd name="T2" fmla="*/ 0 w 55"/>
                <a:gd name="T3" fmla="*/ 0 h 55"/>
                <a:gd name="T4" fmla="*/ 0 w 55"/>
                <a:gd name="T5" fmla="*/ 0 h 55"/>
                <a:gd name="T6" fmla="*/ 0 w 55"/>
                <a:gd name="T7" fmla="*/ 0 h 55"/>
                <a:gd name="T8" fmla="*/ 0 w 55"/>
                <a:gd name="T9" fmla="*/ 0 h 55"/>
                <a:gd name="T10" fmla="*/ 0 w 55"/>
                <a:gd name="T11" fmla="*/ 0 h 55"/>
                <a:gd name="T12" fmla="*/ 0 w 55"/>
                <a:gd name="T13" fmla="*/ 0 h 55"/>
                <a:gd name="T14" fmla="*/ 0 w 55"/>
                <a:gd name="T15" fmla="*/ 0 h 55"/>
                <a:gd name="T16" fmla="*/ 0 w 55"/>
                <a:gd name="T17" fmla="*/ 0 h 55"/>
                <a:gd name="T18" fmla="*/ 0 w 55"/>
                <a:gd name="T19" fmla="*/ 0 h 55"/>
                <a:gd name="T20" fmla="*/ 0 w 55"/>
                <a:gd name="T21" fmla="*/ 0 h 55"/>
                <a:gd name="T22" fmla="*/ 0 w 55"/>
                <a:gd name="T23" fmla="*/ 0 h 55"/>
                <a:gd name="T24" fmla="*/ 0 w 55"/>
                <a:gd name="T25" fmla="*/ 0 h 55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55" h="55">
                  <a:moveTo>
                    <a:pt x="26" y="37"/>
                  </a:moveTo>
                  <a:lnTo>
                    <a:pt x="53" y="55"/>
                  </a:lnTo>
                  <a:lnTo>
                    <a:pt x="55" y="53"/>
                  </a:lnTo>
                  <a:lnTo>
                    <a:pt x="55" y="52"/>
                  </a:lnTo>
                  <a:lnTo>
                    <a:pt x="15" y="7"/>
                  </a:lnTo>
                  <a:lnTo>
                    <a:pt x="2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0" y="1"/>
                  </a:lnTo>
                  <a:lnTo>
                    <a:pt x="0" y="2"/>
                  </a:lnTo>
                  <a:lnTo>
                    <a:pt x="0" y="3"/>
                  </a:lnTo>
                  <a:lnTo>
                    <a:pt x="26" y="37"/>
                  </a:lnTo>
                  <a:close/>
                </a:path>
              </a:pathLst>
            </a:custGeom>
            <a:noFill/>
            <a:ln w="635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10" name="未知"/>
            <p:cNvSpPr>
              <a:spLocks/>
            </p:cNvSpPr>
            <p:nvPr/>
          </p:nvSpPr>
          <p:spPr bwMode="auto">
            <a:xfrm>
              <a:off x="1157" y="661"/>
              <a:ext cx="111" cy="111"/>
            </a:xfrm>
            <a:custGeom>
              <a:avLst/>
              <a:gdLst>
                <a:gd name="T0" fmla="*/ 0 w 276"/>
                <a:gd name="T1" fmla="*/ 0 h 276"/>
                <a:gd name="T2" fmla="*/ 0 w 276"/>
                <a:gd name="T3" fmla="*/ 0 h 276"/>
                <a:gd name="T4" fmla="*/ 0 w 276"/>
                <a:gd name="T5" fmla="*/ 0 h 276"/>
                <a:gd name="T6" fmla="*/ 0 w 276"/>
                <a:gd name="T7" fmla="*/ 0 h 276"/>
                <a:gd name="T8" fmla="*/ 0 w 276"/>
                <a:gd name="T9" fmla="*/ 0 h 276"/>
                <a:gd name="T10" fmla="*/ 0 w 276"/>
                <a:gd name="T11" fmla="*/ 0 h 276"/>
                <a:gd name="T12" fmla="*/ 0 w 276"/>
                <a:gd name="T13" fmla="*/ 0 h 276"/>
                <a:gd name="T14" fmla="*/ 0 w 276"/>
                <a:gd name="T15" fmla="*/ 0 h 276"/>
                <a:gd name="T16" fmla="*/ 0 w 276"/>
                <a:gd name="T17" fmla="*/ 0 h 276"/>
                <a:gd name="T18" fmla="*/ 0 w 276"/>
                <a:gd name="T19" fmla="*/ 0 h 276"/>
                <a:gd name="T20" fmla="*/ 0 w 276"/>
                <a:gd name="T21" fmla="*/ 0 h 276"/>
                <a:gd name="T22" fmla="*/ 0 w 276"/>
                <a:gd name="T23" fmla="*/ 0 h 27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276" h="276">
                  <a:moveTo>
                    <a:pt x="36" y="243"/>
                  </a:moveTo>
                  <a:lnTo>
                    <a:pt x="233" y="54"/>
                  </a:lnTo>
                  <a:lnTo>
                    <a:pt x="243" y="34"/>
                  </a:lnTo>
                  <a:lnTo>
                    <a:pt x="276" y="276"/>
                  </a:lnTo>
                  <a:lnTo>
                    <a:pt x="243" y="34"/>
                  </a:lnTo>
                  <a:lnTo>
                    <a:pt x="243" y="33"/>
                  </a:lnTo>
                  <a:lnTo>
                    <a:pt x="231" y="19"/>
                  </a:lnTo>
                  <a:lnTo>
                    <a:pt x="19" y="231"/>
                  </a:lnTo>
                  <a:lnTo>
                    <a:pt x="0" y="0"/>
                  </a:lnTo>
                  <a:lnTo>
                    <a:pt x="19" y="231"/>
                  </a:lnTo>
                  <a:lnTo>
                    <a:pt x="34" y="243"/>
                  </a:lnTo>
                  <a:lnTo>
                    <a:pt x="36" y="243"/>
                  </a:lnTo>
                  <a:close/>
                </a:path>
              </a:pathLst>
            </a:custGeom>
            <a:blipFill dpi="0" rotWithShape="0">
              <a:blip r:embed="rId26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11" name="未知"/>
            <p:cNvSpPr>
              <a:spLocks/>
            </p:cNvSpPr>
            <p:nvPr/>
          </p:nvSpPr>
          <p:spPr bwMode="auto">
            <a:xfrm>
              <a:off x="1153" y="657"/>
              <a:ext cx="105" cy="105"/>
            </a:xfrm>
            <a:custGeom>
              <a:avLst/>
              <a:gdLst>
                <a:gd name="T0" fmla="*/ 0 w 262"/>
                <a:gd name="T1" fmla="*/ 0 h 262"/>
                <a:gd name="T2" fmla="*/ 0 w 262"/>
                <a:gd name="T3" fmla="*/ 0 h 262"/>
                <a:gd name="T4" fmla="*/ 0 w 262"/>
                <a:gd name="T5" fmla="*/ 0 h 262"/>
                <a:gd name="T6" fmla="*/ 0 w 262"/>
                <a:gd name="T7" fmla="*/ 0 h 262"/>
                <a:gd name="T8" fmla="*/ 0 w 262"/>
                <a:gd name="T9" fmla="*/ 0 h 262"/>
                <a:gd name="T10" fmla="*/ 0 w 262"/>
                <a:gd name="T11" fmla="*/ 0 h 262"/>
                <a:gd name="T12" fmla="*/ 0 w 262"/>
                <a:gd name="T13" fmla="*/ 0 h 262"/>
                <a:gd name="T14" fmla="*/ 0 w 262"/>
                <a:gd name="T15" fmla="*/ 0 h 262"/>
                <a:gd name="T16" fmla="*/ 0 w 262"/>
                <a:gd name="T17" fmla="*/ 0 h 262"/>
                <a:gd name="T18" fmla="*/ 0 w 262"/>
                <a:gd name="T19" fmla="*/ 0 h 262"/>
                <a:gd name="T20" fmla="*/ 0 w 262"/>
                <a:gd name="T21" fmla="*/ 0 h 262"/>
                <a:gd name="T22" fmla="*/ 0 w 262"/>
                <a:gd name="T23" fmla="*/ 0 h 262"/>
                <a:gd name="T24" fmla="*/ 0 w 262"/>
                <a:gd name="T25" fmla="*/ 0 h 262"/>
                <a:gd name="T26" fmla="*/ 0 w 262"/>
                <a:gd name="T27" fmla="*/ 0 h 262"/>
                <a:gd name="T28" fmla="*/ 0 w 262"/>
                <a:gd name="T29" fmla="*/ 0 h 262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262" h="262">
                  <a:moveTo>
                    <a:pt x="242" y="30"/>
                  </a:moveTo>
                  <a:lnTo>
                    <a:pt x="262" y="262"/>
                  </a:lnTo>
                  <a:lnTo>
                    <a:pt x="242" y="30"/>
                  </a:lnTo>
                  <a:lnTo>
                    <a:pt x="240" y="30"/>
                  </a:lnTo>
                  <a:lnTo>
                    <a:pt x="239" y="30"/>
                  </a:lnTo>
                  <a:lnTo>
                    <a:pt x="237" y="30"/>
                  </a:lnTo>
                  <a:lnTo>
                    <a:pt x="39" y="219"/>
                  </a:lnTo>
                  <a:lnTo>
                    <a:pt x="30" y="239"/>
                  </a:lnTo>
                  <a:lnTo>
                    <a:pt x="0" y="0"/>
                  </a:lnTo>
                  <a:lnTo>
                    <a:pt x="30" y="239"/>
                  </a:lnTo>
                  <a:lnTo>
                    <a:pt x="30" y="240"/>
                  </a:lnTo>
                  <a:lnTo>
                    <a:pt x="30" y="242"/>
                  </a:lnTo>
                  <a:lnTo>
                    <a:pt x="242" y="30"/>
                  </a:lnTo>
                  <a:close/>
                </a:path>
              </a:pathLst>
            </a:custGeom>
            <a:blipFill dpi="0" rotWithShape="0">
              <a:blip r:embed="rId8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12" name="未知"/>
            <p:cNvSpPr>
              <a:spLocks/>
            </p:cNvSpPr>
            <p:nvPr/>
          </p:nvSpPr>
          <p:spPr bwMode="auto">
            <a:xfrm>
              <a:off x="1165" y="669"/>
              <a:ext cx="90" cy="90"/>
            </a:xfrm>
            <a:custGeom>
              <a:avLst/>
              <a:gdLst>
                <a:gd name="T0" fmla="*/ 0 w 224"/>
                <a:gd name="T1" fmla="*/ 0 h 224"/>
                <a:gd name="T2" fmla="*/ 0 w 224"/>
                <a:gd name="T3" fmla="*/ 0 h 224"/>
                <a:gd name="T4" fmla="*/ 0 w 224"/>
                <a:gd name="T5" fmla="*/ 0 h 224"/>
                <a:gd name="T6" fmla="*/ 0 w 224"/>
                <a:gd name="T7" fmla="*/ 0 h 224"/>
                <a:gd name="T8" fmla="*/ 0 w 224"/>
                <a:gd name="T9" fmla="*/ 0 h 224"/>
                <a:gd name="T10" fmla="*/ 0 w 224"/>
                <a:gd name="T11" fmla="*/ 0 h 224"/>
                <a:gd name="T12" fmla="*/ 0 w 224"/>
                <a:gd name="T13" fmla="*/ 0 h 224"/>
                <a:gd name="T14" fmla="*/ 0 w 224"/>
                <a:gd name="T15" fmla="*/ 0 h 224"/>
                <a:gd name="T16" fmla="*/ 0 w 224"/>
                <a:gd name="T17" fmla="*/ 0 h 224"/>
                <a:gd name="T18" fmla="*/ 0 w 224"/>
                <a:gd name="T19" fmla="*/ 0 h 224"/>
                <a:gd name="T20" fmla="*/ 0 w 224"/>
                <a:gd name="T21" fmla="*/ 0 h 224"/>
                <a:gd name="T22" fmla="*/ 0 w 224"/>
                <a:gd name="T23" fmla="*/ 0 h 22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224" h="224">
                  <a:moveTo>
                    <a:pt x="4" y="220"/>
                  </a:moveTo>
                  <a:lnTo>
                    <a:pt x="0" y="209"/>
                  </a:lnTo>
                  <a:lnTo>
                    <a:pt x="0" y="207"/>
                  </a:lnTo>
                  <a:lnTo>
                    <a:pt x="189" y="10"/>
                  </a:lnTo>
                  <a:lnTo>
                    <a:pt x="209" y="0"/>
                  </a:lnTo>
                  <a:lnTo>
                    <a:pt x="210" y="0"/>
                  </a:lnTo>
                  <a:lnTo>
                    <a:pt x="224" y="15"/>
                  </a:lnTo>
                  <a:lnTo>
                    <a:pt x="223" y="17"/>
                  </a:lnTo>
                  <a:lnTo>
                    <a:pt x="35" y="214"/>
                  </a:lnTo>
                  <a:lnTo>
                    <a:pt x="15" y="224"/>
                  </a:lnTo>
                  <a:lnTo>
                    <a:pt x="13" y="224"/>
                  </a:lnTo>
                  <a:lnTo>
                    <a:pt x="4" y="220"/>
                  </a:lnTo>
                  <a:close/>
                </a:path>
              </a:pathLst>
            </a:custGeom>
            <a:noFill/>
            <a:ln w="635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13" name="未知"/>
            <p:cNvSpPr>
              <a:spLocks/>
            </p:cNvSpPr>
            <p:nvPr/>
          </p:nvSpPr>
          <p:spPr bwMode="auto">
            <a:xfrm>
              <a:off x="1211" y="701"/>
              <a:ext cx="2" cy="22"/>
            </a:xfrm>
            <a:custGeom>
              <a:avLst/>
              <a:gdLst>
                <a:gd name="T0" fmla="*/ 0 w 5"/>
                <a:gd name="T1" fmla="*/ 0 h 57"/>
                <a:gd name="T2" fmla="*/ 0 w 5"/>
                <a:gd name="T3" fmla="*/ 0 h 57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5" h="57">
                  <a:moveTo>
                    <a:pt x="0" y="0"/>
                  </a:moveTo>
                  <a:lnTo>
                    <a:pt x="5" y="57"/>
                  </a:lnTo>
                </a:path>
              </a:pathLst>
            </a:custGeom>
            <a:noFill/>
            <a:ln w="3175" cmpd="sng">
              <a:solidFill>
                <a:srgbClr val="6666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14" name="未知"/>
            <p:cNvSpPr>
              <a:spLocks/>
            </p:cNvSpPr>
            <p:nvPr/>
          </p:nvSpPr>
          <p:spPr bwMode="auto">
            <a:xfrm>
              <a:off x="1212" y="701"/>
              <a:ext cx="2" cy="22"/>
            </a:xfrm>
            <a:custGeom>
              <a:avLst/>
              <a:gdLst>
                <a:gd name="T0" fmla="*/ 0 w 5"/>
                <a:gd name="T1" fmla="*/ 0 h 57"/>
                <a:gd name="T2" fmla="*/ 0 w 5"/>
                <a:gd name="T3" fmla="*/ 0 h 57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5" h="57">
                  <a:moveTo>
                    <a:pt x="0" y="0"/>
                  </a:moveTo>
                  <a:lnTo>
                    <a:pt x="5" y="57"/>
                  </a:lnTo>
                </a:path>
              </a:pathLst>
            </a:custGeom>
            <a:noFill/>
            <a:ln w="3175" cmpd="sng">
              <a:solidFill>
                <a:srgbClr val="BEBEBE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15" name="未知"/>
            <p:cNvSpPr>
              <a:spLocks/>
            </p:cNvSpPr>
            <p:nvPr/>
          </p:nvSpPr>
          <p:spPr bwMode="auto">
            <a:xfrm>
              <a:off x="1191" y="721"/>
              <a:ext cx="2" cy="23"/>
            </a:xfrm>
            <a:custGeom>
              <a:avLst/>
              <a:gdLst>
                <a:gd name="T0" fmla="*/ 0 w 6"/>
                <a:gd name="T1" fmla="*/ 0 h 57"/>
                <a:gd name="T2" fmla="*/ 0 w 6"/>
                <a:gd name="T3" fmla="*/ 0 h 57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6" h="57">
                  <a:moveTo>
                    <a:pt x="0" y="0"/>
                  </a:moveTo>
                  <a:lnTo>
                    <a:pt x="6" y="57"/>
                  </a:lnTo>
                </a:path>
              </a:pathLst>
            </a:custGeom>
            <a:noFill/>
            <a:ln w="3175" cmpd="sng">
              <a:solidFill>
                <a:srgbClr val="6666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16" name="未知"/>
            <p:cNvSpPr>
              <a:spLocks/>
            </p:cNvSpPr>
            <p:nvPr/>
          </p:nvSpPr>
          <p:spPr bwMode="auto">
            <a:xfrm>
              <a:off x="1192" y="721"/>
              <a:ext cx="2" cy="23"/>
            </a:xfrm>
            <a:custGeom>
              <a:avLst/>
              <a:gdLst>
                <a:gd name="T0" fmla="*/ 0 w 5"/>
                <a:gd name="T1" fmla="*/ 0 h 57"/>
                <a:gd name="T2" fmla="*/ 0 w 5"/>
                <a:gd name="T3" fmla="*/ 0 h 57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5" h="57">
                  <a:moveTo>
                    <a:pt x="0" y="0"/>
                  </a:moveTo>
                  <a:lnTo>
                    <a:pt x="5" y="57"/>
                  </a:lnTo>
                </a:path>
              </a:pathLst>
            </a:custGeom>
            <a:noFill/>
            <a:ln w="3175" cmpd="sng">
              <a:solidFill>
                <a:srgbClr val="BEBEBE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17" name="未知"/>
            <p:cNvSpPr>
              <a:spLocks/>
            </p:cNvSpPr>
            <p:nvPr/>
          </p:nvSpPr>
          <p:spPr bwMode="auto">
            <a:xfrm>
              <a:off x="1181" y="731"/>
              <a:ext cx="2" cy="23"/>
            </a:xfrm>
            <a:custGeom>
              <a:avLst/>
              <a:gdLst>
                <a:gd name="T0" fmla="*/ 0 w 5"/>
                <a:gd name="T1" fmla="*/ 0 h 57"/>
                <a:gd name="T2" fmla="*/ 0 w 5"/>
                <a:gd name="T3" fmla="*/ 0 h 57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5" h="57">
                  <a:moveTo>
                    <a:pt x="0" y="0"/>
                  </a:moveTo>
                  <a:lnTo>
                    <a:pt x="5" y="57"/>
                  </a:lnTo>
                </a:path>
              </a:pathLst>
            </a:custGeom>
            <a:noFill/>
            <a:ln w="3175" cmpd="sng">
              <a:solidFill>
                <a:srgbClr val="6666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18" name="未知"/>
            <p:cNvSpPr>
              <a:spLocks/>
            </p:cNvSpPr>
            <p:nvPr/>
          </p:nvSpPr>
          <p:spPr bwMode="auto">
            <a:xfrm>
              <a:off x="1181" y="731"/>
              <a:ext cx="3" cy="23"/>
            </a:xfrm>
            <a:custGeom>
              <a:avLst/>
              <a:gdLst>
                <a:gd name="T0" fmla="*/ 0 w 6"/>
                <a:gd name="T1" fmla="*/ 0 h 57"/>
                <a:gd name="T2" fmla="*/ 1 w 6"/>
                <a:gd name="T3" fmla="*/ 0 h 57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6" h="57">
                  <a:moveTo>
                    <a:pt x="0" y="0"/>
                  </a:moveTo>
                  <a:lnTo>
                    <a:pt x="6" y="57"/>
                  </a:lnTo>
                </a:path>
              </a:pathLst>
            </a:custGeom>
            <a:noFill/>
            <a:ln w="3175" cmpd="sng">
              <a:solidFill>
                <a:srgbClr val="BEBEBE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19" name="未知"/>
            <p:cNvSpPr>
              <a:spLocks/>
            </p:cNvSpPr>
            <p:nvPr/>
          </p:nvSpPr>
          <p:spPr bwMode="auto">
            <a:xfrm>
              <a:off x="1201" y="711"/>
              <a:ext cx="2" cy="22"/>
            </a:xfrm>
            <a:custGeom>
              <a:avLst/>
              <a:gdLst>
                <a:gd name="T0" fmla="*/ 0 w 6"/>
                <a:gd name="T1" fmla="*/ 0 h 56"/>
                <a:gd name="T2" fmla="*/ 0 w 6"/>
                <a:gd name="T3" fmla="*/ 0 h 56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6" h="56">
                  <a:moveTo>
                    <a:pt x="0" y="0"/>
                  </a:moveTo>
                  <a:lnTo>
                    <a:pt x="6" y="56"/>
                  </a:lnTo>
                </a:path>
              </a:pathLst>
            </a:custGeom>
            <a:noFill/>
            <a:ln w="3175" cmpd="sng">
              <a:solidFill>
                <a:srgbClr val="6666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0" name="未知"/>
            <p:cNvSpPr>
              <a:spLocks/>
            </p:cNvSpPr>
            <p:nvPr/>
          </p:nvSpPr>
          <p:spPr bwMode="auto">
            <a:xfrm>
              <a:off x="1202" y="711"/>
              <a:ext cx="2" cy="22"/>
            </a:xfrm>
            <a:custGeom>
              <a:avLst/>
              <a:gdLst>
                <a:gd name="T0" fmla="*/ 0 w 5"/>
                <a:gd name="T1" fmla="*/ 0 h 56"/>
                <a:gd name="T2" fmla="*/ 0 w 5"/>
                <a:gd name="T3" fmla="*/ 0 h 56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5" h="56">
                  <a:moveTo>
                    <a:pt x="0" y="0"/>
                  </a:moveTo>
                  <a:lnTo>
                    <a:pt x="5" y="56"/>
                  </a:lnTo>
                </a:path>
              </a:pathLst>
            </a:custGeom>
            <a:noFill/>
            <a:ln w="3175" cmpd="sng">
              <a:solidFill>
                <a:srgbClr val="BEBEBE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1" name="未知"/>
            <p:cNvSpPr>
              <a:spLocks/>
            </p:cNvSpPr>
            <p:nvPr/>
          </p:nvSpPr>
          <p:spPr bwMode="auto">
            <a:xfrm>
              <a:off x="1220" y="691"/>
              <a:ext cx="2" cy="23"/>
            </a:xfrm>
            <a:custGeom>
              <a:avLst/>
              <a:gdLst>
                <a:gd name="T0" fmla="*/ 0 w 5"/>
                <a:gd name="T1" fmla="*/ 0 h 57"/>
                <a:gd name="T2" fmla="*/ 0 w 5"/>
                <a:gd name="T3" fmla="*/ 0 h 57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5" h="57">
                  <a:moveTo>
                    <a:pt x="0" y="0"/>
                  </a:moveTo>
                  <a:lnTo>
                    <a:pt x="5" y="57"/>
                  </a:lnTo>
                </a:path>
              </a:pathLst>
            </a:custGeom>
            <a:noFill/>
            <a:ln w="3175" cmpd="sng">
              <a:solidFill>
                <a:srgbClr val="6666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2" name="未知"/>
            <p:cNvSpPr>
              <a:spLocks/>
            </p:cNvSpPr>
            <p:nvPr/>
          </p:nvSpPr>
          <p:spPr bwMode="auto">
            <a:xfrm>
              <a:off x="1221" y="691"/>
              <a:ext cx="2" cy="23"/>
            </a:xfrm>
            <a:custGeom>
              <a:avLst/>
              <a:gdLst>
                <a:gd name="T0" fmla="*/ 0 w 5"/>
                <a:gd name="T1" fmla="*/ 0 h 57"/>
                <a:gd name="T2" fmla="*/ 0 w 5"/>
                <a:gd name="T3" fmla="*/ 0 h 57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5" h="57">
                  <a:moveTo>
                    <a:pt x="0" y="0"/>
                  </a:moveTo>
                  <a:lnTo>
                    <a:pt x="5" y="57"/>
                  </a:lnTo>
                </a:path>
              </a:pathLst>
            </a:custGeom>
            <a:noFill/>
            <a:ln w="3175" cmpd="sng">
              <a:solidFill>
                <a:srgbClr val="BEBEBE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3" name="未知"/>
            <p:cNvSpPr>
              <a:spLocks/>
            </p:cNvSpPr>
            <p:nvPr/>
          </p:nvSpPr>
          <p:spPr bwMode="auto">
            <a:xfrm>
              <a:off x="971" y="729"/>
              <a:ext cx="251" cy="250"/>
            </a:xfrm>
            <a:custGeom>
              <a:avLst/>
              <a:gdLst>
                <a:gd name="T0" fmla="*/ 0 w 627"/>
                <a:gd name="T1" fmla="*/ 0 h 627"/>
                <a:gd name="T2" fmla="*/ 0 w 627"/>
                <a:gd name="T3" fmla="*/ 0 h 627"/>
                <a:gd name="T4" fmla="*/ 0 w 627"/>
                <a:gd name="T5" fmla="*/ 0 h 627"/>
                <a:gd name="T6" fmla="*/ 0 w 627"/>
                <a:gd name="T7" fmla="*/ 0 h 627"/>
                <a:gd name="T8" fmla="*/ 0 w 627"/>
                <a:gd name="T9" fmla="*/ 0 h 627"/>
                <a:gd name="T10" fmla="*/ 0 w 627"/>
                <a:gd name="T11" fmla="*/ 0 h 627"/>
                <a:gd name="T12" fmla="*/ 0 w 627"/>
                <a:gd name="T13" fmla="*/ 0 h 627"/>
                <a:gd name="T14" fmla="*/ 0 w 627"/>
                <a:gd name="T15" fmla="*/ 0 h 627"/>
                <a:gd name="T16" fmla="*/ 0 w 627"/>
                <a:gd name="T17" fmla="*/ 0 h 627"/>
                <a:gd name="T18" fmla="*/ 0 w 627"/>
                <a:gd name="T19" fmla="*/ 0 h 627"/>
                <a:gd name="T20" fmla="*/ 0 w 627"/>
                <a:gd name="T21" fmla="*/ 0 h 627"/>
                <a:gd name="T22" fmla="*/ 0 w 627"/>
                <a:gd name="T23" fmla="*/ 0 h 627"/>
                <a:gd name="T24" fmla="*/ 0 w 627"/>
                <a:gd name="T25" fmla="*/ 0 h 627"/>
                <a:gd name="T26" fmla="*/ 0 w 627"/>
                <a:gd name="T27" fmla="*/ 0 h 627"/>
                <a:gd name="T28" fmla="*/ 0 w 627"/>
                <a:gd name="T29" fmla="*/ 0 h 627"/>
                <a:gd name="T30" fmla="*/ 0 w 627"/>
                <a:gd name="T31" fmla="*/ 0 h 627"/>
                <a:gd name="T32" fmla="*/ 0 w 627"/>
                <a:gd name="T33" fmla="*/ 0 h 627"/>
                <a:gd name="T34" fmla="*/ 0 w 627"/>
                <a:gd name="T35" fmla="*/ 0 h 6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627" h="627">
                  <a:moveTo>
                    <a:pt x="94" y="547"/>
                  </a:moveTo>
                  <a:lnTo>
                    <a:pt x="536" y="109"/>
                  </a:lnTo>
                  <a:lnTo>
                    <a:pt x="549" y="82"/>
                  </a:lnTo>
                  <a:lnTo>
                    <a:pt x="627" y="627"/>
                  </a:lnTo>
                  <a:lnTo>
                    <a:pt x="549" y="82"/>
                  </a:lnTo>
                  <a:lnTo>
                    <a:pt x="549" y="80"/>
                  </a:lnTo>
                  <a:lnTo>
                    <a:pt x="509" y="33"/>
                  </a:lnTo>
                  <a:lnTo>
                    <a:pt x="499" y="32"/>
                  </a:lnTo>
                  <a:lnTo>
                    <a:pt x="496" y="32"/>
                  </a:lnTo>
                  <a:lnTo>
                    <a:pt x="427" y="88"/>
                  </a:lnTo>
                  <a:lnTo>
                    <a:pt x="35" y="480"/>
                  </a:lnTo>
                  <a:lnTo>
                    <a:pt x="34" y="490"/>
                  </a:lnTo>
                  <a:lnTo>
                    <a:pt x="0" y="0"/>
                  </a:lnTo>
                  <a:lnTo>
                    <a:pt x="34" y="490"/>
                  </a:lnTo>
                  <a:lnTo>
                    <a:pt x="34" y="494"/>
                  </a:lnTo>
                  <a:lnTo>
                    <a:pt x="69" y="545"/>
                  </a:lnTo>
                  <a:lnTo>
                    <a:pt x="91" y="547"/>
                  </a:lnTo>
                  <a:lnTo>
                    <a:pt x="94" y="547"/>
                  </a:lnTo>
                  <a:close/>
                </a:path>
              </a:pathLst>
            </a:custGeom>
            <a:blipFill dpi="0" rotWithShape="0">
              <a:blip r:embed="rId27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4" name="未知"/>
            <p:cNvSpPr>
              <a:spLocks/>
            </p:cNvSpPr>
            <p:nvPr/>
          </p:nvSpPr>
          <p:spPr bwMode="auto">
            <a:xfrm>
              <a:off x="952" y="709"/>
              <a:ext cx="225" cy="225"/>
            </a:xfrm>
            <a:custGeom>
              <a:avLst/>
              <a:gdLst>
                <a:gd name="T0" fmla="*/ 0 w 563"/>
                <a:gd name="T1" fmla="*/ 0 h 562"/>
                <a:gd name="T2" fmla="*/ 0 w 563"/>
                <a:gd name="T3" fmla="*/ 0 h 562"/>
                <a:gd name="T4" fmla="*/ 0 w 563"/>
                <a:gd name="T5" fmla="*/ 0 h 562"/>
                <a:gd name="T6" fmla="*/ 0 w 563"/>
                <a:gd name="T7" fmla="*/ 0 h 562"/>
                <a:gd name="T8" fmla="*/ 0 w 563"/>
                <a:gd name="T9" fmla="*/ 0 h 562"/>
                <a:gd name="T10" fmla="*/ 0 w 563"/>
                <a:gd name="T11" fmla="*/ 0 h 562"/>
                <a:gd name="T12" fmla="*/ 0 w 563"/>
                <a:gd name="T13" fmla="*/ 0 h 562"/>
                <a:gd name="T14" fmla="*/ 0 w 563"/>
                <a:gd name="T15" fmla="*/ 0 h 56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563" h="562">
                  <a:moveTo>
                    <a:pt x="474" y="137"/>
                  </a:moveTo>
                  <a:lnTo>
                    <a:pt x="563" y="562"/>
                  </a:lnTo>
                  <a:lnTo>
                    <a:pt x="474" y="137"/>
                  </a:lnTo>
                  <a:lnTo>
                    <a:pt x="95" y="500"/>
                  </a:lnTo>
                  <a:lnTo>
                    <a:pt x="83" y="528"/>
                  </a:lnTo>
                  <a:lnTo>
                    <a:pt x="0" y="0"/>
                  </a:lnTo>
                  <a:lnTo>
                    <a:pt x="83" y="528"/>
                  </a:lnTo>
                  <a:lnTo>
                    <a:pt x="474" y="137"/>
                  </a:lnTo>
                  <a:close/>
                </a:path>
              </a:pathLst>
            </a:custGeom>
            <a:blipFill dpi="0" rotWithShape="0">
              <a:blip r:embed="rId28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5" name="未知"/>
            <p:cNvSpPr>
              <a:spLocks/>
            </p:cNvSpPr>
            <p:nvPr/>
          </p:nvSpPr>
          <p:spPr bwMode="auto">
            <a:xfrm>
              <a:off x="1157" y="715"/>
              <a:ext cx="101" cy="101"/>
            </a:xfrm>
            <a:custGeom>
              <a:avLst/>
              <a:gdLst>
                <a:gd name="T0" fmla="*/ 0 w 253"/>
                <a:gd name="T1" fmla="*/ 0 h 253"/>
                <a:gd name="T2" fmla="*/ 0 w 253"/>
                <a:gd name="T3" fmla="*/ 0 h 253"/>
                <a:gd name="T4" fmla="*/ 0 w 253"/>
                <a:gd name="T5" fmla="*/ 0 h 253"/>
                <a:gd name="T6" fmla="*/ 0 w 253"/>
                <a:gd name="T7" fmla="*/ 0 h 253"/>
                <a:gd name="T8" fmla="*/ 0 w 253"/>
                <a:gd name="T9" fmla="*/ 0 h 253"/>
                <a:gd name="T10" fmla="*/ 0 w 253"/>
                <a:gd name="T11" fmla="*/ 0 h 253"/>
                <a:gd name="T12" fmla="*/ 0 w 253"/>
                <a:gd name="T13" fmla="*/ 0 h 253"/>
                <a:gd name="T14" fmla="*/ 0 w 253"/>
                <a:gd name="T15" fmla="*/ 0 h 253"/>
                <a:gd name="T16" fmla="*/ 0 w 253"/>
                <a:gd name="T17" fmla="*/ 0 h 253"/>
                <a:gd name="T18" fmla="*/ 0 w 253"/>
                <a:gd name="T19" fmla="*/ 0 h 253"/>
                <a:gd name="T20" fmla="*/ 0 w 253"/>
                <a:gd name="T21" fmla="*/ 0 h 25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253" h="253">
                  <a:moveTo>
                    <a:pt x="233" y="153"/>
                  </a:moveTo>
                  <a:lnTo>
                    <a:pt x="253" y="253"/>
                  </a:lnTo>
                  <a:lnTo>
                    <a:pt x="233" y="153"/>
                  </a:lnTo>
                  <a:lnTo>
                    <a:pt x="95" y="21"/>
                  </a:lnTo>
                  <a:lnTo>
                    <a:pt x="19" y="97"/>
                  </a:lnTo>
                  <a:lnTo>
                    <a:pt x="0" y="0"/>
                  </a:lnTo>
                  <a:lnTo>
                    <a:pt x="19" y="97"/>
                  </a:lnTo>
                  <a:lnTo>
                    <a:pt x="58" y="139"/>
                  </a:lnTo>
                  <a:lnTo>
                    <a:pt x="110" y="125"/>
                  </a:lnTo>
                  <a:lnTo>
                    <a:pt x="206" y="171"/>
                  </a:lnTo>
                  <a:lnTo>
                    <a:pt x="233" y="153"/>
                  </a:lnTo>
                  <a:close/>
                </a:path>
              </a:pathLst>
            </a:custGeom>
            <a:blipFill dpi="0" rotWithShape="0">
              <a:blip r:embed="rId29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6" name="未知"/>
            <p:cNvSpPr>
              <a:spLocks/>
            </p:cNvSpPr>
            <p:nvPr/>
          </p:nvSpPr>
          <p:spPr bwMode="auto">
            <a:xfrm>
              <a:off x="1134" y="691"/>
              <a:ext cx="69" cy="70"/>
            </a:xfrm>
            <a:custGeom>
              <a:avLst/>
              <a:gdLst>
                <a:gd name="T0" fmla="*/ 0 w 174"/>
                <a:gd name="T1" fmla="*/ 0 h 174"/>
                <a:gd name="T2" fmla="*/ 0 w 174"/>
                <a:gd name="T3" fmla="*/ 0 h 174"/>
                <a:gd name="T4" fmla="*/ 0 w 174"/>
                <a:gd name="T5" fmla="*/ 0 h 174"/>
                <a:gd name="T6" fmla="*/ 0 w 174"/>
                <a:gd name="T7" fmla="*/ 0 h 174"/>
                <a:gd name="T8" fmla="*/ 0 w 174"/>
                <a:gd name="T9" fmla="*/ 0 h 174"/>
                <a:gd name="T10" fmla="*/ 0 w 174"/>
                <a:gd name="T11" fmla="*/ 0 h 174"/>
                <a:gd name="T12" fmla="*/ 0 w 174"/>
                <a:gd name="T13" fmla="*/ 0 h 174"/>
                <a:gd name="T14" fmla="*/ 0 w 174"/>
                <a:gd name="T15" fmla="*/ 0 h 174"/>
                <a:gd name="T16" fmla="*/ 0 w 174"/>
                <a:gd name="T17" fmla="*/ 0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4" h="174">
                  <a:moveTo>
                    <a:pt x="153" y="79"/>
                  </a:moveTo>
                  <a:lnTo>
                    <a:pt x="174" y="174"/>
                  </a:lnTo>
                  <a:lnTo>
                    <a:pt x="153" y="79"/>
                  </a:lnTo>
                  <a:lnTo>
                    <a:pt x="127" y="55"/>
                  </a:lnTo>
                  <a:lnTo>
                    <a:pt x="65" y="142"/>
                  </a:lnTo>
                  <a:lnTo>
                    <a:pt x="0" y="0"/>
                  </a:lnTo>
                  <a:lnTo>
                    <a:pt x="65" y="142"/>
                  </a:lnTo>
                  <a:lnTo>
                    <a:pt x="77" y="155"/>
                  </a:lnTo>
                  <a:lnTo>
                    <a:pt x="153" y="79"/>
                  </a:lnTo>
                  <a:close/>
                </a:path>
              </a:pathLst>
            </a:custGeom>
            <a:blipFill dpi="0" rotWithShape="0">
              <a:blip r:embed="rId30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7" name="未知"/>
            <p:cNvSpPr>
              <a:spLocks/>
            </p:cNvSpPr>
            <p:nvPr/>
          </p:nvSpPr>
          <p:spPr bwMode="auto">
            <a:xfrm>
              <a:off x="1160" y="713"/>
              <a:ext cx="90" cy="70"/>
            </a:xfrm>
            <a:custGeom>
              <a:avLst/>
              <a:gdLst>
                <a:gd name="T0" fmla="*/ 0 w 226"/>
                <a:gd name="T1" fmla="*/ 0 h 174"/>
                <a:gd name="T2" fmla="*/ 0 w 226"/>
                <a:gd name="T3" fmla="*/ 0 h 174"/>
                <a:gd name="T4" fmla="*/ 0 w 226"/>
                <a:gd name="T5" fmla="*/ 0 h 174"/>
                <a:gd name="T6" fmla="*/ 0 w 226"/>
                <a:gd name="T7" fmla="*/ 0 h 174"/>
                <a:gd name="T8" fmla="*/ 0 w 226"/>
                <a:gd name="T9" fmla="*/ 0 h 174"/>
                <a:gd name="T10" fmla="*/ 0 w 226"/>
                <a:gd name="T11" fmla="*/ 0 h 174"/>
                <a:gd name="T12" fmla="*/ 0 w 226"/>
                <a:gd name="T13" fmla="*/ 0 h 174"/>
                <a:gd name="T14" fmla="*/ 0 w 226"/>
                <a:gd name="T15" fmla="*/ 0 h 174"/>
                <a:gd name="T16" fmla="*/ 0 w 226"/>
                <a:gd name="T17" fmla="*/ 0 h 17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26" h="174">
                  <a:moveTo>
                    <a:pt x="0" y="87"/>
                  </a:moveTo>
                  <a:lnTo>
                    <a:pt x="51" y="142"/>
                  </a:lnTo>
                  <a:lnTo>
                    <a:pt x="56" y="141"/>
                  </a:lnTo>
                  <a:lnTo>
                    <a:pt x="61" y="140"/>
                  </a:lnTo>
                  <a:lnTo>
                    <a:pt x="103" y="128"/>
                  </a:lnTo>
                  <a:lnTo>
                    <a:pt x="199" y="174"/>
                  </a:lnTo>
                  <a:lnTo>
                    <a:pt x="226" y="156"/>
                  </a:lnTo>
                  <a:lnTo>
                    <a:pt x="62" y="0"/>
                  </a:lnTo>
                  <a:lnTo>
                    <a:pt x="0" y="87"/>
                  </a:lnTo>
                  <a:close/>
                </a:path>
              </a:pathLst>
            </a:custGeom>
            <a:noFill/>
            <a:ln w="635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8" name="未知"/>
            <p:cNvSpPr>
              <a:spLocks/>
            </p:cNvSpPr>
            <p:nvPr/>
          </p:nvSpPr>
          <p:spPr bwMode="auto">
            <a:xfrm>
              <a:off x="1300" y="717"/>
              <a:ext cx="7" cy="8"/>
            </a:xfrm>
            <a:custGeom>
              <a:avLst/>
              <a:gdLst>
                <a:gd name="T0" fmla="*/ 0 w 18"/>
                <a:gd name="T1" fmla="*/ 0 h 20"/>
                <a:gd name="T2" fmla="*/ 0 w 18"/>
                <a:gd name="T3" fmla="*/ 0 h 20"/>
                <a:gd name="T4" fmla="*/ 0 w 18"/>
                <a:gd name="T5" fmla="*/ 0 h 20"/>
                <a:gd name="T6" fmla="*/ 0 w 18"/>
                <a:gd name="T7" fmla="*/ 0 h 20"/>
                <a:gd name="T8" fmla="*/ 0 w 18"/>
                <a:gd name="T9" fmla="*/ 0 h 20"/>
                <a:gd name="T10" fmla="*/ 0 w 18"/>
                <a:gd name="T11" fmla="*/ 0 h 2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8" h="20">
                  <a:moveTo>
                    <a:pt x="5" y="17"/>
                  </a:moveTo>
                  <a:lnTo>
                    <a:pt x="18" y="0"/>
                  </a:lnTo>
                  <a:lnTo>
                    <a:pt x="0" y="18"/>
                  </a:lnTo>
                  <a:lnTo>
                    <a:pt x="1" y="20"/>
                  </a:lnTo>
                  <a:lnTo>
                    <a:pt x="2" y="20"/>
                  </a:lnTo>
                  <a:lnTo>
                    <a:pt x="5" y="1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9" name="未知"/>
            <p:cNvSpPr>
              <a:spLocks/>
            </p:cNvSpPr>
            <p:nvPr/>
          </p:nvSpPr>
          <p:spPr bwMode="auto">
            <a:xfrm>
              <a:off x="1217" y="642"/>
              <a:ext cx="112" cy="111"/>
            </a:xfrm>
            <a:custGeom>
              <a:avLst/>
              <a:gdLst>
                <a:gd name="T0" fmla="*/ 0 w 279"/>
                <a:gd name="T1" fmla="*/ 0 h 278"/>
                <a:gd name="T2" fmla="*/ 0 w 279"/>
                <a:gd name="T3" fmla="*/ 0 h 278"/>
                <a:gd name="T4" fmla="*/ 0 w 279"/>
                <a:gd name="T5" fmla="*/ 0 h 278"/>
                <a:gd name="T6" fmla="*/ 0 w 279"/>
                <a:gd name="T7" fmla="*/ 0 h 278"/>
                <a:gd name="T8" fmla="*/ 0 w 279"/>
                <a:gd name="T9" fmla="*/ 0 h 278"/>
                <a:gd name="T10" fmla="*/ 0 w 279"/>
                <a:gd name="T11" fmla="*/ 0 h 278"/>
                <a:gd name="T12" fmla="*/ 0 w 279"/>
                <a:gd name="T13" fmla="*/ 0 h 278"/>
                <a:gd name="T14" fmla="*/ 0 w 279"/>
                <a:gd name="T15" fmla="*/ 0 h 278"/>
                <a:gd name="T16" fmla="*/ 0 w 279"/>
                <a:gd name="T17" fmla="*/ 0 h 278"/>
                <a:gd name="T18" fmla="*/ 0 w 279"/>
                <a:gd name="T19" fmla="*/ 0 h 278"/>
                <a:gd name="T20" fmla="*/ 0 w 279"/>
                <a:gd name="T21" fmla="*/ 0 h 278"/>
                <a:gd name="T22" fmla="*/ 0 w 279"/>
                <a:gd name="T23" fmla="*/ 0 h 278"/>
                <a:gd name="T24" fmla="*/ 0 w 279"/>
                <a:gd name="T25" fmla="*/ 0 h 278"/>
                <a:gd name="T26" fmla="*/ 0 w 279"/>
                <a:gd name="T27" fmla="*/ 0 h 278"/>
                <a:gd name="T28" fmla="*/ 0 w 279"/>
                <a:gd name="T29" fmla="*/ 0 h 278"/>
                <a:gd name="T30" fmla="*/ 0 w 279"/>
                <a:gd name="T31" fmla="*/ 0 h 278"/>
                <a:gd name="T32" fmla="*/ 0 w 279"/>
                <a:gd name="T33" fmla="*/ 0 h 278"/>
                <a:gd name="T34" fmla="*/ 0 w 279"/>
                <a:gd name="T35" fmla="*/ 0 h 278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79" h="278">
                  <a:moveTo>
                    <a:pt x="225" y="188"/>
                  </a:moveTo>
                  <a:lnTo>
                    <a:pt x="230" y="176"/>
                  </a:lnTo>
                  <a:lnTo>
                    <a:pt x="279" y="278"/>
                  </a:lnTo>
                  <a:lnTo>
                    <a:pt x="230" y="176"/>
                  </a:lnTo>
                  <a:lnTo>
                    <a:pt x="230" y="175"/>
                  </a:lnTo>
                  <a:lnTo>
                    <a:pt x="199" y="116"/>
                  </a:lnTo>
                  <a:lnTo>
                    <a:pt x="160" y="69"/>
                  </a:lnTo>
                  <a:lnTo>
                    <a:pt x="115" y="29"/>
                  </a:lnTo>
                  <a:lnTo>
                    <a:pt x="19" y="125"/>
                  </a:lnTo>
                  <a:lnTo>
                    <a:pt x="0" y="0"/>
                  </a:lnTo>
                  <a:lnTo>
                    <a:pt x="19" y="125"/>
                  </a:lnTo>
                  <a:lnTo>
                    <a:pt x="49" y="157"/>
                  </a:lnTo>
                  <a:lnTo>
                    <a:pt x="99" y="108"/>
                  </a:lnTo>
                  <a:lnTo>
                    <a:pt x="103" y="109"/>
                  </a:lnTo>
                  <a:lnTo>
                    <a:pt x="158" y="152"/>
                  </a:lnTo>
                  <a:lnTo>
                    <a:pt x="200" y="198"/>
                  </a:lnTo>
                  <a:lnTo>
                    <a:pt x="207" y="206"/>
                  </a:lnTo>
                  <a:lnTo>
                    <a:pt x="225" y="188"/>
                  </a:lnTo>
                  <a:close/>
                </a:path>
              </a:pathLst>
            </a:custGeom>
            <a:blipFill dpi="0" rotWithShape="0">
              <a:blip r:embed="rId31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0" name="未知"/>
            <p:cNvSpPr>
              <a:spLocks/>
            </p:cNvSpPr>
            <p:nvPr/>
          </p:nvSpPr>
          <p:spPr bwMode="auto">
            <a:xfrm>
              <a:off x="1194" y="619"/>
              <a:ext cx="81" cy="80"/>
            </a:xfrm>
            <a:custGeom>
              <a:avLst/>
              <a:gdLst>
                <a:gd name="T0" fmla="*/ 0 w 202"/>
                <a:gd name="T1" fmla="*/ 0 h 201"/>
                <a:gd name="T2" fmla="*/ 0 w 202"/>
                <a:gd name="T3" fmla="*/ 0 h 201"/>
                <a:gd name="T4" fmla="*/ 0 w 202"/>
                <a:gd name="T5" fmla="*/ 0 h 201"/>
                <a:gd name="T6" fmla="*/ 0 w 202"/>
                <a:gd name="T7" fmla="*/ 0 h 201"/>
                <a:gd name="T8" fmla="*/ 0 w 202"/>
                <a:gd name="T9" fmla="*/ 0 h 201"/>
                <a:gd name="T10" fmla="*/ 0 w 202"/>
                <a:gd name="T11" fmla="*/ 0 h 201"/>
                <a:gd name="T12" fmla="*/ 0 w 202"/>
                <a:gd name="T13" fmla="*/ 0 h 201"/>
                <a:gd name="T14" fmla="*/ 0 w 202"/>
                <a:gd name="T15" fmla="*/ 0 h 201"/>
                <a:gd name="T16" fmla="*/ 0 w 202"/>
                <a:gd name="T17" fmla="*/ 0 h 201"/>
                <a:gd name="T18" fmla="*/ 0 w 202"/>
                <a:gd name="T19" fmla="*/ 0 h 201"/>
                <a:gd name="T20" fmla="*/ 0 w 202"/>
                <a:gd name="T21" fmla="*/ 0 h 20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202" h="201">
                  <a:moveTo>
                    <a:pt x="173" y="87"/>
                  </a:moveTo>
                  <a:lnTo>
                    <a:pt x="202" y="201"/>
                  </a:lnTo>
                  <a:lnTo>
                    <a:pt x="173" y="87"/>
                  </a:lnTo>
                  <a:lnTo>
                    <a:pt x="134" y="69"/>
                  </a:lnTo>
                  <a:lnTo>
                    <a:pt x="126" y="69"/>
                  </a:lnTo>
                  <a:lnTo>
                    <a:pt x="75" y="113"/>
                  </a:lnTo>
                  <a:lnTo>
                    <a:pt x="55" y="160"/>
                  </a:lnTo>
                  <a:lnTo>
                    <a:pt x="0" y="0"/>
                  </a:lnTo>
                  <a:lnTo>
                    <a:pt x="55" y="160"/>
                  </a:lnTo>
                  <a:lnTo>
                    <a:pt x="77" y="183"/>
                  </a:lnTo>
                  <a:lnTo>
                    <a:pt x="173" y="87"/>
                  </a:lnTo>
                  <a:close/>
                </a:path>
              </a:pathLst>
            </a:custGeom>
            <a:blipFill dpi="0" rotWithShape="0">
              <a:blip r:embed="rId32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1" name="未知"/>
            <p:cNvSpPr>
              <a:spLocks/>
            </p:cNvSpPr>
            <p:nvPr/>
          </p:nvSpPr>
          <p:spPr bwMode="auto">
            <a:xfrm>
              <a:off x="1216" y="646"/>
              <a:ext cx="93" cy="79"/>
            </a:xfrm>
            <a:custGeom>
              <a:avLst/>
              <a:gdLst>
                <a:gd name="T0" fmla="*/ 0 w 233"/>
                <a:gd name="T1" fmla="*/ 0 h 197"/>
                <a:gd name="T2" fmla="*/ 0 w 233"/>
                <a:gd name="T3" fmla="*/ 0 h 197"/>
                <a:gd name="T4" fmla="*/ 0 w 233"/>
                <a:gd name="T5" fmla="*/ 0 h 197"/>
                <a:gd name="T6" fmla="*/ 0 w 233"/>
                <a:gd name="T7" fmla="*/ 0 h 197"/>
                <a:gd name="T8" fmla="*/ 0 w 233"/>
                <a:gd name="T9" fmla="*/ 0 h 197"/>
                <a:gd name="T10" fmla="*/ 0 w 233"/>
                <a:gd name="T11" fmla="*/ 0 h 197"/>
                <a:gd name="T12" fmla="*/ 0 w 233"/>
                <a:gd name="T13" fmla="*/ 0 h 197"/>
                <a:gd name="T14" fmla="*/ 0 w 233"/>
                <a:gd name="T15" fmla="*/ 0 h 197"/>
                <a:gd name="T16" fmla="*/ 0 w 233"/>
                <a:gd name="T17" fmla="*/ 0 h 197"/>
                <a:gd name="T18" fmla="*/ 0 w 233"/>
                <a:gd name="T19" fmla="*/ 0 h 197"/>
                <a:gd name="T20" fmla="*/ 0 w 233"/>
                <a:gd name="T21" fmla="*/ 0 h 197"/>
                <a:gd name="T22" fmla="*/ 0 w 233"/>
                <a:gd name="T23" fmla="*/ 0 h 197"/>
                <a:gd name="T24" fmla="*/ 0 w 233"/>
                <a:gd name="T25" fmla="*/ 0 h 197"/>
                <a:gd name="T26" fmla="*/ 0 w 233"/>
                <a:gd name="T27" fmla="*/ 0 h 197"/>
                <a:gd name="T28" fmla="*/ 0 w 233"/>
                <a:gd name="T29" fmla="*/ 0 h 197"/>
                <a:gd name="T30" fmla="*/ 0 w 233"/>
                <a:gd name="T31" fmla="*/ 0 h 197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233" h="197">
                  <a:moveTo>
                    <a:pt x="212" y="197"/>
                  </a:moveTo>
                  <a:lnTo>
                    <a:pt x="233" y="165"/>
                  </a:lnTo>
                  <a:lnTo>
                    <a:pt x="233" y="164"/>
                  </a:lnTo>
                  <a:lnTo>
                    <a:pt x="202" y="105"/>
                  </a:lnTo>
                  <a:lnTo>
                    <a:pt x="163" y="58"/>
                  </a:lnTo>
                  <a:lnTo>
                    <a:pt x="117" y="17"/>
                  </a:lnTo>
                  <a:lnTo>
                    <a:pt x="79" y="0"/>
                  </a:lnTo>
                  <a:lnTo>
                    <a:pt x="71" y="0"/>
                  </a:lnTo>
                  <a:lnTo>
                    <a:pt x="20" y="44"/>
                  </a:lnTo>
                  <a:lnTo>
                    <a:pt x="0" y="91"/>
                  </a:lnTo>
                  <a:lnTo>
                    <a:pt x="52" y="146"/>
                  </a:lnTo>
                  <a:lnTo>
                    <a:pt x="102" y="97"/>
                  </a:lnTo>
                  <a:lnTo>
                    <a:pt x="106" y="98"/>
                  </a:lnTo>
                  <a:lnTo>
                    <a:pt x="161" y="141"/>
                  </a:lnTo>
                  <a:lnTo>
                    <a:pt x="203" y="187"/>
                  </a:lnTo>
                  <a:lnTo>
                    <a:pt x="212" y="197"/>
                  </a:lnTo>
                  <a:close/>
                </a:path>
              </a:pathLst>
            </a:custGeom>
            <a:noFill/>
            <a:ln w="635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2" name="未知"/>
            <p:cNvSpPr>
              <a:spLocks/>
            </p:cNvSpPr>
            <p:nvPr/>
          </p:nvSpPr>
          <p:spPr bwMode="auto">
            <a:xfrm>
              <a:off x="1147" y="724"/>
              <a:ext cx="69" cy="70"/>
            </a:xfrm>
            <a:custGeom>
              <a:avLst/>
              <a:gdLst>
                <a:gd name="T0" fmla="*/ 0 w 174"/>
                <a:gd name="T1" fmla="*/ 0 h 174"/>
                <a:gd name="T2" fmla="*/ 0 w 174"/>
                <a:gd name="T3" fmla="*/ 0 h 174"/>
                <a:gd name="T4" fmla="*/ 0 w 174"/>
                <a:gd name="T5" fmla="*/ 0 h 174"/>
                <a:gd name="T6" fmla="*/ 0 w 174"/>
                <a:gd name="T7" fmla="*/ 0 h 174"/>
                <a:gd name="T8" fmla="*/ 0 w 174"/>
                <a:gd name="T9" fmla="*/ 0 h 174"/>
                <a:gd name="T10" fmla="*/ 0 w 174"/>
                <a:gd name="T11" fmla="*/ 0 h 174"/>
                <a:gd name="T12" fmla="*/ 0 w 174"/>
                <a:gd name="T13" fmla="*/ 0 h 174"/>
                <a:gd name="T14" fmla="*/ 0 w 174"/>
                <a:gd name="T15" fmla="*/ 0 h 174"/>
                <a:gd name="T16" fmla="*/ 0 w 174"/>
                <a:gd name="T17" fmla="*/ 0 h 174"/>
                <a:gd name="T18" fmla="*/ 0 w 174"/>
                <a:gd name="T19" fmla="*/ 0 h 174"/>
                <a:gd name="T20" fmla="*/ 0 w 174"/>
                <a:gd name="T21" fmla="*/ 0 h 174"/>
                <a:gd name="T22" fmla="*/ 0 w 174"/>
                <a:gd name="T23" fmla="*/ 0 h 174"/>
                <a:gd name="T24" fmla="*/ 0 w 174"/>
                <a:gd name="T25" fmla="*/ 0 h 174"/>
                <a:gd name="T26" fmla="*/ 0 w 174"/>
                <a:gd name="T27" fmla="*/ 0 h 174"/>
                <a:gd name="T28" fmla="*/ 0 w 174"/>
                <a:gd name="T29" fmla="*/ 0 h 174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74" h="174">
                  <a:moveTo>
                    <a:pt x="104" y="127"/>
                  </a:moveTo>
                  <a:lnTo>
                    <a:pt x="128" y="101"/>
                  </a:lnTo>
                  <a:lnTo>
                    <a:pt x="174" y="174"/>
                  </a:lnTo>
                  <a:lnTo>
                    <a:pt x="128" y="101"/>
                  </a:lnTo>
                  <a:lnTo>
                    <a:pt x="127" y="99"/>
                  </a:lnTo>
                  <a:lnTo>
                    <a:pt x="75" y="39"/>
                  </a:lnTo>
                  <a:lnTo>
                    <a:pt x="57" y="31"/>
                  </a:lnTo>
                  <a:lnTo>
                    <a:pt x="55" y="31"/>
                  </a:lnTo>
                  <a:lnTo>
                    <a:pt x="31" y="57"/>
                  </a:lnTo>
                  <a:lnTo>
                    <a:pt x="0" y="0"/>
                  </a:lnTo>
                  <a:lnTo>
                    <a:pt x="31" y="57"/>
                  </a:lnTo>
                  <a:lnTo>
                    <a:pt x="31" y="59"/>
                  </a:lnTo>
                  <a:lnTo>
                    <a:pt x="83" y="120"/>
                  </a:lnTo>
                  <a:lnTo>
                    <a:pt x="102" y="127"/>
                  </a:lnTo>
                  <a:lnTo>
                    <a:pt x="104" y="127"/>
                  </a:lnTo>
                  <a:close/>
                </a:path>
              </a:pathLst>
            </a:custGeom>
            <a:blipFill dpi="0" rotWithShape="0">
              <a:blip r:embed="rId33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3" name="未知"/>
            <p:cNvSpPr>
              <a:spLocks/>
            </p:cNvSpPr>
            <p:nvPr/>
          </p:nvSpPr>
          <p:spPr bwMode="auto">
            <a:xfrm>
              <a:off x="1002" y="915"/>
              <a:ext cx="17" cy="17"/>
            </a:xfrm>
            <a:custGeom>
              <a:avLst/>
              <a:gdLst>
                <a:gd name="T0" fmla="*/ 0 w 42"/>
                <a:gd name="T1" fmla="*/ 0 h 42"/>
                <a:gd name="T2" fmla="*/ 0 w 42"/>
                <a:gd name="T3" fmla="*/ 0 h 42"/>
                <a:gd name="T4" fmla="*/ 0 w 42"/>
                <a:gd name="T5" fmla="*/ 0 h 42"/>
                <a:gd name="T6" fmla="*/ 0 w 42"/>
                <a:gd name="T7" fmla="*/ 0 h 42"/>
                <a:gd name="T8" fmla="*/ 0 w 42"/>
                <a:gd name="T9" fmla="*/ 0 h 42"/>
                <a:gd name="T10" fmla="*/ 0 w 42"/>
                <a:gd name="T11" fmla="*/ 0 h 42"/>
                <a:gd name="T12" fmla="*/ 0 w 42"/>
                <a:gd name="T13" fmla="*/ 0 h 42"/>
                <a:gd name="T14" fmla="*/ 0 w 42"/>
                <a:gd name="T15" fmla="*/ 0 h 42"/>
                <a:gd name="T16" fmla="*/ 0 w 42"/>
                <a:gd name="T17" fmla="*/ 0 h 4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42" h="42">
                  <a:moveTo>
                    <a:pt x="22" y="0"/>
                  </a:moveTo>
                  <a:lnTo>
                    <a:pt x="42" y="21"/>
                  </a:lnTo>
                  <a:lnTo>
                    <a:pt x="42" y="22"/>
                  </a:lnTo>
                  <a:lnTo>
                    <a:pt x="22" y="42"/>
                  </a:lnTo>
                  <a:lnTo>
                    <a:pt x="20" y="42"/>
                  </a:lnTo>
                  <a:lnTo>
                    <a:pt x="0" y="22"/>
                  </a:lnTo>
                  <a:lnTo>
                    <a:pt x="0" y="20"/>
                  </a:lnTo>
                  <a:lnTo>
                    <a:pt x="21" y="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4" name="未知"/>
            <p:cNvSpPr>
              <a:spLocks/>
            </p:cNvSpPr>
            <p:nvPr/>
          </p:nvSpPr>
          <p:spPr bwMode="auto">
            <a:xfrm>
              <a:off x="1002" y="915"/>
              <a:ext cx="17" cy="17"/>
            </a:xfrm>
            <a:custGeom>
              <a:avLst/>
              <a:gdLst>
                <a:gd name="T0" fmla="*/ 0 w 42"/>
                <a:gd name="T1" fmla="*/ 0 h 42"/>
                <a:gd name="T2" fmla="*/ 0 w 42"/>
                <a:gd name="T3" fmla="*/ 0 h 42"/>
                <a:gd name="T4" fmla="*/ 0 w 42"/>
                <a:gd name="T5" fmla="*/ 0 h 42"/>
                <a:gd name="T6" fmla="*/ 0 w 42"/>
                <a:gd name="T7" fmla="*/ 0 h 42"/>
                <a:gd name="T8" fmla="*/ 0 w 42"/>
                <a:gd name="T9" fmla="*/ 0 h 42"/>
                <a:gd name="T10" fmla="*/ 0 w 42"/>
                <a:gd name="T11" fmla="*/ 0 h 42"/>
                <a:gd name="T12" fmla="*/ 0 w 42"/>
                <a:gd name="T13" fmla="*/ 0 h 42"/>
                <a:gd name="T14" fmla="*/ 0 w 42"/>
                <a:gd name="T15" fmla="*/ 0 h 42"/>
                <a:gd name="T16" fmla="*/ 0 w 42"/>
                <a:gd name="T17" fmla="*/ 0 h 42"/>
                <a:gd name="T18" fmla="*/ 0 w 42"/>
                <a:gd name="T19" fmla="*/ 0 h 4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2" h="42">
                  <a:moveTo>
                    <a:pt x="7" y="36"/>
                  </a:moveTo>
                  <a:lnTo>
                    <a:pt x="22" y="42"/>
                  </a:lnTo>
                  <a:lnTo>
                    <a:pt x="23" y="42"/>
                  </a:lnTo>
                  <a:lnTo>
                    <a:pt x="42" y="21"/>
                  </a:lnTo>
                  <a:lnTo>
                    <a:pt x="42" y="19"/>
                  </a:lnTo>
                  <a:lnTo>
                    <a:pt x="21" y="0"/>
                  </a:lnTo>
                  <a:lnTo>
                    <a:pt x="19" y="0"/>
                  </a:lnTo>
                  <a:lnTo>
                    <a:pt x="0" y="22"/>
                  </a:lnTo>
                  <a:lnTo>
                    <a:pt x="0" y="23"/>
                  </a:lnTo>
                  <a:lnTo>
                    <a:pt x="7" y="36"/>
                  </a:lnTo>
                  <a:close/>
                </a:path>
              </a:pathLst>
            </a:custGeom>
            <a:noFill/>
            <a:ln w="6350" cmpd="sng">
              <a:solidFill>
                <a:srgbClr val="252525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5" name="未知"/>
            <p:cNvSpPr>
              <a:spLocks/>
            </p:cNvSpPr>
            <p:nvPr/>
          </p:nvSpPr>
          <p:spPr bwMode="auto">
            <a:xfrm>
              <a:off x="1675" y="172"/>
              <a:ext cx="14" cy="241"/>
            </a:xfrm>
            <a:custGeom>
              <a:avLst/>
              <a:gdLst>
                <a:gd name="T0" fmla="*/ 0 w 35"/>
                <a:gd name="T1" fmla="*/ 0 h 603"/>
                <a:gd name="T2" fmla="*/ 0 w 35"/>
                <a:gd name="T3" fmla="*/ 0 h 603"/>
                <a:gd name="T4" fmla="*/ 0 w 35"/>
                <a:gd name="T5" fmla="*/ 0 h 603"/>
                <a:gd name="T6" fmla="*/ 0 w 35"/>
                <a:gd name="T7" fmla="*/ 0 h 603"/>
                <a:gd name="T8" fmla="*/ 0 w 35"/>
                <a:gd name="T9" fmla="*/ 0 h 60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" h="603">
                  <a:moveTo>
                    <a:pt x="35" y="601"/>
                  </a:moveTo>
                  <a:lnTo>
                    <a:pt x="35" y="0"/>
                  </a:lnTo>
                  <a:lnTo>
                    <a:pt x="0" y="0"/>
                  </a:lnTo>
                  <a:lnTo>
                    <a:pt x="0" y="603"/>
                  </a:lnTo>
                  <a:lnTo>
                    <a:pt x="35" y="6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6" name="未知"/>
            <p:cNvSpPr>
              <a:spLocks/>
            </p:cNvSpPr>
            <p:nvPr/>
          </p:nvSpPr>
          <p:spPr bwMode="auto">
            <a:xfrm>
              <a:off x="1689" y="172"/>
              <a:ext cx="16" cy="240"/>
            </a:xfrm>
            <a:custGeom>
              <a:avLst/>
              <a:gdLst>
                <a:gd name="T0" fmla="*/ 0 w 41"/>
                <a:gd name="T1" fmla="*/ 0 h 601"/>
                <a:gd name="T2" fmla="*/ 0 w 41"/>
                <a:gd name="T3" fmla="*/ 0 h 601"/>
                <a:gd name="T4" fmla="*/ 0 w 41"/>
                <a:gd name="T5" fmla="*/ 0 h 601"/>
                <a:gd name="T6" fmla="*/ 0 w 41"/>
                <a:gd name="T7" fmla="*/ 0 h 601"/>
                <a:gd name="T8" fmla="*/ 0 w 41"/>
                <a:gd name="T9" fmla="*/ 0 h 60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1" h="601">
                  <a:moveTo>
                    <a:pt x="41" y="598"/>
                  </a:moveTo>
                  <a:lnTo>
                    <a:pt x="41" y="0"/>
                  </a:lnTo>
                  <a:lnTo>
                    <a:pt x="0" y="0"/>
                  </a:lnTo>
                  <a:lnTo>
                    <a:pt x="0" y="601"/>
                  </a:lnTo>
                  <a:lnTo>
                    <a:pt x="41" y="598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7" name="未知"/>
            <p:cNvSpPr>
              <a:spLocks/>
            </p:cNvSpPr>
            <p:nvPr/>
          </p:nvSpPr>
          <p:spPr bwMode="auto">
            <a:xfrm>
              <a:off x="1705" y="172"/>
              <a:ext cx="16" cy="239"/>
            </a:xfrm>
            <a:custGeom>
              <a:avLst/>
              <a:gdLst>
                <a:gd name="T0" fmla="*/ 0 w 40"/>
                <a:gd name="T1" fmla="*/ 0 h 598"/>
                <a:gd name="T2" fmla="*/ 0 w 40"/>
                <a:gd name="T3" fmla="*/ 0 h 598"/>
                <a:gd name="T4" fmla="*/ 0 w 40"/>
                <a:gd name="T5" fmla="*/ 0 h 598"/>
                <a:gd name="T6" fmla="*/ 0 w 40"/>
                <a:gd name="T7" fmla="*/ 0 h 598"/>
                <a:gd name="T8" fmla="*/ 0 w 40"/>
                <a:gd name="T9" fmla="*/ 0 h 59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" h="598">
                  <a:moveTo>
                    <a:pt x="40" y="595"/>
                  </a:moveTo>
                  <a:lnTo>
                    <a:pt x="40" y="0"/>
                  </a:lnTo>
                  <a:lnTo>
                    <a:pt x="0" y="0"/>
                  </a:lnTo>
                  <a:lnTo>
                    <a:pt x="0" y="598"/>
                  </a:lnTo>
                  <a:lnTo>
                    <a:pt x="40" y="59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8" name="未知"/>
            <p:cNvSpPr>
              <a:spLocks/>
            </p:cNvSpPr>
            <p:nvPr/>
          </p:nvSpPr>
          <p:spPr bwMode="auto">
            <a:xfrm>
              <a:off x="1726" y="172"/>
              <a:ext cx="0" cy="238"/>
            </a:xfrm>
            <a:custGeom>
              <a:avLst/>
              <a:gdLst>
                <a:gd name="T0" fmla="*/ 0 h 595"/>
                <a:gd name="T1" fmla="*/ 0 h 595"/>
                <a:gd name="T2" fmla="*/ 0 60000 65536"/>
                <a:gd name="T3" fmla="*/ 0 60000 65536"/>
              </a:gdLst>
              <a:ahLst/>
              <a:cxnLst>
                <a:cxn ang="T2">
                  <a:pos x="0" y="T0"/>
                </a:cxn>
                <a:cxn ang="T3">
                  <a:pos x="0" y="T1"/>
                </a:cxn>
              </a:cxnLst>
              <a:rect l="0" t="0" r="r" b="b"/>
              <a:pathLst>
                <a:path h="595">
                  <a:moveTo>
                    <a:pt x="0" y="0"/>
                  </a:moveTo>
                  <a:lnTo>
                    <a:pt x="0" y="595"/>
                  </a:lnTo>
                </a:path>
              </a:pathLst>
            </a:custGeom>
            <a:noFill/>
            <a:ln w="16471" cmpd="sng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9" name="未知"/>
            <p:cNvSpPr>
              <a:spLocks/>
            </p:cNvSpPr>
            <p:nvPr/>
          </p:nvSpPr>
          <p:spPr bwMode="auto">
            <a:xfrm>
              <a:off x="1737" y="171"/>
              <a:ext cx="0" cy="238"/>
            </a:xfrm>
            <a:custGeom>
              <a:avLst/>
              <a:gdLst>
                <a:gd name="T0" fmla="*/ 0 h 594"/>
                <a:gd name="T1" fmla="*/ 0 h 594"/>
                <a:gd name="T2" fmla="*/ 0 60000 65536"/>
                <a:gd name="T3" fmla="*/ 0 60000 65536"/>
              </a:gdLst>
              <a:ahLst/>
              <a:cxnLst>
                <a:cxn ang="T2">
                  <a:pos x="0" y="T0"/>
                </a:cxn>
                <a:cxn ang="T3">
                  <a:pos x="0" y="T1"/>
                </a:cxn>
              </a:cxnLst>
              <a:rect l="0" t="0" r="r" b="b"/>
              <a:pathLst>
                <a:path h="594">
                  <a:moveTo>
                    <a:pt x="0" y="0"/>
                  </a:moveTo>
                  <a:lnTo>
                    <a:pt x="0" y="594"/>
                  </a:lnTo>
                </a:path>
              </a:pathLst>
            </a:custGeom>
            <a:noFill/>
            <a:ln w="16471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0" name="未知"/>
            <p:cNvSpPr>
              <a:spLocks/>
            </p:cNvSpPr>
            <p:nvPr/>
          </p:nvSpPr>
          <p:spPr bwMode="auto">
            <a:xfrm>
              <a:off x="1675" y="171"/>
              <a:ext cx="64" cy="242"/>
            </a:xfrm>
            <a:custGeom>
              <a:avLst/>
              <a:gdLst>
                <a:gd name="T0" fmla="*/ 0 w 161"/>
                <a:gd name="T1" fmla="*/ 0 h 604"/>
                <a:gd name="T2" fmla="*/ 0 w 161"/>
                <a:gd name="T3" fmla="*/ 0 h 604"/>
                <a:gd name="T4" fmla="*/ 0 w 161"/>
                <a:gd name="T5" fmla="*/ 0 h 604"/>
                <a:gd name="T6" fmla="*/ 0 w 161"/>
                <a:gd name="T7" fmla="*/ 0 h 604"/>
                <a:gd name="T8" fmla="*/ 0 w 161"/>
                <a:gd name="T9" fmla="*/ 0 h 60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61" h="604">
                  <a:moveTo>
                    <a:pt x="161" y="0"/>
                  </a:moveTo>
                  <a:lnTo>
                    <a:pt x="161" y="593"/>
                  </a:lnTo>
                  <a:lnTo>
                    <a:pt x="0" y="604"/>
                  </a:lnTo>
                  <a:lnTo>
                    <a:pt x="0" y="1"/>
                  </a:lnTo>
                  <a:lnTo>
                    <a:pt x="161" y="0"/>
                  </a:lnTo>
                  <a:close/>
                </a:path>
              </a:pathLst>
            </a:custGeom>
            <a:noFill/>
            <a:ln w="635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1" name="未知"/>
            <p:cNvSpPr>
              <a:spLocks/>
            </p:cNvSpPr>
            <p:nvPr/>
          </p:nvSpPr>
          <p:spPr bwMode="auto">
            <a:xfrm>
              <a:off x="1663" y="158"/>
              <a:ext cx="88" cy="0"/>
            </a:xfrm>
            <a:custGeom>
              <a:avLst/>
              <a:gdLst>
                <a:gd name="T0" fmla="*/ 0 w 219"/>
                <a:gd name="T1" fmla="*/ 0 w 219"/>
                <a:gd name="T2" fmla="*/ 0 60000 65536"/>
                <a:gd name="T3" fmla="*/ 0 60000 65536"/>
              </a:gdLst>
              <a:ahLst/>
              <a:cxnLst>
                <a:cxn ang="T2">
                  <a:pos x="T0" y="0"/>
                </a:cxn>
                <a:cxn ang="T3">
                  <a:pos x="T1" y="0"/>
                </a:cxn>
              </a:cxnLst>
              <a:rect l="0" t="0" r="r" b="b"/>
              <a:pathLst>
                <a:path w="219">
                  <a:moveTo>
                    <a:pt x="219" y="0"/>
                  </a:moveTo>
                  <a:lnTo>
                    <a:pt x="0" y="0"/>
                  </a:lnTo>
                </a:path>
              </a:pathLst>
            </a:custGeom>
            <a:noFill/>
            <a:ln w="1957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2" name="未知"/>
            <p:cNvSpPr>
              <a:spLocks/>
            </p:cNvSpPr>
            <p:nvPr/>
          </p:nvSpPr>
          <p:spPr bwMode="auto">
            <a:xfrm>
              <a:off x="1661" y="164"/>
              <a:ext cx="92" cy="9"/>
            </a:xfrm>
            <a:custGeom>
              <a:avLst/>
              <a:gdLst>
                <a:gd name="T0" fmla="*/ 0 w 231"/>
                <a:gd name="T1" fmla="*/ 0 h 23"/>
                <a:gd name="T2" fmla="*/ 0 w 231"/>
                <a:gd name="T3" fmla="*/ 0 h 23"/>
                <a:gd name="T4" fmla="*/ 0 w 231"/>
                <a:gd name="T5" fmla="*/ 0 h 23"/>
                <a:gd name="T6" fmla="*/ 0 w 231"/>
                <a:gd name="T7" fmla="*/ 0 h 23"/>
                <a:gd name="T8" fmla="*/ 0 w 231"/>
                <a:gd name="T9" fmla="*/ 0 h 23"/>
                <a:gd name="T10" fmla="*/ 0 w 231"/>
                <a:gd name="T11" fmla="*/ 0 h 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31" h="23">
                  <a:moveTo>
                    <a:pt x="209" y="23"/>
                  </a:moveTo>
                  <a:lnTo>
                    <a:pt x="231" y="0"/>
                  </a:lnTo>
                  <a:lnTo>
                    <a:pt x="0" y="0"/>
                  </a:lnTo>
                  <a:lnTo>
                    <a:pt x="24" y="23"/>
                  </a:lnTo>
                  <a:lnTo>
                    <a:pt x="207" y="23"/>
                  </a:lnTo>
                  <a:lnTo>
                    <a:pt x="209" y="2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3" name="未知"/>
            <p:cNvSpPr>
              <a:spLocks/>
            </p:cNvSpPr>
            <p:nvPr/>
          </p:nvSpPr>
          <p:spPr bwMode="auto">
            <a:xfrm>
              <a:off x="1661" y="155"/>
              <a:ext cx="92" cy="18"/>
            </a:xfrm>
            <a:custGeom>
              <a:avLst/>
              <a:gdLst>
                <a:gd name="T0" fmla="*/ 0 w 231"/>
                <a:gd name="T1" fmla="*/ 0 h 47"/>
                <a:gd name="T2" fmla="*/ 0 w 231"/>
                <a:gd name="T3" fmla="*/ 0 h 47"/>
                <a:gd name="T4" fmla="*/ 0 w 231"/>
                <a:gd name="T5" fmla="*/ 0 h 47"/>
                <a:gd name="T6" fmla="*/ 0 w 231"/>
                <a:gd name="T7" fmla="*/ 0 h 47"/>
                <a:gd name="T8" fmla="*/ 0 w 231"/>
                <a:gd name="T9" fmla="*/ 0 h 47"/>
                <a:gd name="T10" fmla="*/ 0 w 231"/>
                <a:gd name="T11" fmla="*/ 0 h 47"/>
                <a:gd name="T12" fmla="*/ 0 w 231"/>
                <a:gd name="T13" fmla="*/ 0 h 47"/>
                <a:gd name="T14" fmla="*/ 0 w 231"/>
                <a:gd name="T15" fmla="*/ 0 h 47"/>
                <a:gd name="T16" fmla="*/ 0 w 231"/>
                <a:gd name="T17" fmla="*/ 0 h 4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31" h="47">
                  <a:moveTo>
                    <a:pt x="207" y="47"/>
                  </a:moveTo>
                  <a:lnTo>
                    <a:pt x="231" y="24"/>
                  </a:lnTo>
                  <a:lnTo>
                    <a:pt x="231" y="22"/>
                  </a:lnTo>
                  <a:lnTo>
                    <a:pt x="207" y="0"/>
                  </a:lnTo>
                  <a:lnTo>
                    <a:pt x="24" y="0"/>
                  </a:lnTo>
                  <a:lnTo>
                    <a:pt x="0" y="24"/>
                  </a:lnTo>
                  <a:lnTo>
                    <a:pt x="0" y="26"/>
                  </a:lnTo>
                  <a:lnTo>
                    <a:pt x="24" y="47"/>
                  </a:lnTo>
                  <a:lnTo>
                    <a:pt x="207" y="47"/>
                  </a:lnTo>
                  <a:close/>
                </a:path>
              </a:pathLst>
            </a:custGeom>
            <a:noFill/>
            <a:ln w="635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4" name="未知"/>
            <p:cNvSpPr>
              <a:spLocks/>
            </p:cNvSpPr>
            <p:nvPr/>
          </p:nvSpPr>
          <p:spPr bwMode="auto">
            <a:xfrm>
              <a:off x="1680" y="311"/>
              <a:ext cx="19" cy="19"/>
            </a:xfrm>
            <a:custGeom>
              <a:avLst/>
              <a:gdLst>
                <a:gd name="T0" fmla="*/ 0 w 47"/>
                <a:gd name="T1" fmla="*/ 0 h 47"/>
                <a:gd name="T2" fmla="*/ 0 w 47"/>
                <a:gd name="T3" fmla="*/ 0 h 47"/>
                <a:gd name="T4" fmla="*/ 0 w 47"/>
                <a:gd name="T5" fmla="*/ 0 h 47"/>
                <a:gd name="T6" fmla="*/ 0 w 47"/>
                <a:gd name="T7" fmla="*/ 0 h 47"/>
                <a:gd name="T8" fmla="*/ 0 w 47"/>
                <a:gd name="T9" fmla="*/ 0 h 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7" h="47">
                  <a:moveTo>
                    <a:pt x="47" y="8"/>
                  </a:moveTo>
                  <a:lnTo>
                    <a:pt x="8" y="47"/>
                  </a:lnTo>
                  <a:lnTo>
                    <a:pt x="0" y="39"/>
                  </a:lnTo>
                  <a:lnTo>
                    <a:pt x="39" y="0"/>
                  </a:lnTo>
                  <a:lnTo>
                    <a:pt x="47" y="8"/>
                  </a:lnTo>
                  <a:close/>
                </a:path>
              </a:pathLst>
            </a:custGeom>
            <a:solidFill>
              <a:srgbClr val="E86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5" name="未知"/>
            <p:cNvSpPr>
              <a:spLocks/>
            </p:cNvSpPr>
            <p:nvPr/>
          </p:nvSpPr>
          <p:spPr bwMode="auto">
            <a:xfrm>
              <a:off x="1680" y="311"/>
              <a:ext cx="19" cy="19"/>
            </a:xfrm>
            <a:custGeom>
              <a:avLst/>
              <a:gdLst>
                <a:gd name="T0" fmla="*/ 0 w 47"/>
                <a:gd name="T1" fmla="*/ 0 h 47"/>
                <a:gd name="T2" fmla="*/ 0 w 47"/>
                <a:gd name="T3" fmla="*/ 0 h 47"/>
                <a:gd name="T4" fmla="*/ 0 w 47"/>
                <a:gd name="T5" fmla="*/ 0 h 47"/>
                <a:gd name="T6" fmla="*/ 0 w 47"/>
                <a:gd name="T7" fmla="*/ 0 h 47"/>
                <a:gd name="T8" fmla="*/ 0 w 47"/>
                <a:gd name="T9" fmla="*/ 0 h 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7" h="47">
                  <a:moveTo>
                    <a:pt x="47" y="8"/>
                  </a:moveTo>
                  <a:lnTo>
                    <a:pt x="8" y="47"/>
                  </a:lnTo>
                  <a:lnTo>
                    <a:pt x="0" y="39"/>
                  </a:lnTo>
                  <a:lnTo>
                    <a:pt x="39" y="0"/>
                  </a:lnTo>
                  <a:lnTo>
                    <a:pt x="47" y="8"/>
                  </a:lnTo>
                  <a:close/>
                </a:path>
              </a:pathLst>
            </a:custGeom>
            <a:noFill/>
            <a:ln w="635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6" name="Rectangle 656"/>
            <p:cNvSpPr>
              <a:spLocks noChangeArrowheads="1"/>
            </p:cNvSpPr>
            <p:nvPr/>
          </p:nvSpPr>
          <p:spPr bwMode="auto">
            <a:xfrm>
              <a:off x="1672" y="302"/>
              <a:ext cx="22" cy="6"/>
            </a:xfrm>
            <a:prstGeom prst="rect">
              <a:avLst/>
            </a:prstGeom>
            <a:solidFill>
              <a:srgbClr val="E86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1pPr>
              <a:lvl2pPr marL="742950" indent="-28575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2pPr>
              <a:lvl3pPr marL="11430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3pPr>
              <a:lvl4pPr marL="16002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4pPr>
              <a:lvl5pPr marL="20574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147" name="Rectangle 657"/>
            <p:cNvSpPr>
              <a:spLocks/>
            </p:cNvSpPr>
            <p:nvPr/>
          </p:nvSpPr>
          <p:spPr bwMode="auto">
            <a:xfrm>
              <a:off x="1672" y="302"/>
              <a:ext cx="22" cy="6"/>
            </a:xfrm>
            <a:prstGeom prst="rect">
              <a:avLst/>
            </a:prstGeom>
            <a:noFill/>
            <a:ln w="63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1pPr>
              <a:lvl2pPr marL="742950" indent="-28575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2pPr>
              <a:lvl3pPr marL="11430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3pPr>
              <a:lvl4pPr marL="16002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4pPr>
              <a:lvl5pPr marL="20574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148" name="未知"/>
            <p:cNvSpPr>
              <a:spLocks/>
            </p:cNvSpPr>
            <p:nvPr/>
          </p:nvSpPr>
          <p:spPr bwMode="auto">
            <a:xfrm>
              <a:off x="1680" y="280"/>
              <a:ext cx="19" cy="19"/>
            </a:xfrm>
            <a:custGeom>
              <a:avLst/>
              <a:gdLst>
                <a:gd name="T0" fmla="*/ 0 w 47"/>
                <a:gd name="T1" fmla="*/ 0 h 47"/>
                <a:gd name="T2" fmla="*/ 0 w 47"/>
                <a:gd name="T3" fmla="*/ 0 h 47"/>
                <a:gd name="T4" fmla="*/ 0 w 47"/>
                <a:gd name="T5" fmla="*/ 0 h 47"/>
                <a:gd name="T6" fmla="*/ 0 w 47"/>
                <a:gd name="T7" fmla="*/ 0 h 47"/>
                <a:gd name="T8" fmla="*/ 0 w 47"/>
                <a:gd name="T9" fmla="*/ 0 h 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7" h="47">
                  <a:moveTo>
                    <a:pt x="47" y="39"/>
                  </a:moveTo>
                  <a:lnTo>
                    <a:pt x="39" y="47"/>
                  </a:lnTo>
                  <a:lnTo>
                    <a:pt x="0" y="8"/>
                  </a:lnTo>
                  <a:lnTo>
                    <a:pt x="8" y="0"/>
                  </a:lnTo>
                  <a:lnTo>
                    <a:pt x="47" y="39"/>
                  </a:lnTo>
                  <a:close/>
                </a:path>
              </a:pathLst>
            </a:custGeom>
            <a:solidFill>
              <a:srgbClr val="E86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9" name="未知"/>
            <p:cNvSpPr>
              <a:spLocks/>
            </p:cNvSpPr>
            <p:nvPr/>
          </p:nvSpPr>
          <p:spPr bwMode="auto">
            <a:xfrm>
              <a:off x="1680" y="280"/>
              <a:ext cx="19" cy="19"/>
            </a:xfrm>
            <a:custGeom>
              <a:avLst/>
              <a:gdLst>
                <a:gd name="T0" fmla="*/ 0 w 47"/>
                <a:gd name="T1" fmla="*/ 0 h 47"/>
                <a:gd name="T2" fmla="*/ 0 w 47"/>
                <a:gd name="T3" fmla="*/ 0 h 47"/>
                <a:gd name="T4" fmla="*/ 0 w 47"/>
                <a:gd name="T5" fmla="*/ 0 h 47"/>
                <a:gd name="T6" fmla="*/ 0 w 47"/>
                <a:gd name="T7" fmla="*/ 0 h 47"/>
                <a:gd name="T8" fmla="*/ 0 w 47"/>
                <a:gd name="T9" fmla="*/ 0 h 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7" h="47">
                  <a:moveTo>
                    <a:pt x="39" y="47"/>
                  </a:moveTo>
                  <a:lnTo>
                    <a:pt x="0" y="8"/>
                  </a:lnTo>
                  <a:lnTo>
                    <a:pt x="8" y="0"/>
                  </a:lnTo>
                  <a:lnTo>
                    <a:pt x="47" y="39"/>
                  </a:lnTo>
                  <a:lnTo>
                    <a:pt x="39" y="47"/>
                  </a:lnTo>
                  <a:close/>
                </a:path>
              </a:pathLst>
            </a:custGeom>
            <a:noFill/>
            <a:ln w="635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50" name="Rectangle 660"/>
            <p:cNvSpPr>
              <a:spLocks noChangeArrowheads="1"/>
            </p:cNvSpPr>
            <p:nvPr/>
          </p:nvSpPr>
          <p:spPr bwMode="auto">
            <a:xfrm>
              <a:off x="1702" y="272"/>
              <a:ext cx="6" cy="22"/>
            </a:xfrm>
            <a:prstGeom prst="rect">
              <a:avLst/>
            </a:prstGeom>
            <a:solidFill>
              <a:srgbClr val="E86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1pPr>
              <a:lvl2pPr marL="742950" indent="-28575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2pPr>
              <a:lvl3pPr marL="11430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3pPr>
              <a:lvl4pPr marL="16002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4pPr>
              <a:lvl5pPr marL="20574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151" name="Rectangle 661"/>
            <p:cNvSpPr>
              <a:spLocks/>
            </p:cNvSpPr>
            <p:nvPr/>
          </p:nvSpPr>
          <p:spPr bwMode="auto">
            <a:xfrm>
              <a:off x="1702" y="272"/>
              <a:ext cx="6" cy="22"/>
            </a:xfrm>
            <a:prstGeom prst="rect">
              <a:avLst/>
            </a:prstGeom>
            <a:noFill/>
            <a:ln w="63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1pPr>
              <a:lvl2pPr marL="742950" indent="-28575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2pPr>
              <a:lvl3pPr marL="11430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3pPr>
              <a:lvl4pPr marL="16002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4pPr>
              <a:lvl5pPr marL="20574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152" name="Rectangle 662"/>
            <p:cNvSpPr>
              <a:spLocks noChangeArrowheads="1"/>
            </p:cNvSpPr>
            <p:nvPr/>
          </p:nvSpPr>
          <p:spPr bwMode="auto">
            <a:xfrm>
              <a:off x="1715" y="302"/>
              <a:ext cx="22" cy="6"/>
            </a:xfrm>
            <a:prstGeom prst="rect">
              <a:avLst/>
            </a:prstGeom>
            <a:solidFill>
              <a:srgbClr val="E86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1pPr>
              <a:lvl2pPr marL="742950" indent="-28575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2pPr>
              <a:lvl3pPr marL="11430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3pPr>
              <a:lvl4pPr marL="16002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4pPr>
              <a:lvl5pPr marL="20574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153" name="Rectangle 663"/>
            <p:cNvSpPr>
              <a:spLocks/>
            </p:cNvSpPr>
            <p:nvPr/>
          </p:nvSpPr>
          <p:spPr bwMode="auto">
            <a:xfrm>
              <a:off x="1715" y="302"/>
              <a:ext cx="22" cy="6"/>
            </a:xfrm>
            <a:prstGeom prst="rect">
              <a:avLst/>
            </a:prstGeom>
            <a:noFill/>
            <a:ln w="63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1pPr>
              <a:lvl2pPr marL="742950" indent="-28575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2pPr>
              <a:lvl3pPr marL="11430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3pPr>
              <a:lvl4pPr marL="16002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4pPr>
              <a:lvl5pPr marL="20574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154" name="未知"/>
            <p:cNvSpPr>
              <a:spLocks/>
            </p:cNvSpPr>
            <p:nvPr/>
          </p:nvSpPr>
          <p:spPr bwMode="auto">
            <a:xfrm>
              <a:off x="1711" y="311"/>
              <a:ext cx="18" cy="19"/>
            </a:xfrm>
            <a:custGeom>
              <a:avLst/>
              <a:gdLst>
                <a:gd name="T0" fmla="*/ 0 w 47"/>
                <a:gd name="T1" fmla="*/ 0 h 47"/>
                <a:gd name="T2" fmla="*/ 0 w 47"/>
                <a:gd name="T3" fmla="*/ 0 h 47"/>
                <a:gd name="T4" fmla="*/ 0 w 47"/>
                <a:gd name="T5" fmla="*/ 0 h 47"/>
                <a:gd name="T6" fmla="*/ 0 w 47"/>
                <a:gd name="T7" fmla="*/ 0 h 47"/>
                <a:gd name="T8" fmla="*/ 0 w 47"/>
                <a:gd name="T9" fmla="*/ 0 h 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7" h="47">
                  <a:moveTo>
                    <a:pt x="47" y="39"/>
                  </a:moveTo>
                  <a:lnTo>
                    <a:pt x="39" y="47"/>
                  </a:lnTo>
                  <a:lnTo>
                    <a:pt x="0" y="8"/>
                  </a:lnTo>
                  <a:lnTo>
                    <a:pt x="8" y="0"/>
                  </a:lnTo>
                  <a:lnTo>
                    <a:pt x="47" y="39"/>
                  </a:lnTo>
                  <a:close/>
                </a:path>
              </a:pathLst>
            </a:custGeom>
            <a:solidFill>
              <a:srgbClr val="E86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55" name="未知"/>
            <p:cNvSpPr>
              <a:spLocks/>
            </p:cNvSpPr>
            <p:nvPr/>
          </p:nvSpPr>
          <p:spPr bwMode="auto">
            <a:xfrm>
              <a:off x="1711" y="311"/>
              <a:ext cx="18" cy="19"/>
            </a:xfrm>
            <a:custGeom>
              <a:avLst/>
              <a:gdLst>
                <a:gd name="T0" fmla="*/ 0 w 47"/>
                <a:gd name="T1" fmla="*/ 0 h 47"/>
                <a:gd name="T2" fmla="*/ 0 w 47"/>
                <a:gd name="T3" fmla="*/ 0 h 47"/>
                <a:gd name="T4" fmla="*/ 0 w 47"/>
                <a:gd name="T5" fmla="*/ 0 h 47"/>
                <a:gd name="T6" fmla="*/ 0 w 47"/>
                <a:gd name="T7" fmla="*/ 0 h 47"/>
                <a:gd name="T8" fmla="*/ 0 w 47"/>
                <a:gd name="T9" fmla="*/ 0 h 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7" h="47">
                  <a:moveTo>
                    <a:pt x="8" y="0"/>
                  </a:moveTo>
                  <a:lnTo>
                    <a:pt x="47" y="39"/>
                  </a:lnTo>
                  <a:lnTo>
                    <a:pt x="39" y="47"/>
                  </a:lnTo>
                  <a:lnTo>
                    <a:pt x="0" y="8"/>
                  </a:lnTo>
                  <a:lnTo>
                    <a:pt x="8" y="0"/>
                  </a:lnTo>
                  <a:close/>
                </a:path>
              </a:pathLst>
            </a:custGeom>
            <a:noFill/>
            <a:ln w="635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56" name="Rectangle 666"/>
            <p:cNvSpPr>
              <a:spLocks noChangeArrowheads="1"/>
            </p:cNvSpPr>
            <p:nvPr/>
          </p:nvSpPr>
          <p:spPr bwMode="auto">
            <a:xfrm>
              <a:off x="1702" y="315"/>
              <a:ext cx="6" cy="23"/>
            </a:xfrm>
            <a:prstGeom prst="rect">
              <a:avLst/>
            </a:prstGeom>
            <a:solidFill>
              <a:srgbClr val="E86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1pPr>
              <a:lvl2pPr marL="742950" indent="-28575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2pPr>
              <a:lvl3pPr marL="11430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3pPr>
              <a:lvl4pPr marL="16002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4pPr>
              <a:lvl5pPr marL="20574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157" name="Rectangle 667"/>
            <p:cNvSpPr>
              <a:spLocks/>
            </p:cNvSpPr>
            <p:nvPr/>
          </p:nvSpPr>
          <p:spPr bwMode="auto">
            <a:xfrm>
              <a:off x="1702" y="315"/>
              <a:ext cx="6" cy="23"/>
            </a:xfrm>
            <a:prstGeom prst="rect">
              <a:avLst/>
            </a:prstGeom>
            <a:noFill/>
            <a:ln w="63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1pPr>
              <a:lvl2pPr marL="742950" indent="-28575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2pPr>
              <a:lvl3pPr marL="11430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3pPr>
              <a:lvl4pPr marL="16002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4pPr>
              <a:lvl5pPr marL="2057400" indent="-228600" eaLnBrk="0" hangingPunct="0"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158" name="未知"/>
            <p:cNvSpPr>
              <a:spLocks/>
            </p:cNvSpPr>
            <p:nvPr/>
          </p:nvSpPr>
          <p:spPr bwMode="auto">
            <a:xfrm>
              <a:off x="1711" y="280"/>
              <a:ext cx="18" cy="19"/>
            </a:xfrm>
            <a:custGeom>
              <a:avLst/>
              <a:gdLst>
                <a:gd name="T0" fmla="*/ 0 w 46"/>
                <a:gd name="T1" fmla="*/ 0 h 47"/>
                <a:gd name="T2" fmla="*/ 0 w 46"/>
                <a:gd name="T3" fmla="*/ 0 h 47"/>
                <a:gd name="T4" fmla="*/ 0 w 46"/>
                <a:gd name="T5" fmla="*/ 0 h 47"/>
                <a:gd name="T6" fmla="*/ 0 w 46"/>
                <a:gd name="T7" fmla="*/ 0 h 47"/>
                <a:gd name="T8" fmla="*/ 0 w 46"/>
                <a:gd name="T9" fmla="*/ 0 h 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6" h="47">
                  <a:moveTo>
                    <a:pt x="46" y="8"/>
                  </a:moveTo>
                  <a:lnTo>
                    <a:pt x="8" y="47"/>
                  </a:lnTo>
                  <a:lnTo>
                    <a:pt x="0" y="38"/>
                  </a:lnTo>
                  <a:lnTo>
                    <a:pt x="38" y="0"/>
                  </a:lnTo>
                  <a:lnTo>
                    <a:pt x="46" y="8"/>
                  </a:lnTo>
                  <a:close/>
                </a:path>
              </a:pathLst>
            </a:custGeom>
            <a:solidFill>
              <a:srgbClr val="E86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59" name="未知"/>
            <p:cNvSpPr>
              <a:spLocks/>
            </p:cNvSpPr>
            <p:nvPr/>
          </p:nvSpPr>
          <p:spPr bwMode="auto">
            <a:xfrm>
              <a:off x="1711" y="280"/>
              <a:ext cx="18" cy="19"/>
            </a:xfrm>
            <a:custGeom>
              <a:avLst/>
              <a:gdLst>
                <a:gd name="T0" fmla="*/ 0 w 46"/>
                <a:gd name="T1" fmla="*/ 0 h 47"/>
                <a:gd name="T2" fmla="*/ 0 w 46"/>
                <a:gd name="T3" fmla="*/ 0 h 47"/>
                <a:gd name="T4" fmla="*/ 0 w 46"/>
                <a:gd name="T5" fmla="*/ 0 h 47"/>
                <a:gd name="T6" fmla="*/ 0 w 46"/>
                <a:gd name="T7" fmla="*/ 0 h 47"/>
                <a:gd name="T8" fmla="*/ 0 w 46"/>
                <a:gd name="T9" fmla="*/ 0 h 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6" h="47">
                  <a:moveTo>
                    <a:pt x="0" y="38"/>
                  </a:moveTo>
                  <a:lnTo>
                    <a:pt x="38" y="0"/>
                  </a:lnTo>
                  <a:lnTo>
                    <a:pt x="46" y="8"/>
                  </a:lnTo>
                  <a:lnTo>
                    <a:pt x="8" y="47"/>
                  </a:lnTo>
                  <a:lnTo>
                    <a:pt x="0" y="38"/>
                  </a:lnTo>
                  <a:close/>
                </a:path>
              </a:pathLst>
            </a:custGeom>
            <a:noFill/>
            <a:ln w="635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60" name="未知"/>
            <p:cNvSpPr>
              <a:spLocks/>
            </p:cNvSpPr>
            <p:nvPr/>
          </p:nvSpPr>
          <p:spPr bwMode="auto">
            <a:xfrm>
              <a:off x="1684" y="334"/>
              <a:ext cx="41" cy="7"/>
            </a:xfrm>
            <a:custGeom>
              <a:avLst/>
              <a:gdLst>
                <a:gd name="T0" fmla="*/ 0 w 104"/>
                <a:gd name="T1" fmla="*/ 0 h 17"/>
                <a:gd name="T2" fmla="*/ 0 w 104"/>
                <a:gd name="T3" fmla="*/ 0 h 17"/>
                <a:gd name="T4" fmla="*/ 0 w 104"/>
                <a:gd name="T5" fmla="*/ 0 h 17"/>
                <a:gd name="T6" fmla="*/ 0 w 104"/>
                <a:gd name="T7" fmla="*/ 0 h 17"/>
                <a:gd name="T8" fmla="*/ 0 w 104"/>
                <a:gd name="T9" fmla="*/ 0 h 17"/>
                <a:gd name="T10" fmla="*/ 0 w 104"/>
                <a:gd name="T11" fmla="*/ 0 h 17"/>
                <a:gd name="T12" fmla="*/ 0 w 104"/>
                <a:gd name="T13" fmla="*/ 0 h 17"/>
                <a:gd name="T14" fmla="*/ 0 w 104"/>
                <a:gd name="T15" fmla="*/ 0 h 17"/>
                <a:gd name="T16" fmla="*/ 0 w 104"/>
                <a:gd name="T17" fmla="*/ 0 h 17"/>
                <a:gd name="T18" fmla="*/ 0 w 104"/>
                <a:gd name="T19" fmla="*/ 0 h 17"/>
                <a:gd name="T20" fmla="*/ 0 w 104"/>
                <a:gd name="T21" fmla="*/ 0 h 17"/>
                <a:gd name="T22" fmla="*/ 0 w 104"/>
                <a:gd name="T23" fmla="*/ 0 h 17"/>
                <a:gd name="T24" fmla="*/ 0 w 104"/>
                <a:gd name="T25" fmla="*/ 0 h 17"/>
                <a:gd name="T26" fmla="*/ 0 w 104"/>
                <a:gd name="T27" fmla="*/ 0 h 17"/>
                <a:gd name="T28" fmla="*/ 0 w 104"/>
                <a:gd name="T29" fmla="*/ 0 h 17"/>
                <a:gd name="T30" fmla="*/ 0 w 104"/>
                <a:gd name="T31" fmla="*/ 0 h 17"/>
                <a:gd name="T32" fmla="*/ 0 w 104"/>
                <a:gd name="T33" fmla="*/ 0 h 17"/>
                <a:gd name="T34" fmla="*/ 0 w 104"/>
                <a:gd name="T35" fmla="*/ 0 h 17"/>
                <a:gd name="T36" fmla="*/ 0 w 104"/>
                <a:gd name="T37" fmla="*/ 0 h 17"/>
                <a:gd name="T38" fmla="*/ 0 w 104"/>
                <a:gd name="T39" fmla="*/ 0 h 17"/>
                <a:gd name="T40" fmla="*/ 0 w 104"/>
                <a:gd name="T41" fmla="*/ 0 h 17"/>
                <a:gd name="T42" fmla="*/ 0 w 104"/>
                <a:gd name="T43" fmla="*/ 0 h 17"/>
                <a:gd name="T44" fmla="*/ 0 w 104"/>
                <a:gd name="T45" fmla="*/ 0 h 17"/>
                <a:gd name="T46" fmla="*/ 0 w 104"/>
                <a:gd name="T47" fmla="*/ 0 h 17"/>
                <a:gd name="T48" fmla="*/ 0 w 104"/>
                <a:gd name="T49" fmla="*/ 0 h 17"/>
                <a:gd name="T50" fmla="*/ 0 w 104"/>
                <a:gd name="T51" fmla="*/ 0 h 17"/>
                <a:gd name="T52" fmla="*/ 0 w 104"/>
                <a:gd name="T53" fmla="*/ 0 h 17"/>
                <a:gd name="T54" fmla="*/ 0 w 104"/>
                <a:gd name="T55" fmla="*/ 0 h 17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104" h="17">
                  <a:moveTo>
                    <a:pt x="52" y="17"/>
                  </a:moveTo>
                  <a:lnTo>
                    <a:pt x="49" y="17"/>
                  </a:lnTo>
                  <a:lnTo>
                    <a:pt x="45" y="16"/>
                  </a:lnTo>
                  <a:lnTo>
                    <a:pt x="42" y="16"/>
                  </a:lnTo>
                  <a:lnTo>
                    <a:pt x="38" y="16"/>
                  </a:lnTo>
                  <a:lnTo>
                    <a:pt x="35" y="15"/>
                  </a:lnTo>
                  <a:lnTo>
                    <a:pt x="21" y="11"/>
                  </a:lnTo>
                  <a:lnTo>
                    <a:pt x="18" y="10"/>
                  </a:lnTo>
                  <a:lnTo>
                    <a:pt x="15" y="9"/>
                  </a:lnTo>
                  <a:lnTo>
                    <a:pt x="12" y="7"/>
                  </a:lnTo>
                  <a:lnTo>
                    <a:pt x="9" y="6"/>
                  </a:lnTo>
                  <a:lnTo>
                    <a:pt x="6" y="4"/>
                  </a:lnTo>
                  <a:lnTo>
                    <a:pt x="3" y="2"/>
                  </a:lnTo>
                  <a:lnTo>
                    <a:pt x="0" y="0"/>
                  </a:lnTo>
                  <a:lnTo>
                    <a:pt x="104" y="0"/>
                  </a:lnTo>
                  <a:lnTo>
                    <a:pt x="101" y="2"/>
                  </a:lnTo>
                  <a:lnTo>
                    <a:pt x="98" y="4"/>
                  </a:lnTo>
                  <a:lnTo>
                    <a:pt x="95" y="6"/>
                  </a:lnTo>
                  <a:lnTo>
                    <a:pt x="92" y="7"/>
                  </a:lnTo>
                  <a:lnTo>
                    <a:pt x="89" y="9"/>
                  </a:lnTo>
                  <a:lnTo>
                    <a:pt x="86" y="10"/>
                  </a:lnTo>
                  <a:lnTo>
                    <a:pt x="83" y="11"/>
                  </a:lnTo>
                  <a:lnTo>
                    <a:pt x="80" y="12"/>
                  </a:lnTo>
                  <a:lnTo>
                    <a:pt x="76" y="13"/>
                  </a:lnTo>
                  <a:lnTo>
                    <a:pt x="56" y="17"/>
                  </a:lnTo>
                  <a:lnTo>
                    <a:pt x="52" y="17"/>
                  </a:lnTo>
                  <a:close/>
                </a:path>
              </a:pathLst>
            </a:custGeom>
            <a:solidFill>
              <a:srgbClr val="E86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61" name="未知"/>
            <p:cNvSpPr>
              <a:spLocks/>
            </p:cNvSpPr>
            <p:nvPr/>
          </p:nvSpPr>
          <p:spPr bwMode="auto">
            <a:xfrm>
              <a:off x="1669" y="276"/>
              <a:ext cx="36" cy="58"/>
            </a:xfrm>
            <a:custGeom>
              <a:avLst/>
              <a:gdLst>
                <a:gd name="T0" fmla="*/ 0 w 88"/>
                <a:gd name="T1" fmla="*/ 0 h 144"/>
                <a:gd name="T2" fmla="*/ 0 w 88"/>
                <a:gd name="T3" fmla="*/ 0 h 144"/>
                <a:gd name="T4" fmla="*/ 0 w 88"/>
                <a:gd name="T5" fmla="*/ 0 h 144"/>
                <a:gd name="T6" fmla="*/ 0 w 88"/>
                <a:gd name="T7" fmla="*/ 0 h 144"/>
                <a:gd name="T8" fmla="*/ 0 w 88"/>
                <a:gd name="T9" fmla="*/ 0 h 144"/>
                <a:gd name="T10" fmla="*/ 0 w 88"/>
                <a:gd name="T11" fmla="*/ 0 h 144"/>
                <a:gd name="T12" fmla="*/ 0 w 88"/>
                <a:gd name="T13" fmla="*/ 0 h 144"/>
                <a:gd name="T14" fmla="*/ 0 w 88"/>
                <a:gd name="T15" fmla="*/ 0 h 144"/>
                <a:gd name="T16" fmla="*/ 0 w 88"/>
                <a:gd name="T17" fmla="*/ 0 h 144"/>
                <a:gd name="T18" fmla="*/ 0 w 88"/>
                <a:gd name="T19" fmla="*/ 0 h 144"/>
                <a:gd name="T20" fmla="*/ 0 w 88"/>
                <a:gd name="T21" fmla="*/ 0 h 144"/>
                <a:gd name="T22" fmla="*/ 0 w 88"/>
                <a:gd name="T23" fmla="*/ 0 h 144"/>
                <a:gd name="T24" fmla="*/ 0 w 88"/>
                <a:gd name="T25" fmla="*/ 0 h 144"/>
                <a:gd name="T26" fmla="*/ 0 w 88"/>
                <a:gd name="T27" fmla="*/ 0 h 144"/>
                <a:gd name="T28" fmla="*/ 0 w 88"/>
                <a:gd name="T29" fmla="*/ 0 h 144"/>
                <a:gd name="T30" fmla="*/ 0 w 88"/>
                <a:gd name="T31" fmla="*/ 0 h 144"/>
                <a:gd name="T32" fmla="*/ 0 w 88"/>
                <a:gd name="T33" fmla="*/ 0 h 144"/>
                <a:gd name="T34" fmla="*/ 0 w 88"/>
                <a:gd name="T35" fmla="*/ 0 h 144"/>
                <a:gd name="T36" fmla="*/ 0 w 88"/>
                <a:gd name="T37" fmla="*/ 0 h 144"/>
                <a:gd name="T38" fmla="*/ 0 w 88"/>
                <a:gd name="T39" fmla="*/ 0 h 144"/>
                <a:gd name="T40" fmla="*/ 0 w 88"/>
                <a:gd name="T41" fmla="*/ 0 h 144"/>
                <a:gd name="T42" fmla="*/ 0 w 88"/>
                <a:gd name="T43" fmla="*/ 0 h 144"/>
                <a:gd name="T44" fmla="*/ 0 w 88"/>
                <a:gd name="T45" fmla="*/ 0 h 144"/>
                <a:gd name="T46" fmla="*/ 0 w 88"/>
                <a:gd name="T47" fmla="*/ 0 h 144"/>
                <a:gd name="T48" fmla="*/ 0 w 88"/>
                <a:gd name="T49" fmla="*/ 0 h 144"/>
                <a:gd name="T50" fmla="*/ 0 w 88"/>
                <a:gd name="T51" fmla="*/ 0 h 144"/>
                <a:gd name="T52" fmla="*/ 0 w 88"/>
                <a:gd name="T53" fmla="*/ 0 h 144"/>
                <a:gd name="T54" fmla="*/ 0 w 88"/>
                <a:gd name="T55" fmla="*/ 0 h 144"/>
                <a:gd name="T56" fmla="*/ 0 w 88"/>
                <a:gd name="T57" fmla="*/ 0 h 144"/>
                <a:gd name="T58" fmla="*/ 0 w 88"/>
                <a:gd name="T59" fmla="*/ 0 h 144"/>
                <a:gd name="T60" fmla="*/ 0 w 88"/>
                <a:gd name="T61" fmla="*/ 0 h 144"/>
                <a:gd name="T62" fmla="*/ 0 w 88"/>
                <a:gd name="T63" fmla="*/ 0 h 144"/>
                <a:gd name="T64" fmla="*/ 0 w 88"/>
                <a:gd name="T65" fmla="*/ 0 h 144"/>
                <a:gd name="T66" fmla="*/ 0 w 88"/>
                <a:gd name="T67" fmla="*/ 0 h 144"/>
                <a:gd name="T68" fmla="*/ 0 w 88"/>
                <a:gd name="T69" fmla="*/ 0 h 144"/>
                <a:gd name="T70" fmla="*/ 0 w 88"/>
                <a:gd name="T71" fmla="*/ 0 h 144"/>
                <a:gd name="T72" fmla="*/ 0 w 88"/>
                <a:gd name="T73" fmla="*/ 0 h 144"/>
                <a:gd name="T74" fmla="*/ 0 w 88"/>
                <a:gd name="T75" fmla="*/ 0 h 144"/>
                <a:gd name="T76" fmla="*/ 0 w 88"/>
                <a:gd name="T77" fmla="*/ 0 h 144"/>
                <a:gd name="T78" fmla="*/ 0 w 88"/>
                <a:gd name="T79" fmla="*/ 0 h 144"/>
                <a:gd name="T80" fmla="*/ 0 w 88"/>
                <a:gd name="T81" fmla="*/ 0 h 144"/>
                <a:gd name="T82" fmla="*/ 0 w 88"/>
                <a:gd name="T83" fmla="*/ 0 h 144"/>
                <a:gd name="T84" fmla="*/ 0 w 88"/>
                <a:gd name="T85" fmla="*/ 0 h 144"/>
                <a:gd name="T86" fmla="*/ 0 w 88"/>
                <a:gd name="T87" fmla="*/ 0 h 144"/>
                <a:gd name="T88" fmla="*/ 0 w 88"/>
                <a:gd name="T89" fmla="*/ 0 h 144"/>
                <a:gd name="T90" fmla="*/ 0 w 88"/>
                <a:gd name="T91" fmla="*/ 0 h 144"/>
                <a:gd name="T92" fmla="*/ 0 w 88"/>
                <a:gd name="T93" fmla="*/ 0 h 144"/>
                <a:gd name="T94" fmla="*/ 0 w 88"/>
                <a:gd name="T95" fmla="*/ 0 h 144"/>
                <a:gd name="T96" fmla="*/ 0 w 88"/>
                <a:gd name="T97" fmla="*/ 0 h 144"/>
                <a:gd name="T98" fmla="*/ 0 w 88"/>
                <a:gd name="T99" fmla="*/ 0 h 144"/>
                <a:gd name="T100" fmla="*/ 0 w 88"/>
                <a:gd name="T101" fmla="*/ 0 h 144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88" h="144">
                  <a:moveTo>
                    <a:pt x="36" y="144"/>
                  </a:moveTo>
                  <a:lnTo>
                    <a:pt x="36" y="143"/>
                  </a:lnTo>
                  <a:lnTo>
                    <a:pt x="35" y="143"/>
                  </a:lnTo>
                  <a:lnTo>
                    <a:pt x="34" y="142"/>
                  </a:lnTo>
                  <a:lnTo>
                    <a:pt x="33" y="142"/>
                  </a:lnTo>
                  <a:lnTo>
                    <a:pt x="33" y="141"/>
                  </a:lnTo>
                  <a:lnTo>
                    <a:pt x="32" y="140"/>
                  </a:lnTo>
                  <a:lnTo>
                    <a:pt x="31" y="140"/>
                  </a:lnTo>
                  <a:lnTo>
                    <a:pt x="30" y="139"/>
                  </a:lnTo>
                  <a:lnTo>
                    <a:pt x="29" y="138"/>
                  </a:lnTo>
                  <a:lnTo>
                    <a:pt x="28" y="137"/>
                  </a:lnTo>
                  <a:lnTo>
                    <a:pt x="27" y="136"/>
                  </a:lnTo>
                  <a:lnTo>
                    <a:pt x="26" y="135"/>
                  </a:lnTo>
                  <a:lnTo>
                    <a:pt x="24" y="133"/>
                  </a:lnTo>
                  <a:lnTo>
                    <a:pt x="23" y="132"/>
                  </a:lnTo>
                  <a:lnTo>
                    <a:pt x="21" y="130"/>
                  </a:lnTo>
                  <a:lnTo>
                    <a:pt x="20" y="128"/>
                  </a:lnTo>
                  <a:lnTo>
                    <a:pt x="18" y="127"/>
                  </a:lnTo>
                  <a:lnTo>
                    <a:pt x="17" y="125"/>
                  </a:lnTo>
                  <a:lnTo>
                    <a:pt x="16" y="124"/>
                  </a:lnTo>
                  <a:lnTo>
                    <a:pt x="15" y="123"/>
                  </a:lnTo>
                  <a:lnTo>
                    <a:pt x="14" y="121"/>
                  </a:lnTo>
                  <a:lnTo>
                    <a:pt x="8" y="109"/>
                  </a:lnTo>
                  <a:lnTo>
                    <a:pt x="6" y="106"/>
                  </a:lnTo>
                  <a:lnTo>
                    <a:pt x="6" y="104"/>
                  </a:lnTo>
                  <a:lnTo>
                    <a:pt x="5" y="103"/>
                  </a:lnTo>
                  <a:lnTo>
                    <a:pt x="4" y="100"/>
                  </a:lnTo>
                  <a:lnTo>
                    <a:pt x="0" y="78"/>
                  </a:lnTo>
                  <a:lnTo>
                    <a:pt x="0" y="76"/>
                  </a:lnTo>
                  <a:lnTo>
                    <a:pt x="0" y="72"/>
                  </a:lnTo>
                  <a:lnTo>
                    <a:pt x="0" y="61"/>
                  </a:lnTo>
                  <a:lnTo>
                    <a:pt x="1" y="58"/>
                  </a:lnTo>
                  <a:lnTo>
                    <a:pt x="1" y="56"/>
                  </a:lnTo>
                  <a:lnTo>
                    <a:pt x="1" y="55"/>
                  </a:lnTo>
                  <a:lnTo>
                    <a:pt x="2" y="51"/>
                  </a:lnTo>
                  <a:lnTo>
                    <a:pt x="8" y="35"/>
                  </a:lnTo>
                  <a:lnTo>
                    <a:pt x="13" y="26"/>
                  </a:lnTo>
                  <a:lnTo>
                    <a:pt x="14" y="23"/>
                  </a:lnTo>
                  <a:lnTo>
                    <a:pt x="15" y="21"/>
                  </a:lnTo>
                  <a:lnTo>
                    <a:pt x="16" y="20"/>
                  </a:lnTo>
                  <a:lnTo>
                    <a:pt x="17" y="19"/>
                  </a:lnTo>
                  <a:lnTo>
                    <a:pt x="18" y="17"/>
                  </a:lnTo>
                  <a:lnTo>
                    <a:pt x="20" y="16"/>
                  </a:lnTo>
                  <a:lnTo>
                    <a:pt x="21" y="15"/>
                  </a:lnTo>
                  <a:lnTo>
                    <a:pt x="21" y="14"/>
                  </a:lnTo>
                  <a:lnTo>
                    <a:pt x="23" y="12"/>
                  </a:lnTo>
                  <a:lnTo>
                    <a:pt x="24" y="11"/>
                  </a:lnTo>
                  <a:lnTo>
                    <a:pt x="25" y="9"/>
                  </a:lnTo>
                  <a:lnTo>
                    <a:pt x="27" y="8"/>
                  </a:lnTo>
                  <a:lnTo>
                    <a:pt x="28" y="7"/>
                  </a:lnTo>
                  <a:lnTo>
                    <a:pt x="29" y="6"/>
                  </a:lnTo>
                  <a:lnTo>
                    <a:pt x="30" y="5"/>
                  </a:lnTo>
                  <a:lnTo>
                    <a:pt x="31" y="5"/>
                  </a:lnTo>
                  <a:lnTo>
                    <a:pt x="32" y="4"/>
                  </a:lnTo>
                  <a:lnTo>
                    <a:pt x="33" y="3"/>
                  </a:lnTo>
                  <a:lnTo>
                    <a:pt x="33" y="2"/>
                  </a:lnTo>
                  <a:lnTo>
                    <a:pt x="34" y="2"/>
                  </a:lnTo>
                  <a:lnTo>
                    <a:pt x="35" y="1"/>
                  </a:lnTo>
                  <a:lnTo>
                    <a:pt x="36" y="1"/>
                  </a:lnTo>
                  <a:lnTo>
                    <a:pt x="36" y="0"/>
                  </a:lnTo>
                  <a:lnTo>
                    <a:pt x="88" y="0"/>
                  </a:lnTo>
                  <a:lnTo>
                    <a:pt x="85" y="0"/>
                  </a:lnTo>
                  <a:lnTo>
                    <a:pt x="83" y="1"/>
                  </a:lnTo>
                  <a:lnTo>
                    <a:pt x="80" y="1"/>
                  </a:lnTo>
                  <a:lnTo>
                    <a:pt x="77" y="1"/>
                  </a:lnTo>
                  <a:lnTo>
                    <a:pt x="74" y="2"/>
                  </a:lnTo>
                  <a:lnTo>
                    <a:pt x="72" y="2"/>
                  </a:lnTo>
                  <a:lnTo>
                    <a:pt x="69" y="3"/>
                  </a:lnTo>
                  <a:lnTo>
                    <a:pt x="66" y="4"/>
                  </a:lnTo>
                  <a:lnTo>
                    <a:pt x="64" y="5"/>
                  </a:lnTo>
                  <a:lnTo>
                    <a:pt x="63" y="5"/>
                  </a:lnTo>
                  <a:lnTo>
                    <a:pt x="61" y="6"/>
                  </a:lnTo>
                  <a:lnTo>
                    <a:pt x="58" y="7"/>
                  </a:lnTo>
                  <a:lnTo>
                    <a:pt x="49" y="12"/>
                  </a:lnTo>
                  <a:lnTo>
                    <a:pt x="48" y="12"/>
                  </a:lnTo>
                  <a:lnTo>
                    <a:pt x="46" y="14"/>
                  </a:lnTo>
                  <a:lnTo>
                    <a:pt x="45" y="15"/>
                  </a:lnTo>
                  <a:lnTo>
                    <a:pt x="44" y="16"/>
                  </a:lnTo>
                  <a:lnTo>
                    <a:pt x="42" y="17"/>
                  </a:lnTo>
                  <a:lnTo>
                    <a:pt x="40" y="19"/>
                  </a:lnTo>
                  <a:lnTo>
                    <a:pt x="39" y="20"/>
                  </a:lnTo>
                  <a:lnTo>
                    <a:pt x="38" y="21"/>
                  </a:lnTo>
                  <a:lnTo>
                    <a:pt x="36" y="23"/>
                  </a:lnTo>
                  <a:lnTo>
                    <a:pt x="34" y="26"/>
                  </a:lnTo>
                  <a:lnTo>
                    <a:pt x="31" y="29"/>
                  </a:lnTo>
                  <a:lnTo>
                    <a:pt x="30" y="30"/>
                  </a:lnTo>
                  <a:lnTo>
                    <a:pt x="29" y="32"/>
                  </a:lnTo>
                  <a:lnTo>
                    <a:pt x="27" y="35"/>
                  </a:lnTo>
                  <a:lnTo>
                    <a:pt x="25" y="38"/>
                  </a:lnTo>
                  <a:lnTo>
                    <a:pt x="24" y="40"/>
                  </a:lnTo>
                  <a:lnTo>
                    <a:pt x="24" y="41"/>
                  </a:lnTo>
                  <a:lnTo>
                    <a:pt x="22" y="45"/>
                  </a:lnTo>
                  <a:lnTo>
                    <a:pt x="18" y="58"/>
                  </a:lnTo>
                  <a:lnTo>
                    <a:pt x="17" y="61"/>
                  </a:lnTo>
                  <a:lnTo>
                    <a:pt x="17" y="65"/>
                  </a:lnTo>
                  <a:lnTo>
                    <a:pt x="17" y="67"/>
                  </a:lnTo>
                  <a:lnTo>
                    <a:pt x="17" y="68"/>
                  </a:lnTo>
                  <a:lnTo>
                    <a:pt x="17" y="72"/>
                  </a:lnTo>
                  <a:lnTo>
                    <a:pt x="17" y="76"/>
                  </a:lnTo>
                  <a:lnTo>
                    <a:pt x="17" y="78"/>
                  </a:lnTo>
                  <a:lnTo>
                    <a:pt x="17" y="79"/>
                  </a:lnTo>
                  <a:lnTo>
                    <a:pt x="17" y="83"/>
                  </a:lnTo>
                  <a:lnTo>
                    <a:pt x="18" y="86"/>
                  </a:lnTo>
                  <a:lnTo>
                    <a:pt x="18" y="88"/>
                  </a:lnTo>
                  <a:lnTo>
                    <a:pt x="19" y="89"/>
                  </a:lnTo>
                  <a:lnTo>
                    <a:pt x="20" y="93"/>
                  </a:lnTo>
                  <a:lnTo>
                    <a:pt x="20" y="94"/>
                  </a:lnTo>
                  <a:lnTo>
                    <a:pt x="21" y="96"/>
                  </a:lnTo>
                  <a:lnTo>
                    <a:pt x="22" y="99"/>
                  </a:lnTo>
                  <a:lnTo>
                    <a:pt x="22" y="100"/>
                  </a:lnTo>
                  <a:lnTo>
                    <a:pt x="24" y="103"/>
                  </a:lnTo>
                  <a:lnTo>
                    <a:pt x="24" y="104"/>
                  </a:lnTo>
                  <a:lnTo>
                    <a:pt x="25" y="106"/>
                  </a:lnTo>
                  <a:lnTo>
                    <a:pt x="27" y="109"/>
                  </a:lnTo>
                  <a:lnTo>
                    <a:pt x="29" y="112"/>
                  </a:lnTo>
                  <a:lnTo>
                    <a:pt x="30" y="114"/>
                  </a:lnTo>
                  <a:lnTo>
                    <a:pt x="31" y="115"/>
                  </a:lnTo>
                  <a:lnTo>
                    <a:pt x="33" y="118"/>
                  </a:lnTo>
                  <a:lnTo>
                    <a:pt x="36" y="121"/>
                  </a:lnTo>
                  <a:lnTo>
                    <a:pt x="38" y="123"/>
                  </a:lnTo>
                  <a:lnTo>
                    <a:pt x="39" y="124"/>
                  </a:lnTo>
                  <a:lnTo>
                    <a:pt x="40" y="125"/>
                  </a:lnTo>
                  <a:lnTo>
                    <a:pt x="42" y="127"/>
                  </a:lnTo>
                  <a:lnTo>
                    <a:pt x="44" y="128"/>
                  </a:lnTo>
                  <a:lnTo>
                    <a:pt x="45" y="130"/>
                  </a:lnTo>
                  <a:lnTo>
                    <a:pt x="46" y="130"/>
                  </a:lnTo>
                  <a:lnTo>
                    <a:pt x="48" y="132"/>
                  </a:lnTo>
                  <a:lnTo>
                    <a:pt x="49" y="132"/>
                  </a:lnTo>
                  <a:lnTo>
                    <a:pt x="51" y="133"/>
                  </a:lnTo>
                  <a:lnTo>
                    <a:pt x="53" y="135"/>
                  </a:lnTo>
                  <a:lnTo>
                    <a:pt x="56" y="136"/>
                  </a:lnTo>
                  <a:lnTo>
                    <a:pt x="64" y="140"/>
                  </a:lnTo>
                  <a:lnTo>
                    <a:pt x="66" y="140"/>
                  </a:lnTo>
                  <a:lnTo>
                    <a:pt x="69" y="141"/>
                  </a:lnTo>
                  <a:lnTo>
                    <a:pt x="71" y="142"/>
                  </a:lnTo>
                  <a:lnTo>
                    <a:pt x="74" y="142"/>
                  </a:lnTo>
                  <a:lnTo>
                    <a:pt x="77" y="143"/>
                  </a:lnTo>
                  <a:lnTo>
                    <a:pt x="80" y="143"/>
                  </a:lnTo>
                  <a:lnTo>
                    <a:pt x="83" y="143"/>
                  </a:lnTo>
                  <a:lnTo>
                    <a:pt x="85" y="144"/>
                  </a:lnTo>
                  <a:lnTo>
                    <a:pt x="88" y="144"/>
                  </a:lnTo>
                </a:path>
              </a:pathLst>
            </a:custGeom>
            <a:solidFill>
              <a:srgbClr val="E86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62" name="未知"/>
            <p:cNvSpPr>
              <a:spLocks/>
            </p:cNvSpPr>
            <p:nvPr/>
          </p:nvSpPr>
          <p:spPr bwMode="auto">
            <a:xfrm>
              <a:off x="1705" y="276"/>
              <a:ext cx="35" cy="58"/>
            </a:xfrm>
            <a:custGeom>
              <a:avLst/>
              <a:gdLst>
                <a:gd name="T0" fmla="*/ 0 w 89"/>
                <a:gd name="T1" fmla="*/ 0 h 144"/>
                <a:gd name="T2" fmla="*/ 0 w 89"/>
                <a:gd name="T3" fmla="*/ 0 h 144"/>
                <a:gd name="T4" fmla="*/ 0 w 89"/>
                <a:gd name="T5" fmla="*/ 0 h 144"/>
                <a:gd name="T6" fmla="*/ 0 w 89"/>
                <a:gd name="T7" fmla="*/ 0 h 144"/>
                <a:gd name="T8" fmla="*/ 0 w 89"/>
                <a:gd name="T9" fmla="*/ 0 h 144"/>
                <a:gd name="T10" fmla="*/ 0 w 89"/>
                <a:gd name="T11" fmla="*/ 0 h 144"/>
                <a:gd name="T12" fmla="*/ 0 w 89"/>
                <a:gd name="T13" fmla="*/ 0 h 144"/>
                <a:gd name="T14" fmla="*/ 0 w 89"/>
                <a:gd name="T15" fmla="*/ 0 h 144"/>
                <a:gd name="T16" fmla="*/ 0 w 89"/>
                <a:gd name="T17" fmla="*/ 0 h 144"/>
                <a:gd name="T18" fmla="*/ 0 w 89"/>
                <a:gd name="T19" fmla="*/ 0 h 144"/>
                <a:gd name="T20" fmla="*/ 0 w 89"/>
                <a:gd name="T21" fmla="*/ 0 h 144"/>
                <a:gd name="T22" fmla="*/ 0 w 89"/>
                <a:gd name="T23" fmla="*/ 0 h 144"/>
                <a:gd name="T24" fmla="*/ 0 w 89"/>
                <a:gd name="T25" fmla="*/ 0 h 144"/>
                <a:gd name="T26" fmla="*/ 0 w 89"/>
                <a:gd name="T27" fmla="*/ 0 h 144"/>
                <a:gd name="T28" fmla="*/ 0 w 89"/>
                <a:gd name="T29" fmla="*/ 0 h 144"/>
                <a:gd name="T30" fmla="*/ 0 w 89"/>
                <a:gd name="T31" fmla="*/ 0 h 144"/>
                <a:gd name="T32" fmla="*/ 0 w 89"/>
                <a:gd name="T33" fmla="*/ 0 h 144"/>
                <a:gd name="T34" fmla="*/ 0 w 89"/>
                <a:gd name="T35" fmla="*/ 0 h 144"/>
                <a:gd name="T36" fmla="*/ 0 w 89"/>
                <a:gd name="T37" fmla="*/ 0 h 144"/>
                <a:gd name="T38" fmla="*/ 0 w 89"/>
                <a:gd name="T39" fmla="*/ 0 h 144"/>
                <a:gd name="T40" fmla="*/ 0 w 89"/>
                <a:gd name="T41" fmla="*/ 0 h 144"/>
                <a:gd name="T42" fmla="*/ 0 w 89"/>
                <a:gd name="T43" fmla="*/ 0 h 144"/>
                <a:gd name="T44" fmla="*/ 0 w 89"/>
                <a:gd name="T45" fmla="*/ 0 h 144"/>
                <a:gd name="T46" fmla="*/ 0 w 89"/>
                <a:gd name="T47" fmla="*/ 0 h 144"/>
                <a:gd name="T48" fmla="*/ 0 w 89"/>
                <a:gd name="T49" fmla="*/ 0 h 144"/>
                <a:gd name="T50" fmla="*/ 0 w 89"/>
                <a:gd name="T51" fmla="*/ 0 h 144"/>
                <a:gd name="T52" fmla="*/ 0 w 89"/>
                <a:gd name="T53" fmla="*/ 0 h 144"/>
                <a:gd name="T54" fmla="*/ 0 w 89"/>
                <a:gd name="T55" fmla="*/ 0 h 144"/>
                <a:gd name="T56" fmla="*/ 0 w 89"/>
                <a:gd name="T57" fmla="*/ 0 h 144"/>
                <a:gd name="T58" fmla="*/ 0 w 89"/>
                <a:gd name="T59" fmla="*/ 0 h 144"/>
                <a:gd name="T60" fmla="*/ 0 w 89"/>
                <a:gd name="T61" fmla="*/ 0 h 144"/>
                <a:gd name="T62" fmla="*/ 0 w 89"/>
                <a:gd name="T63" fmla="*/ 0 h 144"/>
                <a:gd name="T64" fmla="*/ 0 w 89"/>
                <a:gd name="T65" fmla="*/ 0 h 144"/>
                <a:gd name="T66" fmla="*/ 0 w 89"/>
                <a:gd name="T67" fmla="*/ 0 h 144"/>
                <a:gd name="T68" fmla="*/ 0 w 89"/>
                <a:gd name="T69" fmla="*/ 0 h 144"/>
                <a:gd name="T70" fmla="*/ 0 w 89"/>
                <a:gd name="T71" fmla="*/ 0 h 144"/>
                <a:gd name="T72" fmla="*/ 0 w 89"/>
                <a:gd name="T73" fmla="*/ 0 h 144"/>
                <a:gd name="T74" fmla="*/ 0 w 89"/>
                <a:gd name="T75" fmla="*/ 0 h 144"/>
                <a:gd name="T76" fmla="*/ 0 w 89"/>
                <a:gd name="T77" fmla="*/ 0 h 144"/>
                <a:gd name="T78" fmla="*/ 0 w 89"/>
                <a:gd name="T79" fmla="*/ 0 h 144"/>
                <a:gd name="T80" fmla="*/ 0 w 89"/>
                <a:gd name="T81" fmla="*/ 0 h 144"/>
                <a:gd name="T82" fmla="*/ 0 w 89"/>
                <a:gd name="T83" fmla="*/ 0 h 144"/>
                <a:gd name="T84" fmla="*/ 0 w 89"/>
                <a:gd name="T85" fmla="*/ 0 h 144"/>
                <a:gd name="T86" fmla="*/ 0 w 89"/>
                <a:gd name="T87" fmla="*/ 0 h 144"/>
                <a:gd name="T88" fmla="*/ 0 w 89"/>
                <a:gd name="T89" fmla="*/ 0 h 144"/>
                <a:gd name="T90" fmla="*/ 0 w 89"/>
                <a:gd name="T91" fmla="*/ 0 h 144"/>
                <a:gd name="T92" fmla="*/ 0 w 89"/>
                <a:gd name="T93" fmla="*/ 0 h 144"/>
                <a:gd name="T94" fmla="*/ 0 w 89"/>
                <a:gd name="T95" fmla="*/ 0 h 144"/>
                <a:gd name="T96" fmla="*/ 0 w 89"/>
                <a:gd name="T97" fmla="*/ 0 h 144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89" h="144">
                  <a:moveTo>
                    <a:pt x="0" y="144"/>
                  </a:moveTo>
                  <a:lnTo>
                    <a:pt x="17" y="142"/>
                  </a:lnTo>
                  <a:lnTo>
                    <a:pt x="35" y="135"/>
                  </a:lnTo>
                  <a:lnTo>
                    <a:pt x="38" y="133"/>
                  </a:lnTo>
                  <a:lnTo>
                    <a:pt x="40" y="132"/>
                  </a:lnTo>
                  <a:lnTo>
                    <a:pt x="42" y="130"/>
                  </a:lnTo>
                  <a:lnTo>
                    <a:pt x="43" y="129"/>
                  </a:lnTo>
                  <a:lnTo>
                    <a:pt x="45" y="128"/>
                  </a:lnTo>
                  <a:lnTo>
                    <a:pt x="55" y="118"/>
                  </a:lnTo>
                  <a:lnTo>
                    <a:pt x="57" y="116"/>
                  </a:lnTo>
                  <a:lnTo>
                    <a:pt x="58" y="114"/>
                  </a:lnTo>
                  <a:lnTo>
                    <a:pt x="60" y="112"/>
                  </a:lnTo>
                  <a:lnTo>
                    <a:pt x="61" y="109"/>
                  </a:lnTo>
                  <a:lnTo>
                    <a:pt x="63" y="107"/>
                  </a:lnTo>
                  <a:lnTo>
                    <a:pt x="64" y="105"/>
                  </a:lnTo>
                  <a:lnTo>
                    <a:pt x="65" y="102"/>
                  </a:lnTo>
                  <a:lnTo>
                    <a:pt x="66" y="99"/>
                  </a:lnTo>
                  <a:lnTo>
                    <a:pt x="67" y="99"/>
                  </a:lnTo>
                  <a:lnTo>
                    <a:pt x="68" y="97"/>
                  </a:lnTo>
                  <a:lnTo>
                    <a:pt x="68" y="94"/>
                  </a:lnTo>
                  <a:lnTo>
                    <a:pt x="69" y="92"/>
                  </a:lnTo>
                  <a:lnTo>
                    <a:pt x="72" y="79"/>
                  </a:lnTo>
                  <a:lnTo>
                    <a:pt x="72" y="78"/>
                  </a:lnTo>
                  <a:lnTo>
                    <a:pt x="72" y="75"/>
                  </a:lnTo>
                  <a:lnTo>
                    <a:pt x="72" y="72"/>
                  </a:lnTo>
                  <a:lnTo>
                    <a:pt x="69" y="52"/>
                  </a:lnTo>
                  <a:lnTo>
                    <a:pt x="68" y="50"/>
                  </a:lnTo>
                  <a:lnTo>
                    <a:pt x="68" y="47"/>
                  </a:lnTo>
                  <a:lnTo>
                    <a:pt x="67" y="45"/>
                  </a:lnTo>
                  <a:lnTo>
                    <a:pt x="66" y="45"/>
                  </a:lnTo>
                  <a:lnTo>
                    <a:pt x="65" y="42"/>
                  </a:lnTo>
                  <a:lnTo>
                    <a:pt x="64" y="40"/>
                  </a:lnTo>
                  <a:lnTo>
                    <a:pt x="64" y="39"/>
                  </a:lnTo>
                  <a:lnTo>
                    <a:pt x="63" y="37"/>
                  </a:lnTo>
                  <a:lnTo>
                    <a:pt x="55" y="26"/>
                  </a:lnTo>
                  <a:lnTo>
                    <a:pt x="53" y="23"/>
                  </a:lnTo>
                  <a:lnTo>
                    <a:pt x="51" y="21"/>
                  </a:lnTo>
                  <a:lnTo>
                    <a:pt x="50" y="20"/>
                  </a:lnTo>
                  <a:lnTo>
                    <a:pt x="49" y="19"/>
                  </a:lnTo>
                  <a:lnTo>
                    <a:pt x="47" y="17"/>
                  </a:lnTo>
                  <a:lnTo>
                    <a:pt x="45" y="16"/>
                  </a:lnTo>
                  <a:lnTo>
                    <a:pt x="43" y="15"/>
                  </a:lnTo>
                  <a:lnTo>
                    <a:pt x="42" y="14"/>
                  </a:lnTo>
                  <a:lnTo>
                    <a:pt x="40" y="12"/>
                  </a:lnTo>
                  <a:lnTo>
                    <a:pt x="38" y="11"/>
                  </a:lnTo>
                  <a:lnTo>
                    <a:pt x="35" y="9"/>
                  </a:lnTo>
                  <a:lnTo>
                    <a:pt x="33" y="8"/>
                  </a:lnTo>
                  <a:lnTo>
                    <a:pt x="17" y="2"/>
                  </a:lnTo>
                  <a:lnTo>
                    <a:pt x="14" y="2"/>
                  </a:lnTo>
                  <a:lnTo>
                    <a:pt x="0" y="0"/>
                  </a:lnTo>
                  <a:lnTo>
                    <a:pt x="52" y="0"/>
                  </a:lnTo>
                  <a:lnTo>
                    <a:pt x="53" y="1"/>
                  </a:lnTo>
                  <a:lnTo>
                    <a:pt x="54" y="1"/>
                  </a:lnTo>
                  <a:lnTo>
                    <a:pt x="54" y="2"/>
                  </a:lnTo>
                  <a:lnTo>
                    <a:pt x="55" y="2"/>
                  </a:lnTo>
                  <a:lnTo>
                    <a:pt x="56" y="3"/>
                  </a:lnTo>
                  <a:lnTo>
                    <a:pt x="57" y="4"/>
                  </a:lnTo>
                  <a:lnTo>
                    <a:pt x="58" y="5"/>
                  </a:lnTo>
                  <a:lnTo>
                    <a:pt x="59" y="6"/>
                  </a:lnTo>
                  <a:lnTo>
                    <a:pt x="60" y="7"/>
                  </a:lnTo>
                  <a:lnTo>
                    <a:pt x="62" y="8"/>
                  </a:lnTo>
                  <a:lnTo>
                    <a:pt x="63" y="9"/>
                  </a:lnTo>
                  <a:lnTo>
                    <a:pt x="64" y="11"/>
                  </a:lnTo>
                  <a:lnTo>
                    <a:pt x="66" y="12"/>
                  </a:lnTo>
                  <a:lnTo>
                    <a:pt x="67" y="14"/>
                  </a:lnTo>
                  <a:lnTo>
                    <a:pt x="68" y="15"/>
                  </a:lnTo>
                  <a:lnTo>
                    <a:pt x="69" y="16"/>
                  </a:lnTo>
                  <a:lnTo>
                    <a:pt x="70" y="17"/>
                  </a:lnTo>
                  <a:lnTo>
                    <a:pt x="72" y="19"/>
                  </a:lnTo>
                  <a:lnTo>
                    <a:pt x="72" y="20"/>
                  </a:lnTo>
                  <a:lnTo>
                    <a:pt x="73" y="21"/>
                  </a:lnTo>
                  <a:lnTo>
                    <a:pt x="74" y="23"/>
                  </a:lnTo>
                  <a:lnTo>
                    <a:pt x="76" y="26"/>
                  </a:lnTo>
                  <a:lnTo>
                    <a:pt x="77" y="28"/>
                  </a:lnTo>
                  <a:lnTo>
                    <a:pt x="78" y="30"/>
                  </a:lnTo>
                  <a:lnTo>
                    <a:pt x="80" y="32"/>
                  </a:lnTo>
                  <a:lnTo>
                    <a:pt x="81" y="35"/>
                  </a:lnTo>
                  <a:lnTo>
                    <a:pt x="82" y="37"/>
                  </a:lnTo>
                  <a:lnTo>
                    <a:pt x="82" y="39"/>
                  </a:lnTo>
                  <a:lnTo>
                    <a:pt x="83" y="40"/>
                  </a:lnTo>
                  <a:lnTo>
                    <a:pt x="86" y="50"/>
                  </a:lnTo>
                  <a:lnTo>
                    <a:pt x="87" y="52"/>
                  </a:lnTo>
                  <a:lnTo>
                    <a:pt x="87" y="53"/>
                  </a:lnTo>
                  <a:lnTo>
                    <a:pt x="87" y="55"/>
                  </a:lnTo>
                  <a:lnTo>
                    <a:pt x="88" y="58"/>
                  </a:lnTo>
                  <a:lnTo>
                    <a:pt x="88" y="61"/>
                  </a:lnTo>
                  <a:lnTo>
                    <a:pt x="88" y="64"/>
                  </a:lnTo>
                  <a:lnTo>
                    <a:pt x="89" y="65"/>
                  </a:lnTo>
                  <a:lnTo>
                    <a:pt x="89" y="66"/>
                  </a:lnTo>
                  <a:lnTo>
                    <a:pt x="89" y="69"/>
                  </a:lnTo>
                  <a:lnTo>
                    <a:pt x="89" y="72"/>
                  </a:lnTo>
                  <a:lnTo>
                    <a:pt x="89" y="75"/>
                  </a:lnTo>
                  <a:lnTo>
                    <a:pt x="89" y="78"/>
                  </a:lnTo>
                  <a:lnTo>
                    <a:pt x="89" y="79"/>
                  </a:lnTo>
                  <a:lnTo>
                    <a:pt x="88" y="81"/>
                  </a:lnTo>
                  <a:lnTo>
                    <a:pt x="88" y="83"/>
                  </a:lnTo>
                  <a:lnTo>
                    <a:pt x="88" y="86"/>
                  </a:lnTo>
                  <a:lnTo>
                    <a:pt x="87" y="89"/>
                  </a:lnTo>
                  <a:lnTo>
                    <a:pt x="87" y="92"/>
                  </a:lnTo>
                  <a:lnTo>
                    <a:pt x="86" y="94"/>
                  </a:lnTo>
                  <a:lnTo>
                    <a:pt x="85" y="97"/>
                  </a:lnTo>
                  <a:lnTo>
                    <a:pt x="85" y="99"/>
                  </a:lnTo>
                  <a:lnTo>
                    <a:pt x="84" y="102"/>
                  </a:lnTo>
                  <a:lnTo>
                    <a:pt x="83" y="105"/>
                  </a:lnTo>
                  <a:lnTo>
                    <a:pt x="82" y="105"/>
                  </a:lnTo>
                  <a:lnTo>
                    <a:pt x="82" y="107"/>
                  </a:lnTo>
                  <a:lnTo>
                    <a:pt x="81" y="109"/>
                  </a:lnTo>
                  <a:lnTo>
                    <a:pt x="80" y="112"/>
                  </a:lnTo>
                  <a:lnTo>
                    <a:pt x="78" y="114"/>
                  </a:lnTo>
                  <a:lnTo>
                    <a:pt x="77" y="116"/>
                  </a:lnTo>
                  <a:lnTo>
                    <a:pt x="76" y="118"/>
                  </a:lnTo>
                  <a:lnTo>
                    <a:pt x="76" y="119"/>
                  </a:lnTo>
                  <a:lnTo>
                    <a:pt x="74" y="121"/>
                  </a:lnTo>
                  <a:lnTo>
                    <a:pt x="73" y="123"/>
                  </a:lnTo>
                  <a:lnTo>
                    <a:pt x="72" y="124"/>
                  </a:lnTo>
                  <a:lnTo>
                    <a:pt x="72" y="125"/>
                  </a:lnTo>
                  <a:lnTo>
                    <a:pt x="70" y="127"/>
                  </a:lnTo>
                  <a:lnTo>
                    <a:pt x="69" y="128"/>
                  </a:lnTo>
                  <a:lnTo>
                    <a:pt x="68" y="129"/>
                  </a:lnTo>
                  <a:lnTo>
                    <a:pt x="67" y="130"/>
                  </a:lnTo>
                  <a:lnTo>
                    <a:pt x="66" y="132"/>
                  </a:lnTo>
                  <a:lnTo>
                    <a:pt x="64" y="133"/>
                  </a:lnTo>
                  <a:lnTo>
                    <a:pt x="63" y="135"/>
                  </a:lnTo>
                  <a:lnTo>
                    <a:pt x="62" y="136"/>
                  </a:lnTo>
                  <a:lnTo>
                    <a:pt x="60" y="137"/>
                  </a:lnTo>
                  <a:lnTo>
                    <a:pt x="59" y="138"/>
                  </a:lnTo>
                  <a:lnTo>
                    <a:pt x="58" y="139"/>
                  </a:lnTo>
                  <a:lnTo>
                    <a:pt x="58" y="140"/>
                  </a:lnTo>
                  <a:lnTo>
                    <a:pt x="57" y="140"/>
                  </a:lnTo>
                  <a:lnTo>
                    <a:pt x="56" y="141"/>
                  </a:lnTo>
                  <a:lnTo>
                    <a:pt x="55" y="142"/>
                  </a:lnTo>
                  <a:lnTo>
                    <a:pt x="54" y="142"/>
                  </a:lnTo>
                  <a:lnTo>
                    <a:pt x="54" y="143"/>
                  </a:lnTo>
                  <a:lnTo>
                    <a:pt x="53" y="143"/>
                  </a:lnTo>
                  <a:lnTo>
                    <a:pt x="53" y="144"/>
                  </a:lnTo>
                </a:path>
              </a:pathLst>
            </a:custGeom>
            <a:solidFill>
              <a:srgbClr val="E86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63" name="未知"/>
            <p:cNvSpPr>
              <a:spLocks/>
            </p:cNvSpPr>
            <p:nvPr/>
          </p:nvSpPr>
          <p:spPr bwMode="auto">
            <a:xfrm>
              <a:off x="1684" y="269"/>
              <a:ext cx="41" cy="7"/>
            </a:xfrm>
            <a:custGeom>
              <a:avLst/>
              <a:gdLst>
                <a:gd name="T0" fmla="*/ 0 w 104"/>
                <a:gd name="T1" fmla="*/ 0 h 17"/>
                <a:gd name="T2" fmla="*/ 0 w 104"/>
                <a:gd name="T3" fmla="*/ 0 h 17"/>
                <a:gd name="T4" fmla="*/ 0 w 104"/>
                <a:gd name="T5" fmla="*/ 0 h 17"/>
                <a:gd name="T6" fmla="*/ 0 w 104"/>
                <a:gd name="T7" fmla="*/ 0 h 17"/>
                <a:gd name="T8" fmla="*/ 0 w 104"/>
                <a:gd name="T9" fmla="*/ 0 h 17"/>
                <a:gd name="T10" fmla="*/ 0 w 104"/>
                <a:gd name="T11" fmla="*/ 0 h 17"/>
                <a:gd name="T12" fmla="*/ 0 w 104"/>
                <a:gd name="T13" fmla="*/ 0 h 17"/>
                <a:gd name="T14" fmla="*/ 0 w 104"/>
                <a:gd name="T15" fmla="*/ 0 h 17"/>
                <a:gd name="T16" fmla="*/ 0 w 104"/>
                <a:gd name="T17" fmla="*/ 0 h 17"/>
                <a:gd name="T18" fmla="*/ 0 w 104"/>
                <a:gd name="T19" fmla="*/ 0 h 17"/>
                <a:gd name="T20" fmla="*/ 0 w 104"/>
                <a:gd name="T21" fmla="*/ 0 h 17"/>
                <a:gd name="T22" fmla="*/ 0 w 104"/>
                <a:gd name="T23" fmla="*/ 0 h 17"/>
                <a:gd name="T24" fmla="*/ 0 w 104"/>
                <a:gd name="T25" fmla="*/ 0 h 17"/>
                <a:gd name="T26" fmla="*/ 0 w 104"/>
                <a:gd name="T27" fmla="*/ 0 h 17"/>
                <a:gd name="T28" fmla="*/ 0 w 104"/>
                <a:gd name="T29" fmla="*/ 0 h 17"/>
                <a:gd name="T30" fmla="*/ 0 w 104"/>
                <a:gd name="T31" fmla="*/ 0 h 17"/>
                <a:gd name="T32" fmla="*/ 0 w 104"/>
                <a:gd name="T33" fmla="*/ 0 h 17"/>
                <a:gd name="T34" fmla="*/ 0 w 104"/>
                <a:gd name="T35" fmla="*/ 0 h 17"/>
                <a:gd name="T36" fmla="*/ 0 w 104"/>
                <a:gd name="T37" fmla="*/ 0 h 17"/>
                <a:gd name="T38" fmla="*/ 0 w 104"/>
                <a:gd name="T39" fmla="*/ 0 h 17"/>
                <a:gd name="T40" fmla="*/ 0 w 104"/>
                <a:gd name="T41" fmla="*/ 0 h 17"/>
                <a:gd name="T42" fmla="*/ 0 w 104"/>
                <a:gd name="T43" fmla="*/ 0 h 17"/>
                <a:gd name="T44" fmla="*/ 0 w 104"/>
                <a:gd name="T45" fmla="*/ 0 h 17"/>
                <a:gd name="T46" fmla="*/ 0 w 104"/>
                <a:gd name="T47" fmla="*/ 0 h 17"/>
                <a:gd name="T48" fmla="*/ 0 w 104"/>
                <a:gd name="T49" fmla="*/ 0 h 17"/>
                <a:gd name="T50" fmla="*/ 0 w 104"/>
                <a:gd name="T51" fmla="*/ 0 h 17"/>
                <a:gd name="T52" fmla="*/ 0 w 104"/>
                <a:gd name="T53" fmla="*/ 0 h 17"/>
                <a:gd name="T54" fmla="*/ 0 w 104"/>
                <a:gd name="T55" fmla="*/ 0 h 17"/>
                <a:gd name="T56" fmla="*/ 0 w 104"/>
                <a:gd name="T57" fmla="*/ 0 h 17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104" h="17">
                  <a:moveTo>
                    <a:pt x="0" y="17"/>
                  </a:moveTo>
                  <a:lnTo>
                    <a:pt x="0" y="17"/>
                  </a:lnTo>
                  <a:lnTo>
                    <a:pt x="3" y="15"/>
                  </a:lnTo>
                  <a:lnTo>
                    <a:pt x="6" y="13"/>
                  </a:lnTo>
                  <a:lnTo>
                    <a:pt x="9" y="12"/>
                  </a:lnTo>
                  <a:lnTo>
                    <a:pt x="12" y="10"/>
                  </a:lnTo>
                  <a:lnTo>
                    <a:pt x="15" y="8"/>
                  </a:lnTo>
                  <a:lnTo>
                    <a:pt x="18" y="7"/>
                  </a:lnTo>
                  <a:lnTo>
                    <a:pt x="21" y="6"/>
                  </a:lnTo>
                  <a:lnTo>
                    <a:pt x="25" y="5"/>
                  </a:lnTo>
                  <a:lnTo>
                    <a:pt x="38" y="1"/>
                  </a:lnTo>
                  <a:lnTo>
                    <a:pt x="52" y="0"/>
                  </a:lnTo>
                  <a:lnTo>
                    <a:pt x="56" y="0"/>
                  </a:lnTo>
                  <a:lnTo>
                    <a:pt x="59" y="1"/>
                  </a:lnTo>
                  <a:lnTo>
                    <a:pt x="63" y="1"/>
                  </a:lnTo>
                  <a:lnTo>
                    <a:pt x="66" y="1"/>
                  </a:lnTo>
                  <a:lnTo>
                    <a:pt x="70" y="2"/>
                  </a:lnTo>
                  <a:lnTo>
                    <a:pt x="73" y="3"/>
                  </a:lnTo>
                  <a:lnTo>
                    <a:pt x="76" y="4"/>
                  </a:lnTo>
                  <a:lnTo>
                    <a:pt x="80" y="5"/>
                  </a:lnTo>
                  <a:lnTo>
                    <a:pt x="83" y="6"/>
                  </a:lnTo>
                  <a:lnTo>
                    <a:pt x="86" y="7"/>
                  </a:lnTo>
                  <a:lnTo>
                    <a:pt x="89" y="8"/>
                  </a:lnTo>
                  <a:lnTo>
                    <a:pt x="92" y="10"/>
                  </a:lnTo>
                  <a:lnTo>
                    <a:pt x="95" y="12"/>
                  </a:lnTo>
                  <a:lnTo>
                    <a:pt x="98" y="13"/>
                  </a:lnTo>
                  <a:lnTo>
                    <a:pt x="101" y="15"/>
                  </a:lnTo>
                  <a:lnTo>
                    <a:pt x="104" y="17"/>
                  </a:lnTo>
                </a:path>
              </a:pathLst>
            </a:custGeom>
            <a:solidFill>
              <a:srgbClr val="E86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64" name="未知"/>
            <p:cNvSpPr>
              <a:spLocks/>
            </p:cNvSpPr>
            <p:nvPr/>
          </p:nvSpPr>
          <p:spPr bwMode="auto">
            <a:xfrm>
              <a:off x="1676" y="276"/>
              <a:ext cx="57" cy="58"/>
            </a:xfrm>
            <a:custGeom>
              <a:avLst/>
              <a:gdLst>
                <a:gd name="T0" fmla="*/ 0 w 143"/>
                <a:gd name="T1" fmla="*/ 0 h 144"/>
                <a:gd name="T2" fmla="*/ 0 w 143"/>
                <a:gd name="T3" fmla="*/ 0 h 144"/>
                <a:gd name="T4" fmla="*/ 0 w 143"/>
                <a:gd name="T5" fmla="*/ 0 h 144"/>
                <a:gd name="T6" fmla="*/ 0 w 143"/>
                <a:gd name="T7" fmla="*/ 0 h 144"/>
                <a:gd name="T8" fmla="*/ 0 w 143"/>
                <a:gd name="T9" fmla="*/ 0 h 144"/>
                <a:gd name="T10" fmla="*/ 0 w 143"/>
                <a:gd name="T11" fmla="*/ 0 h 144"/>
                <a:gd name="T12" fmla="*/ 0 w 143"/>
                <a:gd name="T13" fmla="*/ 0 h 144"/>
                <a:gd name="T14" fmla="*/ 0 w 143"/>
                <a:gd name="T15" fmla="*/ 0 h 144"/>
                <a:gd name="T16" fmla="*/ 0 w 143"/>
                <a:gd name="T17" fmla="*/ 0 h 144"/>
                <a:gd name="T18" fmla="*/ 0 w 143"/>
                <a:gd name="T19" fmla="*/ 0 h 144"/>
                <a:gd name="T20" fmla="*/ 0 w 143"/>
                <a:gd name="T21" fmla="*/ 0 h 144"/>
                <a:gd name="T22" fmla="*/ 0 w 143"/>
                <a:gd name="T23" fmla="*/ 0 h 144"/>
                <a:gd name="T24" fmla="*/ 0 w 143"/>
                <a:gd name="T25" fmla="*/ 0 h 14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43" h="144">
                  <a:moveTo>
                    <a:pt x="21" y="21"/>
                  </a:moveTo>
                  <a:lnTo>
                    <a:pt x="71" y="0"/>
                  </a:lnTo>
                  <a:lnTo>
                    <a:pt x="74" y="0"/>
                  </a:lnTo>
                  <a:lnTo>
                    <a:pt x="128" y="28"/>
                  </a:lnTo>
                  <a:lnTo>
                    <a:pt x="143" y="72"/>
                  </a:lnTo>
                  <a:lnTo>
                    <a:pt x="143" y="75"/>
                  </a:lnTo>
                  <a:lnTo>
                    <a:pt x="116" y="128"/>
                  </a:lnTo>
                  <a:lnTo>
                    <a:pt x="71" y="144"/>
                  </a:lnTo>
                  <a:lnTo>
                    <a:pt x="68" y="144"/>
                  </a:lnTo>
                  <a:lnTo>
                    <a:pt x="13" y="114"/>
                  </a:lnTo>
                  <a:lnTo>
                    <a:pt x="0" y="72"/>
                  </a:lnTo>
                  <a:lnTo>
                    <a:pt x="0" y="67"/>
                  </a:lnTo>
                  <a:lnTo>
                    <a:pt x="21" y="21"/>
                  </a:lnTo>
                  <a:close/>
                </a:path>
              </a:pathLst>
            </a:custGeom>
            <a:noFill/>
            <a:ln w="635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65" name="未知"/>
            <p:cNvSpPr>
              <a:spLocks/>
            </p:cNvSpPr>
            <p:nvPr/>
          </p:nvSpPr>
          <p:spPr bwMode="auto">
            <a:xfrm>
              <a:off x="1669" y="269"/>
              <a:ext cx="71" cy="72"/>
            </a:xfrm>
            <a:custGeom>
              <a:avLst/>
              <a:gdLst>
                <a:gd name="T0" fmla="*/ 0 w 177"/>
                <a:gd name="T1" fmla="*/ 0 h 178"/>
                <a:gd name="T2" fmla="*/ 0 w 177"/>
                <a:gd name="T3" fmla="*/ 0 h 178"/>
                <a:gd name="T4" fmla="*/ 0 w 177"/>
                <a:gd name="T5" fmla="*/ 0 h 178"/>
                <a:gd name="T6" fmla="*/ 0 w 177"/>
                <a:gd name="T7" fmla="*/ 0 h 178"/>
                <a:gd name="T8" fmla="*/ 0 w 177"/>
                <a:gd name="T9" fmla="*/ 0 h 178"/>
                <a:gd name="T10" fmla="*/ 0 w 177"/>
                <a:gd name="T11" fmla="*/ 0 h 178"/>
                <a:gd name="T12" fmla="*/ 0 w 177"/>
                <a:gd name="T13" fmla="*/ 0 h 178"/>
                <a:gd name="T14" fmla="*/ 0 w 177"/>
                <a:gd name="T15" fmla="*/ 0 h 178"/>
                <a:gd name="T16" fmla="*/ 0 w 177"/>
                <a:gd name="T17" fmla="*/ 0 h 178"/>
                <a:gd name="T18" fmla="*/ 0 w 177"/>
                <a:gd name="T19" fmla="*/ 0 h 178"/>
                <a:gd name="T20" fmla="*/ 0 w 177"/>
                <a:gd name="T21" fmla="*/ 0 h 178"/>
                <a:gd name="T22" fmla="*/ 0 w 177"/>
                <a:gd name="T23" fmla="*/ 0 h 178"/>
                <a:gd name="T24" fmla="*/ 0 w 177"/>
                <a:gd name="T25" fmla="*/ 0 h 178"/>
                <a:gd name="T26" fmla="*/ 0 w 177"/>
                <a:gd name="T27" fmla="*/ 0 h 178"/>
                <a:gd name="T28" fmla="*/ 0 w 177"/>
                <a:gd name="T29" fmla="*/ 0 h 178"/>
                <a:gd name="T30" fmla="*/ 0 w 177"/>
                <a:gd name="T31" fmla="*/ 0 h 178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177" h="178">
                  <a:moveTo>
                    <a:pt x="0" y="89"/>
                  </a:moveTo>
                  <a:lnTo>
                    <a:pt x="21" y="147"/>
                  </a:lnTo>
                  <a:lnTo>
                    <a:pt x="74" y="177"/>
                  </a:lnTo>
                  <a:lnTo>
                    <a:pt x="88" y="178"/>
                  </a:lnTo>
                  <a:lnTo>
                    <a:pt x="92" y="178"/>
                  </a:lnTo>
                  <a:lnTo>
                    <a:pt x="148" y="154"/>
                  </a:lnTo>
                  <a:lnTo>
                    <a:pt x="177" y="96"/>
                  </a:lnTo>
                  <a:lnTo>
                    <a:pt x="177" y="89"/>
                  </a:lnTo>
                  <a:lnTo>
                    <a:pt x="177" y="82"/>
                  </a:lnTo>
                  <a:lnTo>
                    <a:pt x="151" y="26"/>
                  </a:lnTo>
                  <a:lnTo>
                    <a:pt x="95" y="1"/>
                  </a:lnTo>
                  <a:lnTo>
                    <a:pt x="88" y="0"/>
                  </a:lnTo>
                  <a:lnTo>
                    <a:pt x="85" y="0"/>
                  </a:lnTo>
                  <a:lnTo>
                    <a:pt x="28" y="24"/>
                  </a:lnTo>
                  <a:lnTo>
                    <a:pt x="0" y="78"/>
                  </a:lnTo>
                  <a:lnTo>
                    <a:pt x="0" y="89"/>
                  </a:lnTo>
                  <a:close/>
                </a:path>
              </a:pathLst>
            </a:custGeom>
            <a:noFill/>
            <a:ln w="635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66" name="未知"/>
            <p:cNvSpPr>
              <a:spLocks/>
            </p:cNvSpPr>
            <p:nvPr/>
          </p:nvSpPr>
          <p:spPr bwMode="auto">
            <a:xfrm>
              <a:off x="1695" y="314"/>
              <a:ext cx="20" cy="4"/>
            </a:xfrm>
            <a:custGeom>
              <a:avLst/>
              <a:gdLst>
                <a:gd name="T0" fmla="*/ 0 w 50"/>
                <a:gd name="T1" fmla="*/ 0 h 11"/>
                <a:gd name="T2" fmla="*/ 0 w 50"/>
                <a:gd name="T3" fmla="*/ 0 h 11"/>
                <a:gd name="T4" fmla="*/ 0 w 50"/>
                <a:gd name="T5" fmla="*/ 0 h 11"/>
                <a:gd name="T6" fmla="*/ 0 w 50"/>
                <a:gd name="T7" fmla="*/ 0 h 11"/>
                <a:gd name="T8" fmla="*/ 0 w 50"/>
                <a:gd name="T9" fmla="*/ 0 h 11"/>
                <a:gd name="T10" fmla="*/ 0 w 50"/>
                <a:gd name="T11" fmla="*/ 0 h 11"/>
                <a:gd name="T12" fmla="*/ 0 w 50"/>
                <a:gd name="T13" fmla="*/ 0 h 11"/>
                <a:gd name="T14" fmla="*/ 0 w 50"/>
                <a:gd name="T15" fmla="*/ 0 h 11"/>
                <a:gd name="T16" fmla="*/ 0 w 50"/>
                <a:gd name="T17" fmla="*/ 0 h 11"/>
                <a:gd name="T18" fmla="*/ 0 w 50"/>
                <a:gd name="T19" fmla="*/ 0 h 11"/>
                <a:gd name="T20" fmla="*/ 0 w 50"/>
                <a:gd name="T21" fmla="*/ 0 h 11"/>
                <a:gd name="T22" fmla="*/ 0 w 50"/>
                <a:gd name="T23" fmla="*/ 0 h 11"/>
                <a:gd name="T24" fmla="*/ 0 w 50"/>
                <a:gd name="T25" fmla="*/ 0 h 11"/>
                <a:gd name="T26" fmla="*/ 0 w 50"/>
                <a:gd name="T27" fmla="*/ 0 h 11"/>
                <a:gd name="T28" fmla="*/ 0 w 50"/>
                <a:gd name="T29" fmla="*/ 0 h 11"/>
                <a:gd name="T30" fmla="*/ 0 w 50"/>
                <a:gd name="T31" fmla="*/ 0 h 11"/>
                <a:gd name="T32" fmla="*/ 0 w 50"/>
                <a:gd name="T33" fmla="*/ 0 h 11"/>
                <a:gd name="T34" fmla="*/ 0 w 50"/>
                <a:gd name="T35" fmla="*/ 0 h 11"/>
                <a:gd name="T36" fmla="*/ 0 w 50"/>
                <a:gd name="T37" fmla="*/ 0 h 11"/>
                <a:gd name="T38" fmla="*/ 0 w 50"/>
                <a:gd name="T39" fmla="*/ 0 h 11"/>
                <a:gd name="T40" fmla="*/ 0 w 50"/>
                <a:gd name="T41" fmla="*/ 0 h 11"/>
                <a:gd name="T42" fmla="*/ 0 w 50"/>
                <a:gd name="T43" fmla="*/ 0 h 11"/>
                <a:gd name="T44" fmla="*/ 0 w 50"/>
                <a:gd name="T45" fmla="*/ 0 h 11"/>
                <a:gd name="T46" fmla="*/ 0 w 50"/>
                <a:gd name="T47" fmla="*/ 0 h 11"/>
                <a:gd name="T48" fmla="*/ 0 w 50"/>
                <a:gd name="T49" fmla="*/ 0 h 11"/>
                <a:gd name="T50" fmla="*/ 0 w 50"/>
                <a:gd name="T51" fmla="*/ 0 h 11"/>
                <a:gd name="T52" fmla="*/ 0 w 50"/>
                <a:gd name="T53" fmla="*/ 0 h 11"/>
                <a:gd name="T54" fmla="*/ 0 w 50"/>
                <a:gd name="T55" fmla="*/ 0 h 11"/>
                <a:gd name="T56" fmla="*/ 0 w 50"/>
                <a:gd name="T57" fmla="*/ 0 h 11"/>
                <a:gd name="T58" fmla="*/ 0 w 50"/>
                <a:gd name="T59" fmla="*/ 0 h 11"/>
                <a:gd name="T60" fmla="*/ 0 w 50"/>
                <a:gd name="T61" fmla="*/ 0 h 11"/>
                <a:gd name="T62" fmla="*/ 0 w 50"/>
                <a:gd name="T63" fmla="*/ 0 h 11"/>
                <a:gd name="T64" fmla="*/ 0 w 50"/>
                <a:gd name="T65" fmla="*/ 0 h 11"/>
                <a:gd name="T66" fmla="*/ 0 w 50"/>
                <a:gd name="T67" fmla="*/ 0 h 11"/>
                <a:gd name="T68" fmla="*/ 0 w 50"/>
                <a:gd name="T69" fmla="*/ 0 h 11"/>
                <a:gd name="T70" fmla="*/ 0 w 50"/>
                <a:gd name="T71" fmla="*/ 0 h 11"/>
                <a:gd name="T72" fmla="*/ 0 w 50"/>
                <a:gd name="T73" fmla="*/ 0 h 11"/>
                <a:gd name="T74" fmla="*/ 0 w 50"/>
                <a:gd name="T75" fmla="*/ 0 h 11"/>
                <a:gd name="T76" fmla="*/ 0 w 50"/>
                <a:gd name="T77" fmla="*/ 0 h 11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0" t="0" r="r" b="b"/>
              <a:pathLst>
                <a:path w="50" h="11">
                  <a:moveTo>
                    <a:pt x="25" y="11"/>
                  </a:moveTo>
                  <a:lnTo>
                    <a:pt x="24" y="11"/>
                  </a:lnTo>
                  <a:lnTo>
                    <a:pt x="23" y="11"/>
                  </a:lnTo>
                  <a:lnTo>
                    <a:pt x="20" y="11"/>
                  </a:lnTo>
                  <a:lnTo>
                    <a:pt x="19" y="10"/>
                  </a:lnTo>
                  <a:lnTo>
                    <a:pt x="17" y="10"/>
                  </a:lnTo>
                  <a:lnTo>
                    <a:pt x="16" y="10"/>
                  </a:lnTo>
                  <a:lnTo>
                    <a:pt x="15" y="10"/>
                  </a:lnTo>
                  <a:lnTo>
                    <a:pt x="14" y="9"/>
                  </a:lnTo>
                  <a:lnTo>
                    <a:pt x="13" y="9"/>
                  </a:lnTo>
                  <a:lnTo>
                    <a:pt x="11" y="8"/>
                  </a:lnTo>
                  <a:lnTo>
                    <a:pt x="10" y="8"/>
                  </a:lnTo>
                  <a:lnTo>
                    <a:pt x="9" y="7"/>
                  </a:lnTo>
                  <a:lnTo>
                    <a:pt x="8" y="6"/>
                  </a:lnTo>
                  <a:lnTo>
                    <a:pt x="7" y="6"/>
                  </a:lnTo>
                  <a:lnTo>
                    <a:pt x="5" y="4"/>
                  </a:lnTo>
                  <a:lnTo>
                    <a:pt x="4" y="3"/>
                  </a:lnTo>
                  <a:lnTo>
                    <a:pt x="3" y="2"/>
                  </a:lnTo>
                  <a:lnTo>
                    <a:pt x="2" y="1"/>
                  </a:lnTo>
                  <a:lnTo>
                    <a:pt x="1" y="0"/>
                  </a:lnTo>
                  <a:lnTo>
                    <a:pt x="0" y="0"/>
                  </a:lnTo>
                  <a:lnTo>
                    <a:pt x="50" y="0"/>
                  </a:lnTo>
                  <a:lnTo>
                    <a:pt x="49" y="0"/>
                  </a:lnTo>
                  <a:lnTo>
                    <a:pt x="49" y="1"/>
                  </a:lnTo>
                  <a:lnTo>
                    <a:pt x="48" y="2"/>
                  </a:lnTo>
                  <a:lnTo>
                    <a:pt x="47" y="3"/>
                  </a:lnTo>
                  <a:lnTo>
                    <a:pt x="46" y="4"/>
                  </a:lnTo>
                  <a:lnTo>
                    <a:pt x="45" y="5"/>
                  </a:lnTo>
                  <a:lnTo>
                    <a:pt x="42" y="6"/>
                  </a:lnTo>
                  <a:lnTo>
                    <a:pt x="41" y="7"/>
                  </a:lnTo>
                  <a:lnTo>
                    <a:pt x="40" y="8"/>
                  </a:lnTo>
                  <a:lnTo>
                    <a:pt x="39" y="8"/>
                  </a:lnTo>
                  <a:lnTo>
                    <a:pt x="38" y="9"/>
                  </a:lnTo>
                  <a:lnTo>
                    <a:pt x="37" y="9"/>
                  </a:lnTo>
                  <a:lnTo>
                    <a:pt x="35" y="10"/>
                  </a:lnTo>
                  <a:lnTo>
                    <a:pt x="34" y="10"/>
                  </a:lnTo>
                  <a:lnTo>
                    <a:pt x="33" y="10"/>
                  </a:lnTo>
                  <a:lnTo>
                    <a:pt x="27" y="11"/>
                  </a:lnTo>
                  <a:lnTo>
                    <a:pt x="25" y="11"/>
                  </a:lnTo>
                  <a:close/>
                </a:path>
              </a:pathLst>
            </a:custGeom>
            <a:solidFill>
              <a:srgbClr val="E86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67" name="未知"/>
            <p:cNvSpPr>
              <a:spLocks/>
            </p:cNvSpPr>
            <p:nvPr/>
          </p:nvSpPr>
          <p:spPr bwMode="auto">
            <a:xfrm>
              <a:off x="1691" y="296"/>
              <a:ext cx="14" cy="18"/>
            </a:xfrm>
            <a:custGeom>
              <a:avLst/>
              <a:gdLst>
                <a:gd name="T0" fmla="*/ 0 w 33"/>
                <a:gd name="T1" fmla="*/ 0 h 44"/>
                <a:gd name="T2" fmla="*/ 0 w 33"/>
                <a:gd name="T3" fmla="*/ 0 h 44"/>
                <a:gd name="T4" fmla="*/ 0 w 33"/>
                <a:gd name="T5" fmla="*/ 0 h 44"/>
                <a:gd name="T6" fmla="*/ 0 w 33"/>
                <a:gd name="T7" fmla="*/ 0 h 44"/>
                <a:gd name="T8" fmla="*/ 0 w 33"/>
                <a:gd name="T9" fmla="*/ 0 h 44"/>
                <a:gd name="T10" fmla="*/ 0 w 33"/>
                <a:gd name="T11" fmla="*/ 0 h 44"/>
                <a:gd name="T12" fmla="*/ 0 w 33"/>
                <a:gd name="T13" fmla="*/ 0 h 44"/>
                <a:gd name="T14" fmla="*/ 0 w 33"/>
                <a:gd name="T15" fmla="*/ 0 h 44"/>
                <a:gd name="T16" fmla="*/ 0 w 33"/>
                <a:gd name="T17" fmla="*/ 0 h 44"/>
                <a:gd name="T18" fmla="*/ 0 w 33"/>
                <a:gd name="T19" fmla="*/ 0 h 44"/>
                <a:gd name="T20" fmla="*/ 0 w 33"/>
                <a:gd name="T21" fmla="*/ 0 h 44"/>
                <a:gd name="T22" fmla="*/ 0 w 33"/>
                <a:gd name="T23" fmla="*/ 0 h 44"/>
                <a:gd name="T24" fmla="*/ 0 w 33"/>
                <a:gd name="T25" fmla="*/ 0 h 44"/>
                <a:gd name="T26" fmla="*/ 0 w 33"/>
                <a:gd name="T27" fmla="*/ 0 h 44"/>
                <a:gd name="T28" fmla="*/ 0 w 33"/>
                <a:gd name="T29" fmla="*/ 0 h 44"/>
                <a:gd name="T30" fmla="*/ 0 w 33"/>
                <a:gd name="T31" fmla="*/ 0 h 44"/>
                <a:gd name="T32" fmla="*/ 0 w 33"/>
                <a:gd name="T33" fmla="*/ 0 h 44"/>
                <a:gd name="T34" fmla="*/ 0 w 33"/>
                <a:gd name="T35" fmla="*/ 0 h 44"/>
                <a:gd name="T36" fmla="*/ 0 w 33"/>
                <a:gd name="T37" fmla="*/ 0 h 44"/>
                <a:gd name="T38" fmla="*/ 0 w 33"/>
                <a:gd name="T39" fmla="*/ 0 h 44"/>
                <a:gd name="T40" fmla="*/ 0 w 33"/>
                <a:gd name="T41" fmla="*/ 0 h 44"/>
                <a:gd name="T42" fmla="*/ 0 w 33"/>
                <a:gd name="T43" fmla="*/ 0 h 44"/>
                <a:gd name="T44" fmla="*/ 0 w 33"/>
                <a:gd name="T45" fmla="*/ 0 h 44"/>
                <a:gd name="T46" fmla="*/ 0 w 33"/>
                <a:gd name="T47" fmla="*/ 0 h 44"/>
                <a:gd name="T48" fmla="*/ 0 w 33"/>
                <a:gd name="T49" fmla="*/ 0 h 44"/>
                <a:gd name="T50" fmla="*/ 0 w 33"/>
                <a:gd name="T51" fmla="*/ 0 h 44"/>
                <a:gd name="T52" fmla="*/ 0 w 33"/>
                <a:gd name="T53" fmla="*/ 0 h 44"/>
                <a:gd name="T54" fmla="*/ 0 w 33"/>
                <a:gd name="T55" fmla="*/ 0 h 44"/>
                <a:gd name="T56" fmla="*/ 0 w 33"/>
                <a:gd name="T57" fmla="*/ 0 h 44"/>
                <a:gd name="T58" fmla="*/ 0 w 33"/>
                <a:gd name="T59" fmla="*/ 0 h 44"/>
                <a:gd name="T60" fmla="*/ 0 w 33"/>
                <a:gd name="T61" fmla="*/ 0 h 44"/>
                <a:gd name="T62" fmla="*/ 0 w 33"/>
                <a:gd name="T63" fmla="*/ 0 h 44"/>
                <a:gd name="T64" fmla="*/ 0 w 33"/>
                <a:gd name="T65" fmla="*/ 0 h 44"/>
                <a:gd name="T66" fmla="*/ 0 w 33"/>
                <a:gd name="T67" fmla="*/ 0 h 44"/>
                <a:gd name="T68" fmla="*/ 0 w 33"/>
                <a:gd name="T69" fmla="*/ 0 h 44"/>
                <a:gd name="T70" fmla="*/ 0 w 33"/>
                <a:gd name="T71" fmla="*/ 0 h 44"/>
                <a:gd name="T72" fmla="*/ 0 w 33"/>
                <a:gd name="T73" fmla="*/ 0 h 44"/>
                <a:gd name="T74" fmla="*/ 0 w 33"/>
                <a:gd name="T75" fmla="*/ 0 h 44"/>
                <a:gd name="T76" fmla="*/ 0 w 33"/>
                <a:gd name="T77" fmla="*/ 0 h 44"/>
                <a:gd name="T78" fmla="*/ 0 w 33"/>
                <a:gd name="T79" fmla="*/ 0 h 44"/>
                <a:gd name="T80" fmla="*/ 0 w 33"/>
                <a:gd name="T81" fmla="*/ 0 h 44"/>
                <a:gd name="T82" fmla="*/ 0 w 33"/>
                <a:gd name="T83" fmla="*/ 0 h 44"/>
                <a:gd name="T84" fmla="*/ 0 w 33"/>
                <a:gd name="T85" fmla="*/ 0 h 44"/>
                <a:gd name="T86" fmla="*/ 0 w 33"/>
                <a:gd name="T87" fmla="*/ 0 h 44"/>
                <a:gd name="T88" fmla="*/ 0 w 33"/>
                <a:gd name="T89" fmla="*/ 0 h 44"/>
                <a:gd name="T90" fmla="*/ 0 w 33"/>
                <a:gd name="T91" fmla="*/ 0 h 44"/>
                <a:gd name="T92" fmla="*/ 0 w 33"/>
                <a:gd name="T93" fmla="*/ 0 h 44"/>
                <a:gd name="T94" fmla="*/ 0 w 33"/>
                <a:gd name="T95" fmla="*/ 0 h 44"/>
                <a:gd name="T96" fmla="*/ 0 w 33"/>
                <a:gd name="T97" fmla="*/ 0 h 44"/>
                <a:gd name="T98" fmla="*/ 0 w 33"/>
                <a:gd name="T99" fmla="*/ 0 h 44"/>
                <a:gd name="T100" fmla="*/ 0 w 33"/>
                <a:gd name="T101" fmla="*/ 0 h 44"/>
                <a:gd name="T102" fmla="*/ 0 w 33"/>
                <a:gd name="T103" fmla="*/ 0 h 44"/>
                <a:gd name="T104" fmla="*/ 0 w 33"/>
                <a:gd name="T105" fmla="*/ 0 h 44"/>
                <a:gd name="T106" fmla="*/ 0 w 33"/>
                <a:gd name="T107" fmla="*/ 0 h 44"/>
                <a:gd name="T108" fmla="*/ 0 w 33"/>
                <a:gd name="T109" fmla="*/ 0 h 44"/>
                <a:gd name="T110" fmla="*/ 0 w 33"/>
                <a:gd name="T111" fmla="*/ 0 h 44"/>
                <a:gd name="T112" fmla="*/ 0 w 33"/>
                <a:gd name="T113" fmla="*/ 0 h 44"/>
                <a:gd name="T114" fmla="*/ 0 w 33"/>
                <a:gd name="T115" fmla="*/ 0 h 44"/>
                <a:gd name="T116" fmla="*/ 0 w 33"/>
                <a:gd name="T117" fmla="*/ 0 h 44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33" h="44">
                  <a:moveTo>
                    <a:pt x="8" y="44"/>
                  </a:moveTo>
                  <a:lnTo>
                    <a:pt x="8" y="44"/>
                  </a:lnTo>
                  <a:lnTo>
                    <a:pt x="8" y="43"/>
                  </a:lnTo>
                  <a:lnTo>
                    <a:pt x="7" y="43"/>
                  </a:lnTo>
                  <a:lnTo>
                    <a:pt x="7" y="42"/>
                  </a:lnTo>
                  <a:lnTo>
                    <a:pt x="6" y="41"/>
                  </a:lnTo>
                  <a:lnTo>
                    <a:pt x="6" y="40"/>
                  </a:lnTo>
                  <a:lnTo>
                    <a:pt x="5" y="40"/>
                  </a:lnTo>
                  <a:lnTo>
                    <a:pt x="5" y="39"/>
                  </a:lnTo>
                  <a:lnTo>
                    <a:pt x="4" y="38"/>
                  </a:lnTo>
                  <a:lnTo>
                    <a:pt x="4" y="37"/>
                  </a:lnTo>
                  <a:lnTo>
                    <a:pt x="3" y="36"/>
                  </a:lnTo>
                  <a:lnTo>
                    <a:pt x="3" y="35"/>
                  </a:lnTo>
                  <a:lnTo>
                    <a:pt x="2" y="34"/>
                  </a:lnTo>
                  <a:lnTo>
                    <a:pt x="2" y="33"/>
                  </a:lnTo>
                  <a:lnTo>
                    <a:pt x="2" y="32"/>
                  </a:lnTo>
                  <a:lnTo>
                    <a:pt x="1" y="31"/>
                  </a:lnTo>
                  <a:lnTo>
                    <a:pt x="1" y="30"/>
                  </a:lnTo>
                  <a:lnTo>
                    <a:pt x="1" y="29"/>
                  </a:lnTo>
                  <a:lnTo>
                    <a:pt x="1" y="27"/>
                  </a:lnTo>
                  <a:lnTo>
                    <a:pt x="0" y="26"/>
                  </a:lnTo>
                  <a:lnTo>
                    <a:pt x="0" y="22"/>
                  </a:lnTo>
                  <a:lnTo>
                    <a:pt x="0" y="21"/>
                  </a:lnTo>
                  <a:lnTo>
                    <a:pt x="0" y="20"/>
                  </a:lnTo>
                  <a:lnTo>
                    <a:pt x="0" y="19"/>
                  </a:lnTo>
                  <a:lnTo>
                    <a:pt x="0" y="18"/>
                  </a:lnTo>
                  <a:lnTo>
                    <a:pt x="1" y="17"/>
                  </a:lnTo>
                  <a:lnTo>
                    <a:pt x="1" y="16"/>
                  </a:lnTo>
                  <a:lnTo>
                    <a:pt x="1" y="14"/>
                  </a:lnTo>
                  <a:lnTo>
                    <a:pt x="1" y="13"/>
                  </a:lnTo>
                  <a:lnTo>
                    <a:pt x="2" y="12"/>
                  </a:lnTo>
                  <a:lnTo>
                    <a:pt x="2" y="11"/>
                  </a:lnTo>
                  <a:lnTo>
                    <a:pt x="3" y="9"/>
                  </a:lnTo>
                  <a:lnTo>
                    <a:pt x="3" y="8"/>
                  </a:lnTo>
                  <a:lnTo>
                    <a:pt x="4" y="7"/>
                  </a:lnTo>
                  <a:lnTo>
                    <a:pt x="4" y="6"/>
                  </a:lnTo>
                  <a:lnTo>
                    <a:pt x="5" y="6"/>
                  </a:lnTo>
                  <a:lnTo>
                    <a:pt x="5" y="5"/>
                  </a:lnTo>
                  <a:lnTo>
                    <a:pt x="5" y="4"/>
                  </a:lnTo>
                  <a:lnTo>
                    <a:pt x="6" y="4"/>
                  </a:lnTo>
                  <a:lnTo>
                    <a:pt x="6" y="3"/>
                  </a:lnTo>
                  <a:lnTo>
                    <a:pt x="7" y="2"/>
                  </a:lnTo>
                  <a:lnTo>
                    <a:pt x="8" y="1"/>
                  </a:lnTo>
                  <a:lnTo>
                    <a:pt x="8" y="0"/>
                  </a:lnTo>
                  <a:lnTo>
                    <a:pt x="33" y="0"/>
                  </a:lnTo>
                  <a:lnTo>
                    <a:pt x="30" y="1"/>
                  </a:lnTo>
                  <a:lnTo>
                    <a:pt x="29" y="1"/>
                  </a:lnTo>
                  <a:lnTo>
                    <a:pt x="28" y="1"/>
                  </a:lnTo>
                  <a:lnTo>
                    <a:pt x="27" y="1"/>
                  </a:lnTo>
                  <a:lnTo>
                    <a:pt x="26" y="1"/>
                  </a:lnTo>
                  <a:lnTo>
                    <a:pt x="26" y="2"/>
                  </a:lnTo>
                  <a:lnTo>
                    <a:pt x="25" y="2"/>
                  </a:lnTo>
                  <a:lnTo>
                    <a:pt x="24" y="2"/>
                  </a:lnTo>
                  <a:lnTo>
                    <a:pt x="23" y="3"/>
                  </a:lnTo>
                  <a:lnTo>
                    <a:pt x="18" y="7"/>
                  </a:lnTo>
                  <a:lnTo>
                    <a:pt x="17" y="8"/>
                  </a:lnTo>
                  <a:lnTo>
                    <a:pt x="16" y="8"/>
                  </a:lnTo>
                  <a:lnTo>
                    <a:pt x="16" y="9"/>
                  </a:lnTo>
                  <a:lnTo>
                    <a:pt x="15" y="11"/>
                  </a:lnTo>
                  <a:lnTo>
                    <a:pt x="14" y="12"/>
                  </a:lnTo>
                  <a:lnTo>
                    <a:pt x="13" y="13"/>
                  </a:lnTo>
                  <a:lnTo>
                    <a:pt x="13" y="14"/>
                  </a:lnTo>
                  <a:lnTo>
                    <a:pt x="13" y="15"/>
                  </a:lnTo>
                  <a:lnTo>
                    <a:pt x="12" y="17"/>
                  </a:lnTo>
                  <a:lnTo>
                    <a:pt x="12" y="18"/>
                  </a:lnTo>
                  <a:lnTo>
                    <a:pt x="12" y="19"/>
                  </a:lnTo>
                  <a:lnTo>
                    <a:pt x="12" y="20"/>
                  </a:lnTo>
                  <a:lnTo>
                    <a:pt x="12" y="21"/>
                  </a:lnTo>
                  <a:lnTo>
                    <a:pt x="12" y="22"/>
                  </a:lnTo>
                  <a:lnTo>
                    <a:pt x="12" y="23"/>
                  </a:lnTo>
                  <a:lnTo>
                    <a:pt x="12" y="24"/>
                  </a:lnTo>
                  <a:lnTo>
                    <a:pt x="12" y="25"/>
                  </a:lnTo>
                  <a:lnTo>
                    <a:pt x="13" y="30"/>
                  </a:lnTo>
                  <a:lnTo>
                    <a:pt x="13" y="31"/>
                  </a:lnTo>
                  <a:lnTo>
                    <a:pt x="14" y="32"/>
                  </a:lnTo>
                  <a:lnTo>
                    <a:pt x="15" y="33"/>
                  </a:lnTo>
                  <a:lnTo>
                    <a:pt x="15" y="34"/>
                  </a:lnTo>
                  <a:lnTo>
                    <a:pt x="16" y="35"/>
                  </a:lnTo>
                  <a:lnTo>
                    <a:pt x="16" y="36"/>
                  </a:lnTo>
                  <a:lnTo>
                    <a:pt x="17" y="36"/>
                  </a:lnTo>
                  <a:lnTo>
                    <a:pt x="18" y="37"/>
                  </a:lnTo>
                  <a:lnTo>
                    <a:pt x="22" y="40"/>
                  </a:lnTo>
                  <a:lnTo>
                    <a:pt x="22" y="41"/>
                  </a:lnTo>
                  <a:lnTo>
                    <a:pt x="23" y="41"/>
                  </a:lnTo>
                  <a:lnTo>
                    <a:pt x="24" y="42"/>
                  </a:lnTo>
                  <a:lnTo>
                    <a:pt x="32" y="44"/>
                  </a:lnTo>
                  <a:lnTo>
                    <a:pt x="33" y="44"/>
                  </a:lnTo>
                </a:path>
              </a:pathLst>
            </a:custGeom>
            <a:solidFill>
              <a:srgbClr val="E86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68" name="未知"/>
            <p:cNvSpPr>
              <a:spLocks/>
            </p:cNvSpPr>
            <p:nvPr/>
          </p:nvSpPr>
          <p:spPr bwMode="auto">
            <a:xfrm>
              <a:off x="1705" y="296"/>
              <a:ext cx="13" cy="18"/>
            </a:xfrm>
            <a:custGeom>
              <a:avLst/>
              <a:gdLst>
                <a:gd name="T0" fmla="*/ 0 w 33"/>
                <a:gd name="T1" fmla="*/ 0 h 44"/>
                <a:gd name="T2" fmla="*/ 0 w 33"/>
                <a:gd name="T3" fmla="*/ 0 h 44"/>
                <a:gd name="T4" fmla="*/ 0 w 33"/>
                <a:gd name="T5" fmla="*/ 0 h 44"/>
                <a:gd name="T6" fmla="*/ 0 w 33"/>
                <a:gd name="T7" fmla="*/ 0 h 44"/>
                <a:gd name="T8" fmla="*/ 0 w 33"/>
                <a:gd name="T9" fmla="*/ 0 h 44"/>
                <a:gd name="T10" fmla="*/ 0 w 33"/>
                <a:gd name="T11" fmla="*/ 0 h 44"/>
                <a:gd name="T12" fmla="*/ 0 w 33"/>
                <a:gd name="T13" fmla="*/ 0 h 44"/>
                <a:gd name="T14" fmla="*/ 0 w 33"/>
                <a:gd name="T15" fmla="*/ 0 h 44"/>
                <a:gd name="T16" fmla="*/ 0 w 33"/>
                <a:gd name="T17" fmla="*/ 0 h 44"/>
                <a:gd name="T18" fmla="*/ 0 w 33"/>
                <a:gd name="T19" fmla="*/ 0 h 44"/>
                <a:gd name="T20" fmla="*/ 0 w 33"/>
                <a:gd name="T21" fmla="*/ 0 h 44"/>
                <a:gd name="T22" fmla="*/ 0 w 33"/>
                <a:gd name="T23" fmla="*/ 0 h 44"/>
                <a:gd name="T24" fmla="*/ 0 w 33"/>
                <a:gd name="T25" fmla="*/ 0 h 44"/>
                <a:gd name="T26" fmla="*/ 0 w 33"/>
                <a:gd name="T27" fmla="*/ 0 h 44"/>
                <a:gd name="T28" fmla="*/ 0 w 33"/>
                <a:gd name="T29" fmla="*/ 0 h 44"/>
                <a:gd name="T30" fmla="*/ 0 w 33"/>
                <a:gd name="T31" fmla="*/ 0 h 44"/>
                <a:gd name="T32" fmla="*/ 0 w 33"/>
                <a:gd name="T33" fmla="*/ 0 h 44"/>
                <a:gd name="T34" fmla="*/ 0 w 33"/>
                <a:gd name="T35" fmla="*/ 0 h 44"/>
                <a:gd name="T36" fmla="*/ 0 w 33"/>
                <a:gd name="T37" fmla="*/ 0 h 44"/>
                <a:gd name="T38" fmla="*/ 0 w 33"/>
                <a:gd name="T39" fmla="*/ 0 h 44"/>
                <a:gd name="T40" fmla="*/ 0 w 33"/>
                <a:gd name="T41" fmla="*/ 0 h 44"/>
                <a:gd name="T42" fmla="*/ 0 w 33"/>
                <a:gd name="T43" fmla="*/ 0 h 44"/>
                <a:gd name="T44" fmla="*/ 0 w 33"/>
                <a:gd name="T45" fmla="*/ 0 h 44"/>
                <a:gd name="T46" fmla="*/ 0 w 33"/>
                <a:gd name="T47" fmla="*/ 0 h 44"/>
                <a:gd name="T48" fmla="*/ 0 w 33"/>
                <a:gd name="T49" fmla="*/ 0 h 44"/>
                <a:gd name="T50" fmla="*/ 0 w 33"/>
                <a:gd name="T51" fmla="*/ 0 h 44"/>
                <a:gd name="T52" fmla="*/ 0 w 33"/>
                <a:gd name="T53" fmla="*/ 0 h 44"/>
                <a:gd name="T54" fmla="*/ 0 w 33"/>
                <a:gd name="T55" fmla="*/ 0 h 44"/>
                <a:gd name="T56" fmla="*/ 0 w 33"/>
                <a:gd name="T57" fmla="*/ 0 h 44"/>
                <a:gd name="T58" fmla="*/ 0 w 33"/>
                <a:gd name="T59" fmla="*/ 0 h 44"/>
                <a:gd name="T60" fmla="*/ 0 w 33"/>
                <a:gd name="T61" fmla="*/ 0 h 44"/>
                <a:gd name="T62" fmla="*/ 0 w 33"/>
                <a:gd name="T63" fmla="*/ 0 h 44"/>
                <a:gd name="T64" fmla="*/ 0 w 33"/>
                <a:gd name="T65" fmla="*/ 0 h 44"/>
                <a:gd name="T66" fmla="*/ 0 w 33"/>
                <a:gd name="T67" fmla="*/ 0 h 44"/>
                <a:gd name="T68" fmla="*/ 0 w 33"/>
                <a:gd name="T69" fmla="*/ 0 h 44"/>
                <a:gd name="T70" fmla="*/ 0 w 33"/>
                <a:gd name="T71" fmla="*/ 0 h 44"/>
                <a:gd name="T72" fmla="*/ 0 w 33"/>
                <a:gd name="T73" fmla="*/ 0 h 44"/>
                <a:gd name="T74" fmla="*/ 0 w 33"/>
                <a:gd name="T75" fmla="*/ 0 h 44"/>
                <a:gd name="T76" fmla="*/ 0 w 33"/>
                <a:gd name="T77" fmla="*/ 0 h 44"/>
                <a:gd name="T78" fmla="*/ 0 w 33"/>
                <a:gd name="T79" fmla="*/ 0 h 44"/>
                <a:gd name="T80" fmla="*/ 0 w 33"/>
                <a:gd name="T81" fmla="*/ 0 h 44"/>
                <a:gd name="T82" fmla="*/ 0 w 33"/>
                <a:gd name="T83" fmla="*/ 0 h 44"/>
                <a:gd name="T84" fmla="*/ 0 w 33"/>
                <a:gd name="T85" fmla="*/ 0 h 44"/>
                <a:gd name="T86" fmla="*/ 0 w 33"/>
                <a:gd name="T87" fmla="*/ 0 h 44"/>
                <a:gd name="T88" fmla="*/ 0 w 33"/>
                <a:gd name="T89" fmla="*/ 0 h 44"/>
                <a:gd name="T90" fmla="*/ 0 w 33"/>
                <a:gd name="T91" fmla="*/ 0 h 44"/>
                <a:gd name="T92" fmla="*/ 0 w 33"/>
                <a:gd name="T93" fmla="*/ 0 h 44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0" t="0" r="r" b="b"/>
              <a:pathLst>
                <a:path w="33" h="44">
                  <a:moveTo>
                    <a:pt x="0" y="44"/>
                  </a:moveTo>
                  <a:lnTo>
                    <a:pt x="10" y="41"/>
                  </a:lnTo>
                  <a:lnTo>
                    <a:pt x="11" y="41"/>
                  </a:lnTo>
                  <a:lnTo>
                    <a:pt x="14" y="39"/>
                  </a:lnTo>
                  <a:lnTo>
                    <a:pt x="18" y="34"/>
                  </a:lnTo>
                  <a:lnTo>
                    <a:pt x="19" y="33"/>
                  </a:lnTo>
                  <a:lnTo>
                    <a:pt x="20" y="32"/>
                  </a:lnTo>
                  <a:lnTo>
                    <a:pt x="22" y="25"/>
                  </a:lnTo>
                  <a:lnTo>
                    <a:pt x="22" y="24"/>
                  </a:lnTo>
                  <a:lnTo>
                    <a:pt x="22" y="23"/>
                  </a:lnTo>
                  <a:lnTo>
                    <a:pt x="22" y="22"/>
                  </a:lnTo>
                  <a:lnTo>
                    <a:pt x="21" y="17"/>
                  </a:lnTo>
                  <a:lnTo>
                    <a:pt x="14" y="5"/>
                  </a:lnTo>
                  <a:lnTo>
                    <a:pt x="13" y="4"/>
                  </a:lnTo>
                  <a:lnTo>
                    <a:pt x="12" y="4"/>
                  </a:lnTo>
                  <a:lnTo>
                    <a:pt x="12" y="3"/>
                  </a:lnTo>
                  <a:lnTo>
                    <a:pt x="11" y="3"/>
                  </a:lnTo>
                  <a:lnTo>
                    <a:pt x="10" y="3"/>
                  </a:lnTo>
                  <a:lnTo>
                    <a:pt x="0" y="0"/>
                  </a:lnTo>
                  <a:lnTo>
                    <a:pt x="25" y="0"/>
                  </a:lnTo>
                  <a:lnTo>
                    <a:pt x="25" y="1"/>
                  </a:lnTo>
                  <a:lnTo>
                    <a:pt x="26" y="1"/>
                  </a:lnTo>
                  <a:lnTo>
                    <a:pt x="26" y="2"/>
                  </a:lnTo>
                  <a:lnTo>
                    <a:pt x="27" y="2"/>
                  </a:lnTo>
                  <a:lnTo>
                    <a:pt x="27" y="3"/>
                  </a:lnTo>
                  <a:lnTo>
                    <a:pt x="28" y="3"/>
                  </a:lnTo>
                  <a:lnTo>
                    <a:pt x="28" y="4"/>
                  </a:lnTo>
                  <a:lnTo>
                    <a:pt x="29" y="5"/>
                  </a:lnTo>
                  <a:lnTo>
                    <a:pt x="29" y="6"/>
                  </a:lnTo>
                  <a:lnTo>
                    <a:pt x="29" y="7"/>
                  </a:lnTo>
                  <a:lnTo>
                    <a:pt x="30" y="7"/>
                  </a:lnTo>
                  <a:lnTo>
                    <a:pt x="30" y="8"/>
                  </a:lnTo>
                  <a:lnTo>
                    <a:pt x="30" y="9"/>
                  </a:lnTo>
                  <a:lnTo>
                    <a:pt x="31" y="9"/>
                  </a:lnTo>
                  <a:lnTo>
                    <a:pt x="31" y="10"/>
                  </a:lnTo>
                  <a:lnTo>
                    <a:pt x="31" y="11"/>
                  </a:lnTo>
                  <a:lnTo>
                    <a:pt x="32" y="11"/>
                  </a:lnTo>
                  <a:lnTo>
                    <a:pt x="32" y="12"/>
                  </a:lnTo>
                  <a:lnTo>
                    <a:pt x="32" y="13"/>
                  </a:lnTo>
                  <a:lnTo>
                    <a:pt x="32" y="14"/>
                  </a:lnTo>
                  <a:lnTo>
                    <a:pt x="33" y="15"/>
                  </a:lnTo>
                  <a:lnTo>
                    <a:pt x="33" y="16"/>
                  </a:lnTo>
                  <a:lnTo>
                    <a:pt x="33" y="17"/>
                  </a:lnTo>
                  <a:lnTo>
                    <a:pt x="33" y="18"/>
                  </a:lnTo>
                  <a:lnTo>
                    <a:pt x="33" y="19"/>
                  </a:lnTo>
                  <a:lnTo>
                    <a:pt x="33" y="20"/>
                  </a:lnTo>
                  <a:lnTo>
                    <a:pt x="33" y="21"/>
                  </a:lnTo>
                  <a:lnTo>
                    <a:pt x="33" y="22"/>
                  </a:lnTo>
                  <a:lnTo>
                    <a:pt x="33" y="23"/>
                  </a:lnTo>
                  <a:lnTo>
                    <a:pt x="33" y="24"/>
                  </a:lnTo>
                  <a:lnTo>
                    <a:pt x="33" y="25"/>
                  </a:lnTo>
                  <a:lnTo>
                    <a:pt x="33" y="26"/>
                  </a:lnTo>
                  <a:lnTo>
                    <a:pt x="33" y="27"/>
                  </a:lnTo>
                  <a:lnTo>
                    <a:pt x="33" y="28"/>
                  </a:lnTo>
                  <a:lnTo>
                    <a:pt x="33" y="29"/>
                  </a:lnTo>
                  <a:lnTo>
                    <a:pt x="32" y="30"/>
                  </a:lnTo>
                  <a:lnTo>
                    <a:pt x="32" y="31"/>
                  </a:lnTo>
                  <a:lnTo>
                    <a:pt x="32" y="32"/>
                  </a:lnTo>
                  <a:lnTo>
                    <a:pt x="32" y="33"/>
                  </a:lnTo>
                  <a:lnTo>
                    <a:pt x="31" y="33"/>
                  </a:lnTo>
                  <a:lnTo>
                    <a:pt x="31" y="34"/>
                  </a:lnTo>
                  <a:lnTo>
                    <a:pt x="31" y="35"/>
                  </a:lnTo>
                  <a:lnTo>
                    <a:pt x="30" y="35"/>
                  </a:lnTo>
                  <a:lnTo>
                    <a:pt x="30" y="36"/>
                  </a:lnTo>
                  <a:lnTo>
                    <a:pt x="30" y="37"/>
                  </a:lnTo>
                  <a:lnTo>
                    <a:pt x="29" y="37"/>
                  </a:lnTo>
                  <a:lnTo>
                    <a:pt x="29" y="38"/>
                  </a:lnTo>
                  <a:lnTo>
                    <a:pt x="29" y="39"/>
                  </a:lnTo>
                  <a:lnTo>
                    <a:pt x="28" y="40"/>
                  </a:lnTo>
                  <a:lnTo>
                    <a:pt x="28" y="41"/>
                  </a:lnTo>
                  <a:lnTo>
                    <a:pt x="27" y="41"/>
                  </a:lnTo>
                  <a:lnTo>
                    <a:pt x="27" y="42"/>
                  </a:lnTo>
                  <a:lnTo>
                    <a:pt x="26" y="42"/>
                  </a:lnTo>
                  <a:lnTo>
                    <a:pt x="26" y="43"/>
                  </a:lnTo>
                  <a:lnTo>
                    <a:pt x="25" y="44"/>
                  </a:lnTo>
                </a:path>
              </a:pathLst>
            </a:custGeom>
            <a:solidFill>
              <a:srgbClr val="E86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69" name="未知"/>
            <p:cNvSpPr>
              <a:spLocks/>
            </p:cNvSpPr>
            <p:nvPr/>
          </p:nvSpPr>
          <p:spPr bwMode="auto">
            <a:xfrm>
              <a:off x="1695" y="292"/>
              <a:ext cx="20" cy="4"/>
            </a:xfrm>
            <a:custGeom>
              <a:avLst/>
              <a:gdLst>
                <a:gd name="T0" fmla="*/ 0 w 50"/>
                <a:gd name="T1" fmla="*/ 0 h 11"/>
                <a:gd name="T2" fmla="*/ 0 w 50"/>
                <a:gd name="T3" fmla="*/ 0 h 11"/>
                <a:gd name="T4" fmla="*/ 0 w 50"/>
                <a:gd name="T5" fmla="*/ 0 h 11"/>
                <a:gd name="T6" fmla="*/ 0 w 50"/>
                <a:gd name="T7" fmla="*/ 0 h 11"/>
                <a:gd name="T8" fmla="*/ 0 w 50"/>
                <a:gd name="T9" fmla="*/ 0 h 11"/>
                <a:gd name="T10" fmla="*/ 0 w 50"/>
                <a:gd name="T11" fmla="*/ 0 h 11"/>
                <a:gd name="T12" fmla="*/ 0 w 50"/>
                <a:gd name="T13" fmla="*/ 0 h 11"/>
                <a:gd name="T14" fmla="*/ 0 w 50"/>
                <a:gd name="T15" fmla="*/ 0 h 11"/>
                <a:gd name="T16" fmla="*/ 0 w 50"/>
                <a:gd name="T17" fmla="*/ 0 h 11"/>
                <a:gd name="T18" fmla="*/ 0 w 50"/>
                <a:gd name="T19" fmla="*/ 0 h 11"/>
                <a:gd name="T20" fmla="*/ 0 w 50"/>
                <a:gd name="T21" fmla="*/ 0 h 11"/>
                <a:gd name="T22" fmla="*/ 0 w 50"/>
                <a:gd name="T23" fmla="*/ 0 h 11"/>
                <a:gd name="T24" fmla="*/ 0 w 50"/>
                <a:gd name="T25" fmla="*/ 0 h 11"/>
                <a:gd name="T26" fmla="*/ 0 w 50"/>
                <a:gd name="T27" fmla="*/ 0 h 11"/>
                <a:gd name="T28" fmla="*/ 0 w 50"/>
                <a:gd name="T29" fmla="*/ 0 h 11"/>
                <a:gd name="T30" fmla="*/ 0 w 50"/>
                <a:gd name="T31" fmla="*/ 0 h 11"/>
                <a:gd name="T32" fmla="*/ 0 w 50"/>
                <a:gd name="T33" fmla="*/ 0 h 11"/>
                <a:gd name="T34" fmla="*/ 0 w 50"/>
                <a:gd name="T35" fmla="*/ 0 h 11"/>
                <a:gd name="T36" fmla="*/ 0 w 50"/>
                <a:gd name="T37" fmla="*/ 0 h 11"/>
                <a:gd name="T38" fmla="*/ 0 w 50"/>
                <a:gd name="T39" fmla="*/ 0 h 11"/>
                <a:gd name="T40" fmla="*/ 0 w 50"/>
                <a:gd name="T41" fmla="*/ 0 h 11"/>
                <a:gd name="T42" fmla="*/ 0 w 50"/>
                <a:gd name="T43" fmla="*/ 0 h 11"/>
                <a:gd name="T44" fmla="*/ 0 w 50"/>
                <a:gd name="T45" fmla="*/ 0 h 11"/>
                <a:gd name="T46" fmla="*/ 0 w 50"/>
                <a:gd name="T47" fmla="*/ 0 h 11"/>
                <a:gd name="T48" fmla="*/ 0 w 50"/>
                <a:gd name="T49" fmla="*/ 0 h 11"/>
                <a:gd name="T50" fmla="*/ 0 w 50"/>
                <a:gd name="T51" fmla="*/ 0 h 11"/>
                <a:gd name="T52" fmla="*/ 0 w 50"/>
                <a:gd name="T53" fmla="*/ 0 h 11"/>
                <a:gd name="T54" fmla="*/ 0 w 50"/>
                <a:gd name="T55" fmla="*/ 0 h 11"/>
                <a:gd name="T56" fmla="*/ 0 w 50"/>
                <a:gd name="T57" fmla="*/ 0 h 11"/>
                <a:gd name="T58" fmla="*/ 0 w 50"/>
                <a:gd name="T59" fmla="*/ 0 h 11"/>
                <a:gd name="T60" fmla="*/ 0 w 50"/>
                <a:gd name="T61" fmla="*/ 0 h 11"/>
                <a:gd name="T62" fmla="*/ 0 w 50"/>
                <a:gd name="T63" fmla="*/ 0 h 11"/>
                <a:gd name="T64" fmla="*/ 0 w 50"/>
                <a:gd name="T65" fmla="*/ 0 h 11"/>
                <a:gd name="T66" fmla="*/ 0 w 50"/>
                <a:gd name="T67" fmla="*/ 0 h 11"/>
                <a:gd name="T68" fmla="*/ 0 w 50"/>
                <a:gd name="T69" fmla="*/ 0 h 11"/>
                <a:gd name="T70" fmla="*/ 0 w 50"/>
                <a:gd name="T71" fmla="*/ 0 h 11"/>
                <a:gd name="T72" fmla="*/ 0 w 50"/>
                <a:gd name="T73" fmla="*/ 0 h 11"/>
                <a:gd name="T74" fmla="*/ 0 w 50"/>
                <a:gd name="T75" fmla="*/ 0 h 11"/>
                <a:gd name="T76" fmla="*/ 0 w 50"/>
                <a:gd name="T77" fmla="*/ 0 h 11"/>
                <a:gd name="T78" fmla="*/ 0 w 50"/>
                <a:gd name="T79" fmla="*/ 0 h 11"/>
                <a:gd name="T80" fmla="*/ 0 w 50"/>
                <a:gd name="T81" fmla="*/ 0 h 11"/>
                <a:gd name="T82" fmla="*/ 0 w 50"/>
                <a:gd name="T83" fmla="*/ 0 h 11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50" h="11">
                  <a:moveTo>
                    <a:pt x="0" y="11"/>
                  </a:moveTo>
                  <a:lnTo>
                    <a:pt x="1" y="11"/>
                  </a:lnTo>
                  <a:lnTo>
                    <a:pt x="2" y="10"/>
                  </a:lnTo>
                  <a:lnTo>
                    <a:pt x="3" y="9"/>
                  </a:lnTo>
                  <a:lnTo>
                    <a:pt x="4" y="8"/>
                  </a:lnTo>
                  <a:lnTo>
                    <a:pt x="5" y="7"/>
                  </a:lnTo>
                  <a:lnTo>
                    <a:pt x="6" y="6"/>
                  </a:lnTo>
                  <a:lnTo>
                    <a:pt x="7" y="6"/>
                  </a:lnTo>
                  <a:lnTo>
                    <a:pt x="11" y="3"/>
                  </a:lnTo>
                  <a:lnTo>
                    <a:pt x="13" y="2"/>
                  </a:lnTo>
                  <a:lnTo>
                    <a:pt x="14" y="2"/>
                  </a:lnTo>
                  <a:lnTo>
                    <a:pt x="15" y="2"/>
                  </a:lnTo>
                  <a:lnTo>
                    <a:pt x="16" y="1"/>
                  </a:lnTo>
                  <a:lnTo>
                    <a:pt x="17" y="1"/>
                  </a:lnTo>
                  <a:lnTo>
                    <a:pt x="19" y="1"/>
                  </a:lnTo>
                  <a:lnTo>
                    <a:pt x="20" y="0"/>
                  </a:lnTo>
                  <a:lnTo>
                    <a:pt x="21" y="0"/>
                  </a:lnTo>
                  <a:lnTo>
                    <a:pt x="23" y="0"/>
                  </a:lnTo>
                  <a:lnTo>
                    <a:pt x="24" y="0"/>
                  </a:lnTo>
                  <a:lnTo>
                    <a:pt x="25" y="0"/>
                  </a:lnTo>
                  <a:lnTo>
                    <a:pt x="27" y="0"/>
                  </a:lnTo>
                  <a:lnTo>
                    <a:pt x="28" y="0"/>
                  </a:lnTo>
                  <a:lnTo>
                    <a:pt x="29" y="0"/>
                  </a:lnTo>
                  <a:lnTo>
                    <a:pt x="30" y="0"/>
                  </a:lnTo>
                  <a:lnTo>
                    <a:pt x="32" y="1"/>
                  </a:lnTo>
                  <a:lnTo>
                    <a:pt x="33" y="1"/>
                  </a:lnTo>
                  <a:lnTo>
                    <a:pt x="34" y="1"/>
                  </a:lnTo>
                  <a:lnTo>
                    <a:pt x="35" y="2"/>
                  </a:lnTo>
                  <a:lnTo>
                    <a:pt x="37" y="2"/>
                  </a:lnTo>
                  <a:lnTo>
                    <a:pt x="38" y="2"/>
                  </a:lnTo>
                  <a:lnTo>
                    <a:pt x="39" y="3"/>
                  </a:lnTo>
                  <a:lnTo>
                    <a:pt x="40" y="4"/>
                  </a:lnTo>
                  <a:lnTo>
                    <a:pt x="41" y="4"/>
                  </a:lnTo>
                  <a:lnTo>
                    <a:pt x="42" y="5"/>
                  </a:lnTo>
                  <a:lnTo>
                    <a:pt x="44" y="6"/>
                  </a:lnTo>
                  <a:lnTo>
                    <a:pt x="45" y="6"/>
                  </a:lnTo>
                  <a:lnTo>
                    <a:pt x="46" y="7"/>
                  </a:lnTo>
                  <a:lnTo>
                    <a:pt x="47" y="8"/>
                  </a:lnTo>
                  <a:lnTo>
                    <a:pt x="48" y="9"/>
                  </a:lnTo>
                  <a:lnTo>
                    <a:pt x="49" y="10"/>
                  </a:lnTo>
                  <a:lnTo>
                    <a:pt x="49" y="11"/>
                  </a:lnTo>
                  <a:lnTo>
                    <a:pt x="50" y="11"/>
                  </a:lnTo>
                </a:path>
              </a:pathLst>
            </a:custGeom>
            <a:solidFill>
              <a:srgbClr val="E86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70" name="未知"/>
            <p:cNvSpPr>
              <a:spLocks/>
            </p:cNvSpPr>
            <p:nvPr/>
          </p:nvSpPr>
          <p:spPr bwMode="auto">
            <a:xfrm>
              <a:off x="1696" y="296"/>
              <a:ext cx="17" cy="18"/>
            </a:xfrm>
            <a:custGeom>
              <a:avLst/>
              <a:gdLst>
                <a:gd name="T0" fmla="*/ 0 w 43"/>
                <a:gd name="T1" fmla="*/ 0 h 44"/>
                <a:gd name="T2" fmla="*/ 0 w 43"/>
                <a:gd name="T3" fmla="*/ 0 h 44"/>
                <a:gd name="T4" fmla="*/ 0 w 43"/>
                <a:gd name="T5" fmla="*/ 0 h 44"/>
                <a:gd name="T6" fmla="*/ 0 w 43"/>
                <a:gd name="T7" fmla="*/ 0 h 44"/>
                <a:gd name="T8" fmla="*/ 0 w 43"/>
                <a:gd name="T9" fmla="*/ 0 h 44"/>
                <a:gd name="T10" fmla="*/ 0 w 43"/>
                <a:gd name="T11" fmla="*/ 0 h 44"/>
                <a:gd name="T12" fmla="*/ 0 w 43"/>
                <a:gd name="T13" fmla="*/ 0 h 44"/>
                <a:gd name="T14" fmla="*/ 0 w 43"/>
                <a:gd name="T15" fmla="*/ 0 h 44"/>
                <a:gd name="T16" fmla="*/ 0 w 43"/>
                <a:gd name="T17" fmla="*/ 0 h 44"/>
                <a:gd name="T18" fmla="*/ 0 w 43"/>
                <a:gd name="T19" fmla="*/ 0 h 4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3" h="44">
                  <a:moveTo>
                    <a:pt x="6" y="7"/>
                  </a:moveTo>
                  <a:lnTo>
                    <a:pt x="21" y="0"/>
                  </a:lnTo>
                  <a:lnTo>
                    <a:pt x="22" y="0"/>
                  </a:lnTo>
                  <a:lnTo>
                    <a:pt x="43" y="22"/>
                  </a:lnTo>
                  <a:lnTo>
                    <a:pt x="43" y="23"/>
                  </a:lnTo>
                  <a:lnTo>
                    <a:pt x="21" y="44"/>
                  </a:lnTo>
                  <a:lnTo>
                    <a:pt x="20" y="44"/>
                  </a:lnTo>
                  <a:lnTo>
                    <a:pt x="0" y="22"/>
                  </a:lnTo>
                  <a:lnTo>
                    <a:pt x="0" y="20"/>
                  </a:lnTo>
                  <a:lnTo>
                    <a:pt x="6" y="7"/>
                  </a:lnTo>
                  <a:close/>
                </a:path>
              </a:pathLst>
            </a:custGeom>
            <a:noFill/>
            <a:ln w="635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71" name="未知"/>
            <p:cNvSpPr>
              <a:spLocks/>
            </p:cNvSpPr>
            <p:nvPr/>
          </p:nvSpPr>
          <p:spPr bwMode="auto">
            <a:xfrm>
              <a:off x="1691" y="292"/>
              <a:ext cx="27" cy="26"/>
            </a:xfrm>
            <a:custGeom>
              <a:avLst/>
              <a:gdLst>
                <a:gd name="T0" fmla="*/ 0 w 66"/>
                <a:gd name="T1" fmla="*/ 0 h 66"/>
                <a:gd name="T2" fmla="*/ 0 w 66"/>
                <a:gd name="T3" fmla="*/ 0 h 66"/>
                <a:gd name="T4" fmla="*/ 0 w 66"/>
                <a:gd name="T5" fmla="*/ 0 h 66"/>
                <a:gd name="T6" fmla="*/ 0 w 66"/>
                <a:gd name="T7" fmla="*/ 0 h 66"/>
                <a:gd name="T8" fmla="*/ 0 w 66"/>
                <a:gd name="T9" fmla="*/ 0 h 66"/>
                <a:gd name="T10" fmla="*/ 0 w 66"/>
                <a:gd name="T11" fmla="*/ 0 h 66"/>
                <a:gd name="T12" fmla="*/ 0 w 66"/>
                <a:gd name="T13" fmla="*/ 0 h 66"/>
                <a:gd name="T14" fmla="*/ 0 w 66"/>
                <a:gd name="T15" fmla="*/ 0 h 6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66" h="66">
                  <a:moveTo>
                    <a:pt x="0" y="33"/>
                  </a:moveTo>
                  <a:lnTo>
                    <a:pt x="33" y="66"/>
                  </a:lnTo>
                  <a:lnTo>
                    <a:pt x="35" y="66"/>
                  </a:lnTo>
                  <a:lnTo>
                    <a:pt x="66" y="33"/>
                  </a:lnTo>
                  <a:lnTo>
                    <a:pt x="66" y="31"/>
                  </a:lnTo>
                  <a:lnTo>
                    <a:pt x="33" y="0"/>
                  </a:lnTo>
                  <a:lnTo>
                    <a:pt x="32" y="0"/>
                  </a:lnTo>
                  <a:lnTo>
                    <a:pt x="0" y="33"/>
                  </a:lnTo>
                  <a:close/>
                </a:path>
              </a:pathLst>
            </a:custGeom>
            <a:noFill/>
            <a:ln w="635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72" name="未知"/>
            <p:cNvSpPr>
              <a:spLocks/>
            </p:cNvSpPr>
            <p:nvPr/>
          </p:nvSpPr>
          <p:spPr bwMode="auto">
            <a:xfrm>
              <a:off x="1636" y="231"/>
              <a:ext cx="43" cy="45"/>
            </a:xfrm>
            <a:custGeom>
              <a:avLst/>
              <a:gdLst>
                <a:gd name="T0" fmla="*/ 0 w 109"/>
                <a:gd name="T1" fmla="*/ 0 h 112"/>
                <a:gd name="T2" fmla="*/ 0 w 109"/>
                <a:gd name="T3" fmla="*/ 0 h 112"/>
                <a:gd name="T4" fmla="*/ 0 w 109"/>
                <a:gd name="T5" fmla="*/ 0 h 112"/>
                <a:gd name="T6" fmla="*/ 0 w 109"/>
                <a:gd name="T7" fmla="*/ 0 h 112"/>
                <a:gd name="T8" fmla="*/ 0 w 109"/>
                <a:gd name="T9" fmla="*/ 0 h 112"/>
                <a:gd name="T10" fmla="*/ 0 w 109"/>
                <a:gd name="T11" fmla="*/ 0 h 112"/>
                <a:gd name="T12" fmla="*/ 0 w 109"/>
                <a:gd name="T13" fmla="*/ 0 h 112"/>
                <a:gd name="T14" fmla="*/ 0 w 109"/>
                <a:gd name="T15" fmla="*/ 0 h 112"/>
                <a:gd name="T16" fmla="*/ 0 w 109"/>
                <a:gd name="T17" fmla="*/ 0 h 112"/>
                <a:gd name="T18" fmla="*/ 0 w 109"/>
                <a:gd name="T19" fmla="*/ 0 h 112"/>
                <a:gd name="T20" fmla="*/ 0 w 109"/>
                <a:gd name="T21" fmla="*/ 0 h 112"/>
                <a:gd name="T22" fmla="*/ 0 w 109"/>
                <a:gd name="T23" fmla="*/ 0 h 112"/>
                <a:gd name="T24" fmla="*/ 0 w 109"/>
                <a:gd name="T25" fmla="*/ 0 h 112"/>
                <a:gd name="T26" fmla="*/ 0 w 109"/>
                <a:gd name="T27" fmla="*/ 0 h 112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09" h="112">
                  <a:moveTo>
                    <a:pt x="91" y="74"/>
                  </a:moveTo>
                  <a:lnTo>
                    <a:pt x="109" y="112"/>
                  </a:lnTo>
                  <a:lnTo>
                    <a:pt x="91" y="74"/>
                  </a:lnTo>
                  <a:lnTo>
                    <a:pt x="44" y="35"/>
                  </a:lnTo>
                  <a:lnTo>
                    <a:pt x="43" y="35"/>
                  </a:lnTo>
                  <a:lnTo>
                    <a:pt x="43" y="36"/>
                  </a:lnTo>
                  <a:lnTo>
                    <a:pt x="42" y="36"/>
                  </a:lnTo>
                  <a:lnTo>
                    <a:pt x="42" y="37"/>
                  </a:lnTo>
                  <a:lnTo>
                    <a:pt x="0" y="0"/>
                  </a:lnTo>
                  <a:lnTo>
                    <a:pt x="42" y="37"/>
                  </a:lnTo>
                  <a:lnTo>
                    <a:pt x="43" y="38"/>
                  </a:lnTo>
                  <a:lnTo>
                    <a:pt x="83" y="85"/>
                  </a:lnTo>
                  <a:lnTo>
                    <a:pt x="86" y="87"/>
                  </a:lnTo>
                  <a:lnTo>
                    <a:pt x="91" y="74"/>
                  </a:lnTo>
                  <a:close/>
                </a:path>
              </a:pathLst>
            </a:custGeom>
            <a:blipFill dpi="0" rotWithShape="0">
              <a:blip r:embed="rId24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73" name="未知"/>
            <p:cNvSpPr>
              <a:spLocks/>
            </p:cNvSpPr>
            <p:nvPr/>
          </p:nvSpPr>
          <p:spPr bwMode="auto">
            <a:xfrm>
              <a:off x="1666" y="244"/>
              <a:ext cx="26" cy="37"/>
            </a:xfrm>
            <a:custGeom>
              <a:avLst/>
              <a:gdLst>
                <a:gd name="T0" fmla="*/ 0 w 66"/>
                <a:gd name="T1" fmla="*/ 0 h 94"/>
                <a:gd name="T2" fmla="*/ 0 w 66"/>
                <a:gd name="T3" fmla="*/ 0 h 94"/>
                <a:gd name="T4" fmla="*/ 0 w 66"/>
                <a:gd name="T5" fmla="*/ 0 h 94"/>
                <a:gd name="T6" fmla="*/ 0 w 66"/>
                <a:gd name="T7" fmla="*/ 0 h 94"/>
                <a:gd name="T8" fmla="*/ 0 w 66"/>
                <a:gd name="T9" fmla="*/ 0 h 94"/>
                <a:gd name="T10" fmla="*/ 0 w 66"/>
                <a:gd name="T11" fmla="*/ 0 h 94"/>
                <a:gd name="T12" fmla="*/ 0 w 66"/>
                <a:gd name="T13" fmla="*/ 0 h 94"/>
                <a:gd name="T14" fmla="*/ 0 w 66"/>
                <a:gd name="T15" fmla="*/ 0 h 94"/>
                <a:gd name="T16" fmla="*/ 0 w 66"/>
                <a:gd name="T17" fmla="*/ 0 h 94"/>
                <a:gd name="T18" fmla="*/ 0 w 66"/>
                <a:gd name="T19" fmla="*/ 0 h 94"/>
                <a:gd name="T20" fmla="*/ 0 w 66"/>
                <a:gd name="T21" fmla="*/ 0 h 94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66" h="94">
                  <a:moveTo>
                    <a:pt x="21" y="59"/>
                  </a:moveTo>
                  <a:lnTo>
                    <a:pt x="23" y="56"/>
                  </a:lnTo>
                  <a:lnTo>
                    <a:pt x="66" y="94"/>
                  </a:lnTo>
                  <a:lnTo>
                    <a:pt x="23" y="56"/>
                  </a:lnTo>
                  <a:lnTo>
                    <a:pt x="23" y="55"/>
                  </a:lnTo>
                  <a:lnTo>
                    <a:pt x="16" y="42"/>
                  </a:lnTo>
                  <a:lnTo>
                    <a:pt x="11" y="54"/>
                  </a:lnTo>
                  <a:lnTo>
                    <a:pt x="0" y="0"/>
                  </a:lnTo>
                  <a:lnTo>
                    <a:pt x="11" y="54"/>
                  </a:lnTo>
                  <a:lnTo>
                    <a:pt x="20" y="59"/>
                  </a:lnTo>
                  <a:lnTo>
                    <a:pt x="21" y="59"/>
                  </a:lnTo>
                  <a:close/>
                </a:path>
              </a:pathLst>
            </a:custGeom>
            <a:blipFill dpi="0" rotWithShape="0">
              <a:blip r:embed="rId25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74" name="未知"/>
            <p:cNvSpPr>
              <a:spLocks/>
            </p:cNvSpPr>
            <p:nvPr/>
          </p:nvSpPr>
          <p:spPr bwMode="auto">
            <a:xfrm>
              <a:off x="1653" y="245"/>
              <a:ext cx="22" cy="22"/>
            </a:xfrm>
            <a:custGeom>
              <a:avLst/>
              <a:gdLst>
                <a:gd name="T0" fmla="*/ 0 w 56"/>
                <a:gd name="T1" fmla="*/ 0 h 56"/>
                <a:gd name="T2" fmla="*/ 0 w 56"/>
                <a:gd name="T3" fmla="*/ 0 h 56"/>
                <a:gd name="T4" fmla="*/ 0 w 56"/>
                <a:gd name="T5" fmla="*/ 0 h 56"/>
                <a:gd name="T6" fmla="*/ 0 w 56"/>
                <a:gd name="T7" fmla="*/ 0 h 56"/>
                <a:gd name="T8" fmla="*/ 0 w 56"/>
                <a:gd name="T9" fmla="*/ 0 h 56"/>
                <a:gd name="T10" fmla="*/ 0 w 56"/>
                <a:gd name="T11" fmla="*/ 0 h 56"/>
                <a:gd name="T12" fmla="*/ 0 w 56"/>
                <a:gd name="T13" fmla="*/ 0 h 56"/>
                <a:gd name="T14" fmla="*/ 0 w 56"/>
                <a:gd name="T15" fmla="*/ 0 h 56"/>
                <a:gd name="T16" fmla="*/ 0 w 56"/>
                <a:gd name="T17" fmla="*/ 0 h 56"/>
                <a:gd name="T18" fmla="*/ 0 w 56"/>
                <a:gd name="T19" fmla="*/ 0 h 56"/>
                <a:gd name="T20" fmla="*/ 0 w 56"/>
                <a:gd name="T21" fmla="*/ 0 h 56"/>
                <a:gd name="T22" fmla="*/ 0 w 56"/>
                <a:gd name="T23" fmla="*/ 0 h 56"/>
                <a:gd name="T24" fmla="*/ 0 w 56"/>
                <a:gd name="T25" fmla="*/ 0 h 5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56" h="56">
                  <a:moveTo>
                    <a:pt x="26" y="37"/>
                  </a:moveTo>
                  <a:lnTo>
                    <a:pt x="53" y="56"/>
                  </a:lnTo>
                  <a:lnTo>
                    <a:pt x="54" y="56"/>
                  </a:lnTo>
                  <a:lnTo>
                    <a:pt x="56" y="53"/>
                  </a:lnTo>
                  <a:lnTo>
                    <a:pt x="56" y="52"/>
                  </a:lnTo>
                  <a:lnTo>
                    <a:pt x="15" y="7"/>
                  </a:lnTo>
                  <a:lnTo>
                    <a:pt x="2" y="0"/>
                  </a:lnTo>
                  <a:lnTo>
                    <a:pt x="1" y="0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2"/>
                  </a:lnTo>
                  <a:lnTo>
                    <a:pt x="1" y="3"/>
                  </a:lnTo>
                  <a:lnTo>
                    <a:pt x="26" y="37"/>
                  </a:lnTo>
                  <a:close/>
                </a:path>
              </a:pathLst>
            </a:custGeom>
            <a:noFill/>
            <a:ln w="635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75" name="未知"/>
            <p:cNvSpPr>
              <a:spLocks/>
            </p:cNvSpPr>
            <p:nvPr/>
          </p:nvSpPr>
          <p:spPr bwMode="auto">
            <a:xfrm>
              <a:off x="1594" y="224"/>
              <a:ext cx="111" cy="111"/>
            </a:xfrm>
            <a:custGeom>
              <a:avLst/>
              <a:gdLst>
                <a:gd name="T0" fmla="*/ 0 w 276"/>
                <a:gd name="T1" fmla="*/ 0 h 276"/>
                <a:gd name="T2" fmla="*/ 0 w 276"/>
                <a:gd name="T3" fmla="*/ 0 h 276"/>
                <a:gd name="T4" fmla="*/ 0 w 276"/>
                <a:gd name="T5" fmla="*/ 0 h 276"/>
                <a:gd name="T6" fmla="*/ 0 w 276"/>
                <a:gd name="T7" fmla="*/ 0 h 276"/>
                <a:gd name="T8" fmla="*/ 0 w 276"/>
                <a:gd name="T9" fmla="*/ 0 h 276"/>
                <a:gd name="T10" fmla="*/ 0 w 276"/>
                <a:gd name="T11" fmla="*/ 0 h 276"/>
                <a:gd name="T12" fmla="*/ 0 w 276"/>
                <a:gd name="T13" fmla="*/ 0 h 276"/>
                <a:gd name="T14" fmla="*/ 0 w 276"/>
                <a:gd name="T15" fmla="*/ 0 h 276"/>
                <a:gd name="T16" fmla="*/ 0 w 276"/>
                <a:gd name="T17" fmla="*/ 0 h 276"/>
                <a:gd name="T18" fmla="*/ 0 w 276"/>
                <a:gd name="T19" fmla="*/ 0 h 276"/>
                <a:gd name="T20" fmla="*/ 0 w 276"/>
                <a:gd name="T21" fmla="*/ 0 h 276"/>
                <a:gd name="T22" fmla="*/ 0 w 276"/>
                <a:gd name="T23" fmla="*/ 0 h 27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276" h="276">
                  <a:moveTo>
                    <a:pt x="36" y="243"/>
                  </a:moveTo>
                  <a:lnTo>
                    <a:pt x="234" y="54"/>
                  </a:lnTo>
                  <a:lnTo>
                    <a:pt x="243" y="35"/>
                  </a:lnTo>
                  <a:lnTo>
                    <a:pt x="276" y="276"/>
                  </a:lnTo>
                  <a:lnTo>
                    <a:pt x="243" y="35"/>
                  </a:lnTo>
                  <a:lnTo>
                    <a:pt x="243" y="33"/>
                  </a:lnTo>
                  <a:lnTo>
                    <a:pt x="232" y="20"/>
                  </a:lnTo>
                  <a:lnTo>
                    <a:pt x="20" y="232"/>
                  </a:lnTo>
                  <a:lnTo>
                    <a:pt x="0" y="0"/>
                  </a:lnTo>
                  <a:lnTo>
                    <a:pt x="20" y="232"/>
                  </a:lnTo>
                  <a:lnTo>
                    <a:pt x="35" y="243"/>
                  </a:lnTo>
                  <a:lnTo>
                    <a:pt x="36" y="243"/>
                  </a:lnTo>
                  <a:close/>
                </a:path>
              </a:pathLst>
            </a:custGeom>
            <a:blipFill dpi="0" rotWithShape="0">
              <a:blip r:embed="rId26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76" name="未知"/>
            <p:cNvSpPr>
              <a:spLocks/>
            </p:cNvSpPr>
            <p:nvPr/>
          </p:nvSpPr>
          <p:spPr bwMode="auto">
            <a:xfrm>
              <a:off x="1590" y="220"/>
              <a:ext cx="105" cy="105"/>
            </a:xfrm>
            <a:custGeom>
              <a:avLst/>
              <a:gdLst>
                <a:gd name="T0" fmla="*/ 0 w 262"/>
                <a:gd name="T1" fmla="*/ 0 h 261"/>
                <a:gd name="T2" fmla="*/ 0 w 262"/>
                <a:gd name="T3" fmla="*/ 0 h 261"/>
                <a:gd name="T4" fmla="*/ 0 w 262"/>
                <a:gd name="T5" fmla="*/ 0 h 261"/>
                <a:gd name="T6" fmla="*/ 0 w 262"/>
                <a:gd name="T7" fmla="*/ 0 h 261"/>
                <a:gd name="T8" fmla="*/ 0 w 262"/>
                <a:gd name="T9" fmla="*/ 0 h 261"/>
                <a:gd name="T10" fmla="*/ 0 w 262"/>
                <a:gd name="T11" fmla="*/ 0 h 261"/>
                <a:gd name="T12" fmla="*/ 0 w 262"/>
                <a:gd name="T13" fmla="*/ 0 h 261"/>
                <a:gd name="T14" fmla="*/ 0 w 262"/>
                <a:gd name="T15" fmla="*/ 0 h 261"/>
                <a:gd name="T16" fmla="*/ 0 w 262"/>
                <a:gd name="T17" fmla="*/ 0 h 261"/>
                <a:gd name="T18" fmla="*/ 0 w 262"/>
                <a:gd name="T19" fmla="*/ 0 h 261"/>
                <a:gd name="T20" fmla="*/ 0 w 262"/>
                <a:gd name="T21" fmla="*/ 0 h 261"/>
                <a:gd name="T22" fmla="*/ 0 w 262"/>
                <a:gd name="T23" fmla="*/ 0 h 261"/>
                <a:gd name="T24" fmla="*/ 0 w 262"/>
                <a:gd name="T25" fmla="*/ 0 h 261"/>
                <a:gd name="T26" fmla="*/ 0 w 262"/>
                <a:gd name="T27" fmla="*/ 0 h 261"/>
                <a:gd name="T28" fmla="*/ 0 w 262"/>
                <a:gd name="T29" fmla="*/ 0 h 261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262" h="261">
                  <a:moveTo>
                    <a:pt x="242" y="30"/>
                  </a:moveTo>
                  <a:lnTo>
                    <a:pt x="262" y="261"/>
                  </a:lnTo>
                  <a:lnTo>
                    <a:pt x="242" y="30"/>
                  </a:lnTo>
                  <a:lnTo>
                    <a:pt x="241" y="30"/>
                  </a:lnTo>
                  <a:lnTo>
                    <a:pt x="240" y="30"/>
                  </a:lnTo>
                  <a:lnTo>
                    <a:pt x="238" y="30"/>
                  </a:lnTo>
                  <a:lnTo>
                    <a:pt x="237" y="30"/>
                  </a:lnTo>
                  <a:lnTo>
                    <a:pt x="39" y="218"/>
                  </a:lnTo>
                  <a:lnTo>
                    <a:pt x="30" y="238"/>
                  </a:lnTo>
                  <a:lnTo>
                    <a:pt x="0" y="0"/>
                  </a:lnTo>
                  <a:lnTo>
                    <a:pt x="30" y="238"/>
                  </a:lnTo>
                  <a:lnTo>
                    <a:pt x="30" y="240"/>
                  </a:lnTo>
                  <a:lnTo>
                    <a:pt x="30" y="241"/>
                  </a:lnTo>
                  <a:lnTo>
                    <a:pt x="30" y="242"/>
                  </a:lnTo>
                  <a:lnTo>
                    <a:pt x="242" y="30"/>
                  </a:lnTo>
                  <a:close/>
                </a:path>
              </a:pathLst>
            </a:custGeom>
            <a:blipFill dpi="0" rotWithShape="0">
              <a:blip r:embed="rId8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77" name="未知"/>
            <p:cNvSpPr>
              <a:spLocks/>
            </p:cNvSpPr>
            <p:nvPr/>
          </p:nvSpPr>
          <p:spPr bwMode="auto">
            <a:xfrm>
              <a:off x="1602" y="232"/>
              <a:ext cx="89" cy="89"/>
            </a:xfrm>
            <a:custGeom>
              <a:avLst/>
              <a:gdLst>
                <a:gd name="T0" fmla="*/ 0 w 223"/>
                <a:gd name="T1" fmla="*/ 0 h 223"/>
                <a:gd name="T2" fmla="*/ 0 w 223"/>
                <a:gd name="T3" fmla="*/ 0 h 223"/>
                <a:gd name="T4" fmla="*/ 0 w 223"/>
                <a:gd name="T5" fmla="*/ 0 h 223"/>
                <a:gd name="T6" fmla="*/ 0 w 223"/>
                <a:gd name="T7" fmla="*/ 0 h 223"/>
                <a:gd name="T8" fmla="*/ 0 w 223"/>
                <a:gd name="T9" fmla="*/ 0 h 223"/>
                <a:gd name="T10" fmla="*/ 0 w 223"/>
                <a:gd name="T11" fmla="*/ 0 h 223"/>
                <a:gd name="T12" fmla="*/ 0 w 223"/>
                <a:gd name="T13" fmla="*/ 0 h 223"/>
                <a:gd name="T14" fmla="*/ 0 w 223"/>
                <a:gd name="T15" fmla="*/ 0 h 223"/>
                <a:gd name="T16" fmla="*/ 0 w 223"/>
                <a:gd name="T17" fmla="*/ 0 h 223"/>
                <a:gd name="T18" fmla="*/ 0 w 223"/>
                <a:gd name="T19" fmla="*/ 0 h 223"/>
                <a:gd name="T20" fmla="*/ 0 w 223"/>
                <a:gd name="T21" fmla="*/ 0 h 223"/>
                <a:gd name="T22" fmla="*/ 0 w 223"/>
                <a:gd name="T23" fmla="*/ 0 h 223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223" h="223">
                  <a:moveTo>
                    <a:pt x="4" y="219"/>
                  </a:moveTo>
                  <a:lnTo>
                    <a:pt x="0" y="208"/>
                  </a:lnTo>
                  <a:lnTo>
                    <a:pt x="0" y="206"/>
                  </a:lnTo>
                  <a:lnTo>
                    <a:pt x="188" y="9"/>
                  </a:lnTo>
                  <a:lnTo>
                    <a:pt x="208" y="0"/>
                  </a:lnTo>
                  <a:lnTo>
                    <a:pt x="210" y="0"/>
                  </a:lnTo>
                  <a:lnTo>
                    <a:pt x="223" y="15"/>
                  </a:lnTo>
                  <a:lnTo>
                    <a:pt x="223" y="16"/>
                  </a:lnTo>
                  <a:lnTo>
                    <a:pt x="35" y="214"/>
                  </a:lnTo>
                  <a:lnTo>
                    <a:pt x="15" y="223"/>
                  </a:lnTo>
                  <a:lnTo>
                    <a:pt x="13" y="223"/>
                  </a:lnTo>
                  <a:lnTo>
                    <a:pt x="4" y="219"/>
                  </a:lnTo>
                  <a:close/>
                </a:path>
              </a:pathLst>
            </a:custGeom>
            <a:noFill/>
            <a:ln w="635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78" name="未知"/>
            <p:cNvSpPr>
              <a:spLocks/>
            </p:cNvSpPr>
            <p:nvPr/>
          </p:nvSpPr>
          <p:spPr bwMode="auto">
            <a:xfrm>
              <a:off x="1648" y="263"/>
              <a:ext cx="2" cy="23"/>
            </a:xfrm>
            <a:custGeom>
              <a:avLst/>
              <a:gdLst>
                <a:gd name="T0" fmla="*/ 0 w 5"/>
                <a:gd name="T1" fmla="*/ 0 h 57"/>
                <a:gd name="T2" fmla="*/ 0 w 5"/>
                <a:gd name="T3" fmla="*/ 0 h 57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5" h="57">
                  <a:moveTo>
                    <a:pt x="0" y="0"/>
                  </a:moveTo>
                  <a:lnTo>
                    <a:pt x="5" y="57"/>
                  </a:lnTo>
                </a:path>
              </a:pathLst>
            </a:custGeom>
            <a:noFill/>
            <a:ln w="3175" cmpd="sng">
              <a:solidFill>
                <a:srgbClr val="6666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79" name="未知"/>
            <p:cNvSpPr>
              <a:spLocks/>
            </p:cNvSpPr>
            <p:nvPr/>
          </p:nvSpPr>
          <p:spPr bwMode="auto">
            <a:xfrm>
              <a:off x="1649" y="263"/>
              <a:ext cx="2" cy="23"/>
            </a:xfrm>
            <a:custGeom>
              <a:avLst/>
              <a:gdLst>
                <a:gd name="T0" fmla="*/ 0 w 6"/>
                <a:gd name="T1" fmla="*/ 0 h 57"/>
                <a:gd name="T2" fmla="*/ 0 w 6"/>
                <a:gd name="T3" fmla="*/ 0 h 57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6" h="57">
                  <a:moveTo>
                    <a:pt x="0" y="0"/>
                  </a:moveTo>
                  <a:lnTo>
                    <a:pt x="6" y="57"/>
                  </a:lnTo>
                </a:path>
              </a:pathLst>
            </a:custGeom>
            <a:noFill/>
            <a:ln w="3175" cmpd="sng">
              <a:solidFill>
                <a:srgbClr val="BEBEBE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80" name="未知"/>
            <p:cNvSpPr>
              <a:spLocks/>
            </p:cNvSpPr>
            <p:nvPr/>
          </p:nvSpPr>
          <p:spPr bwMode="auto">
            <a:xfrm>
              <a:off x="1628" y="284"/>
              <a:ext cx="2" cy="23"/>
            </a:xfrm>
            <a:custGeom>
              <a:avLst/>
              <a:gdLst>
                <a:gd name="T0" fmla="*/ 0 w 5"/>
                <a:gd name="T1" fmla="*/ 0 h 57"/>
                <a:gd name="T2" fmla="*/ 0 w 5"/>
                <a:gd name="T3" fmla="*/ 0 h 57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5" h="57">
                  <a:moveTo>
                    <a:pt x="0" y="0"/>
                  </a:moveTo>
                  <a:lnTo>
                    <a:pt x="5" y="57"/>
                  </a:lnTo>
                </a:path>
              </a:pathLst>
            </a:custGeom>
            <a:noFill/>
            <a:ln w="3175" cmpd="sng">
              <a:solidFill>
                <a:srgbClr val="6666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81" name="未知"/>
            <p:cNvSpPr>
              <a:spLocks/>
            </p:cNvSpPr>
            <p:nvPr/>
          </p:nvSpPr>
          <p:spPr bwMode="auto">
            <a:xfrm>
              <a:off x="1629" y="284"/>
              <a:ext cx="2" cy="23"/>
            </a:xfrm>
            <a:custGeom>
              <a:avLst/>
              <a:gdLst>
                <a:gd name="T0" fmla="*/ 0 w 5"/>
                <a:gd name="T1" fmla="*/ 0 h 57"/>
                <a:gd name="T2" fmla="*/ 0 w 5"/>
                <a:gd name="T3" fmla="*/ 0 h 57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5" h="57">
                  <a:moveTo>
                    <a:pt x="0" y="0"/>
                  </a:moveTo>
                  <a:lnTo>
                    <a:pt x="5" y="57"/>
                  </a:lnTo>
                </a:path>
              </a:pathLst>
            </a:custGeom>
            <a:noFill/>
            <a:ln w="3175" cmpd="sng">
              <a:solidFill>
                <a:srgbClr val="BEBEBE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82" name="未知"/>
            <p:cNvSpPr>
              <a:spLocks/>
            </p:cNvSpPr>
            <p:nvPr/>
          </p:nvSpPr>
          <p:spPr bwMode="auto">
            <a:xfrm>
              <a:off x="1617" y="294"/>
              <a:ext cx="3" cy="23"/>
            </a:xfrm>
            <a:custGeom>
              <a:avLst/>
              <a:gdLst>
                <a:gd name="T0" fmla="*/ 0 w 6"/>
                <a:gd name="T1" fmla="*/ 0 h 57"/>
                <a:gd name="T2" fmla="*/ 1 w 6"/>
                <a:gd name="T3" fmla="*/ 0 h 57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6" h="57">
                  <a:moveTo>
                    <a:pt x="0" y="0"/>
                  </a:moveTo>
                  <a:lnTo>
                    <a:pt x="6" y="57"/>
                  </a:lnTo>
                </a:path>
              </a:pathLst>
            </a:custGeom>
            <a:noFill/>
            <a:ln w="3175" cmpd="sng">
              <a:solidFill>
                <a:srgbClr val="6666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83" name="未知"/>
            <p:cNvSpPr>
              <a:spLocks/>
            </p:cNvSpPr>
            <p:nvPr/>
          </p:nvSpPr>
          <p:spPr bwMode="auto">
            <a:xfrm>
              <a:off x="1619" y="294"/>
              <a:ext cx="2" cy="23"/>
            </a:xfrm>
            <a:custGeom>
              <a:avLst/>
              <a:gdLst>
                <a:gd name="T0" fmla="*/ 0 w 5"/>
                <a:gd name="T1" fmla="*/ 0 h 57"/>
                <a:gd name="T2" fmla="*/ 0 w 5"/>
                <a:gd name="T3" fmla="*/ 0 h 57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5" h="57">
                  <a:moveTo>
                    <a:pt x="0" y="0"/>
                  </a:moveTo>
                  <a:lnTo>
                    <a:pt x="5" y="57"/>
                  </a:lnTo>
                </a:path>
              </a:pathLst>
            </a:custGeom>
            <a:noFill/>
            <a:ln w="3175" cmpd="sng">
              <a:solidFill>
                <a:srgbClr val="BEBEBE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84" name="未知"/>
            <p:cNvSpPr>
              <a:spLocks/>
            </p:cNvSpPr>
            <p:nvPr/>
          </p:nvSpPr>
          <p:spPr bwMode="auto">
            <a:xfrm>
              <a:off x="1638" y="274"/>
              <a:ext cx="2" cy="23"/>
            </a:xfrm>
            <a:custGeom>
              <a:avLst/>
              <a:gdLst>
                <a:gd name="T0" fmla="*/ 0 w 5"/>
                <a:gd name="T1" fmla="*/ 0 h 57"/>
                <a:gd name="T2" fmla="*/ 0 w 5"/>
                <a:gd name="T3" fmla="*/ 0 h 57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5" h="57">
                  <a:moveTo>
                    <a:pt x="0" y="0"/>
                  </a:moveTo>
                  <a:lnTo>
                    <a:pt x="5" y="57"/>
                  </a:lnTo>
                </a:path>
              </a:pathLst>
            </a:custGeom>
            <a:noFill/>
            <a:ln w="3175" cmpd="sng">
              <a:solidFill>
                <a:srgbClr val="6666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85" name="未知"/>
            <p:cNvSpPr>
              <a:spLocks/>
            </p:cNvSpPr>
            <p:nvPr/>
          </p:nvSpPr>
          <p:spPr bwMode="auto">
            <a:xfrm>
              <a:off x="1639" y="274"/>
              <a:ext cx="2" cy="23"/>
            </a:xfrm>
            <a:custGeom>
              <a:avLst/>
              <a:gdLst>
                <a:gd name="T0" fmla="*/ 0 w 5"/>
                <a:gd name="T1" fmla="*/ 0 h 57"/>
                <a:gd name="T2" fmla="*/ 0 w 5"/>
                <a:gd name="T3" fmla="*/ 0 h 57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5" h="57">
                  <a:moveTo>
                    <a:pt x="0" y="0"/>
                  </a:moveTo>
                  <a:lnTo>
                    <a:pt x="5" y="57"/>
                  </a:lnTo>
                </a:path>
              </a:pathLst>
            </a:custGeom>
            <a:noFill/>
            <a:ln w="3175" cmpd="sng">
              <a:solidFill>
                <a:srgbClr val="BEBEBE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86" name="未知"/>
            <p:cNvSpPr>
              <a:spLocks/>
            </p:cNvSpPr>
            <p:nvPr/>
          </p:nvSpPr>
          <p:spPr bwMode="auto">
            <a:xfrm>
              <a:off x="1657" y="255"/>
              <a:ext cx="2" cy="22"/>
            </a:xfrm>
            <a:custGeom>
              <a:avLst/>
              <a:gdLst>
                <a:gd name="T0" fmla="*/ 0 w 6"/>
                <a:gd name="T1" fmla="*/ 0 h 56"/>
                <a:gd name="T2" fmla="*/ 0 w 6"/>
                <a:gd name="T3" fmla="*/ 0 h 56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6" h="56">
                  <a:moveTo>
                    <a:pt x="0" y="0"/>
                  </a:moveTo>
                  <a:lnTo>
                    <a:pt x="6" y="56"/>
                  </a:lnTo>
                </a:path>
              </a:pathLst>
            </a:custGeom>
            <a:noFill/>
            <a:ln w="3175" cmpd="sng">
              <a:solidFill>
                <a:srgbClr val="6666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87" name="未知"/>
            <p:cNvSpPr>
              <a:spLocks/>
            </p:cNvSpPr>
            <p:nvPr/>
          </p:nvSpPr>
          <p:spPr bwMode="auto">
            <a:xfrm>
              <a:off x="1658" y="255"/>
              <a:ext cx="2" cy="22"/>
            </a:xfrm>
            <a:custGeom>
              <a:avLst/>
              <a:gdLst>
                <a:gd name="T0" fmla="*/ 0 w 5"/>
                <a:gd name="T1" fmla="*/ 0 h 56"/>
                <a:gd name="T2" fmla="*/ 0 w 5"/>
                <a:gd name="T3" fmla="*/ 0 h 56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5" h="56">
                  <a:moveTo>
                    <a:pt x="0" y="0"/>
                  </a:moveTo>
                  <a:lnTo>
                    <a:pt x="5" y="56"/>
                  </a:lnTo>
                </a:path>
              </a:pathLst>
            </a:custGeom>
            <a:noFill/>
            <a:ln w="3175" cmpd="sng">
              <a:solidFill>
                <a:srgbClr val="BEBEBE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88" name="未知"/>
            <p:cNvSpPr>
              <a:spLocks/>
            </p:cNvSpPr>
            <p:nvPr/>
          </p:nvSpPr>
          <p:spPr bwMode="auto">
            <a:xfrm>
              <a:off x="1408" y="291"/>
              <a:ext cx="251" cy="251"/>
            </a:xfrm>
            <a:custGeom>
              <a:avLst/>
              <a:gdLst>
                <a:gd name="T0" fmla="*/ 0 w 627"/>
                <a:gd name="T1" fmla="*/ 0 h 627"/>
                <a:gd name="T2" fmla="*/ 0 w 627"/>
                <a:gd name="T3" fmla="*/ 0 h 627"/>
                <a:gd name="T4" fmla="*/ 0 w 627"/>
                <a:gd name="T5" fmla="*/ 0 h 627"/>
                <a:gd name="T6" fmla="*/ 0 w 627"/>
                <a:gd name="T7" fmla="*/ 0 h 627"/>
                <a:gd name="T8" fmla="*/ 0 w 627"/>
                <a:gd name="T9" fmla="*/ 0 h 627"/>
                <a:gd name="T10" fmla="*/ 0 w 627"/>
                <a:gd name="T11" fmla="*/ 0 h 627"/>
                <a:gd name="T12" fmla="*/ 0 w 627"/>
                <a:gd name="T13" fmla="*/ 0 h 627"/>
                <a:gd name="T14" fmla="*/ 0 w 627"/>
                <a:gd name="T15" fmla="*/ 0 h 627"/>
                <a:gd name="T16" fmla="*/ 0 w 627"/>
                <a:gd name="T17" fmla="*/ 0 h 627"/>
                <a:gd name="T18" fmla="*/ 0 w 627"/>
                <a:gd name="T19" fmla="*/ 0 h 627"/>
                <a:gd name="T20" fmla="*/ 0 w 627"/>
                <a:gd name="T21" fmla="*/ 0 h 627"/>
                <a:gd name="T22" fmla="*/ 0 w 627"/>
                <a:gd name="T23" fmla="*/ 0 h 627"/>
                <a:gd name="T24" fmla="*/ 0 w 627"/>
                <a:gd name="T25" fmla="*/ 0 h 627"/>
                <a:gd name="T26" fmla="*/ 0 w 627"/>
                <a:gd name="T27" fmla="*/ 0 h 627"/>
                <a:gd name="T28" fmla="*/ 0 w 627"/>
                <a:gd name="T29" fmla="*/ 0 h 627"/>
                <a:gd name="T30" fmla="*/ 0 w 627"/>
                <a:gd name="T31" fmla="*/ 0 h 627"/>
                <a:gd name="T32" fmla="*/ 0 w 627"/>
                <a:gd name="T33" fmla="*/ 0 h 627"/>
                <a:gd name="T34" fmla="*/ 0 w 627"/>
                <a:gd name="T35" fmla="*/ 0 h 6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627" h="627">
                  <a:moveTo>
                    <a:pt x="94" y="547"/>
                  </a:moveTo>
                  <a:lnTo>
                    <a:pt x="535" y="110"/>
                  </a:lnTo>
                  <a:lnTo>
                    <a:pt x="549" y="83"/>
                  </a:lnTo>
                  <a:lnTo>
                    <a:pt x="627" y="627"/>
                  </a:lnTo>
                  <a:lnTo>
                    <a:pt x="549" y="83"/>
                  </a:lnTo>
                  <a:lnTo>
                    <a:pt x="549" y="80"/>
                  </a:lnTo>
                  <a:lnTo>
                    <a:pt x="508" y="34"/>
                  </a:lnTo>
                  <a:lnTo>
                    <a:pt x="498" y="32"/>
                  </a:lnTo>
                  <a:lnTo>
                    <a:pt x="496" y="32"/>
                  </a:lnTo>
                  <a:lnTo>
                    <a:pt x="426" y="89"/>
                  </a:lnTo>
                  <a:lnTo>
                    <a:pt x="34" y="481"/>
                  </a:lnTo>
                  <a:lnTo>
                    <a:pt x="34" y="490"/>
                  </a:lnTo>
                  <a:lnTo>
                    <a:pt x="0" y="0"/>
                  </a:lnTo>
                  <a:lnTo>
                    <a:pt x="34" y="490"/>
                  </a:lnTo>
                  <a:lnTo>
                    <a:pt x="34" y="494"/>
                  </a:lnTo>
                  <a:lnTo>
                    <a:pt x="69" y="545"/>
                  </a:lnTo>
                  <a:lnTo>
                    <a:pt x="90" y="547"/>
                  </a:lnTo>
                  <a:lnTo>
                    <a:pt x="94" y="547"/>
                  </a:lnTo>
                  <a:close/>
                </a:path>
              </a:pathLst>
            </a:custGeom>
            <a:blipFill dpi="0" rotWithShape="0">
              <a:blip r:embed="rId27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89" name="未知"/>
            <p:cNvSpPr>
              <a:spLocks/>
            </p:cNvSpPr>
            <p:nvPr/>
          </p:nvSpPr>
          <p:spPr bwMode="auto">
            <a:xfrm>
              <a:off x="1389" y="272"/>
              <a:ext cx="225" cy="225"/>
            </a:xfrm>
            <a:custGeom>
              <a:avLst/>
              <a:gdLst>
                <a:gd name="T0" fmla="*/ 0 w 563"/>
                <a:gd name="T1" fmla="*/ 0 h 563"/>
                <a:gd name="T2" fmla="*/ 0 w 563"/>
                <a:gd name="T3" fmla="*/ 0 h 563"/>
                <a:gd name="T4" fmla="*/ 0 w 563"/>
                <a:gd name="T5" fmla="*/ 0 h 563"/>
                <a:gd name="T6" fmla="*/ 0 w 563"/>
                <a:gd name="T7" fmla="*/ 0 h 563"/>
                <a:gd name="T8" fmla="*/ 0 w 563"/>
                <a:gd name="T9" fmla="*/ 0 h 563"/>
                <a:gd name="T10" fmla="*/ 0 w 563"/>
                <a:gd name="T11" fmla="*/ 0 h 563"/>
                <a:gd name="T12" fmla="*/ 0 w 563"/>
                <a:gd name="T13" fmla="*/ 0 h 563"/>
                <a:gd name="T14" fmla="*/ 0 w 563"/>
                <a:gd name="T15" fmla="*/ 0 h 563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563" h="563">
                  <a:moveTo>
                    <a:pt x="474" y="137"/>
                  </a:moveTo>
                  <a:lnTo>
                    <a:pt x="563" y="563"/>
                  </a:lnTo>
                  <a:lnTo>
                    <a:pt x="474" y="137"/>
                  </a:lnTo>
                  <a:lnTo>
                    <a:pt x="95" y="500"/>
                  </a:lnTo>
                  <a:lnTo>
                    <a:pt x="82" y="529"/>
                  </a:lnTo>
                  <a:lnTo>
                    <a:pt x="0" y="0"/>
                  </a:lnTo>
                  <a:lnTo>
                    <a:pt x="82" y="529"/>
                  </a:lnTo>
                  <a:lnTo>
                    <a:pt x="474" y="137"/>
                  </a:lnTo>
                  <a:close/>
                </a:path>
              </a:pathLst>
            </a:custGeom>
            <a:blipFill dpi="0" rotWithShape="0">
              <a:blip r:embed="rId28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90" name="未知"/>
            <p:cNvSpPr>
              <a:spLocks/>
            </p:cNvSpPr>
            <p:nvPr/>
          </p:nvSpPr>
          <p:spPr bwMode="auto">
            <a:xfrm>
              <a:off x="1594" y="278"/>
              <a:ext cx="101" cy="101"/>
            </a:xfrm>
            <a:custGeom>
              <a:avLst/>
              <a:gdLst>
                <a:gd name="T0" fmla="*/ 0 w 253"/>
                <a:gd name="T1" fmla="*/ 0 h 253"/>
                <a:gd name="T2" fmla="*/ 0 w 253"/>
                <a:gd name="T3" fmla="*/ 0 h 253"/>
                <a:gd name="T4" fmla="*/ 0 w 253"/>
                <a:gd name="T5" fmla="*/ 0 h 253"/>
                <a:gd name="T6" fmla="*/ 0 w 253"/>
                <a:gd name="T7" fmla="*/ 0 h 253"/>
                <a:gd name="T8" fmla="*/ 0 w 253"/>
                <a:gd name="T9" fmla="*/ 0 h 253"/>
                <a:gd name="T10" fmla="*/ 0 w 253"/>
                <a:gd name="T11" fmla="*/ 0 h 253"/>
                <a:gd name="T12" fmla="*/ 0 w 253"/>
                <a:gd name="T13" fmla="*/ 0 h 253"/>
                <a:gd name="T14" fmla="*/ 0 w 253"/>
                <a:gd name="T15" fmla="*/ 0 h 253"/>
                <a:gd name="T16" fmla="*/ 0 w 253"/>
                <a:gd name="T17" fmla="*/ 0 h 253"/>
                <a:gd name="T18" fmla="*/ 0 w 253"/>
                <a:gd name="T19" fmla="*/ 0 h 253"/>
                <a:gd name="T20" fmla="*/ 0 w 253"/>
                <a:gd name="T21" fmla="*/ 0 h 25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253" h="253">
                  <a:moveTo>
                    <a:pt x="233" y="152"/>
                  </a:moveTo>
                  <a:lnTo>
                    <a:pt x="253" y="253"/>
                  </a:lnTo>
                  <a:lnTo>
                    <a:pt x="233" y="152"/>
                  </a:lnTo>
                  <a:lnTo>
                    <a:pt x="95" y="21"/>
                  </a:lnTo>
                  <a:lnTo>
                    <a:pt x="19" y="97"/>
                  </a:lnTo>
                  <a:lnTo>
                    <a:pt x="0" y="0"/>
                  </a:lnTo>
                  <a:lnTo>
                    <a:pt x="19" y="97"/>
                  </a:lnTo>
                  <a:lnTo>
                    <a:pt x="58" y="138"/>
                  </a:lnTo>
                  <a:lnTo>
                    <a:pt x="110" y="124"/>
                  </a:lnTo>
                  <a:lnTo>
                    <a:pt x="206" y="171"/>
                  </a:lnTo>
                  <a:lnTo>
                    <a:pt x="233" y="152"/>
                  </a:lnTo>
                  <a:close/>
                </a:path>
              </a:pathLst>
            </a:custGeom>
            <a:blipFill dpi="0" rotWithShape="0">
              <a:blip r:embed="rId29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91" name="未知"/>
            <p:cNvSpPr>
              <a:spLocks/>
            </p:cNvSpPr>
            <p:nvPr/>
          </p:nvSpPr>
          <p:spPr bwMode="auto">
            <a:xfrm>
              <a:off x="1571" y="254"/>
              <a:ext cx="70" cy="70"/>
            </a:xfrm>
            <a:custGeom>
              <a:avLst/>
              <a:gdLst>
                <a:gd name="T0" fmla="*/ 0 w 175"/>
                <a:gd name="T1" fmla="*/ 0 h 175"/>
                <a:gd name="T2" fmla="*/ 0 w 175"/>
                <a:gd name="T3" fmla="*/ 0 h 175"/>
                <a:gd name="T4" fmla="*/ 0 w 175"/>
                <a:gd name="T5" fmla="*/ 0 h 175"/>
                <a:gd name="T6" fmla="*/ 0 w 175"/>
                <a:gd name="T7" fmla="*/ 0 h 175"/>
                <a:gd name="T8" fmla="*/ 0 w 175"/>
                <a:gd name="T9" fmla="*/ 0 h 175"/>
                <a:gd name="T10" fmla="*/ 0 w 175"/>
                <a:gd name="T11" fmla="*/ 0 h 175"/>
                <a:gd name="T12" fmla="*/ 0 w 175"/>
                <a:gd name="T13" fmla="*/ 0 h 175"/>
                <a:gd name="T14" fmla="*/ 0 w 175"/>
                <a:gd name="T15" fmla="*/ 0 h 175"/>
                <a:gd name="T16" fmla="*/ 0 w 175"/>
                <a:gd name="T17" fmla="*/ 0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5" h="175">
                  <a:moveTo>
                    <a:pt x="154" y="80"/>
                  </a:moveTo>
                  <a:lnTo>
                    <a:pt x="175" y="175"/>
                  </a:lnTo>
                  <a:lnTo>
                    <a:pt x="154" y="80"/>
                  </a:lnTo>
                  <a:lnTo>
                    <a:pt x="128" y="55"/>
                  </a:lnTo>
                  <a:lnTo>
                    <a:pt x="66" y="143"/>
                  </a:lnTo>
                  <a:lnTo>
                    <a:pt x="0" y="0"/>
                  </a:lnTo>
                  <a:lnTo>
                    <a:pt x="66" y="143"/>
                  </a:lnTo>
                  <a:lnTo>
                    <a:pt x="78" y="156"/>
                  </a:lnTo>
                  <a:lnTo>
                    <a:pt x="154" y="80"/>
                  </a:lnTo>
                  <a:close/>
                </a:path>
              </a:pathLst>
            </a:custGeom>
            <a:blipFill dpi="0" rotWithShape="0">
              <a:blip r:embed="rId30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92" name="未知"/>
            <p:cNvSpPr>
              <a:spLocks/>
            </p:cNvSpPr>
            <p:nvPr/>
          </p:nvSpPr>
          <p:spPr bwMode="auto">
            <a:xfrm>
              <a:off x="1597" y="276"/>
              <a:ext cx="90" cy="70"/>
            </a:xfrm>
            <a:custGeom>
              <a:avLst/>
              <a:gdLst>
                <a:gd name="T0" fmla="*/ 0 w 226"/>
                <a:gd name="T1" fmla="*/ 0 h 175"/>
                <a:gd name="T2" fmla="*/ 0 w 226"/>
                <a:gd name="T3" fmla="*/ 0 h 175"/>
                <a:gd name="T4" fmla="*/ 0 w 226"/>
                <a:gd name="T5" fmla="*/ 0 h 175"/>
                <a:gd name="T6" fmla="*/ 0 w 226"/>
                <a:gd name="T7" fmla="*/ 0 h 175"/>
                <a:gd name="T8" fmla="*/ 0 w 226"/>
                <a:gd name="T9" fmla="*/ 0 h 175"/>
                <a:gd name="T10" fmla="*/ 0 w 226"/>
                <a:gd name="T11" fmla="*/ 0 h 175"/>
                <a:gd name="T12" fmla="*/ 0 w 226"/>
                <a:gd name="T13" fmla="*/ 0 h 175"/>
                <a:gd name="T14" fmla="*/ 0 w 226"/>
                <a:gd name="T15" fmla="*/ 0 h 175"/>
                <a:gd name="T16" fmla="*/ 0 w 226"/>
                <a:gd name="T17" fmla="*/ 0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26" h="175">
                  <a:moveTo>
                    <a:pt x="0" y="88"/>
                  </a:moveTo>
                  <a:lnTo>
                    <a:pt x="51" y="142"/>
                  </a:lnTo>
                  <a:lnTo>
                    <a:pt x="56" y="141"/>
                  </a:lnTo>
                  <a:lnTo>
                    <a:pt x="60" y="140"/>
                  </a:lnTo>
                  <a:lnTo>
                    <a:pt x="103" y="128"/>
                  </a:lnTo>
                  <a:lnTo>
                    <a:pt x="199" y="175"/>
                  </a:lnTo>
                  <a:lnTo>
                    <a:pt x="226" y="156"/>
                  </a:lnTo>
                  <a:lnTo>
                    <a:pt x="62" y="0"/>
                  </a:lnTo>
                  <a:lnTo>
                    <a:pt x="0" y="88"/>
                  </a:lnTo>
                  <a:close/>
                </a:path>
              </a:pathLst>
            </a:custGeom>
            <a:noFill/>
            <a:ln w="635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93" name="未知"/>
            <p:cNvSpPr>
              <a:spLocks/>
            </p:cNvSpPr>
            <p:nvPr/>
          </p:nvSpPr>
          <p:spPr bwMode="auto">
            <a:xfrm>
              <a:off x="1737" y="280"/>
              <a:ext cx="7" cy="8"/>
            </a:xfrm>
            <a:custGeom>
              <a:avLst/>
              <a:gdLst>
                <a:gd name="T0" fmla="*/ 0 w 18"/>
                <a:gd name="T1" fmla="*/ 0 h 21"/>
                <a:gd name="T2" fmla="*/ 0 w 18"/>
                <a:gd name="T3" fmla="*/ 0 h 21"/>
                <a:gd name="T4" fmla="*/ 0 w 18"/>
                <a:gd name="T5" fmla="*/ 0 h 21"/>
                <a:gd name="T6" fmla="*/ 0 w 18"/>
                <a:gd name="T7" fmla="*/ 0 h 21"/>
                <a:gd name="T8" fmla="*/ 0 w 18"/>
                <a:gd name="T9" fmla="*/ 0 h 21"/>
                <a:gd name="T10" fmla="*/ 0 w 18"/>
                <a:gd name="T11" fmla="*/ 0 h 2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8" h="21">
                  <a:moveTo>
                    <a:pt x="5" y="17"/>
                  </a:moveTo>
                  <a:lnTo>
                    <a:pt x="18" y="0"/>
                  </a:lnTo>
                  <a:lnTo>
                    <a:pt x="0" y="19"/>
                  </a:lnTo>
                  <a:lnTo>
                    <a:pt x="1" y="20"/>
                  </a:lnTo>
                  <a:lnTo>
                    <a:pt x="2" y="21"/>
                  </a:lnTo>
                  <a:lnTo>
                    <a:pt x="5" y="1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94" name="未知"/>
            <p:cNvSpPr>
              <a:spLocks/>
            </p:cNvSpPr>
            <p:nvPr/>
          </p:nvSpPr>
          <p:spPr bwMode="auto">
            <a:xfrm>
              <a:off x="1654" y="205"/>
              <a:ext cx="111" cy="111"/>
            </a:xfrm>
            <a:custGeom>
              <a:avLst/>
              <a:gdLst>
                <a:gd name="T0" fmla="*/ 0 w 278"/>
                <a:gd name="T1" fmla="*/ 0 h 279"/>
                <a:gd name="T2" fmla="*/ 0 w 278"/>
                <a:gd name="T3" fmla="*/ 0 h 279"/>
                <a:gd name="T4" fmla="*/ 0 w 278"/>
                <a:gd name="T5" fmla="*/ 0 h 279"/>
                <a:gd name="T6" fmla="*/ 0 w 278"/>
                <a:gd name="T7" fmla="*/ 0 h 279"/>
                <a:gd name="T8" fmla="*/ 0 w 278"/>
                <a:gd name="T9" fmla="*/ 0 h 279"/>
                <a:gd name="T10" fmla="*/ 0 w 278"/>
                <a:gd name="T11" fmla="*/ 0 h 279"/>
                <a:gd name="T12" fmla="*/ 0 w 278"/>
                <a:gd name="T13" fmla="*/ 0 h 279"/>
                <a:gd name="T14" fmla="*/ 0 w 278"/>
                <a:gd name="T15" fmla="*/ 0 h 279"/>
                <a:gd name="T16" fmla="*/ 0 w 278"/>
                <a:gd name="T17" fmla="*/ 0 h 279"/>
                <a:gd name="T18" fmla="*/ 0 w 278"/>
                <a:gd name="T19" fmla="*/ 0 h 279"/>
                <a:gd name="T20" fmla="*/ 0 w 278"/>
                <a:gd name="T21" fmla="*/ 0 h 279"/>
                <a:gd name="T22" fmla="*/ 0 w 278"/>
                <a:gd name="T23" fmla="*/ 0 h 279"/>
                <a:gd name="T24" fmla="*/ 0 w 278"/>
                <a:gd name="T25" fmla="*/ 0 h 279"/>
                <a:gd name="T26" fmla="*/ 0 w 278"/>
                <a:gd name="T27" fmla="*/ 0 h 279"/>
                <a:gd name="T28" fmla="*/ 0 w 278"/>
                <a:gd name="T29" fmla="*/ 0 h 279"/>
                <a:gd name="T30" fmla="*/ 0 w 278"/>
                <a:gd name="T31" fmla="*/ 0 h 279"/>
                <a:gd name="T32" fmla="*/ 0 w 278"/>
                <a:gd name="T33" fmla="*/ 0 h 279"/>
                <a:gd name="T34" fmla="*/ 0 w 278"/>
                <a:gd name="T35" fmla="*/ 0 h 279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78" h="279">
                  <a:moveTo>
                    <a:pt x="225" y="188"/>
                  </a:moveTo>
                  <a:lnTo>
                    <a:pt x="229" y="177"/>
                  </a:lnTo>
                  <a:lnTo>
                    <a:pt x="278" y="279"/>
                  </a:lnTo>
                  <a:lnTo>
                    <a:pt x="229" y="177"/>
                  </a:lnTo>
                  <a:lnTo>
                    <a:pt x="229" y="175"/>
                  </a:lnTo>
                  <a:lnTo>
                    <a:pt x="199" y="116"/>
                  </a:lnTo>
                  <a:lnTo>
                    <a:pt x="160" y="69"/>
                  </a:lnTo>
                  <a:lnTo>
                    <a:pt x="114" y="29"/>
                  </a:lnTo>
                  <a:lnTo>
                    <a:pt x="18" y="125"/>
                  </a:lnTo>
                  <a:lnTo>
                    <a:pt x="0" y="0"/>
                  </a:lnTo>
                  <a:lnTo>
                    <a:pt x="18" y="125"/>
                  </a:lnTo>
                  <a:lnTo>
                    <a:pt x="49" y="158"/>
                  </a:lnTo>
                  <a:lnTo>
                    <a:pt x="98" y="108"/>
                  </a:lnTo>
                  <a:lnTo>
                    <a:pt x="103" y="110"/>
                  </a:lnTo>
                  <a:lnTo>
                    <a:pt x="157" y="153"/>
                  </a:lnTo>
                  <a:lnTo>
                    <a:pt x="200" y="199"/>
                  </a:lnTo>
                  <a:lnTo>
                    <a:pt x="207" y="207"/>
                  </a:lnTo>
                  <a:lnTo>
                    <a:pt x="225" y="188"/>
                  </a:lnTo>
                  <a:close/>
                </a:path>
              </a:pathLst>
            </a:custGeom>
            <a:blipFill dpi="0" rotWithShape="0">
              <a:blip r:embed="rId31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95" name="未知"/>
            <p:cNvSpPr>
              <a:spLocks/>
            </p:cNvSpPr>
            <p:nvPr/>
          </p:nvSpPr>
          <p:spPr bwMode="auto">
            <a:xfrm>
              <a:off x="1631" y="181"/>
              <a:ext cx="81" cy="81"/>
            </a:xfrm>
            <a:custGeom>
              <a:avLst/>
              <a:gdLst>
                <a:gd name="T0" fmla="*/ 0 w 202"/>
                <a:gd name="T1" fmla="*/ 0 h 202"/>
                <a:gd name="T2" fmla="*/ 0 w 202"/>
                <a:gd name="T3" fmla="*/ 0 h 202"/>
                <a:gd name="T4" fmla="*/ 0 w 202"/>
                <a:gd name="T5" fmla="*/ 0 h 202"/>
                <a:gd name="T6" fmla="*/ 0 w 202"/>
                <a:gd name="T7" fmla="*/ 0 h 202"/>
                <a:gd name="T8" fmla="*/ 0 w 202"/>
                <a:gd name="T9" fmla="*/ 0 h 202"/>
                <a:gd name="T10" fmla="*/ 0 w 202"/>
                <a:gd name="T11" fmla="*/ 0 h 202"/>
                <a:gd name="T12" fmla="*/ 0 w 202"/>
                <a:gd name="T13" fmla="*/ 0 h 202"/>
                <a:gd name="T14" fmla="*/ 0 w 202"/>
                <a:gd name="T15" fmla="*/ 0 h 202"/>
                <a:gd name="T16" fmla="*/ 0 w 202"/>
                <a:gd name="T17" fmla="*/ 0 h 202"/>
                <a:gd name="T18" fmla="*/ 0 w 202"/>
                <a:gd name="T19" fmla="*/ 0 h 202"/>
                <a:gd name="T20" fmla="*/ 0 w 202"/>
                <a:gd name="T21" fmla="*/ 0 h 20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202" h="202">
                  <a:moveTo>
                    <a:pt x="172" y="87"/>
                  </a:moveTo>
                  <a:lnTo>
                    <a:pt x="202" y="202"/>
                  </a:lnTo>
                  <a:lnTo>
                    <a:pt x="172" y="87"/>
                  </a:lnTo>
                  <a:lnTo>
                    <a:pt x="134" y="69"/>
                  </a:lnTo>
                  <a:lnTo>
                    <a:pt x="126" y="70"/>
                  </a:lnTo>
                  <a:lnTo>
                    <a:pt x="75" y="113"/>
                  </a:lnTo>
                  <a:lnTo>
                    <a:pt x="54" y="160"/>
                  </a:lnTo>
                  <a:lnTo>
                    <a:pt x="0" y="0"/>
                  </a:lnTo>
                  <a:lnTo>
                    <a:pt x="54" y="160"/>
                  </a:lnTo>
                  <a:lnTo>
                    <a:pt x="76" y="183"/>
                  </a:lnTo>
                  <a:lnTo>
                    <a:pt x="172" y="87"/>
                  </a:lnTo>
                  <a:close/>
                </a:path>
              </a:pathLst>
            </a:custGeom>
            <a:blipFill dpi="0" rotWithShape="0">
              <a:blip r:embed="rId32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96" name="未知"/>
            <p:cNvSpPr>
              <a:spLocks/>
            </p:cNvSpPr>
            <p:nvPr/>
          </p:nvSpPr>
          <p:spPr bwMode="auto">
            <a:xfrm>
              <a:off x="1653" y="209"/>
              <a:ext cx="93" cy="79"/>
            </a:xfrm>
            <a:custGeom>
              <a:avLst/>
              <a:gdLst>
                <a:gd name="T0" fmla="*/ 0 w 233"/>
                <a:gd name="T1" fmla="*/ 0 h 198"/>
                <a:gd name="T2" fmla="*/ 0 w 233"/>
                <a:gd name="T3" fmla="*/ 0 h 198"/>
                <a:gd name="T4" fmla="*/ 0 w 233"/>
                <a:gd name="T5" fmla="*/ 0 h 198"/>
                <a:gd name="T6" fmla="*/ 0 w 233"/>
                <a:gd name="T7" fmla="*/ 0 h 198"/>
                <a:gd name="T8" fmla="*/ 0 w 233"/>
                <a:gd name="T9" fmla="*/ 0 h 198"/>
                <a:gd name="T10" fmla="*/ 0 w 233"/>
                <a:gd name="T11" fmla="*/ 0 h 198"/>
                <a:gd name="T12" fmla="*/ 0 w 233"/>
                <a:gd name="T13" fmla="*/ 0 h 198"/>
                <a:gd name="T14" fmla="*/ 0 w 233"/>
                <a:gd name="T15" fmla="*/ 0 h 198"/>
                <a:gd name="T16" fmla="*/ 0 w 233"/>
                <a:gd name="T17" fmla="*/ 0 h 198"/>
                <a:gd name="T18" fmla="*/ 0 w 233"/>
                <a:gd name="T19" fmla="*/ 0 h 198"/>
                <a:gd name="T20" fmla="*/ 0 w 233"/>
                <a:gd name="T21" fmla="*/ 0 h 198"/>
                <a:gd name="T22" fmla="*/ 0 w 233"/>
                <a:gd name="T23" fmla="*/ 0 h 198"/>
                <a:gd name="T24" fmla="*/ 0 w 233"/>
                <a:gd name="T25" fmla="*/ 0 h 198"/>
                <a:gd name="T26" fmla="*/ 0 w 233"/>
                <a:gd name="T27" fmla="*/ 0 h 198"/>
                <a:gd name="T28" fmla="*/ 0 w 233"/>
                <a:gd name="T29" fmla="*/ 0 h 198"/>
                <a:gd name="T30" fmla="*/ 0 w 233"/>
                <a:gd name="T31" fmla="*/ 0 h 198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233" h="198">
                  <a:moveTo>
                    <a:pt x="213" y="198"/>
                  </a:moveTo>
                  <a:lnTo>
                    <a:pt x="233" y="166"/>
                  </a:lnTo>
                  <a:lnTo>
                    <a:pt x="233" y="164"/>
                  </a:lnTo>
                  <a:lnTo>
                    <a:pt x="203" y="105"/>
                  </a:lnTo>
                  <a:lnTo>
                    <a:pt x="164" y="58"/>
                  </a:lnTo>
                  <a:lnTo>
                    <a:pt x="117" y="18"/>
                  </a:lnTo>
                  <a:lnTo>
                    <a:pt x="80" y="0"/>
                  </a:lnTo>
                  <a:lnTo>
                    <a:pt x="72" y="1"/>
                  </a:lnTo>
                  <a:lnTo>
                    <a:pt x="21" y="44"/>
                  </a:lnTo>
                  <a:lnTo>
                    <a:pt x="0" y="91"/>
                  </a:lnTo>
                  <a:lnTo>
                    <a:pt x="53" y="147"/>
                  </a:lnTo>
                  <a:lnTo>
                    <a:pt x="102" y="97"/>
                  </a:lnTo>
                  <a:lnTo>
                    <a:pt x="107" y="99"/>
                  </a:lnTo>
                  <a:lnTo>
                    <a:pt x="161" y="142"/>
                  </a:lnTo>
                  <a:lnTo>
                    <a:pt x="204" y="188"/>
                  </a:lnTo>
                  <a:lnTo>
                    <a:pt x="213" y="198"/>
                  </a:lnTo>
                  <a:close/>
                </a:path>
              </a:pathLst>
            </a:custGeom>
            <a:noFill/>
            <a:ln w="635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97" name="未知"/>
            <p:cNvSpPr>
              <a:spLocks/>
            </p:cNvSpPr>
            <p:nvPr/>
          </p:nvSpPr>
          <p:spPr bwMode="auto">
            <a:xfrm>
              <a:off x="1583" y="287"/>
              <a:ext cx="70" cy="70"/>
            </a:xfrm>
            <a:custGeom>
              <a:avLst/>
              <a:gdLst>
                <a:gd name="T0" fmla="*/ 0 w 175"/>
                <a:gd name="T1" fmla="*/ 0 h 174"/>
                <a:gd name="T2" fmla="*/ 0 w 175"/>
                <a:gd name="T3" fmla="*/ 0 h 174"/>
                <a:gd name="T4" fmla="*/ 0 w 175"/>
                <a:gd name="T5" fmla="*/ 0 h 174"/>
                <a:gd name="T6" fmla="*/ 0 w 175"/>
                <a:gd name="T7" fmla="*/ 0 h 174"/>
                <a:gd name="T8" fmla="*/ 0 w 175"/>
                <a:gd name="T9" fmla="*/ 0 h 174"/>
                <a:gd name="T10" fmla="*/ 0 w 175"/>
                <a:gd name="T11" fmla="*/ 0 h 174"/>
                <a:gd name="T12" fmla="*/ 0 w 175"/>
                <a:gd name="T13" fmla="*/ 0 h 174"/>
                <a:gd name="T14" fmla="*/ 0 w 175"/>
                <a:gd name="T15" fmla="*/ 0 h 174"/>
                <a:gd name="T16" fmla="*/ 0 w 175"/>
                <a:gd name="T17" fmla="*/ 0 h 174"/>
                <a:gd name="T18" fmla="*/ 0 w 175"/>
                <a:gd name="T19" fmla="*/ 0 h 174"/>
                <a:gd name="T20" fmla="*/ 0 w 175"/>
                <a:gd name="T21" fmla="*/ 0 h 174"/>
                <a:gd name="T22" fmla="*/ 0 w 175"/>
                <a:gd name="T23" fmla="*/ 0 h 174"/>
                <a:gd name="T24" fmla="*/ 0 w 175"/>
                <a:gd name="T25" fmla="*/ 0 h 174"/>
                <a:gd name="T26" fmla="*/ 0 w 175"/>
                <a:gd name="T27" fmla="*/ 0 h 174"/>
                <a:gd name="T28" fmla="*/ 0 w 175"/>
                <a:gd name="T29" fmla="*/ 0 h 174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75" h="174">
                  <a:moveTo>
                    <a:pt x="104" y="128"/>
                  </a:moveTo>
                  <a:lnTo>
                    <a:pt x="128" y="102"/>
                  </a:lnTo>
                  <a:lnTo>
                    <a:pt x="175" y="174"/>
                  </a:lnTo>
                  <a:lnTo>
                    <a:pt x="128" y="102"/>
                  </a:lnTo>
                  <a:lnTo>
                    <a:pt x="128" y="100"/>
                  </a:lnTo>
                  <a:lnTo>
                    <a:pt x="76" y="39"/>
                  </a:lnTo>
                  <a:lnTo>
                    <a:pt x="58" y="31"/>
                  </a:lnTo>
                  <a:lnTo>
                    <a:pt x="56" y="31"/>
                  </a:lnTo>
                  <a:lnTo>
                    <a:pt x="32" y="57"/>
                  </a:lnTo>
                  <a:lnTo>
                    <a:pt x="0" y="0"/>
                  </a:lnTo>
                  <a:lnTo>
                    <a:pt x="32" y="57"/>
                  </a:lnTo>
                  <a:lnTo>
                    <a:pt x="32" y="59"/>
                  </a:lnTo>
                  <a:lnTo>
                    <a:pt x="84" y="120"/>
                  </a:lnTo>
                  <a:lnTo>
                    <a:pt x="102" y="128"/>
                  </a:lnTo>
                  <a:lnTo>
                    <a:pt x="104" y="128"/>
                  </a:lnTo>
                  <a:close/>
                </a:path>
              </a:pathLst>
            </a:custGeom>
            <a:blipFill dpi="0" rotWithShape="0">
              <a:blip r:embed="rId33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98" name="未知"/>
            <p:cNvSpPr>
              <a:spLocks/>
            </p:cNvSpPr>
            <p:nvPr/>
          </p:nvSpPr>
          <p:spPr bwMode="auto">
            <a:xfrm>
              <a:off x="1439" y="478"/>
              <a:ext cx="17" cy="17"/>
            </a:xfrm>
            <a:custGeom>
              <a:avLst/>
              <a:gdLst>
                <a:gd name="T0" fmla="*/ 0 w 42"/>
                <a:gd name="T1" fmla="*/ 0 h 41"/>
                <a:gd name="T2" fmla="*/ 0 w 42"/>
                <a:gd name="T3" fmla="*/ 0 h 41"/>
                <a:gd name="T4" fmla="*/ 0 w 42"/>
                <a:gd name="T5" fmla="*/ 0 h 41"/>
                <a:gd name="T6" fmla="*/ 0 w 42"/>
                <a:gd name="T7" fmla="*/ 0 h 41"/>
                <a:gd name="T8" fmla="*/ 0 w 42"/>
                <a:gd name="T9" fmla="*/ 0 h 41"/>
                <a:gd name="T10" fmla="*/ 0 w 42"/>
                <a:gd name="T11" fmla="*/ 0 h 41"/>
                <a:gd name="T12" fmla="*/ 0 w 42"/>
                <a:gd name="T13" fmla="*/ 0 h 41"/>
                <a:gd name="T14" fmla="*/ 0 w 42"/>
                <a:gd name="T15" fmla="*/ 0 h 41"/>
                <a:gd name="T16" fmla="*/ 0 w 42"/>
                <a:gd name="T17" fmla="*/ 0 h 4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42" h="41">
                  <a:moveTo>
                    <a:pt x="22" y="0"/>
                  </a:moveTo>
                  <a:lnTo>
                    <a:pt x="42" y="20"/>
                  </a:lnTo>
                  <a:lnTo>
                    <a:pt x="42" y="22"/>
                  </a:lnTo>
                  <a:lnTo>
                    <a:pt x="21" y="41"/>
                  </a:lnTo>
                  <a:lnTo>
                    <a:pt x="20" y="41"/>
                  </a:lnTo>
                  <a:lnTo>
                    <a:pt x="0" y="21"/>
                  </a:lnTo>
                  <a:lnTo>
                    <a:pt x="0" y="19"/>
                  </a:lnTo>
                  <a:lnTo>
                    <a:pt x="20" y="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99" name="未知"/>
            <p:cNvSpPr>
              <a:spLocks/>
            </p:cNvSpPr>
            <p:nvPr/>
          </p:nvSpPr>
          <p:spPr bwMode="auto">
            <a:xfrm>
              <a:off x="1439" y="478"/>
              <a:ext cx="17" cy="17"/>
            </a:xfrm>
            <a:custGeom>
              <a:avLst/>
              <a:gdLst>
                <a:gd name="T0" fmla="*/ 0 w 42"/>
                <a:gd name="T1" fmla="*/ 0 h 41"/>
                <a:gd name="T2" fmla="*/ 0 w 42"/>
                <a:gd name="T3" fmla="*/ 0 h 41"/>
                <a:gd name="T4" fmla="*/ 0 w 42"/>
                <a:gd name="T5" fmla="*/ 0 h 41"/>
                <a:gd name="T6" fmla="*/ 0 w 42"/>
                <a:gd name="T7" fmla="*/ 0 h 41"/>
                <a:gd name="T8" fmla="*/ 0 w 42"/>
                <a:gd name="T9" fmla="*/ 0 h 41"/>
                <a:gd name="T10" fmla="*/ 0 w 42"/>
                <a:gd name="T11" fmla="*/ 0 h 41"/>
                <a:gd name="T12" fmla="*/ 0 w 42"/>
                <a:gd name="T13" fmla="*/ 0 h 41"/>
                <a:gd name="T14" fmla="*/ 0 w 42"/>
                <a:gd name="T15" fmla="*/ 0 h 41"/>
                <a:gd name="T16" fmla="*/ 0 w 42"/>
                <a:gd name="T17" fmla="*/ 0 h 41"/>
                <a:gd name="T18" fmla="*/ 0 w 42"/>
                <a:gd name="T19" fmla="*/ 0 h 4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2" h="41">
                  <a:moveTo>
                    <a:pt x="6" y="36"/>
                  </a:moveTo>
                  <a:lnTo>
                    <a:pt x="21" y="41"/>
                  </a:lnTo>
                  <a:lnTo>
                    <a:pt x="23" y="41"/>
                  </a:lnTo>
                  <a:lnTo>
                    <a:pt x="42" y="20"/>
                  </a:lnTo>
                  <a:lnTo>
                    <a:pt x="41" y="18"/>
                  </a:lnTo>
                  <a:lnTo>
                    <a:pt x="20" y="0"/>
                  </a:lnTo>
                  <a:lnTo>
                    <a:pt x="19" y="0"/>
                  </a:lnTo>
                  <a:lnTo>
                    <a:pt x="0" y="21"/>
                  </a:lnTo>
                  <a:lnTo>
                    <a:pt x="0" y="23"/>
                  </a:lnTo>
                  <a:lnTo>
                    <a:pt x="6" y="36"/>
                  </a:lnTo>
                  <a:close/>
                </a:path>
              </a:pathLst>
            </a:custGeom>
            <a:noFill/>
            <a:ln w="6350" cmpd="sng">
              <a:solidFill>
                <a:srgbClr val="252525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00" name="未知"/>
            <p:cNvSpPr>
              <a:spLocks/>
            </p:cNvSpPr>
            <p:nvPr/>
          </p:nvSpPr>
          <p:spPr bwMode="auto">
            <a:xfrm>
              <a:off x="1667" y="391"/>
              <a:ext cx="18" cy="72"/>
            </a:xfrm>
            <a:custGeom>
              <a:avLst/>
              <a:gdLst>
                <a:gd name="T0" fmla="*/ 0 w 44"/>
                <a:gd name="T1" fmla="*/ 0 h 181"/>
                <a:gd name="T2" fmla="*/ 0 w 44"/>
                <a:gd name="T3" fmla="*/ 0 h 181"/>
                <a:gd name="T4" fmla="*/ 0 w 44"/>
                <a:gd name="T5" fmla="*/ 0 h 181"/>
                <a:gd name="T6" fmla="*/ 0 w 44"/>
                <a:gd name="T7" fmla="*/ 0 h 181"/>
                <a:gd name="T8" fmla="*/ 0 w 44"/>
                <a:gd name="T9" fmla="*/ 0 h 181"/>
                <a:gd name="T10" fmla="*/ 0 w 44"/>
                <a:gd name="T11" fmla="*/ 0 h 181"/>
                <a:gd name="T12" fmla="*/ 0 w 44"/>
                <a:gd name="T13" fmla="*/ 0 h 181"/>
                <a:gd name="T14" fmla="*/ 0 w 44"/>
                <a:gd name="T15" fmla="*/ 0 h 181"/>
                <a:gd name="T16" fmla="*/ 0 w 44"/>
                <a:gd name="T17" fmla="*/ 0 h 181"/>
                <a:gd name="T18" fmla="*/ 0 w 44"/>
                <a:gd name="T19" fmla="*/ 0 h 181"/>
                <a:gd name="T20" fmla="*/ 0 w 44"/>
                <a:gd name="T21" fmla="*/ 0 h 181"/>
                <a:gd name="T22" fmla="*/ 0 w 44"/>
                <a:gd name="T23" fmla="*/ 0 h 181"/>
                <a:gd name="T24" fmla="*/ 0 w 44"/>
                <a:gd name="T25" fmla="*/ 0 h 181"/>
                <a:gd name="T26" fmla="*/ 0 w 44"/>
                <a:gd name="T27" fmla="*/ 0 h 181"/>
                <a:gd name="T28" fmla="*/ 0 w 44"/>
                <a:gd name="T29" fmla="*/ 0 h 181"/>
                <a:gd name="T30" fmla="*/ 0 w 44"/>
                <a:gd name="T31" fmla="*/ 0 h 181"/>
                <a:gd name="T32" fmla="*/ 0 w 44"/>
                <a:gd name="T33" fmla="*/ 0 h 181"/>
                <a:gd name="T34" fmla="*/ 0 w 44"/>
                <a:gd name="T35" fmla="*/ 0 h 181"/>
                <a:gd name="T36" fmla="*/ 0 w 44"/>
                <a:gd name="T37" fmla="*/ 0 h 181"/>
                <a:gd name="T38" fmla="*/ 0 w 44"/>
                <a:gd name="T39" fmla="*/ 0 h 181"/>
                <a:gd name="T40" fmla="*/ 0 w 44"/>
                <a:gd name="T41" fmla="*/ 0 h 181"/>
                <a:gd name="T42" fmla="*/ 0 w 44"/>
                <a:gd name="T43" fmla="*/ 0 h 181"/>
                <a:gd name="T44" fmla="*/ 0 w 44"/>
                <a:gd name="T45" fmla="*/ 0 h 181"/>
                <a:gd name="T46" fmla="*/ 0 w 44"/>
                <a:gd name="T47" fmla="*/ 0 h 181"/>
                <a:gd name="T48" fmla="*/ 0 w 44"/>
                <a:gd name="T49" fmla="*/ 0 h 181"/>
                <a:gd name="T50" fmla="*/ 0 w 44"/>
                <a:gd name="T51" fmla="*/ 0 h 181"/>
                <a:gd name="T52" fmla="*/ 0 w 44"/>
                <a:gd name="T53" fmla="*/ 0 h 181"/>
                <a:gd name="T54" fmla="*/ 0 w 44"/>
                <a:gd name="T55" fmla="*/ 0 h 181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44" h="181">
                  <a:moveTo>
                    <a:pt x="44" y="0"/>
                  </a:moveTo>
                  <a:lnTo>
                    <a:pt x="38" y="0"/>
                  </a:lnTo>
                  <a:lnTo>
                    <a:pt x="20" y="0"/>
                  </a:lnTo>
                  <a:lnTo>
                    <a:pt x="0" y="0"/>
                  </a:lnTo>
                  <a:lnTo>
                    <a:pt x="0" y="1"/>
                  </a:lnTo>
                  <a:lnTo>
                    <a:pt x="0" y="2"/>
                  </a:lnTo>
                  <a:lnTo>
                    <a:pt x="0" y="5"/>
                  </a:lnTo>
                  <a:lnTo>
                    <a:pt x="0" y="7"/>
                  </a:lnTo>
                  <a:lnTo>
                    <a:pt x="0" y="11"/>
                  </a:lnTo>
                  <a:lnTo>
                    <a:pt x="0" y="14"/>
                  </a:lnTo>
                  <a:lnTo>
                    <a:pt x="0" y="19"/>
                  </a:lnTo>
                  <a:lnTo>
                    <a:pt x="0" y="23"/>
                  </a:lnTo>
                  <a:lnTo>
                    <a:pt x="0" y="29"/>
                  </a:lnTo>
                  <a:lnTo>
                    <a:pt x="0" y="34"/>
                  </a:lnTo>
                  <a:lnTo>
                    <a:pt x="0" y="40"/>
                  </a:lnTo>
                  <a:lnTo>
                    <a:pt x="0" y="46"/>
                  </a:lnTo>
                  <a:lnTo>
                    <a:pt x="0" y="53"/>
                  </a:lnTo>
                  <a:lnTo>
                    <a:pt x="0" y="60"/>
                  </a:lnTo>
                  <a:lnTo>
                    <a:pt x="0" y="67"/>
                  </a:lnTo>
                  <a:lnTo>
                    <a:pt x="0" y="75"/>
                  </a:lnTo>
                  <a:lnTo>
                    <a:pt x="0" y="82"/>
                  </a:lnTo>
                  <a:lnTo>
                    <a:pt x="0" y="90"/>
                  </a:lnTo>
                  <a:lnTo>
                    <a:pt x="0" y="98"/>
                  </a:lnTo>
                  <a:lnTo>
                    <a:pt x="1" y="106"/>
                  </a:lnTo>
                  <a:lnTo>
                    <a:pt x="23" y="163"/>
                  </a:lnTo>
                  <a:lnTo>
                    <a:pt x="44" y="181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01" name="未知"/>
            <p:cNvSpPr>
              <a:spLocks/>
            </p:cNvSpPr>
            <p:nvPr/>
          </p:nvSpPr>
          <p:spPr bwMode="auto">
            <a:xfrm>
              <a:off x="1685" y="391"/>
              <a:ext cx="18" cy="78"/>
            </a:xfrm>
            <a:custGeom>
              <a:avLst/>
              <a:gdLst>
                <a:gd name="T0" fmla="*/ 0 w 46"/>
                <a:gd name="T1" fmla="*/ 0 h 197"/>
                <a:gd name="T2" fmla="*/ 0 w 46"/>
                <a:gd name="T3" fmla="*/ 0 h 197"/>
                <a:gd name="T4" fmla="*/ 0 w 46"/>
                <a:gd name="T5" fmla="*/ 0 h 197"/>
                <a:gd name="T6" fmla="*/ 0 w 46"/>
                <a:gd name="T7" fmla="*/ 0 h 197"/>
                <a:gd name="T8" fmla="*/ 0 w 46"/>
                <a:gd name="T9" fmla="*/ 0 h 197"/>
                <a:gd name="T10" fmla="*/ 0 w 46"/>
                <a:gd name="T11" fmla="*/ 0 h 197"/>
                <a:gd name="T12" fmla="*/ 0 w 46"/>
                <a:gd name="T13" fmla="*/ 0 h 197"/>
                <a:gd name="T14" fmla="*/ 0 w 46"/>
                <a:gd name="T15" fmla="*/ 0 h 19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46" h="197">
                  <a:moveTo>
                    <a:pt x="46" y="0"/>
                  </a:moveTo>
                  <a:lnTo>
                    <a:pt x="38" y="0"/>
                  </a:lnTo>
                  <a:lnTo>
                    <a:pt x="25" y="0"/>
                  </a:lnTo>
                  <a:lnTo>
                    <a:pt x="10" y="0"/>
                  </a:lnTo>
                  <a:lnTo>
                    <a:pt x="0" y="0"/>
                  </a:lnTo>
                  <a:lnTo>
                    <a:pt x="0" y="181"/>
                  </a:lnTo>
                  <a:lnTo>
                    <a:pt x="46" y="197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02" name="未知"/>
            <p:cNvSpPr>
              <a:spLocks/>
            </p:cNvSpPr>
            <p:nvPr/>
          </p:nvSpPr>
          <p:spPr bwMode="auto">
            <a:xfrm>
              <a:off x="1703" y="391"/>
              <a:ext cx="18" cy="78"/>
            </a:xfrm>
            <a:custGeom>
              <a:avLst/>
              <a:gdLst>
                <a:gd name="T0" fmla="*/ 0 w 45"/>
                <a:gd name="T1" fmla="*/ 0 h 197"/>
                <a:gd name="T2" fmla="*/ 0 w 45"/>
                <a:gd name="T3" fmla="*/ 0 h 197"/>
                <a:gd name="T4" fmla="*/ 0 w 45"/>
                <a:gd name="T5" fmla="*/ 0 h 197"/>
                <a:gd name="T6" fmla="*/ 0 w 45"/>
                <a:gd name="T7" fmla="*/ 0 h 197"/>
                <a:gd name="T8" fmla="*/ 0 w 45"/>
                <a:gd name="T9" fmla="*/ 0 h 197"/>
                <a:gd name="T10" fmla="*/ 0 w 45"/>
                <a:gd name="T11" fmla="*/ 0 h 197"/>
                <a:gd name="T12" fmla="*/ 0 w 45"/>
                <a:gd name="T13" fmla="*/ 0 h 197"/>
                <a:gd name="T14" fmla="*/ 0 w 45"/>
                <a:gd name="T15" fmla="*/ 0 h 197"/>
                <a:gd name="T16" fmla="*/ 0 w 45"/>
                <a:gd name="T17" fmla="*/ 0 h 197"/>
                <a:gd name="T18" fmla="*/ 0 w 45"/>
                <a:gd name="T19" fmla="*/ 0 h 197"/>
                <a:gd name="T20" fmla="*/ 0 w 45"/>
                <a:gd name="T21" fmla="*/ 0 h 197"/>
                <a:gd name="T22" fmla="*/ 0 w 45"/>
                <a:gd name="T23" fmla="*/ 0 h 197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45" h="197">
                  <a:moveTo>
                    <a:pt x="14" y="197"/>
                  </a:moveTo>
                  <a:lnTo>
                    <a:pt x="45" y="189"/>
                  </a:lnTo>
                  <a:lnTo>
                    <a:pt x="45" y="0"/>
                  </a:lnTo>
                  <a:lnTo>
                    <a:pt x="39" y="0"/>
                  </a:lnTo>
                  <a:lnTo>
                    <a:pt x="31" y="0"/>
                  </a:lnTo>
                  <a:lnTo>
                    <a:pt x="23" y="0"/>
                  </a:lnTo>
                  <a:lnTo>
                    <a:pt x="13" y="0"/>
                  </a:lnTo>
                  <a:lnTo>
                    <a:pt x="3" y="0"/>
                  </a:lnTo>
                  <a:lnTo>
                    <a:pt x="0" y="0"/>
                  </a:lnTo>
                  <a:lnTo>
                    <a:pt x="0" y="197"/>
                  </a:lnTo>
                  <a:lnTo>
                    <a:pt x="6" y="197"/>
                  </a:lnTo>
                  <a:lnTo>
                    <a:pt x="14" y="19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03" name="未知"/>
            <p:cNvSpPr>
              <a:spLocks/>
            </p:cNvSpPr>
            <p:nvPr/>
          </p:nvSpPr>
          <p:spPr bwMode="auto">
            <a:xfrm>
              <a:off x="1727" y="391"/>
              <a:ext cx="0" cy="72"/>
            </a:xfrm>
            <a:custGeom>
              <a:avLst/>
              <a:gdLst>
                <a:gd name="T0" fmla="*/ 0 h 180"/>
                <a:gd name="T1" fmla="*/ 0 h 180"/>
                <a:gd name="T2" fmla="*/ 0 60000 65536"/>
                <a:gd name="T3" fmla="*/ 0 60000 65536"/>
              </a:gdLst>
              <a:ahLst/>
              <a:cxnLst>
                <a:cxn ang="T2">
                  <a:pos x="0" y="T0"/>
                </a:cxn>
                <a:cxn ang="T3">
                  <a:pos x="0" y="T1"/>
                </a:cxn>
              </a:cxnLst>
              <a:rect l="0" t="0" r="r" b="b"/>
              <a:pathLst>
                <a:path h="180">
                  <a:moveTo>
                    <a:pt x="0" y="0"/>
                  </a:moveTo>
                  <a:lnTo>
                    <a:pt x="0" y="180"/>
                  </a:lnTo>
                </a:path>
              </a:pathLst>
            </a:custGeom>
            <a:noFill/>
            <a:ln w="18630" cmpd="sng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04" name="未知"/>
            <p:cNvSpPr>
              <a:spLocks/>
            </p:cNvSpPr>
            <p:nvPr/>
          </p:nvSpPr>
          <p:spPr bwMode="auto">
            <a:xfrm>
              <a:off x="1739" y="391"/>
              <a:ext cx="0" cy="59"/>
            </a:xfrm>
            <a:custGeom>
              <a:avLst/>
              <a:gdLst>
                <a:gd name="T0" fmla="*/ 0 h 148"/>
                <a:gd name="T1" fmla="*/ 0 h 148"/>
                <a:gd name="T2" fmla="*/ 0 60000 65536"/>
                <a:gd name="T3" fmla="*/ 0 60000 65536"/>
              </a:gdLst>
              <a:ahLst/>
              <a:cxnLst>
                <a:cxn ang="T2">
                  <a:pos x="0" y="T0"/>
                </a:cxn>
                <a:cxn ang="T3">
                  <a:pos x="0" y="T1"/>
                </a:cxn>
              </a:cxnLst>
              <a:rect l="0" t="0" r="r" b="b"/>
              <a:pathLst>
                <a:path h="148">
                  <a:moveTo>
                    <a:pt x="0" y="0"/>
                  </a:moveTo>
                  <a:lnTo>
                    <a:pt x="0" y="148"/>
                  </a:lnTo>
                </a:path>
              </a:pathLst>
            </a:custGeom>
            <a:noFill/>
            <a:ln w="1863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05" name="未知"/>
            <p:cNvSpPr>
              <a:spLocks/>
            </p:cNvSpPr>
            <p:nvPr/>
          </p:nvSpPr>
          <p:spPr bwMode="auto">
            <a:xfrm>
              <a:off x="1667" y="391"/>
              <a:ext cx="77" cy="78"/>
            </a:xfrm>
            <a:custGeom>
              <a:avLst/>
              <a:gdLst>
                <a:gd name="T0" fmla="*/ 0 w 192"/>
                <a:gd name="T1" fmla="*/ 0 h 197"/>
                <a:gd name="T2" fmla="*/ 0 w 192"/>
                <a:gd name="T3" fmla="*/ 0 h 197"/>
                <a:gd name="T4" fmla="*/ 0 w 192"/>
                <a:gd name="T5" fmla="*/ 0 h 197"/>
                <a:gd name="T6" fmla="*/ 0 w 192"/>
                <a:gd name="T7" fmla="*/ 0 h 197"/>
                <a:gd name="T8" fmla="*/ 0 w 192"/>
                <a:gd name="T9" fmla="*/ 0 h 197"/>
                <a:gd name="T10" fmla="*/ 0 w 192"/>
                <a:gd name="T11" fmla="*/ 0 h 197"/>
                <a:gd name="T12" fmla="*/ 0 w 192"/>
                <a:gd name="T13" fmla="*/ 0 h 197"/>
                <a:gd name="T14" fmla="*/ 0 w 192"/>
                <a:gd name="T15" fmla="*/ 0 h 197"/>
                <a:gd name="T16" fmla="*/ 0 w 192"/>
                <a:gd name="T17" fmla="*/ 0 h 197"/>
                <a:gd name="T18" fmla="*/ 0 w 192"/>
                <a:gd name="T19" fmla="*/ 0 h 197"/>
                <a:gd name="T20" fmla="*/ 0 w 192"/>
                <a:gd name="T21" fmla="*/ 0 h 197"/>
                <a:gd name="T22" fmla="*/ 0 w 192"/>
                <a:gd name="T23" fmla="*/ 0 h 197"/>
                <a:gd name="T24" fmla="*/ 0 w 192"/>
                <a:gd name="T25" fmla="*/ 0 h 197"/>
                <a:gd name="T26" fmla="*/ 0 w 192"/>
                <a:gd name="T27" fmla="*/ 0 h 197"/>
                <a:gd name="T28" fmla="*/ 0 w 192"/>
                <a:gd name="T29" fmla="*/ 0 h 197"/>
                <a:gd name="T30" fmla="*/ 0 w 192"/>
                <a:gd name="T31" fmla="*/ 0 h 197"/>
                <a:gd name="T32" fmla="*/ 0 w 192"/>
                <a:gd name="T33" fmla="*/ 0 h 197"/>
                <a:gd name="T34" fmla="*/ 0 w 192"/>
                <a:gd name="T35" fmla="*/ 0 h 197"/>
                <a:gd name="T36" fmla="*/ 0 w 192"/>
                <a:gd name="T37" fmla="*/ 0 h 197"/>
                <a:gd name="T38" fmla="*/ 0 w 192"/>
                <a:gd name="T39" fmla="*/ 0 h 197"/>
                <a:gd name="T40" fmla="*/ 0 w 192"/>
                <a:gd name="T41" fmla="*/ 0 h 197"/>
                <a:gd name="T42" fmla="*/ 0 w 192"/>
                <a:gd name="T43" fmla="*/ 0 h 197"/>
                <a:gd name="T44" fmla="*/ 0 w 192"/>
                <a:gd name="T45" fmla="*/ 0 h 197"/>
                <a:gd name="T46" fmla="*/ 0 w 192"/>
                <a:gd name="T47" fmla="*/ 0 h 197"/>
                <a:gd name="T48" fmla="*/ 0 w 192"/>
                <a:gd name="T49" fmla="*/ 0 h 197"/>
                <a:gd name="T50" fmla="*/ 0 w 192"/>
                <a:gd name="T51" fmla="*/ 0 h 197"/>
                <a:gd name="T52" fmla="*/ 0 w 192"/>
                <a:gd name="T53" fmla="*/ 0 h 197"/>
                <a:gd name="T54" fmla="*/ 0 w 192"/>
                <a:gd name="T55" fmla="*/ 0 h 197"/>
                <a:gd name="T56" fmla="*/ 0 w 192"/>
                <a:gd name="T57" fmla="*/ 0 h 197"/>
                <a:gd name="T58" fmla="*/ 0 w 192"/>
                <a:gd name="T59" fmla="*/ 0 h 197"/>
                <a:gd name="T60" fmla="*/ 0 w 192"/>
                <a:gd name="T61" fmla="*/ 0 h 197"/>
                <a:gd name="T62" fmla="*/ 0 w 192"/>
                <a:gd name="T63" fmla="*/ 0 h 197"/>
                <a:gd name="T64" fmla="*/ 0 w 192"/>
                <a:gd name="T65" fmla="*/ 0 h 197"/>
                <a:gd name="T66" fmla="*/ 0 w 192"/>
                <a:gd name="T67" fmla="*/ 0 h 197"/>
                <a:gd name="T68" fmla="*/ 0 w 192"/>
                <a:gd name="T69" fmla="*/ 0 h 197"/>
                <a:gd name="T70" fmla="*/ 0 w 192"/>
                <a:gd name="T71" fmla="*/ 0 h 197"/>
                <a:gd name="T72" fmla="*/ 0 w 192"/>
                <a:gd name="T73" fmla="*/ 0 h 197"/>
                <a:gd name="T74" fmla="*/ 0 w 192"/>
                <a:gd name="T75" fmla="*/ 0 h 197"/>
                <a:gd name="T76" fmla="*/ 0 w 192"/>
                <a:gd name="T77" fmla="*/ 0 h 197"/>
                <a:gd name="T78" fmla="*/ 0 w 192"/>
                <a:gd name="T79" fmla="*/ 0 h 197"/>
                <a:gd name="T80" fmla="*/ 0 w 192"/>
                <a:gd name="T81" fmla="*/ 0 h 197"/>
                <a:gd name="T82" fmla="*/ 0 w 192"/>
                <a:gd name="T83" fmla="*/ 0 h 197"/>
                <a:gd name="T84" fmla="*/ 0 w 192"/>
                <a:gd name="T85" fmla="*/ 0 h 197"/>
                <a:gd name="T86" fmla="*/ 0 w 192"/>
                <a:gd name="T87" fmla="*/ 0 h 197"/>
                <a:gd name="T88" fmla="*/ 0 w 192"/>
                <a:gd name="T89" fmla="*/ 0 h 197"/>
                <a:gd name="T90" fmla="*/ 0 w 192"/>
                <a:gd name="T91" fmla="*/ 0 h 197"/>
                <a:gd name="T92" fmla="*/ 0 w 192"/>
                <a:gd name="T93" fmla="*/ 0 h 197"/>
                <a:gd name="T94" fmla="*/ 0 w 192"/>
                <a:gd name="T95" fmla="*/ 0 h 197"/>
                <a:gd name="T96" fmla="*/ 0 w 192"/>
                <a:gd name="T97" fmla="*/ 0 h 197"/>
                <a:gd name="T98" fmla="*/ 0 w 192"/>
                <a:gd name="T99" fmla="*/ 0 h 197"/>
                <a:gd name="T100" fmla="*/ 0 w 192"/>
                <a:gd name="T101" fmla="*/ 0 h 197"/>
                <a:gd name="T102" fmla="*/ 0 w 192"/>
                <a:gd name="T103" fmla="*/ 0 h 197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192" h="197">
                  <a:moveTo>
                    <a:pt x="96" y="197"/>
                  </a:moveTo>
                  <a:lnTo>
                    <a:pt x="34" y="173"/>
                  </a:lnTo>
                  <a:lnTo>
                    <a:pt x="2" y="114"/>
                  </a:lnTo>
                  <a:lnTo>
                    <a:pt x="0" y="90"/>
                  </a:lnTo>
                  <a:lnTo>
                    <a:pt x="0" y="82"/>
                  </a:lnTo>
                  <a:lnTo>
                    <a:pt x="0" y="75"/>
                  </a:lnTo>
                  <a:lnTo>
                    <a:pt x="0" y="67"/>
                  </a:lnTo>
                  <a:lnTo>
                    <a:pt x="0" y="60"/>
                  </a:lnTo>
                  <a:lnTo>
                    <a:pt x="0" y="53"/>
                  </a:lnTo>
                  <a:lnTo>
                    <a:pt x="0" y="46"/>
                  </a:lnTo>
                  <a:lnTo>
                    <a:pt x="0" y="40"/>
                  </a:lnTo>
                  <a:lnTo>
                    <a:pt x="0" y="34"/>
                  </a:lnTo>
                  <a:lnTo>
                    <a:pt x="0" y="29"/>
                  </a:lnTo>
                  <a:lnTo>
                    <a:pt x="0" y="23"/>
                  </a:lnTo>
                  <a:lnTo>
                    <a:pt x="0" y="19"/>
                  </a:lnTo>
                  <a:lnTo>
                    <a:pt x="0" y="14"/>
                  </a:lnTo>
                  <a:lnTo>
                    <a:pt x="0" y="11"/>
                  </a:lnTo>
                  <a:lnTo>
                    <a:pt x="0" y="7"/>
                  </a:lnTo>
                  <a:lnTo>
                    <a:pt x="0" y="5"/>
                  </a:lnTo>
                  <a:lnTo>
                    <a:pt x="0" y="2"/>
                  </a:lnTo>
                  <a:lnTo>
                    <a:pt x="0" y="1"/>
                  </a:lnTo>
                  <a:lnTo>
                    <a:pt x="0" y="0"/>
                  </a:lnTo>
                  <a:lnTo>
                    <a:pt x="20" y="0"/>
                  </a:lnTo>
                  <a:lnTo>
                    <a:pt x="82" y="0"/>
                  </a:lnTo>
                  <a:lnTo>
                    <a:pt x="129" y="0"/>
                  </a:lnTo>
                  <a:lnTo>
                    <a:pt x="136" y="0"/>
                  </a:lnTo>
                  <a:lnTo>
                    <a:pt x="192" y="0"/>
                  </a:lnTo>
                  <a:lnTo>
                    <a:pt x="192" y="6"/>
                  </a:lnTo>
                  <a:lnTo>
                    <a:pt x="192" y="12"/>
                  </a:lnTo>
                  <a:lnTo>
                    <a:pt x="192" y="17"/>
                  </a:lnTo>
                  <a:lnTo>
                    <a:pt x="192" y="22"/>
                  </a:lnTo>
                  <a:lnTo>
                    <a:pt x="192" y="26"/>
                  </a:lnTo>
                  <a:lnTo>
                    <a:pt x="192" y="30"/>
                  </a:lnTo>
                  <a:lnTo>
                    <a:pt x="192" y="34"/>
                  </a:lnTo>
                  <a:lnTo>
                    <a:pt x="192" y="38"/>
                  </a:lnTo>
                  <a:lnTo>
                    <a:pt x="192" y="41"/>
                  </a:lnTo>
                  <a:lnTo>
                    <a:pt x="192" y="45"/>
                  </a:lnTo>
                  <a:lnTo>
                    <a:pt x="192" y="49"/>
                  </a:lnTo>
                  <a:lnTo>
                    <a:pt x="192" y="53"/>
                  </a:lnTo>
                  <a:lnTo>
                    <a:pt x="192" y="57"/>
                  </a:lnTo>
                  <a:lnTo>
                    <a:pt x="192" y="61"/>
                  </a:lnTo>
                  <a:lnTo>
                    <a:pt x="192" y="66"/>
                  </a:lnTo>
                  <a:lnTo>
                    <a:pt x="192" y="71"/>
                  </a:lnTo>
                  <a:lnTo>
                    <a:pt x="192" y="77"/>
                  </a:lnTo>
                  <a:lnTo>
                    <a:pt x="192" y="84"/>
                  </a:lnTo>
                  <a:lnTo>
                    <a:pt x="192" y="91"/>
                  </a:lnTo>
                  <a:lnTo>
                    <a:pt x="192" y="98"/>
                  </a:lnTo>
                  <a:lnTo>
                    <a:pt x="192" y="106"/>
                  </a:lnTo>
                  <a:lnTo>
                    <a:pt x="169" y="163"/>
                  </a:lnTo>
                  <a:lnTo>
                    <a:pt x="112" y="196"/>
                  </a:lnTo>
                  <a:lnTo>
                    <a:pt x="96" y="197"/>
                  </a:lnTo>
                  <a:close/>
                </a:path>
              </a:pathLst>
            </a:custGeom>
            <a:noFill/>
            <a:ln w="635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06" name="未知"/>
            <p:cNvSpPr>
              <a:spLocks/>
            </p:cNvSpPr>
            <p:nvPr/>
          </p:nvSpPr>
          <p:spPr bwMode="auto">
            <a:xfrm>
              <a:off x="1170" y="449"/>
              <a:ext cx="202" cy="170"/>
            </a:xfrm>
            <a:custGeom>
              <a:avLst/>
              <a:gdLst>
                <a:gd name="T0" fmla="*/ 0 w 506"/>
                <a:gd name="T1" fmla="*/ 0 h 426"/>
                <a:gd name="T2" fmla="*/ 0 w 506"/>
                <a:gd name="T3" fmla="*/ 0 h 426"/>
                <a:gd name="T4" fmla="*/ 0 w 506"/>
                <a:gd name="T5" fmla="*/ 0 h 426"/>
                <a:gd name="T6" fmla="*/ 0 w 506"/>
                <a:gd name="T7" fmla="*/ 0 h 426"/>
                <a:gd name="T8" fmla="*/ 0 w 506"/>
                <a:gd name="T9" fmla="*/ 0 h 426"/>
                <a:gd name="T10" fmla="*/ 0 w 506"/>
                <a:gd name="T11" fmla="*/ 0 h 426"/>
                <a:gd name="T12" fmla="*/ 0 w 506"/>
                <a:gd name="T13" fmla="*/ 0 h 426"/>
                <a:gd name="T14" fmla="*/ 0 w 506"/>
                <a:gd name="T15" fmla="*/ 0 h 426"/>
                <a:gd name="T16" fmla="*/ 0 w 506"/>
                <a:gd name="T17" fmla="*/ 0 h 426"/>
                <a:gd name="T18" fmla="*/ 0 w 506"/>
                <a:gd name="T19" fmla="*/ 0 h 426"/>
                <a:gd name="T20" fmla="*/ 0 w 506"/>
                <a:gd name="T21" fmla="*/ 0 h 426"/>
                <a:gd name="T22" fmla="*/ 0 w 506"/>
                <a:gd name="T23" fmla="*/ 0 h 426"/>
                <a:gd name="T24" fmla="*/ 0 w 506"/>
                <a:gd name="T25" fmla="*/ 0 h 42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506" h="426">
                  <a:moveTo>
                    <a:pt x="506" y="377"/>
                  </a:moveTo>
                  <a:lnTo>
                    <a:pt x="445" y="409"/>
                  </a:lnTo>
                  <a:lnTo>
                    <a:pt x="369" y="420"/>
                  </a:lnTo>
                  <a:lnTo>
                    <a:pt x="294" y="425"/>
                  </a:lnTo>
                  <a:lnTo>
                    <a:pt x="253" y="426"/>
                  </a:lnTo>
                  <a:lnTo>
                    <a:pt x="232" y="425"/>
                  </a:lnTo>
                  <a:lnTo>
                    <a:pt x="155" y="422"/>
                  </a:lnTo>
                  <a:lnTo>
                    <a:pt x="89" y="414"/>
                  </a:lnTo>
                  <a:lnTo>
                    <a:pt x="29" y="400"/>
                  </a:lnTo>
                  <a:lnTo>
                    <a:pt x="0" y="377"/>
                  </a:lnTo>
                  <a:lnTo>
                    <a:pt x="0" y="0"/>
                  </a:lnTo>
                  <a:lnTo>
                    <a:pt x="506" y="0"/>
                  </a:lnTo>
                  <a:lnTo>
                    <a:pt x="506" y="37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07" name="未知"/>
            <p:cNvSpPr>
              <a:spLocks/>
            </p:cNvSpPr>
            <p:nvPr/>
          </p:nvSpPr>
          <p:spPr bwMode="auto">
            <a:xfrm>
              <a:off x="1170" y="449"/>
              <a:ext cx="202" cy="170"/>
            </a:xfrm>
            <a:custGeom>
              <a:avLst/>
              <a:gdLst>
                <a:gd name="T0" fmla="*/ 0 w 506"/>
                <a:gd name="T1" fmla="*/ 0 h 426"/>
                <a:gd name="T2" fmla="*/ 0 w 506"/>
                <a:gd name="T3" fmla="*/ 0 h 426"/>
                <a:gd name="T4" fmla="*/ 0 w 506"/>
                <a:gd name="T5" fmla="*/ 0 h 426"/>
                <a:gd name="T6" fmla="*/ 0 w 506"/>
                <a:gd name="T7" fmla="*/ 0 h 426"/>
                <a:gd name="T8" fmla="*/ 0 w 506"/>
                <a:gd name="T9" fmla="*/ 0 h 426"/>
                <a:gd name="T10" fmla="*/ 0 w 506"/>
                <a:gd name="T11" fmla="*/ 0 h 426"/>
                <a:gd name="T12" fmla="*/ 0 w 506"/>
                <a:gd name="T13" fmla="*/ 0 h 426"/>
                <a:gd name="T14" fmla="*/ 0 w 506"/>
                <a:gd name="T15" fmla="*/ 0 h 426"/>
                <a:gd name="T16" fmla="*/ 0 w 506"/>
                <a:gd name="T17" fmla="*/ 0 h 426"/>
                <a:gd name="T18" fmla="*/ 0 w 506"/>
                <a:gd name="T19" fmla="*/ 0 h 426"/>
                <a:gd name="T20" fmla="*/ 0 w 506"/>
                <a:gd name="T21" fmla="*/ 0 h 426"/>
                <a:gd name="T22" fmla="*/ 0 w 506"/>
                <a:gd name="T23" fmla="*/ 0 h 426"/>
                <a:gd name="T24" fmla="*/ 0 w 506"/>
                <a:gd name="T25" fmla="*/ 0 h 42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506" h="426">
                  <a:moveTo>
                    <a:pt x="0" y="0"/>
                  </a:moveTo>
                  <a:lnTo>
                    <a:pt x="0" y="377"/>
                  </a:lnTo>
                  <a:lnTo>
                    <a:pt x="1" y="381"/>
                  </a:lnTo>
                  <a:lnTo>
                    <a:pt x="61" y="409"/>
                  </a:lnTo>
                  <a:lnTo>
                    <a:pt x="137" y="420"/>
                  </a:lnTo>
                  <a:lnTo>
                    <a:pt x="212" y="425"/>
                  </a:lnTo>
                  <a:lnTo>
                    <a:pt x="253" y="426"/>
                  </a:lnTo>
                  <a:lnTo>
                    <a:pt x="274" y="425"/>
                  </a:lnTo>
                  <a:lnTo>
                    <a:pt x="351" y="422"/>
                  </a:lnTo>
                  <a:lnTo>
                    <a:pt x="417" y="414"/>
                  </a:lnTo>
                  <a:lnTo>
                    <a:pt x="477" y="400"/>
                  </a:lnTo>
                  <a:lnTo>
                    <a:pt x="506" y="377"/>
                  </a:lnTo>
                  <a:lnTo>
                    <a:pt x="506" y="0"/>
                  </a:lnTo>
                </a:path>
              </a:pathLst>
            </a:custGeom>
            <a:noFill/>
            <a:ln w="1270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08" name="未知"/>
            <p:cNvSpPr>
              <a:spLocks/>
            </p:cNvSpPr>
            <p:nvPr/>
          </p:nvSpPr>
          <p:spPr bwMode="auto">
            <a:xfrm>
              <a:off x="1178" y="461"/>
              <a:ext cx="186" cy="145"/>
            </a:xfrm>
            <a:custGeom>
              <a:avLst/>
              <a:gdLst>
                <a:gd name="T0" fmla="*/ 0 w 464"/>
                <a:gd name="T1" fmla="*/ 0 h 362"/>
                <a:gd name="T2" fmla="*/ 0 w 464"/>
                <a:gd name="T3" fmla="*/ 0 h 362"/>
                <a:gd name="T4" fmla="*/ 0 w 464"/>
                <a:gd name="T5" fmla="*/ 0 h 362"/>
                <a:gd name="T6" fmla="*/ 0 w 464"/>
                <a:gd name="T7" fmla="*/ 0 h 362"/>
                <a:gd name="T8" fmla="*/ 0 w 464"/>
                <a:gd name="T9" fmla="*/ 0 h 362"/>
                <a:gd name="T10" fmla="*/ 0 w 464"/>
                <a:gd name="T11" fmla="*/ 0 h 362"/>
                <a:gd name="T12" fmla="*/ 0 w 464"/>
                <a:gd name="T13" fmla="*/ 0 h 362"/>
                <a:gd name="T14" fmla="*/ 0 w 464"/>
                <a:gd name="T15" fmla="*/ 0 h 362"/>
                <a:gd name="T16" fmla="*/ 0 w 464"/>
                <a:gd name="T17" fmla="*/ 0 h 362"/>
                <a:gd name="T18" fmla="*/ 0 w 464"/>
                <a:gd name="T19" fmla="*/ 0 h 362"/>
                <a:gd name="T20" fmla="*/ 0 w 464"/>
                <a:gd name="T21" fmla="*/ 0 h 362"/>
                <a:gd name="T22" fmla="*/ 0 w 464"/>
                <a:gd name="T23" fmla="*/ 0 h 362"/>
                <a:gd name="T24" fmla="*/ 0 w 464"/>
                <a:gd name="T25" fmla="*/ 0 h 362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64" h="362">
                  <a:moveTo>
                    <a:pt x="464" y="321"/>
                  </a:moveTo>
                  <a:lnTo>
                    <a:pt x="405" y="347"/>
                  </a:lnTo>
                  <a:lnTo>
                    <a:pt x="334" y="357"/>
                  </a:lnTo>
                  <a:lnTo>
                    <a:pt x="267" y="361"/>
                  </a:lnTo>
                  <a:lnTo>
                    <a:pt x="232" y="362"/>
                  </a:lnTo>
                  <a:lnTo>
                    <a:pt x="214" y="362"/>
                  </a:lnTo>
                  <a:lnTo>
                    <a:pt x="146" y="358"/>
                  </a:lnTo>
                  <a:lnTo>
                    <a:pt x="85" y="352"/>
                  </a:lnTo>
                  <a:lnTo>
                    <a:pt x="19" y="337"/>
                  </a:lnTo>
                  <a:lnTo>
                    <a:pt x="0" y="321"/>
                  </a:lnTo>
                  <a:lnTo>
                    <a:pt x="0" y="0"/>
                  </a:lnTo>
                  <a:lnTo>
                    <a:pt x="464" y="0"/>
                  </a:lnTo>
                  <a:lnTo>
                    <a:pt x="464" y="321"/>
                  </a:lnTo>
                  <a:close/>
                </a:path>
              </a:pathLst>
            </a:custGeom>
            <a:solidFill>
              <a:srgbClr val="E86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09" name="未知"/>
            <p:cNvSpPr>
              <a:spLocks/>
            </p:cNvSpPr>
            <p:nvPr/>
          </p:nvSpPr>
          <p:spPr bwMode="auto">
            <a:xfrm>
              <a:off x="1178" y="444"/>
              <a:ext cx="186" cy="33"/>
            </a:xfrm>
            <a:custGeom>
              <a:avLst/>
              <a:gdLst>
                <a:gd name="T0" fmla="*/ 0 w 464"/>
                <a:gd name="T1" fmla="*/ 0 h 82"/>
                <a:gd name="T2" fmla="*/ 0 w 464"/>
                <a:gd name="T3" fmla="*/ 0 h 82"/>
                <a:gd name="T4" fmla="*/ 0 w 464"/>
                <a:gd name="T5" fmla="*/ 0 h 82"/>
                <a:gd name="T6" fmla="*/ 0 w 464"/>
                <a:gd name="T7" fmla="*/ 0 h 82"/>
                <a:gd name="T8" fmla="*/ 0 w 464"/>
                <a:gd name="T9" fmla="*/ 0 h 82"/>
                <a:gd name="T10" fmla="*/ 0 w 464"/>
                <a:gd name="T11" fmla="*/ 0 h 82"/>
                <a:gd name="T12" fmla="*/ 0 w 464"/>
                <a:gd name="T13" fmla="*/ 0 h 82"/>
                <a:gd name="T14" fmla="*/ 0 w 464"/>
                <a:gd name="T15" fmla="*/ 0 h 82"/>
                <a:gd name="T16" fmla="*/ 0 w 464"/>
                <a:gd name="T17" fmla="*/ 0 h 82"/>
                <a:gd name="T18" fmla="*/ 0 w 464"/>
                <a:gd name="T19" fmla="*/ 0 h 82"/>
                <a:gd name="T20" fmla="*/ 0 w 464"/>
                <a:gd name="T21" fmla="*/ 0 h 82"/>
                <a:gd name="T22" fmla="*/ 0 w 464"/>
                <a:gd name="T23" fmla="*/ 0 h 82"/>
                <a:gd name="T24" fmla="*/ 0 w 464"/>
                <a:gd name="T25" fmla="*/ 0 h 82"/>
                <a:gd name="T26" fmla="*/ 0 w 464"/>
                <a:gd name="T27" fmla="*/ 0 h 82"/>
                <a:gd name="T28" fmla="*/ 0 w 464"/>
                <a:gd name="T29" fmla="*/ 0 h 82"/>
                <a:gd name="T30" fmla="*/ 0 w 464"/>
                <a:gd name="T31" fmla="*/ 0 h 82"/>
                <a:gd name="T32" fmla="*/ 0 w 464"/>
                <a:gd name="T33" fmla="*/ 0 h 82"/>
                <a:gd name="T34" fmla="*/ 0 w 464"/>
                <a:gd name="T35" fmla="*/ 0 h 82"/>
                <a:gd name="T36" fmla="*/ 0 w 464"/>
                <a:gd name="T37" fmla="*/ 0 h 82"/>
                <a:gd name="T38" fmla="*/ 0 w 464"/>
                <a:gd name="T39" fmla="*/ 0 h 82"/>
                <a:gd name="T40" fmla="*/ 0 w 464"/>
                <a:gd name="T41" fmla="*/ 0 h 82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464" h="82">
                  <a:moveTo>
                    <a:pt x="250" y="0"/>
                  </a:moveTo>
                  <a:lnTo>
                    <a:pt x="318" y="3"/>
                  </a:lnTo>
                  <a:lnTo>
                    <a:pt x="379" y="10"/>
                  </a:lnTo>
                  <a:lnTo>
                    <a:pt x="445" y="25"/>
                  </a:lnTo>
                  <a:lnTo>
                    <a:pt x="464" y="41"/>
                  </a:lnTo>
                  <a:lnTo>
                    <a:pt x="463" y="44"/>
                  </a:lnTo>
                  <a:lnTo>
                    <a:pt x="405" y="67"/>
                  </a:lnTo>
                  <a:lnTo>
                    <a:pt x="334" y="77"/>
                  </a:lnTo>
                  <a:lnTo>
                    <a:pt x="267" y="81"/>
                  </a:lnTo>
                  <a:lnTo>
                    <a:pt x="232" y="82"/>
                  </a:lnTo>
                  <a:lnTo>
                    <a:pt x="214" y="82"/>
                  </a:lnTo>
                  <a:lnTo>
                    <a:pt x="146" y="78"/>
                  </a:lnTo>
                  <a:lnTo>
                    <a:pt x="85" y="72"/>
                  </a:lnTo>
                  <a:lnTo>
                    <a:pt x="19" y="57"/>
                  </a:lnTo>
                  <a:lnTo>
                    <a:pt x="0" y="41"/>
                  </a:lnTo>
                  <a:lnTo>
                    <a:pt x="0" y="37"/>
                  </a:lnTo>
                  <a:lnTo>
                    <a:pt x="59" y="14"/>
                  </a:lnTo>
                  <a:lnTo>
                    <a:pt x="129" y="4"/>
                  </a:lnTo>
                  <a:lnTo>
                    <a:pt x="197" y="0"/>
                  </a:lnTo>
                  <a:lnTo>
                    <a:pt x="232" y="0"/>
                  </a:lnTo>
                  <a:lnTo>
                    <a:pt x="250" y="0"/>
                  </a:lnTo>
                  <a:close/>
                </a:path>
              </a:pathLst>
            </a:custGeom>
            <a:solidFill>
              <a:srgbClr val="F1B1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10" name="未知"/>
            <p:cNvSpPr>
              <a:spLocks/>
            </p:cNvSpPr>
            <p:nvPr/>
          </p:nvSpPr>
          <p:spPr bwMode="auto">
            <a:xfrm>
              <a:off x="1170" y="429"/>
              <a:ext cx="202" cy="39"/>
            </a:xfrm>
            <a:custGeom>
              <a:avLst/>
              <a:gdLst>
                <a:gd name="T0" fmla="*/ 0 w 506"/>
                <a:gd name="T1" fmla="*/ 0 h 97"/>
                <a:gd name="T2" fmla="*/ 0 w 506"/>
                <a:gd name="T3" fmla="*/ 0 h 97"/>
                <a:gd name="T4" fmla="*/ 0 w 506"/>
                <a:gd name="T5" fmla="*/ 0 h 97"/>
                <a:gd name="T6" fmla="*/ 0 w 506"/>
                <a:gd name="T7" fmla="*/ 0 h 97"/>
                <a:gd name="T8" fmla="*/ 0 w 506"/>
                <a:gd name="T9" fmla="*/ 0 h 97"/>
                <a:gd name="T10" fmla="*/ 0 w 506"/>
                <a:gd name="T11" fmla="*/ 0 h 97"/>
                <a:gd name="T12" fmla="*/ 0 w 506"/>
                <a:gd name="T13" fmla="*/ 0 h 97"/>
                <a:gd name="T14" fmla="*/ 0 w 506"/>
                <a:gd name="T15" fmla="*/ 0 h 97"/>
                <a:gd name="T16" fmla="*/ 0 w 506"/>
                <a:gd name="T17" fmla="*/ 0 h 97"/>
                <a:gd name="T18" fmla="*/ 0 w 506"/>
                <a:gd name="T19" fmla="*/ 0 h 97"/>
                <a:gd name="T20" fmla="*/ 0 w 506"/>
                <a:gd name="T21" fmla="*/ 0 h 97"/>
                <a:gd name="T22" fmla="*/ 0 w 506"/>
                <a:gd name="T23" fmla="*/ 0 h 97"/>
                <a:gd name="T24" fmla="*/ 0 w 506"/>
                <a:gd name="T25" fmla="*/ 0 h 97"/>
                <a:gd name="T26" fmla="*/ 0 w 506"/>
                <a:gd name="T27" fmla="*/ 0 h 97"/>
                <a:gd name="T28" fmla="*/ 0 w 506"/>
                <a:gd name="T29" fmla="*/ 0 h 97"/>
                <a:gd name="T30" fmla="*/ 0 w 506"/>
                <a:gd name="T31" fmla="*/ 0 h 97"/>
                <a:gd name="T32" fmla="*/ 0 w 506"/>
                <a:gd name="T33" fmla="*/ 0 h 97"/>
                <a:gd name="T34" fmla="*/ 0 w 506"/>
                <a:gd name="T35" fmla="*/ 0 h 97"/>
                <a:gd name="T36" fmla="*/ 0 w 506"/>
                <a:gd name="T37" fmla="*/ 0 h 97"/>
                <a:gd name="T38" fmla="*/ 0 w 506"/>
                <a:gd name="T39" fmla="*/ 0 h 97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506" h="97">
                  <a:moveTo>
                    <a:pt x="253" y="97"/>
                  </a:moveTo>
                  <a:lnTo>
                    <a:pt x="192" y="95"/>
                  </a:lnTo>
                  <a:lnTo>
                    <a:pt x="120" y="89"/>
                  </a:lnTo>
                  <a:lnTo>
                    <a:pt x="49" y="77"/>
                  </a:lnTo>
                  <a:lnTo>
                    <a:pt x="0" y="48"/>
                  </a:lnTo>
                  <a:lnTo>
                    <a:pt x="1" y="44"/>
                  </a:lnTo>
                  <a:lnTo>
                    <a:pt x="61" y="17"/>
                  </a:lnTo>
                  <a:lnTo>
                    <a:pt x="137" y="6"/>
                  </a:lnTo>
                  <a:lnTo>
                    <a:pt x="212" y="1"/>
                  </a:lnTo>
                  <a:lnTo>
                    <a:pt x="253" y="0"/>
                  </a:lnTo>
                  <a:lnTo>
                    <a:pt x="274" y="0"/>
                  </a:lnTo>
                  <a:lnTo>
                    <a:pt x="351" y="4"/>
                  </a:lnTo>
                  <a:lnTo>
                    <a:pt x="417" y="12"/>
                  </a:lnTo>
                  <a:lnTo>
                    <a:pt x="477" y="26"/>
                  </a:lnTo>
                  <a:lnTo>
                    <a:pt x="506" y="48"/>
                  </a:lnTo>
                  <a:lnTo>
                    <a:pt x="505" y="52"/>
                  </a:lnTo>
                  <a:lnTo>
                    <a:pt x="445" y="80"/>
                  </a:lnTo>
                  <a:lnTo>
                    <a:pt x="369" y="91"/>
                  </a:lnTo>
                  <a:lnTo>
                    <a:pt x="294" y="96"/>
                  </a:lnTo>
                  <a:lnTo>
                    <a:pt x="253" y="97"/>
                  </a:lnTo>
                  <a:close/>
                </a:path>
              </a:pathLst>
            </a:custGeom>
            <a:noFill/>
            <a:ln w="1270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11" name="未知"/>
            <p:cNvSpPr>
              <a:spLocks/>
            </p:cNvSpPr>
            <p:nvPr/>
          </p:nvSpPr>
          <p:spPr bwMode="auto">
            <a:xfrm>
              <a:off x="1606" y="19"/>
              <a:ext cx="202" cy="170"/>
            </a:xfrm>
            <a:custGeom>
              <a:avLst/>
              <a:gdLst>
                <a:gd name="T0" fmla="*/ 0 w 505"/>
                <a:gd name="T1" fmla="*/ 0 h 425"/>
                <a:gd name="T2" fmla="*/ 0 w 505"/>
                <a:gd name="T3" fmla="*/ 0 h 425"/>
                <a:gd name="T4" fmla="*/ 0 w 505"/>
                <a:gd name="T5" fmla="*/ 0 h 425"/>
                <a:gd name="T6" fmla="*/ 0 w 505"/>
                <a:gd name="T7" fmla="*/ 0 h 425"/>
                <a:gd name="T8" fmla="*/ 0 w 505"/>
                <a:gd name="T9" fmla="*/ 0 h 425"/>
                <a:gd name="T10" fmla="*/ 0 w 505"/>
                <a:gd name="T11" fmla="*/ 0 h 425"/>
                <a:gd name="T12" fmla="*/ 0 w 505"/>
                <a:gd name="T13" fmla="*/ 0 h 425"/>
                <a:gd name="T14" fmla="*/ 0 w 505"/>
                <a:gd name="T15" fmla="*/ 0 h 425"/>
                <a:gd name="T16" fmla="*/ 0 w 505"/>
                <a:gd name="T17" fmla="*/ 0 h 425"/>
                <a:gd name="T18" fmla="*/ 0 w 505"/>
                <a:gd name="T19" fmla="*/ 0 h 425"/>
                <a:gd name="T20" fmla="*/ 0 w 505"/>
                <a:gd name="T21" fmla="*/ 0 h 425"/>
                <a:gd name="T22" fmla="*/ 0 w 505"/>
                <a:gd name="T23" fmla="*/ 0 h 425"/>
                <a:gd name="T24" fmla="*/ 0 w 505"/>
                <a:gd name="T25" fmla="*/ 0 h 425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505" h="425">
                  <a:moveTo>
                    <a:pt x="505" y="377"/>
                  </a:moveTo>
                  <a:lnTo>
                    <a:pt x="444" y="409"/>
                  </a:lnTo>
                  <a:lnTo>
                    <a:pt x="368" y="420"/>
                  </a:lnTo>
                  <a:lnTo>
                    <a:pt x="293" y="425"/>
                  </a:lnTo>
                  <a:lnTo>
                    <a:pt x="252" y="425"/>
                  </a:lnTo>
                  <a:lnTo>
                    <a:pt x="232" y="425"/>
                  </a:lnTo>
                  <a:lnTo>
                    <a:pt x="154" y="422"/>
                  </a:lnTo>
                  <a:lnTo>
                    <a:pt x="88" y="414"/>
                  </a:lnTo>
                  <a:lnTo>
                    <a:pt x="28" y="399"/>
                  </a:lnTo>
                  <a:lnTo>
                    <a:pt x="0" y="377"/>
                  </a:lnTo>
                  <a:lnTo>
                    <a:pt x="0" y="0"/>
                  </a:lnTo>
                  <a:lnTo>
                    <a:pt x="505" y="0"/>
                  </a:lnTo>
                  <a:lnTo>
                    <a:pt x="505" y="37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12" name="未知"/>
            <p:cNvSpPr>
              <a:spLocks/>
            </p:cNvSpPr>
            <p:nvPr/>
          </p:nvSpPr>
          <p:spPr bwMode="auto">
            <a:xfrm>
              <a:off x="1606" y="19"/>
              <a:ext cx="202" cy="170"/>
            </a:xfrm>
            <a:custGeom>
              <a:avLst/>
              <a:gdLst>
                <a:gd name="T0" fmla="*/ 0 w 505"/>
                <a:gd name="T1" fmla="*/ 0 h 425"/>
                <a:gd name="T2" fmla="*/ 0 w 505"/>
                <a:gd name="T3" fmla="*/ 0 h 425"/>
                <a:gd name="T4" fmla="*/ 0 w 505"/>
                <a:gd name="T5" fmla="*/ 0 h 425"/>
                <a:gd name="T6" fmla="*/ 0 w 505"/>
                <a:gd name="T7" fmla="*/ 0 h 425"/>
                <a:gd name="T8" fmla="*/ 0 w 505"/>
                <a:gd name="T9" fmla="*/ 0 h 425"/>
                <a:gd name="T10" fmla="*/ 0 w 505"/>
                <a:gd name="T11" fmla="*/ 0 h 425"/>
                <a:gd name="T12" fmla="*/ 0 w 505"/>
                <a:gd name="T13" fmla="*/ 0 h 425"/>
                <a:gd name="T14" fmla="*/ 0 w 505"/>
                <a:gd name="T15" fmla="*/ 0 h 425"/>
                <a:gd name="T16" fmla="*/ 0 w 505"/>
                <a:gd name="T17" fmla="*/ 0 h 425"/>
                <a:gd name="T18" fmla="*/ 0 w 505"/>
                <a:gd name="T19" fmla="*/ 0 h 425"/>
                <a:gd name="T20" fmla="*/ 0 w 505"/>
                <a:gd name="T21" fmla="*/ 0 h 425"/>
                <a:gd name="T22" fmla="*/ 0 w 505"/>
                <a:gd name="T23" fmla="*/ 0 h 425"/>
                <a:gd name="T24" fmla="*/ 0 w 505"/>
                <a:gd name="T25" fmla="*/ 0 h 425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505" h="425">
                  <a:moveTo>
                    <a:pt x="0" y="0"/>
                  </a:moveTo>
                  <a:lnTo>
                    <a:pt x="0" y="377"/>
                  </a:lnTo>
                  <a:lnTo>
                    <a:pt x="1" y="381"/>
                  </a:lnTo>
                  <a:lnTo>
                    <a:pt x="60" y="409"/>
                  </a:lnTo>
                  <a:lnTo>
                    <a:pt x="136" y="420"/>
                  </a:lnTo>
                  <a:lnTo>
                    <a:pt x="211" y="425"/>
                  </a:lnTo>
                  <a:lnTo>
                    <a:pt x="252" y="425"/>
                  </a:lnTo>
                  <a:lnTo>
                    <a:pt x="273" y="425"/>
                  </a:lnTo>
                  <a:lnTo>
                    <a:pt x="351" y="422"/>
                  </a:lnTo>
                  <a:lnTo>
                    <a:pt x="417" y="414"/>
                  </a:lnTo>
                  <a:lnTo>
                    <a:pt x="477" y="399"/>
                  </a:lnTo>
                  <a:lnTo>
                    <a:pt x="505" y="377"/>
                  </a:lnTo>
                  <a:lnTo>
                    <a:pt x="505" y="0"/>
                  </a:lnTo>
                </a:path>
              </a:pathLst>
            </a:custGeom>
            <a:noFill/>
            <a:ln w="1270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13" name="未知"/>
            <p:cNvSpPr>
              <a:spLocks/>
            </p:cNvSpPr>
            <p:nvPr/>
          </p:nvSpPr>
          <p:spPr bwMode="auto">
            <a:xfrm>
              <a:off x="1614" y="32"/>
              <a:ext cx="186" cy="145"/>
            </a:xfrm>
            <a:custGeom>
              <a:avLst/>
              <a:gdLst>
                <a:gd name="T0" fmla="*/ 0 w 465"/>
                <a:gd name="T1" fmla="*/ 0 h 362"/>
                <a:gd name="T2" fmla="*/ 0 w 465"/>
                <a:gd name="T3" fmla="*/ 0 h 362"/>
                <a:gd name="T4" fmla="*/ 0 w 465"/>
                <a:gd name="T5" fmla="*/ 0 h 362"/>
                <a:gd name="T6" fmla="*/ 0 w 465"/>
                <a:gd name="T7" fmla="*/ 0 h 362"/>
                <a:gd name="T8" fmla="*/ 0 w 465"/>
                <a:gd name="T9" fmla="*/ 0 h 362"/>
                <a:gd name="T10" fmla="*/ 0 w 465"/>
                <a:gd name="T11" fmla="*/ 0 h 362"/>
                <a:gd name="T12" fmla="*/ 0 w 465"/>
                <a:gd name="T13" fmla="*/ 0 h 362"/>
                <a:gd name="T14" fmla="*/ 0 w 465"/>
                <a:gd name="T15" fmla="*/ 0 h 362"/>
                <a:gd name="T16" fmla="*/ 0 w 465"/>
                <a:gd name="T17" fmla="*/ 0 h 362"/>
                <a:gd name="T18" fmla="*/ 0 w 465"/>
                <a:gd name="T19" fmla="*/ 0 h 362"/>
                <a:gd name="T20" fmla="*/ 0 w 465"/>
                <a:gd name="T21" fmla="*/ 0 h 362"/>
                <a:gd name="T22" fmla="*/ 0 w 465"/>
                <a:gd name="T23" fmla="*/ 0 h 362"/>
                <a:gd name="T24" fmla="*/ 0 w 465"/>
                <a:gd name="T25" fmla="*/ 0 h 362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65" h="362">
                  <a:moveTo>
                    <a:pt x="465" y="321"/>
                  </a:moveTo>
                  <a:lnTo>
                    <a:pt x="405" y="347"/>
                  </a:lnTo>
                  <a:lnTo>
                    <a:pt x="335" y="357"/>
                  </a:lnTo>
                  <a:lnTo>
                    <a:pt x="268" y="361"/>
                  </a:lnTo>
                  <a:lnTo>
                    <a:pt x="232" y="362"/>
                  </a:lnTo>
                  <a:lnTo>
                    <a:pt x="215" y="361"/>
                  </a:lnTo>
                  <a:lnTo>
                    <a:pt x="146" y="358"/>
                  </a:lnTo>
                  <a:lnTo>
                    <a:pt x="85" y="352"/>
                  </a:lnTo>
                  <a:lnTo>
                    <a:pt x="20" y="337"/>
                  </a:lnTo>
                  <a:lnTo>
                    <a:pt x="0" y="321"/>
                  </a:lnTo>
                  <a:lnTo>
                    <a:pt x="0" y="0"/>
                  </a:lnTo>
                  <a:lnTo>
                    <a:pt x="465" y="0"/>
                  </a:lnTo>
                  <a:lnTo>
                    <a:pt x="465" y="321"/>
                  </a:lnTo>
                  <a:close/>
                </a:path>
              </a:pathLst>
            </a:custGeom>
            <a:solidFill>
              <a:srgbClr val="E86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14" name="未知"/>
            <p:cNvSpPr>
              <a:spLocks/>
            </p:cNvSpPr>
            <p:nvPr/>
          </p:nvSpPr>
          <p:spPr bwMode="auto">
            <a:xfrm>
              <a:off x="1614" y="14"/>
              <a:ext cx="186" cy="33"/>
            </a:xfrm>
            <a:custGeom>
              <a:avLst/>
              <a:gdLst>
                <a:gd name="T0" fmla="*/ 0 w 465"/>
                <a:gd name="T1" fmla="*/ 0 h 82"/>
                <a:gd name="T2" fmla="*/ 0 w 465"/>
                <a:gd name="T3" fmla="*/ 0 h 82"/>
                <a:gd name="T4" fmla="*/ 0 w 465"/>
                <a:gd name="T5" fmla="*/ 0 h 82"/>
                <a:gd name="T6" fmla="*/ 0 w 465"/>
                <a:gd name="T7" fmla="*/ 0 h 82"/>
                <a:gd name="T8" fmla="*/ 0 w 465"/>
                <a:gd name="T9" fmla="*/ 0 h 82"/>
                <a:gd name="T10" fmla="*/ 0 w 465"/>
                <a:gd name="T11" fmla="*/ 0 h 82"/>
                <a:gd name="T12" fmla="*/ 0 w 465"/>
                <a:gd name="T13" fmla="*/ 0 h 82"/>
                <a:gd name="T14" fmla="*/ 0 w 465"/>
                <a:gd name="T15" fmla="*/ 0 h 82"/>
                <a:gd name="T16" fmla="*/ 0 w 465"/>
                <a:gd name="T17" fmla="*/ 0 h 82"/>
                <a:gd name="T18" fmla="*/ 0 w 465"/>
                <a:gd name="T19" fmla="*/ 0 h 82"/>
                <a:gd name="T20" fmla="*/ 0 w 465"/>
                <a:gd name="T21" fmla="*/ 0 h 82"/>
                <a:gd name="T22" fmla="*/ 0 w 465"/>
                <a:gd name="T23" fmla="*/ 0 h 82"/>
                <a:gd name="T24" fmla="*/ 0 w 465"/>
                <a:gd name="T25" fmla="*/ 0 h 82"/>
                <a:gd name="T26" fmla="*/ 0 w 465"/>
                <a:gd name="T27" fmla="*/ 0 h 82"/>
                <a:gd name="T28" fmla="*/ 0 w 465"/>
                <a:gd name="T29" fmla="*/ 0 h 82"/>
                <a:gd name="T30" fmla="*/ 0 w 465"/>
                <a:gd name="T31" fmla="*/ 0 h 82"/>
                <a:gd name="T32" fmla="*/ 0 w 465"/>
                <a:gd name="T33" fmla="*/ 0 h 82"/>
                <a:gd name="T34" fmla="*/ 0 w 465"/>
                <a:gd name="T35" fmla="*/ 0 h 82"/>
                <a:gd name="T36" fmla="*/ 0 w 465"/>
                <a:gd name="T37" fmla="*/ 0 h 82"/>
                <a:gd name="T38" fmla="*/ 0 w 465"/>
                <a:gd name="T39" fmla="*/ 0 h 82"/>
                <a:gd name="T40" fmla="*/ 0 w 465"/>
                <a:gd name="T41" fmla="*/ 0 h 82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465" h="82">
                  <a:moveTo>
                    <a:pt x="250" y="0"/>
                  </a:moveTo>
                  <a:lnTo>
                    <a:pt x="319" y="3"/>
                  </a:lnTo>
                  <a:lnTo>
                    <a:pt x="379" y="10"/>
                  </a:lnTo>
                  <a:lnTo>
                    <a:pt x="445" y="25"/>
                  </a:lnTo>
                  <a:lnTo>
                    <a:pt x="465" y="41"/>
                  </a:lnTo>
                  <a:lnTo>
                    <a:pt x="464" y="44"/>
                  </a:lnTo>
                  <a:lnTo>
                    <a:pt x="405" y="67"/>
                  </a:lnTo>
                  <a:lnTo>
                    <a:pt x="335" y="77"/>
                  </a:lnTo>
                  <a:lnTo>
                    <a:pt x="268" y="81"/>
                  </a:lnTo>
                  <a:lnTo>
                    <a:pt x="232" y="82"/>
                  </a:lnTo>
                  <a:lnTo>
                    <a:pt x="215" y="81"/>
                  </a:lnTo>
                  <a:lnTo>
                    <a:pt x="146" y="78"/>
                  </a:lnTo>
                  <a:lnTo>
                    <a:pt x="85" y="72"/>
                  </a:lnTo>
                  <a:lnTo>
                    <a:pt x="20" y="57"/>
                  </a:lnTo>
                  <a:lnTo>
                    <a:pt x="0" y="41"/>
                  </a:lnTo>
                  <a:lnTo>
                    <a:pt x="1" y="37"/>
                  </a:lnTo>
                  <a:lnTo>
                    <a:pt x="59" y="14"/>
                  </a:lnTo>
                  <a:lnTo>
                    <a:pt x="130" y="4"/>
                  </a:lnTo>
                  <a:lnTo>
                    <a:pt x="197" y="0"/>
                  </a:lnTo>
                  <a:lnTo>
                    <a:pt x="232" y="0"/>
                  </a:lnTo>
                  <a:lnTo>
                    <a:pt x="250" y="0"/>
                  </a:lnTo>
                  <a:close/>
                </a:path>
              </a:pathLst>
            </a:custGeom>
            <a:solidFill>
              <a:srgbClr val="F1B1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15" name="未知"/>
            <p:cNvSpPr>
              <a:spLocks/>
            </p:cNvSpPr>
            <p:nvPr/>
          </p:nvSpPr>
          <p:spPr bwMode="auto">
            <a:xfrm>
              <a:off x="1606" y="0"/>
              <a:ext cx="202" cy="38"/>
            </a:xfrm>
            <a:custGeom>
              <a:avLst/>
              <a:gdLst>
                <a:gd name="T0" fmla="*/ 0 w 505"/>
                <a:gd name="T1" fmla="*/ 0 h 96"/>
                <a:gd name="T2" fmla="*/ 0 w 505"/>
                <a:gd name="T3" fmla="*/ 0 h 96"/>
                <a:gd name="T4" fmla="*/ 0 w 505"/>
                <a:gd name="T5" fmla="*/ 0 h 96"/>
                <a:gd name="T6" fmla="*/ 0 w 505"/>
                <a:gd name="T7" fmla="*/ 0 h 96"/>
                <a:gd name="T8" fmla="*/ 0 w 505"/>
                <a:gd name="T9" fmla="*/ 0 h 96"/>
                <a:gd name="T10" fmla="*/ 0 w 505"/>
                <a:gd name="T11" fmla="*/ 0 h 96"/>
                <a:gd name="T12" fmla="*/ 0 w 505"/>
                <a:gd name="T13" fmla="*/ 0 h 96"/>
                <a:gd name="T14" fmla="*/ 0 w 505"/>
                <a:gd name="T15" fmla="*/ 0 h 96"/>
                <a:gd name="T16" fmla="*/ 0 w 505"/>
                <a:gd name="T17" fmla="*/ 0 h 96"/>
                <a:gd name="T18" fmla="*/ 0 w 505"/>
                <a:gd name="T19" fmla="*/ 0 h 96"/>
                <a:gd name="T20" fmla="*/ 0 w 505"/>
                <a:gd name="T21" fmla="*/ 0 h 96"/>
                <a:gd name="T22" fmla="*/ 0 w 505"/>
                <a:gd name="T23" fmla="*/ 0 h 96"/>
                <a:gd name="T24" fmla="*/ 0 w 505"/>
                <a:gd name="T25" fmla="*/ 0 h 96"/>
                <a:gd name="T26" fmla="*/ 0 w 505"/>
                <a:gd name="T27" fmla="*/ 0 h 96"/>
                <a:gd name="T28" fmla="*/ 0 w 505"/>
                <a:gd name="T29" fmla="*/ 0 h 96"/>
                <a:gd name="T30" fmla="*/ 0 w 505"/>
                <a:gd name="T31" fmla="*/ 0 h 96"/>
                <a:gd name="T32" fmla="*/ 0 w 505"/>
                <a:gd name="T33" fmla="*/ 0 h 96"/>
                <a:gd name="T34" fmla="*/ 0 w 505"/>
                <a:gd name="T35" fmla="*/ 0 h 96"/>
                <a:gd name="T36" fmla="*/ 0 w 505"/>
                <a:gd name="T37" fmla="*/ 0 h 96"/>
                <a:gd name="T38" fmla="*/ 0 w 505"/>
                <a:gd name="T39" fmla="*/ 0 h 9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505" h="96">
                  <a:moveTo>
                    <a:pt x="252" y="96"/>
                  </a:moveTo>
                  <a:lnTo>
                    <a:pt x="192" y="95"/>
                  </a:lnTo>
                  <a:lnTo>
                    <a:pt x="119" y="89"/>
                  </a:lnTo>
                  <a:lnTo>
                    <a:pt x="48" y="77"/>
                  </a:lnTo>
                  <a:lnTo>
                    <a:pt x="0" y="48"/>
                  </a:lnTo>
                  <a:lnTo>
                    <a:pt x="1" y="44"/>
                  </a:lnTo>
                  <a:lnTo>
                    <a:pt x="60" y="17"/>
                  </a:lnTo>
                  <a:lnTo>
                    <a:pt x="136" y="6"/>
                  </a:lnTo>
                  <a:lnTo>
                    <a:pt x="211" y="1"/>
                  </a:lnTo>
                  <a:lnTo>
                    <a:pt x="252" y="0"/>
                  </a:lnTo>
                  <a:lnTo>
                    <a:pt x="273" y="0"/>
                  </a:lnTo>
                  <a:lnTo>
                    <a:pt x="351" y="4"/>
                  </a:lnTo>
                  <a:lnTo>
                    <a:pt x="417" y="12"/>
                  </a:lnTo>
                  <a:lnTo>
                    <a:pt x="477" y="26"/>
                  </a:lnTo>
                  <a:lnTo>
                    <a:pt x="505" y="48"/>
                  </a:lnTo>
                  <a:lnTo>
                    <a:pt x="504" y="52"/>
                  </a:lnTo>
                  <a:lnTo>
                    <a:pt x="444" y="80"/>
                  </a:lnTo>
                  <a:lnTo>
                    <a:pt x="368" y="91"/>
                  </a:lnTo>
                  <a:lnTo>
                    <a:pt x="293" y="96"/>
                  </a:lnTo>
                  <a:lnTo>
                    <a:pt x="252" y="96"/>
                  </a:lnTo>
                  <a:close/>
                </a:path>
              </a:pathLst>
            </a:custGeom>
            <a:noFill/>
            <a:ln w="1270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16" name="未知"/>
            <p:cNvSpPr>
              <a:spLocks/>
            </p:cNvSpPr>
            <p:nvPr/>
          </p:nvSpPr>
          <p:spPr bwMode="auto">
            <a:xfrm>
              <a:off x="731" y="882"/>
              <a:ext cx="202" cy="170"/>
            </a:xfrm>
            <a:custGeom>
              <a:avLst/>
              <a:gdLst>
                <a:gd name="T0" fmla="*/ 0 w 505"/>
                <a:gd name="T1" fmla="*/ 0 h 425"/>
                <a:gd name="T2" fmla="*/ 0 w 505"/>
                <a:gd name="T3" fmla="*/ 0 h 425"/>
                <a:gd name="T4" fmla="*/ 0 w 505"/>
                <a:gd name="T5" fmla="*/ 0 h 425"/>
                <a:gd name="T6" fmla="*/ 0 w 505"/>
                <a:gd name="T7" fmla="*/ 0 h 425"/>
                <a:gd name="T8" fmla="*/ 0 w 505"/>
                <a:gd name="T9" fmla="*/ 0 h 425"/>
                <a:gd name="T10" fmla="*/ 0 w 505"/>
                <a:gd name="T11" fmla="*/ 0 h 425"/>
                <a:gd name="T12" fmla="*/ 0 w 505"/>
                <a:gd name="T13" fmla="*/ 0 h 425"/>
                <a:gd name="T14" fmla="*/ 0 w 505"/>
                <a:gd name="T15" fmla="*/ 0 h 425"/>
                <a:gd name="T16" fmla="*/ 0 w 505"/>
                <a:gd name="T17" fmla="*/ 0 h 425"/>
                <a:gd name="T18" fmla="*/ 0 w 505"/>
                <a:gd name="T19" fmla="*/ 0 h 425"/>
                <a:gd name="T20" fmla="*/ 0 w 505"/>
                <a:gd name="T21" fmla="*/ 0 h 425"/>
                <a:gd name="T22" fmla="*/ 0 w 505"/>
                <a:gd name="T23" fmla="*/ 0 h 425"/>
                <a:gd name="T24" fmla="*/ 0 w 505"/>
                <a:gd name="T25" fmla="*/ 0 h 425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505" h="425">
                  <a:moveTo>
                    <a:pt x="505" y="377"/>
                  </a:moveTo>
                  <a:lnTo>
                    <a:pt x="445" y="408"/>
                  </a:lnTo>
                  <a:lnTo>
                    <a:pt x="369" y="420"/>
                  </a:lnTo>
                  <a:lnTo>
                    <a:pt x="294" y="425"/>
                  </a:lnTo>
                  <a:lnTo>
                    <a:pt x="253" y="425"/>
                  </a:lnTo>
                  <a:lnTo>
                    <a:pt x="232" y="425"/>
                  </a:lnTo>
                  <a:lnTo>
                    <a:pt x="154" y="421"/>
                  </a:lnTo>
                  <a:lnTo>
                    <a:pt x="88" y="414"/>
                  </a:lnTo>
                  <a:lnTo>
                    <a:pt x="28" y="399"/>
                  </a:lnTo>
                  <a:lnTo>
                    <a:pt x="0" y="377"/>
                  </a:lnTo>
                  <a:lnTo>
                    <a:pt x="0" y="0"/>
                  </a:lnTo>
                  <a:lnTo>
                    <a:pt x="505" y="0"/>
                  </a:lnTo>
                  <a:lnTo>
                    <a:pt x="505" y="37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17" name="未知"/>
            <p:cNvSpPr>
              <a:spLocks/>
            </p:cNvSpPr>
            <p:nvPr/>
          </p:nvSpPr>
          <p:spPr bwMode="auto">
            <a:xfrm>
              <a:off x="731" y="882"/>
              <a:ext cx="202" cy="170"/>
            </a:xfrm>
            <a:custGeom>
              <a:avLst/>
              <a:gdLst>
                <a:gd name="T0" fmla="*/ 0 w 505"/>
                <a:gd name="T1" fmla="*/ 0 h 425"/>
                <a:gd name="T2" fmla="*/ 0 w 505"/>
                <a:gd name="T3" fmla="*/ 0 h 425"/>
                <a:gd name="T4" fmla="*/ 0 w 505"/>
                <a:gd name="T5" fmla="*/ 0 h 425"/>
                <a:gd name="T6" fmla="*/ 0 w 505"/>
                <a:gd name="T7" fmla="*/ 0 h 425"/>
                <a:gd name="T8" fmla="*/ 0 w 505"/>
                <a:gd name="T9" fmla="*/ 0 h 425"/>
                <a:gd name="T10" fmla="*/ 0 w 505"/>
                <a:gd name="T11" fmla="*/ 0 h 425"/>
                <a:gd name="T12" fmla="*/ 0 w 505"/>
                <a:gd name="T13" fmla="*/ 0 h 425"/>
                <a:gd name="T14" fmla="*/ 0 w 505"/>
                <a:gd name="T15" fmla="*/ 0 h 425"/>
                <a:gd name="T16" fmla="*/ 0 w 505"/>
                <a:gd name="T17" fmla="*/ 0 h 425"/>
                <a:gd name="T18" fmla="*/ 0 w 505"/>
                <a:gd name="T19" fmla="*/ 0 h 425"/>
                <a:gd name="T20" fmla="*/ 0 w 505"/>
                <a:gd name="T21" fmla="*/ 0 h 425"/>
                <a:gd name="T22" fmla="*/ 0 w 505"/>
                <a:gd name="T23" fmla="*/ 0 h 425"/>
                <a:gd name="T24" fmla="*/ 0 w 505"/>
                <a:gd name="T25" fmla="*/ 0 h 425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505" h="425">
                  <a:moveTo>
                    <a:pt x="0" y="0"/>
                  </a:moveTo>
                  <a:lnTo>
                    <a:pt x="0" y="377"/>
                  </a:lnTo>
                  <a:lnTo>
                    <a:pt x="1" y="381"/>
                  </a:lnTo>
                  <a:lnTo>
                    <a:pt x="61" y="408"/>
                  </a:lnTo>
                  <a:lnTo>
                    <a:pt x="137" y="420"/>
                  </a:lnTo>
                  <a:lnTo>
                    <a:pt x="212" y="425"/>
                  </a:lnTo>
                  <a:lnTo>
                    <a:pt x="253" y="425"/>
                  </a:lnTo>
                  <a:lnTo>
                    <a:pt x="273" y="425"/>
                  </a:lnTo>
                  <a:lnTo>
                    <a:pt x="351" y="421"/>
                  </a:lnTo>
                  <a:lnTo>
                    <a:pt x="417" y="414"/>
                  </a:lnTo>
                  <a:lnTo>
                    <a:pt x="477" y="399"/>
                  </a:lnTo>
                  <a:lnTo>
                    <a:pt x="505" y="377"/>
                  </a:lnTo>
                  <a:lnTo>
                    <a:pt x="505" y="0"/>
                  </a:lnTo>
                </a:path>
              </a:pathLst>
            </a:custGeom>
            <a:noFill/>
            <a:ln w="1270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18" name="未知"/>
            <p:cNvSpPr>
              <a:spLocks/>
            </p:cNvSpPr>
            <p:nvPr/>
          </p:nvSpPr>
          <p:spPr bwMode="auto">
            <a:xfrm>
              <a:off x="739" y="895"/>
              <a:ext cx="186" cy="144"/>
            </a:xfrm>
            <a:custGeom>
              <a:avLst/>
              <a:gdLst>
                <a:gd name="T0" fmla="*/ 0 w 465"/>
                <a:gd name="T1" fmla="*/ 0 h 361"/>
                <a:gd name="T2" fmla="*/ 0 w 465"/>
                <a:gd name="T3" fmla="*/ 0 h 361"/>
                <a:gd name="T4" fmla="*/ 0 w 465"/>
                <a:gd name="T5" fmla="*/ 0 h 361"/>
                <a:gd name="T6" fmla="*/ 0 w 465"/>
                <a:gd name="T7" fmla="*/ 0 h 361"/>
                <a:gd name="T8" fmla="*/ 0 w 465"/>
                <a:gd name="T9" fmla="*/ 0 h 361"/>
                <a:gd name="T10" fmla="*/ 0 w 465"/>
                <a:gd name="T11" fmla="*/ 0 h 361"/>
                <a:gd name="T12" fmla="*/ 0 w 465"/>
                <a:gd name="T13" fmla="*/ 0 h 361"/>
                <a:gd name="T14" fmla="*/ 0 w 465"/>
                <a:gd name="T15" fmla="*/ 0 h 361"/>
                <a:gd name="T16" fmla="*/ 0 w 465"/>
                <a:gd name="T17" fmla="*/ 0 h 361"/>
                <a:gd name="T18" fmla="*/ 0 w 465"/>
                <a:gd name="T19" fmla="*/ 0 h 361"/>
                <a:gd name="T20" fmla="*/ 0 w 465"/>
                <a:gd name="T21" fmla="*/ 0 h 361"/>
                <a:gd name="T22" fmla="*/ 0 w 465"/>
                <a:gd name="T23" fmla="*/ 0 h 361"/>
                <a:gd name="T24" fmla="*/ 0 w 465"/>
                <a:gd name="T25" fmla="*/ 0 h 36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65" h="361">
                  <a:moveTo>
                    <a:pt x="465" y="320"/>
                  </a:moveTo>
                  <a:lnTo>
                    <a:pt x="406" y="347"/>
                  </a:lnTo>
                  <a:lnTo>
                    <a:pt x="335" y="357"/>
                  </a:lnTo>
                  <a:lnTo>
                    <a:pt x="268" y="361"/>
                  </a:lnTo>
                  <a:lnTo>
                    <a:pt x="233" y="361"/>
                  </a:lnTo>
                  <a:lnTo>
                    <a:pt x="215" y="361"/>
                  </a:lnTo>
                  <a:lnTo>
                    <a:pt x="146" y="358"/>
                  </a:lnTo>
                  <a:lnTo>
                    <a:pt x="86" y="351"/>
                  </a:lnTo>
                  <a:lnTo>
                    <a:pt x="20" y="336"/>
                  </a:lnTo>
                  <a:lnTo>
                    <a:pt x="0" y="320"/>
                  </a:lnTo>
                  <a:lnTo>
                    <a:pt x="0" y="0"/>
                  </a:lnTo>
                  <a:lnTo>
                    <a:pt x="465" y="0"/>
                  </a:lnTo>
                  <a:lnTo>
                    <a:pt x="465" y="320"/>
                  </a:lnTo>
                  <a:close/>
                </a:path>
              </a:pathLst>
            </a:custGeom>
            <a:solidFill>
              <a:srgbClr val="E86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19" name="未知"/>
            <p:cNvSpPr>
              <a:spLocks/>
            </p:cNvSpPr>
            <p:nvPr/>
          </p:nvSpPr>
          <p:spPr bwMode="auto">
            <a:xfrm>
              <a:off x="739" y="877"/>
              <a:ext cx="186" cy="33"/>
            </a:xfrm>
            <a:custGeom>
              <a:avLst/>
              <a:gdLst>
                <a:gd name="T0" fmla="*/ 0 w 465"/>
                <a:gd name="T1" fmla="*/ 0 h 82"/>
                <a:gd name="T2" fmla="*/ 0 w 465"/>
                <a:gd name="T3" fmla="*/ 0 h 82"/>
                <a:gd name="T4" fmla="*/ 0 w 465"/>
                <a:gd name="T5" fmla="*/ 0 h 82"/>
                <a:gd name="T6" fmla="*/ 0 w 465"/>
                <a:gd name="T7" fmla="*/ 0 h 82"/>
                <a:gd name="T8" fmla="*/ 0 w 465"/>
                <a:gd name="T9" fmla="*/ 0 h 82"/>
                <a:gd name="T10" fmla="*/ 0 w 465"/>
                <a:gd name="T11" fmla="*/ 0 h 82"/>
                <a:gd name="T12" fmla="*/ 0 w 465"/>
                <a:gd name="T13" fmla="*/ 0 h 82"/>
                <a:gd name="T14" fmla="*/ 0 w 465"/>
                <a:gd name="T15" fmla="*/ 0 h 82"/>
                <a:gd name="T16" fmla="*/ 0 w 465"/>
                <a:gd name="T17" fmla="*/ 0 h 82"/>
                <a:gd name="T18" fmla="*/ 0 w 465"/>
                <a:gd name="T19" fmla="*/ 0 h 82"/>
                <a:gd name="T20" fmla="*/ 0 w 465"/>
                <a:gd name="T21" fmla="*/ 0 h 82"/>
                <a:gd name="T22" fmla="*/ 0 w 465"/>
                <a:gd name="T23" fmla="*/ 0 h 82"/>
                <a:gd name="T24" fmla="*/ 0 w 465"/>
                <a:gd name="T25" fmla="*/ 0 h 82"/>
                <a:gd name="T26" fmla="*/ 0 w 465"/>
                <a:gd name="T27" fmla="*/ 0 h 82"/>
                <a:gd name="T28" fmla="*/ 0 w 465"/>
                <a:gd name="T29" fmla="*/ 0 h 82"/>
                <a:gd name="T30" fmla="*/ 0 w 465"/>
                <a:gd name="T31" fmla="*/ 0 h 82"/>
                <a:gd name="T32" fmla="*/ 0 w 465"/>
                <a:gd name="T33" fmla="*/ 0 h 82"/>
                <a:gd name="T34" fmla="*/ 0 w 465"/>
                <a:gd name="T35" fmla="*/ 0 h 82"/>
                <a:gd name="T36" fmla="*/ 0 w 465"/>
                <a:gd name="T37" fmla="*/ 0 h 82"/>
                <a:gd name="T38" fmla="*/ 0 w 465"/>
                <a:gd name="T39" fmla="*/ 0 h 82"/>
                <a:gd name="T40" fmla="*/ 0 w 465"/>
                <a:gd name="T41" fmla="*/ 0 h 82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465" h="82">
                  <a:moveTo>
                    <a:pt x="250" y="1"/>
                  </a:moveTo>
                  <a:lnTo>
                    <a:pt x="319" y="4"/>
                  </a:lnTo>
                  <a:lnTo>
                    <a:pt x="380" y="10"/>
                  </a:lnTo>
                  <a:lnTo>
                    <a:pt x="445" y="25"/>
                  </a:lnTo>
                  <a:lnTo>
                    <a:pt x="465" y="41"/>
                  </a:lnTo>
                  <a:lnTo>
                    <a:pt x="464" y="45"/>
                  </a:lnTo>
                  <a:lnTo>
                    <a:pt x="406" y="68"/>
                  </a:lnTo>
                  <a:lnTo>
                    <a:pt x="335" y="78"/>
                  </a:lnTo>
                  <a:lnTo>
                    <a:pt x="268" y="82"/>
                  </a:lnTo>
                  <a:lnTo>
                    <a:pt x="233" y="82"/>
                  </a:lnTo>
                  <a:lnTo>
                    <a:pt x="215" y="82"/>
                  </a:lnTo>
                  <a:lnTo>
                    <a:pt x="146" y="79"/>
                  </a:lnTo>
                  <a:lnTo>
                    <a:pt x="86" y="72"/>
                  </a:lnTo>
                  <a:lnTo>
                    <a:pt x="20" y="57"/>
                  </a:lnTo>
                  <a:lnTo>
                    <a:pt x="0" y="41"/>
                  </a:lnTo>
                  <a:lnTo>
                    <a:pt x="1" y="38"/>
                  </a:lnTo>
                  <a:lnTo>
                    <a:pt x="60" y="15"/>
                  </a:lnTo>
                  <a:lnTo>
                    <a:pt x="130" y="5"/>
                  </a:lnTo>
                  <a:lnTo>
                    <a:pt x="197" y="1"/>
                  </a:lnTo>
                  <a:lnTo>
                    <a:pt x="233" y="0"/>
                  </a:lnTo>
                  <a:lnTo>
                    <a:pt x="250" y="1"/>
                  </a:lnTo>
                  <a:close/>
                </a:path>
              </a:pathLst>
            </a:custGeom>
            <a:solidFill>
              <a:srgbClr val="F1B1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20" name="未知"/>
            <p:cNvSpPr>
              <a:spLocks/>
            </p:cNvSpPr>
            <p:nvPr/>
          </p:nvSpPr>
          <p:spPr bwMode="auto">
            <a:xfrm>
              <a:off x="731" y="863"/>
              <a:ext cx="202" cy="38"/>
            </a:xfrm>
            <a:custGeom>
              <a:avLst/>
              <a:gdLst>
                <a:gd name="T0" fmla="*/ 0 w 505"/>
                <a:gd name="T1" fmla="*/ 0 h 96"/>
                <a:gd name="T2" fmla="*/ 0 w 505"/>
                <a:gd name="T3" fmla="*/ 0 h 96"/>
                <a:gd name="T4" fmla="*/ 0 w 505"/>
                <a:gd name="T5" fmla="*/ 0 h 96"/>
                <a:gd name="T6" fmla="*/ 0 w 505"/>
                <a:gd name="T7" fmla="*/ 0 h 96"/>
                <a:gd name="T8" fmla="*/ 0 w 505"/>
                <a:gd name="T9" fmla="*/ 0 h 96"/>
                <a:gd name="T10" fmla="*/ 0 w 505"/>
                <a:gd name="T11" fmla="*/ 0 h 96"/>
                <a:gd name="T12" fmla="*/ 0 w 505"/>
                <a:gd name="T13" fmla="*/ 0 h 96"/>
                <a:gd name="T14" fmla="*/ 0 w 505"/>
                <a:gd name="T15" fmla="*/ 0 h 96"/>
                <a:gd name="T16" fmla="*/ 0 w 505"/>
                <a:gd name="T17" fmla="*/ 0 h 96"/>
                <a:gd name="T18" fmla="*/ 0 w 505"/>
                <a:gd name="T19" fmla="*/ 0 h 96"/>
                <a:gd name="T20" fmla="*/ 0 w 505"/>
                <a:gd name="T21" fmla="*/ 0 h 96"/>
                <a:gd name="T22" fmla="*/ 0 w 505"/>
                <a:gd name="T23" fmla="*/ 0 h 96"/>
                <a:gd name="T24" fmla="*/ 0 w 505"/>
                <a:gd name="T25" fmla="*/ 0 h 96"/>
                <a:gd name="T26" fmla="*/ 0 w 505"/>
                <a:gd name="T27" fmla="*/ 0 h 96"/>
                <a:gd name="T28" fmla="*/ 0 w 505"/>
                <a:gd name="T29" fmla="*/ 0 h 96"/>
                <a:gd name="T30" fmla="*/ 0 w 505"/>
                <a:gd name="T31" fmla="*/ 0 h 96"/>
                <a:gd name="T32" fmla="*/ 0 w 505"/>
                <a:gd name="T33" fmla="*/ 0 h 96"/>
                <a:gd name="T34" fmla="*/ 0 w 505"/>
                <a:gd name="T35" fmla="*/ 0 h 96"/>
                <a:gd name="T36" fmla="*/ 0 w 505"/>
                <a:gd name="T37" fmla="*/ 0 h 96"/>
                <a:gd name="T38" fmla="*/ 0 w 505"/>
                <a:gd name="T39" fmla="*/ 0 h 9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505" h="96">
                  <a:moveTo>
                    <a:pt x="253" y="96"/>
                  </a:moveTo>
                  <a:lnTo>
                    <a:pt x="192" y="95"/>
                  </a:lnTo>
                  <a:lnTo>
                    <a:pt x="120" y="89"/>
                  </a:lnTo>
                  <a:lnTo>
                    <a:pt x="49" y="76"/>
                  </a:lnTo>
                  <a:lnTo>
                    <a:pt x="0" y="48"/>
                  </a:lnTo>
                  <a:lnTo>
                    <a:pt x="1" y="44"/>
                  </a:lnTo>
                  <a:lnTo>
                    <a:pt x="61" y="17"/>
                  </a:lnTo>
                  <a:lnTo>
                    <a:pt x="137" y="5"/>
                  </a:lnTo>
                  <a:lnTo>
                    <a:pt x="212" y="1"/>
                  </a:lnTo>
                  <a:lnTo>
                    <a:pt x="253" y="0"/>
                  </a:lnTo>
                  <a:lnTo>
                    <a:pt x="273" y="0"/>
                  </a:lnTo>
                  <a:lnTo>
                    <a:pt x="351" y="4"/>
                  </a:lnTo>
                  <a:lnTo>
                    <a:pt x="417" y="12"/>
                  </a:lnTo>
                  <a:lnTo>
                    <a:pt x="477" y="26"/>
                  </a:lnTo>
                  <a:lnTo>
                    <a:pt x="505" y="48"/>
                  </a:lnTo>
                  <a:lnTo>
                    <a:pt x="504" y="52"/>
                  </a:lnTo>
                  <a:lnTo>
                    <a:pt x="445" y="79"/>
                  </a:lnTo>
                  <a:lnTo>
                    <a:pt x="369" y="91"/>
                  </a:lnTo>
                  <a:lnTo>
                    <a:pt x="294" y="96"/>
                  </a:lnTo>
                  <a:lnTo>
                    <a:pt x="253" y="96"/>
                  </a:lnTo>
                  <a:close/>
                </a:path>
              </a:pathLst>
            </a:custGeom>
            <a:noFill/>
            <a:ln w="1270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21" name="未知"/>
            <p:cNvSpPr>
              <a:spLocks/>
            </p:cNvSpPr>
            <p:nvPr/>
          </p:nvSpPr>
          <p:spPr bwMode="auto">
            <a:xfrm>
              <a:off x="296" y="1319"/>
              <a:ext cx="203" cy="170"/>
            </a:xfrm>
            <a:custGeom>
              <a:avLst/>
              <a:gdLst>
                <a:gd name="T0" fmla="*/ 0 w 506"/>
                <a:gd name="T1" fmla="*/ 0 h 425"/>
                <a:gd name="T2" fmla="*/ 0 w 506"/>
                <a:gd name="T3" fmla="*/ 0 h 425"/>
                <a:gd name="T4" fmla="*/ 0 w 506"/>
                <a:gd name="T5" fmla="*/ 0 h 425"/>
                <a:gd name="T6" fmla="*/ 0 w 506"/>
                <a:gd name="T7" fmla="*/ 0 h 425"/>
                <a:gd name="T8" fmla="*/ 0 w 506"/>
                <a:gd name="T9" fmla="*/ 0 h 425"/>
                <a:gd name="T10" fmla="*/ 0 w 506"/>
                <a:gd name="T11" fmla="*/ 0 h 425"/>
                <a:gd name="T12" fmla="*/ 0 w 506"/>
                <a:gd name="T13" fmla="*/ 0 h 425"/>
                <a:gd name="T14" fmla="*/ 0 w 506"/>
                <a:gd name="T15" fmla="*/ 0 h 425"/>
                <a:gd name="T16" fmla="*/ 0 w 506"/>
                <a:gd name="T17" fmla="*/ 0 h 425"/>
                <a:gd name="T18" fmla="*/ 0 w 506"/>
                <a:gd name="T19" fmla="*/ 0 h 425"/>
                <a:gd name="T20" fmla="*/ 0 w 506"/>
                <a:gd name="T21" fmla="*/ 0 h 425"/>
                <a:gd name="T22" fmla="*/ 0 w 506"/>
                <a:gd name="T23" fmla="*/ 0 h 425"/>
                <a:gd name="T24" fmla="*/ 0 w 506"/>
                <a:gd name="T25" fmla="*/ 0 h 425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506" h="425">
                  <a:moveTo>
                    <a:pt x="506" y="377"/>
                  </a:moveTo>
                  <a:lnTo>
                    <a:pt x="445" y="408"/>
                  </a:lnTo>
                  <a:lnTo>
                    <a:pt x="369" y="420"/>
                  </a:lnTo>
                  <a:lnTo>
                    <a:pt x="294" y="425"/>
                  </a:lnTo>
                  <a:lnTo>
                    <a:pt x="253" y="425"/>
                  </a:lnTo>
                  <a:lnTo>
                    <a:pt x="232" y="425"/>
                  </a:lnTo>
                  <a:lnTo>
                    <a:pt x="155" y="421"/>
                  </a:lnTo>
                  <a:lnTo>
                    <a:pt x="89" y="414"/>
                  </a:lnTo>
                  <a:lnTo>
                    <a:pt x="29" y="399"/>
                  </a:lnTo>
                  <a:lnTo>
                    <a:pt x="0" y="377"/>
                  </a:lnTo>
                  <a:lnTo>
                    <a:pt x="0" y="0"/>
                  </a:lnTo>
                  <a:lnTo>
                    <a:pt x="506" y="0"/>
                  </a:lnTo>
                  <a:lnTo>
                    <a:pt x="506" y="37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22" name="未知"/>
            <p:cNvSpPr>
              <a:spLocks/>
            </p:cNvSpPr>
            <p:nvPr/>
          </p:nvSpPr>
          <p:spPr bwMode="auto">
            <a:xfrm>
              <a:off x="296" y="1319"/>
              <a:ext cx="203" cy="170"/>
            </a:xfrm>
            <a:custGeom>
              <a:avLst/>
              <a:gdLst>
                <a:gd name="T0" fmla="*/ 0 w 506"/>
                <a:gd name="T1" fmla="*/ 0 h 425"/>
                <a:gd name="T2" fmla="*/ 0 w 506"/>
                <a:gd name="T3" fmla="*/ 0 h 425"/>
                <a:gd name="T4" fmla="*/ 0 w 506"/>
                <a:gd name="T5" fmla="*/ 0 h 425"/>
                <a:gd name="T6" fmla="*/ 0 w 506"/>
                <a:gd name="T7" fmla="*/ 0 h 425"/>
                <a:gd name="T8" fmla="*/ 0 w 506"/>
                <a:gd name="T9" fmla="*/ 0 h 425"/>
                <a:gd name="T10" fmla="*/ 0 w 506"/>
                <a:gd name="T11" fmla="*/ 0 h 425"/>
                <a:gd name="T12" fmla="*/ 0 w 506"/>
                <a:gd name="T13" fmla="*/ 0 h 425"/>
                <a:gd name="T14" fmla="*/ 0 w 506"/>
                <a:gd name="T15" fmla="*/ 0 h 425"/>
                <a:gd name="T16" fmla="*/ 0 w 506"/>
                <a:gd name="T17" fmla="*/ 0 h 425"/>
                <a:gd name="T18" fmla="*/ 0 w 506"/>
                <a:gd name="T19" fmla="*/ 0 h 425"/>
                <a:gd name="T20" fmla="*/ 0 w 506"/>
                <a:gd name="T21" fmla="*/ 0 h 425"/>
                <a:gd name="T22" fmla="*/ 0 w 506"/>
                <a:gd name="T23" fmla="*/ 0 h 425"/>
                <a:gd name="T24" fmla="*/ 0 w 506"/>
                <a:gd name="T25" fmla="*/ 0 h 425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506" h="425">
                  <a:moveTo>
                    <a:pt x="0" y="0"/>
                  </a:moveTo>
                  <a:lnTo>
                    <a:pt x="0" y="377"/>
                  </a:lnTo>
                  <a:lnTo>
                    <a:pt x="1" y="381"/>
                  </a:lnTo>
                  <a:lnTo>
                    <a:pt x="61" y="408"/>
                  </a:lnTo>
                  <a:lnTo>
                    <a:pt x="137" y="420"/>
                  </a:lnTo>
                  <a:lnTo>
                    <a:pt x="212" y="425"/>
                  </a:lnTo>
                  <a:lnTo>
                    <a:pt x="253" y="425"/>
                  </a:lnTo>
                  <a:lnTo>
                    <a:pt x="274" y="425"/>
                  </a:lnTo>
                  <a:lnTo>
                    <a:pt x="351" y="421"/>
                  </a:lnTo>
                  <a:lnTo>
                    <a:pt x="417" y="414"/>
                  </a:lnTo>
                  <a:lnTo>
                    <a:pt x="477" y="399"/>
                  </a:lnTo>
                  <a:lnTo>
                    <a:pt x="506" y="377"/>
                  </a:lnTo>
                  <a:lnTo>
                    <a:pt x="506" y="0"/>
                  </a:lnTo>
                </a:path>
              </a:pathLst>
            </a:custGeom>
            <a:noFill/>
            <a:ln w="1270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23" name="未知"/>
            <p:cNvSpPr>
              <a:spLocks/>
            </p:cNvSpPr>
            <p:nvPr/>
          </p:nvSpPr>
          <p:spPr bwMode="auto">
            <a:xfrm>
              <a:off x="305" y="1332"/>
              <a:ext cx="185" cy="144"/>
            </a:xfrm>
            <a:custGeom>
              <a:avLst/>
              <a:gdLst>
                <a:gd name="T0" fmla="*/ 0 w 464"/>
                <a:gd name="T1" fmla="*/ 0 h 361"/>
                <a:gd name="T2" fmla="*/ 0 w 464"/>
                <a:gd name="T3" fmla="*/ 0 h 361"/>
                <a:gd name="T4" fmla="*/ 0 w 464"/>
                <a:gd name="T5" fmla="*/ 0 h 361"/>
                <a:gd name="T6" fmla="*/ 0 w 464"/>
                <a:gd name="T7" fmla="*/ 0 h 361"/>
                <a:gd name="T8" fmla="*/ 0 w 464"/>
                <a:gd name="T9" fmla="*/ 0 h 361"/>
                <a:gd name="T10" fmla="*/ 0 w 464"/>
                <a:gd name="T11" fmla="*/ 0 h 361"/>
                <a:gd name="T12" fmla="*/ 0 w 464"/>
                <a:gd name="T13" fmla="*/ 0 h 361"/>
                <a:gd name="T14" fmla="*/ 0 w 464"/>
                <a:gd name="T15" fmla="*/ 0 h 361"/>
                <a:gd name="T16" fmla="*/ 0 w 464"/>
                <a:gd name="T17" fmla="*/ 0 h 361"/>
                <a:gd name="T18" fmla="*/ 0 w 464"/>
                <a:gd name="T19" fmla="*/ 0 h 361"/>
                <a:gd name="T20" fmla="*/ 0 w 464"/>
                <a:gd name="T21" fmla="*/ 0 h 361"/>
                <a:gd name="T22" fmla="*/ 0 w 464"/>
                <a:gd name="T23" fmla="*/ 0 h 361"/>
                <a:gd name="T24" fmla="*/ 0 w 464"/>
                <a:gd name="T25" fmla="*/ 0 h 36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64" h="361">
                  <a:moveTo>
                    <a:pt x="464" y="320"/>
                  </a:moveTo>
                  <a:lnTo>
                    <a:pt x="405" y="347"/>
                  </a:lnTo>
                  <a:lnTo>
                    <a:pt x="334" y="357"/>
                  </a:lnTo>
                  <a:lnTo>
                    <a:pt x="267" y="361"/>
                  </a:lnTo>
                  <a:lnTo>
                    <a:pt x="232" y="361"/>
                  </a:lnTo>
                  <a:lnTo>
                    <a:pt x="214" y="361"/>
                  </a:lnTo>
                  <a:lnTo>
                    <a:pt x="146" y="358"/>
                  </a:lnTo>
                  <a:lnTo>
                    <a:pt x="85" y="351"/>
                  </a:lnTo>
                  <a:lnTo>
                    <a:pt x="19" y="336"/>
                  </a:lnTo>
                  <a:lnTo>
                    <a:pt x="0" y="320"/>
                  </a:lnTo>
                  <a:lnTo>
                    <a:pt x="0" y="0"/>
                  </a:lnTo>
                  <a:lnTo>
                    <a:pt x="464" y="0"/>
                  </a:lnTo>
                  <a:lnTo>
                    <a:pt x="464" y="320"/>
                  </a:lnTo>
                  <a:close/>
                </a:path>
              </a:pathLst>
            </a:custGeom>
            <a:solidFill>
              <a:srgbClr val="E86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24" name="未知"/>
            <p:cNvSpPr>
              <a:spLocks/>
            </p:cNvSpPr>
            <p:nvPr/>
          </p:nvSpPr>
          <p:spPr bwMode="auto">
            <a:xfrm>
              <a:off x="305" y="1314"/>
              <a:ext cx="185" cy="33"/>
            </a:xfrm>
            <a:custGeom>
              <a:avLst/>
              <a:gdLst>
                <a:gd name="T0" fmla="*/ 0 w 464"/>
                <a:gd name="T1" fmla="*/ 0 h 82"/>
                <a:gd name="T2" fmla="*/ 0 w 464"/>
                <a:gd name="T3" fmla="*/ 0 h 82"/>
                <a:gd name="T4" fmla="*/ 0 w 464"/>
                <a:gd name="T5" fmla="*/ 0 h 82"/>
                <a:gd name="T6" fmla="*/ 0 w 464"/>
                <a:gd name="T7" fmla="*/ 0 h 82"/>
                <a:gd name="T8" fmla="*/ 0 w 464"/>
                <a:gd name="T9" fmla="*/ 0 h 82"/>
                <a:gd name="T10" fmla="*/ 0 w 464"/>
                <a:gd name="T11" fmla="*/ 0 h 82"/>
                <a:gd name="T12" fmla="*/ 0 w 464"/>
                <a:gd name="T13" fmla="*/ 0 h 82"/>
                <a:gd name="T14" fmla="*/ 0 w 464"/>
                <a:gd name="T15" fmla="*/ 0 h 82"/>
                <a:gd name="T16" fmla="*/ 0 w 464"/>
                <a:gd name="T17" fmla="*/ 0 h 82"/>
                <a:gd name="T18" fmla="*/ 0 w 464"/>
                <a:gd name="T19" fmla="*/ 0 h 82"/>
                <a:gd name="T20" fmla="*/ 0 w 464"/>
                <a:gd name="T21" fmla="*/ 0 h 82"/>
                <a:gd name="T22" fmla="*/ 0 w 464"/>
                <a:gd name="T23" fmla="*/ 0 h 82"/>
                <a:gd name="T24" fmla="*/ 0 w 464"/>
                <a:gd name="T25" fmla="*/ 0 h 82"/>
                <a:gd name="T26" fmla="*/ 0 w 464"/>
                <a:gd name="T27" fmla="*/ 0 h 82"/>
                <a:gd name="T28" fmla="*/ 0 w 464"/>
                <a:gd name="T29" fmla="*/ 0 h 82"/>
                <a:gd name="T30" fmla="*/ 0 w 464"/>
                <a:gd name="T31" fmla="*/ 0 h 82"/>
                <a:gd name="T32" fmla="*/ 0 w 464"/>
                <a:gd name="T33" fmla="*/ 0 h 82"/>
                <a:gd name="T34" fmla="*/ 0 w 464"/>
                <a:gd name="T35" fmla="*/ 0 h 82"/>
                <a:gd name="T36" fmla="*/ 0 w 464"/>
                <a:gd name="T37" fmla="*/ 0 h 82"/>
                <a:gd name="T38" fmla="*/ 0 w 464"/>
                <a:gd name="T39" fmla="*/ 0 h 82"/>
                <a:gd name="T40" fmla="*/ 0 w 464"/>
                <a:gd name="T41" fmla="*/ 0 h 82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464" h="82">
                  <a:moveTo>
                    <a:pt x="250" y="1"/>
                  </a:moveTo>
                  <a:lnTo>
                    <a:pt x="318" y="4"/>
                  </a:lnTo>
                  <a:lnTo>
                    <a:pt x="379" y="10"/>
                  </a:lnTo>
                  <a:lnTo>
                    <a:pt x="445" y="25"/>
                  </a:lnTo>
                  <a:lnTo>
                    <a:pt x="464" y="41"/>
                  </a:lnTo>
                  <a:lnTo>
                    <a:pt x="463" y="45"/>
                  </a:lnTo>
                  <a:lnTo>
                    <a:pt x="405" y="68"/>
                  </a:lnTo>
                  <a:lnTo>
                    <a:pt x="334" y="78"/>
                  </a:lnTo>
                  <a:lnTo>
                    <a:pt x="267" y="82"/>
                  </a:lnTo>
                  <a:lnTo>
                    <a:pt x="232" y="82"/>
                  </a:lnTo>
                  <a:lnTo>
                    <a:pt x="214" y="82"/>
                  </a:lnTo>
                  <a:lnTo>
                    <a:pt x="146" y="79"/>
                  </a:lnTo>
                  <a:lnTo>
                    <a:pt x="85" y="72"/>
                  </a:lnTo>
                  <a:lnTo>
                    <a:pt x="19" y="57"/>
                  </a:lnTo>
                  <a:lnTo>
                    <a:pt x="0" y="41"/>
                  </a:lnTo>
                  <a:lnTo>
                    <a:pt x="0" y="38"/>
                  </a:lnTo>
                  <a:lnTo>
                    <a:pt x="59" y="15"/>
                  </a:lnTo>
                  <a:lnTo>
                    <a:pt x="129" y="5"/>
                  </a:lnTo>
                  <a:lnTo>
                    <a:pt x="197" y="1"/>
                  </a:lnTo>
                  <a:lnTo>
                    <a:pt x="232" y="0"/>
                  </a:lnTo>
                  <a:lnTo>
                    <a:pt x="250" y="1"/>
                  </a:lnTo>
                  <a:close/>
                </a:path>
              </a:pathLst>
            </a:custGeom>
            <a:solidFill>
              <a:srgbClr val="F1B1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25" name="未知"/>
            <p:cNvSpPr>
              <a:spLocks/>
            </p:cNvSpPr>
            <p:nvPr/>
          </p:nvSpPr>
          <p:spPr bwMode="auto">
            <a:xfrm>
              <a:off x="296" y="1300"/>
              <a:ext cx="203" cy="38"/>
            </a:xfrm>
            <a:custGeom>
              <a:avLst/>
              <a:gdLst>
                <a:gd name="T0" fmla="*/ 0 w 506"/>
                <a:gd name="T1" fmla="*/ 0 h 96"/>
                <a:gd name="T2" fmla="*/ 0 w 506"/>
                <a:gd name="T3" fmla="*/ 0 h 96"/>
                <a:gd name="T4" fmla="*/ 0 w 506"/>
                <a:gd name="T5" fmla="*/ 0 h 96"/>
                <a:gd name="T6" fmla="*/ 0 w 506"/>
                <a:gd name="T7" fmla="*/ 0 h 96"/>
                <a:gd name="T8" fmla="*/ 0 w 506"/>
                <a:gd name="T9" fmla="*/ 0 h 96"/>
                <a:gd name="T10" fmla="*/ 0 w 506"/>
                <a:gd name="T11" fmla="*/ 0 h 96"/>
                <a:gd name="T12" fmla="*/ 0 w 506"/>
                <a:gd name="T13" fmla="*/ 0 h 96"/>
                <a:gd name="T14" fmla="*/ 0 w 506"/>
                <a:gd name="T15" fmla="*/ 0 h 96"/>
                <a:gd name="T16" fmla="*/ 0 w 506"/>
                <a:gd name="T17" fmla="*/ 0 h 96"/>
                <a:gd name="T18" fmla="*/ 0 w 506"/>
                <a:gd name="T19" fmla="*/ 0 h 96"/>
                <a:gd name="T20" fmla="*/ 0 w 506"/>
                <a:gd name="T21" fmla="*/ 0 h 96"/>
                <a:gd name="T22" fmla="*/ 0 w 506"/>
                <a:gd name="T23" fmla="*/ 0 h 96"/>
                <a:gd name="T24" fmla="*/ 0 w 506"/>
                <a:gd name="T25" fmla="*/ 0 h 96"/>
                <a:gd name="T26" fmla="*/ 0 w 506"/>
                <a:gd name="T27" fmla="*/ 0 h 96"/>
                <a:gd name="T28" fmla="*/ 0 w 506"/>
                <a:gd name="T29" fmla="*/ 0 h 96"/>
                <a:gd name="T30" fmla="*/ 0 w 506"/>
                <a:gd name="T31" fmla="*/ 0 h 96"/>
                <a:gd name="T32" fmla="*/ 0 w 506"/>
                <a:gd name="T33" fmla="*/ 0 h 96"/>
                <a:gd name="T34" fmla="*/ 0 w 506"/>
                <a:gd name="T35" fmla="*/ 0 h 96"/>
                <a:gd name="T36" fmla="*/ 0 w 506"/>
                <a:gd name="T37" fmla="*/ 0 h 96"/>
                <a:gd name="T38" fmla="*/ 0 w 506"/>
                <a:gd name="T39" fmla="*/ 0 h 9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506" h="96">
                  <a:moveTo>
                    <a:pt x="253" y="96"/>
                  </a:moveTo>
                  <a:lnTo>
                    <a:pt x="192" y="95"/>
                  </a:lnTo>
                  <a:lnTo>
                    <a:pt x="120" y="89"/>
                  </a:lnTo>
                  <a:lnTo>
                    <a:pt x="49" y="76"/>
                  </a:lnTo>
                  <a:lnTo>
                    <a:pt x="0" y="48"/>
                  </a:lnTo>
                  <a:lnTo>
                    <a:pt x="1" y="44"/>
                  </a:lnTo>
                  <a:lnTo>
                    <a:pt x="61" y="17"/>
                  </a:lnTo>
                  <a:lnTo>
                    <a:pt x="137" y="5"/>
                  </a:lnTo>
                  <a:lnTo>
                    <a:pt x="212" y="1"/>
                  </a:lnTo>
                  <a:lnTo>
                    <a:pt x="253" y="0"/>
                  </a:lnTo>
                  <a:lnTo>
                    <a:pt x="274" y="0"/>
                  </a:lnTo>
                  <a:lnTo>
                    <a:pt x="351" y="4"/>
                  </a:lnTo>
                  <a:lnTo>
                    <a:pt x="417" y="11"/>
                  </a:lnTo>
                  <a:lnTo>
                    <a:pt x="477" y="26"/>
                  </a:lnTo>
                  <a:lnTo>
                    <a:pt x="506" y="48"/>
                  </a:lnTo>
                  <a:lnTo>
                    <a:pt x="505" y="52"/>
                  </a:lnTo>
                  <a:lnTo>
                    <a:pt x="445" y="79"/>
                  </a:lnTo>
                  <a:lnTo>
                    <a:pt x="369" y="91"/>
                  </a:lnTo>
                  <a:lnTo>
                    <a:pt x="294" y="95"/>
                  </a:lnTo>
                  <a:lnTo>
                    <a:pt x="253" y="96"/>
                  </a:lnTo>
                  <a:close/>
                </a:path>
              </a:pathLst>
            </a:custGeom>
            <a:noFill/>
            <a:ln w="1270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26" name="未知"/>
            <p:cNvSpPr>
              <a:spLocks/>
            </p:cNvSpPr>
            <p:nvPr/>
          </p:nvSpPr>
          <p:spPr bwMode="auto">
            <a:xfrm>
              <a:off x="246" y="1845"/>
              <a:ext cx="21" cy="21"/>
            </a:xfrm>
            <a:custGeom>
              <a:avLst/>
              <a:gdLst>
                <a:gd name="T0" fmla="*/ 0 w 51"/>
                <a:gd name="T1" fmla="*/ 0 h 52"/>
                <a:gd name="T2" fmla="*/ 0 w 51"/>
                <a:gd name="T3" fmla="*/ 0 h 52"/>
                <a:gd name="T4" fmla="*/ 0 w 51"/>
                <a:gd name="T5" fmla="*/ 0 h 52"/>
                <a:gd name="T6" fmla="*/ 0 w 51"/>
                <a:gd name="T7" fmla="*/ 0 h 52"/>
                <a:gd name="T8" fmla="*/ 0 w 51"/>
                <a:gd name="T9" fmla="*/ 0 h 52"/>
                <a:gd name="T10" fmla="*/ 0 w 51"/>
                <a:gd name="T11" fmla="*/ 0 h 52"/>
                <a:gd name="T12" fmla="*/ 0 w 51"/>
                <a:gd name="T13" fmla="*/ 0 h 52"/>
                <a:gd name="T14" fmla="*/ 0 w 51"/>
                <a:gd name="T15" fmla="*/ 0 h 5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51" h="52">
                  <a:moveTo>
                    <a:pt x="51" y="1"/>
                  </a:moveTo>
                  <a:lnTo>
                    <a:pt x="47" y="1"/>
                  </a:lnTo>
                  <a:lnTo>
                    <a:pt x="41" y="0"/>
                  </a:lnTo>
                  <a:lnTo>
                    <a:pt x="35" y="0"/>
                  </a:lnTo>
                  <a:lnTo>
                    <a:pt x="0" y="42"/>
                  </a:lnTo>
                  <a:lnTo>
                    <a:pt x="0" y="48"/>
                  </a:lnTo>
                  <a:lnTo>
                    <a:pt x="1" y="52"/>
                  </a:lnTo>
                  <a:lnTo>
                    <a:pt x="5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27" name="未知"/>
            <p:cNvSpPr>
              <a:spLocks/>
            </p:cNvSpPr>
            <p:nvPr/>
          </p:nvSpPr>
          <p:spPr bwMode="auto">
            <a:xfrm>
              <a:off x="231" y="1830"/>
              <a:ext cx="101" cy="101"/>
            </a:xfrm>
            <a:custGeom>
              <a:avLst/>
              <a:gdLst>
                <a:gd name="T0" fmla="*/ 0 w 253"/>
                <a:gd name="T1" fmla="*/ 0 h 253"/>
                <a:gd name="T2" fmla="*/ 0 w 253"/>
                <a:gd name="T3" fmla="*/ 0 h 253"/>
                <a:gd name="T4" fmla="*/ 0 w 253"/>
                <a:gd name="T5" fmla="*/ 0 h 253"/>
                <a:gd name="T6" fmla="*/ 0 w 253"/>
                <a:gd name="T7" fmla="*/ 0 h 253"/>
                <a:gd name="T8" fmla="*/ 0 w 253"/>
                <a:gd name="T9" fmla="*/ 0 h 253"/>
                <a:gd name="T10" fmla="*/ 0 w 253"/>
                <a:gd name="T11" fmla="*/ 0 h 253"/>
                <a:gd name="T12" fmla="*/ 0 w 253"/>
                <a:gd name="T13" fmla="*/ 0 h 253"/>
                <a:gd name="T14" fmla="*/ 0 w 253"/>
                <a:gd name="T15" fmla="*/ 0 h 253"/>
                <a:gd name="T16" fmla="*/ 0 w 253"/>
                <a:gd name="T17" fmla="*/ 0 h 253"/>
                <a:gd name="T18" fmla="*/ 0 w 253"/>
                <a:gd name="T19" fmla="*/ 0 h 253"/>
                <a:gd name="T20" fmla="*/ 0 w 253"/>
                <a:gd name="T21" fmla="*/ 0 h 253"/>
                <a:gd name="T22" fmla="*/ 0 w 253"/>
                <a:gd name="T23" fmla="*/ 0 h 253"/>
                <a:gd name="T24" fmla="*/ 0 w 253"/>
                <a:gd name="T25" fmla="*/ 0 h 253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253" h="253">
                  <a:moveTo>
                    <a:pt x="227" y="150"/>
                  </a:moveTo>
                  <a:lnTo>
                    <a:pt x="253" y="253"/>
                  </a:lnTo>
                  <a:lnTo>
                    <a:pt x="227" y="150"/>
                  </a:lnTo>
                  <a:lnTo>
                    <a:pt x="187" y="97"/>
                  </a:lnTo>
                  <a:lnTo>
                    <a:pt x="139" y="59"/>
                  </a:lnTo>
                  <a:lnTo>
                    <a:pt x="90" y="39"/>
                  </a:lnTo>
                  <a:lnTo>
                    <a:pt x="40" y="90"/>
                  </a:lnTo>
                  <a:lnTo>
                    <a:pt x="0" y="0"/>
                  </a:lnTo>
                  <a:lnTo>
                    <a:pt x="40" y="90"/>
                  </a:lnTo>
                  <a:lnTo>
                    <a:pt x="64" y="147"/>
                  </a:lnTo>
                  <a:lnTo>
                    <a:pt x="104" y="194"/>
                  </a:lnTo>
                  <a:lnTo>
                    <a:pt x="150" y="227"/>
                  </a:lnTo>
                  <a:lnTo>
                    <a:pt x="227" y="150"/>
                  </a:lnTo>
                  <a:close/>
                </a:path>
              </a:pathLst>
            </a:custGeom>
            <a:blipFill dpi="0" rotWithShape="0">
              <a:blip r:embed="rId16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28" name="未知"/>
            <p:cNvSpPr>
              <a:spLocks/>
            </p:cNvSpPr>
            <p:nvPr/>
          </p:nvSpPr>
          <p:spPr bwMode="auto">
            <a:xfrm>
              <a:off x="280" y="1879"/>
              <a:ext cx="75" cy="74"/>
            </a:xfrm>
            <a:custGeom>
              <a:avLst/>
              <a:gdLst>
                <a:gd name="T0" fmla="*/ 0 w 186"/>
                <a:gd name="T1" fmla="*/ 0 h 185"/>
                <a:gd name="T2" fmla="*/ 0 w 186"/>
                <a:gd name="T3" fmla="*/ 0 h 185"/>
                <a:gd name="T4" fmla="*/ 0 w 186"/>
                <a:gd name="T5" fmla="*/ 0 h 185"/>
                <a:gd name="T6" fmla="*/ 0 w 186"/>
                <a:gd name="T7" fmla="*/ 0 h 185"/>
                <a:gd name="T8" fmla="*/ 0 w 186"/>
                <a:gd name="T9" fmla="*/ 0 h 185"/>
                <a:gd name="T10" fmla="*/ 0 w 186"/>
                <a:gd name="T11" fmla="*/ 0 h 185"/>
                <a:gd name="T12" fmla="*/ 0 w 186"/>
                <a:gd name="T13" fmla="*/ 0 h 185"/>
                <a:gd name="T14" fmla="*/ 0 w 186"/>
                <a:gd name="T15" fmla="*/ 0 h 185"/>
                <a:gd name="T16" fmla="*/ 0 w 186"/>
                <a:gd name="T17" fmla="*/ 0 h 185"/>
                <a:gd name="T18" fmla="*/ 0 w 186"/>
                <a:gd name="T19" fmla="*/ 0 h 185"/>
                <a:gd name="T20" fmla="*/ 0 w 186"/>
                <a:gd name="T21" fmla="*/ 0 h 185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86" h="185">
                  <a:moveTo>
                    <a:pt x="86" y="121"/>
                  </a:moveTo>
                  <a:lnTo>
                    <a:pt x="121" y="79"/>
                  </a:lnTo>
                  <a:lnTo>
                    <a:pt x="186" y="185"/>
                  </a:lnTo>
                  <a:lnTo>
                    <a:pt x="121" y="79"/>
                  </a:lnTo>
                  <a:lnTo>
                    <a:pt x="120" y="73"/>
                  </a:lnTo>
                  <a:lnTo>
                    <a:pt x="103" y="26"/>
                  </a:lnTo>
                  <a:lnTo>
                    <a:pt x="26" y="103"/>
                  </a:lnTo>
                  <a:lnTo>
                    <a:pt x="0" y="0"/>
                  </a:lnTo>
                  <a:lnTo>
                    <a:pt x="26" y="103"/>
                  </a:lnTo>
                  <a:lnTo>
                    <a:pt x="79" y="121"/>
                  </a:lnTo>
                  <a:lnTo>
                    <a:pt x="86" y="121"/>
                  </a:lnTo>
                  <a:close/>
                </a:path>
              </a:pathLst>
            </a:custGeom>
            <a:blipFill dpi="0" rotWithShape="0">
              <a:blip r:embed="rId17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29" name="未知"/>
            <p:cNvSpPr>
              <a:spLocks/>
            </p:cNvSpPr>
            <p:nvPr/>
          </p:nvSpPr>
          <p:spPr bwMode="auto">
            <a:xfrm>
              <a:off x="246" y="1845"/>
              <a:ext cx="83" cy="83"/>
            </a:xfrm>
            <a:custGeom>
              <a:avLst/>
              <a:gdLst>
                <a:gd name="T0" fmla="*/ 0 w 206"/>
                <a:gd name="T1" fmla="*/ 0 h 207"/>
                <a:gd name="T2" fmla="*/ 0 w 206"/>
                <a:gd name="T3" fmla="*/ 0 h 207"/>
                <a:gd name="T4" fmla="*/ 0 w 206"/>
                <a:gd name="T5" fmla="*/ 0 h 207"/>
                <a:gd name="T6" fmla="*/ 0 w 206"/>
                <a:gd name="T7" fmla="*/ 0 h 207"/>
                <a:gd name="T8" fmla="*/ 0 w 206"/>
                <a:gd name="T9" fmla="*/ 0 h 207"/>
                <a:gd name="T10" fmla="*/ 0 w 206"/>
                <a:gd name="T11" fmla="*/ 0 h 207"/>
                <a:gd name="T12" fmla="*/ 0 w 206"/>
                <a:gd name="T13" fmla="*/ 0 h 207"/>
                <a:gd name="T14" fmla="*/ 0 w 206"/>
                <a:gd name="T15" fmla="*/ 0 h 207"/>
                <a:gd name="T16" fmla="*/ 0 w 206"/>
                <a:gd name="T17" fmla="*/ 0 h 207"/>
                <a:gd name="T18" fmla="*/ 0 w 206"/>
                <a:gd name="T19" fmla="*/ 0 h 207"/>
                <a:gd name="T20" fmla="*/ 0 w 206"/>
                <a:gd name="T21" fmla="*/ 0 h 207"/>
                <a:gd name="T22" fmla="*/ 0 w 206"/>
                <a:gd name="T23" fmla="*/ 0 h 207"/>
                <a:gd name="T24" fmla="*/ 0 w 206"/>
                <a:gd name="T25" fmla="*/ 0 h 207"/>
                <a:gd name="T26" fmla="*/ 0 w 206"/>
                <a:gd name="T27" fmla="*/ 0 h 207"/>
                <a:gd name="T28" fmla="*/ 0 w 206"/>
                <a:gd name="T29" fmla="*/ 0 h 207"/>
                <a:gd name="T30" fmla="*/ 0 w 206"/>
                <a:gd name="T31" fmla="*/ 0 h 207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206" h="207">
                  <a:moveTo>
                    <a:pt x="195" y="196"/>
                  </a:moveTo>
                  <a:lnTo>
                    <a:pt x="164" y="207"/>
                  </a:lnTo>
                  <a:lnTo>
                    <a:pt x="158" y="206"/>
                  </a:lnTo>
                  <a:lnTo>
                    <a:pt x="97" y="181"/>
                  </a:lnTo>
                  <a:lnTo>
                    <a:pt x="50" y="141"/>
                  </a:lnTo>
                  <a:lnTo>
                    <a:pt x="12" y="85"/>
                  </a:lnTo>
                  <a:lnTo>
                    <a:pt x="0" y="42"/>
                  </a:lnTo>
                  <a:lnTo>
                    <a:pt x="0" y="35"/>
                  </a:lnTo>
                  <a:lnTo>
                    <a:pt x="41" y="0"/>
                  </a:lnTo>
                  <a:lnTo>
                    <a:pt x="47" y="1"/>
                  </a:lnTo>
                  <a:lnTo>
                    <a:pt x="108" y="26"/>
                  </a:lnTo>
                  <a:lnTo>
                    <a:pt x="155" y="66"/>
                  </a:lnTo>
                  <a:lnTo>
                    <a:pt x="194" y="122"/>
                  </a:lnTo>
                  <a:lnTo>
                    <a:pt x="206" y="165"/>
                  </a:lnTo>
                  <a:lnTo>
                    <a:pt x="206" y="172"/>
                  </a:lnTo>
                  <a:lnTo>
                    <a:pt x="195" y="196"/>
                  </a:lnTo>
                  <a:close/>
                </a:path>
              </a:pathLst>
            </a:custGeom>
            <a:noFill/>
            <a:ln w="1270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0" name="未知"/>
            <p:cNvSpPr>
              <a:spLocks/>
            </p:cNvSpPr>
            <p:nvPr/>
          </p:nvSpPr>
          <p:spPr bwMode="auto">
            <a:xfrm>
              <a:off x="247" y="1909"/>
              <a:ext cx="24" cy="24"/>
            </a:xfrm>
            <a:custGeom>
              <a:avLst/>
              <a:gdLst>
                <a:gd name="T0" fmla="*/ 0 w 60"/>
                <a:gd name="T1" fmla="*/ 0 h 59"/>
                <a:gd name="T2" fmla="*/ 0 w 60"/>
                <a:gd name="T3" fmla="*/ 0 h 59"/>
                <a:gd name="T4" fmla="*/ 0 w 60"/>
                <a:gd name="T5" fmla="*/ 0 h 59"/>
                <a:gd name="T6" fmla="*/ 0 w 60"/>
                <a:gd name="T7" fmla="*/ 0 h 5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60" h="59">
                  <a:moveTo>
                    <a:pt x="60" y="40"/>
                  </a:moveTo>
                  <a:lnTo>
                    <a:pt x="0" y="59"/>
                  </a:lnTo>
                  <a:lnTo>
                    <a:pt x="20" y="0"/>
                  </a:lnTo>
                  <a:lnTo>
                    <a:pt x="60" y="4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1" name="未知"/>
            <p:cNvSpPr>
              <a:spLocks/>
            </p:cNvSpPr>
            <p:nvPr/>
          </p:nvSpPr>
          <p:spPr bwMode="auto">
            <a:xfrm>
              <a:off x="257" y="1896"/>
              <a:ext cx="26" cy="27"/>
            </a:xfrm>
            <a:custGeom>
              <a:avLst/>
              <a:gdLst>
                <a:gd name="T0" fmla="*/ 0 w 66"/>
                <a:gd name="T1" fmla="*/ 0 h 68"/>
                <a:gd name="T2" fmla="*/ 0 w 66"/>
                <a:gd name="T3" fmla="*/ 0 h 68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66" h="68">
                  <a:moveTo>
                    <a:pt x="0" y="68"/>
                  </a:moveTo>
                  <a:lnTo>
                    <a:pt x="66" y="0"/>
                  </a:lnTo>
                </a:path>
              </a:pathLst>
            </a:custGeom>
            <a:noFill/>
            <a:ln w="1270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2" name="未知"/>
            <p:cNvSpPr>
              <a:spLocks/>
            </p:cNvSpPr>
            <p:nvPr/>
          </p:nvSpPr>
          <p:spPr bwMode="auto">
            <a:xfrm>
              <a:off x="1839" y="151"/>
              <a:ext cx="157" cy="158"/>
            </a:xfrm>
            <a:custGeom>
              <a:avLst/>
              <a:gdLst>
                <a:gd name="T0" fmla="*/ 0 w 394"/>
                <a:gd name="T1" fmla="*/ 0 h 395"/>
                <a:gd name="T2" fmla="*/ 0 w 394"/>
                <a:gd name="T3" fmla="*/ 0 h 395"/>
                <a:gd name="T4" fmla="*/ 0 w 394"/>
                <a:gd name="T5" fmla="*/ 0 h 395"/>
                <a:gd name="T6" fmla="*/ 0 w 394"/>
                <a:gd name="T7" fmla="*/ 0 h 395"/>
                <a:gd name="T8" fmla="*/ 0 w 394"/>
                <a:gd name="T9" fmla="*/ 0 h 395"/>
                <a:gd name="T10" fmla="*/ 0 w 394"/>
                <a:gd name="T11" fmla="*/ 0 h 395"/>
                <a:gd name="T12" fmla="*/ 0 w 394"/>
                <a:gd name="T13" fmla="*/ 0 h 395"/>
                <a:gd name="T14" fmla="*/ 0 w 394"/>
                <a:gd name="T15" fmla="*/ 0 h 395"/>
                <a:gd name="T16" fmla="*/ 0 w 394"/>
                <a:gd name="T17" fmla="*/ 0 h 395"/>
                <a:gd name="T18" fmla="*/ 0 w 394"/>
                <a:gd name="T19" fmla="*/ 0 h 395"/>
                <a:gd name="T20" fmla="*/ 0 w 394"/>
                <a:gd name="T21" fmla="*/ 0 h 395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94" h="395">
                  <a:moveTo>
                    <a:pt x="366" y="246"/>
                  </a:moveTo>
                  <a:lnTo>
                    <a:pt x="394" y="395"/>
                  </a:lnTo>
                  <a:lnTo>
                    <a:pt x="366" y="246"/>
                  </a:lnTo>
                  <a:lnTo>
                    <a:pt x="209" y="75"/>
                  </a:lnTo>
                  <a:lnTo>
                    <a:pt x="191" y="67"/>
                  </a:lnTo>
                  <a:lnTo>
                    <a:pt x="188" y="67"/>
                  </a:lnTo>
                  <a:lnTo>
                    <a:pt x="62" y="178"/>
                  </a:lnTo>
                  <a:lnTo>
                    <a:pt x="0" y="0"/>
                  </a:lnTo>
                  <a:lnTo>
                    <a:pt x="62" y="178"/>
                  </a:lnTo>
                  <a:lnTo>
                    <a:pt x="240" y="373"/>
                  </a:lnTo>
                  <a:lnTo>
                    <a:pt x="366" y="246"/>
                  </a:lnTo>
                  <a:close/>
                </a:path>
              </a:pathLst>
            </a:custGeom>
            <a:blipFill dpi="0" rotWithShape="0">
              <a:blip r:embed="rId34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3" name="未知"/>
            <p:cNvSpPr>
              <a:spLocks/>
            </p:cNvSpPr>
            <p:nvPr/>
          </p:nvSpPr>
          <p:spPr bwMode="auto">
            <a:xfrm>
              <a:off x="1926" y="239"/>
              <a:ext cx="108" cy="108"/>
            </a:xfrm>
            <a:custGeom>
              <a:avLst/>
              <a:gdLst>
                <a:gd name="T0" fmla="*/ 0 w 270"/>
                <a:gd name="T1" fmla="*/ 0 h 270"/>
                <a:gd name="T2" fmla="*/ 0 w 270"/>
                <a:gd name="T3" fmla="*/ 0 h 270"/>
                <a:gd name="T4" fmla="*/ 0 w 270"/>
                <a:gd name="T5" fmla="*/ 0 h 270"/>
                <a:gd name="T6" fmla="*/ 0 w 270"/>
                <a:gd name="T7" fmla="*/ 0 h 270"/>
                <a:gd name="T8" fmla="*/ 0 w 270"/>
                <a:gd name="T9" fmla="*/ 0 h 270"/>
                <a:gd name="T10" fmla="*/ 0 w 270"/>
                <a:gd name="T11" fmla="*/ 0 h 270"/>
                <a:gd name="T12" fmla="*/ 0 w 270"/>
                <a:gd name="T13" fmla="*/ 0 h 270"/>
                <a:gd name="T14" fmla="*/ 0 w 270"/>
                <a:gd name="T15" fmla="*/ 0 h 270"/>
                <a:gd name="T16" fmla="*/ 0 w 270"/>
                <a:gd name="T17" fmla="*/ 0 h 270"/>
                <a:gd name="T18" fmla="*/ 0 w 270"/>
                <a:gd name="T19" fmla="*/ 0 h 270"/>
                <a:gd name="T20" fmla="*/ 0 w 270"/>
                <a:gd name="T21" fmla="*/ 0 h 27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270" h="270">
                  <a:moveTo>
                    <a:pt x="159" y="93"/>
                  </a:moveTo>
                  <a:lnTo>
                    <a:pt x="172" y="65"/>
                  </a:lnTo>
                  <a:lnTo>
                    <a:pt x="270" y="270"/>
                  </a:lnTo>
                  <a:lnTo>
                    <a:pt x="172" y="65"/>
                  </a:lnTo>
                  <a:lnTo>
                    <a:pt x="172" y="63"/>
                  </a:lnTo>
                  <a:lnTo>
                    <a:pt x="148" y="28"/>
                  </a:lnTo>
                  <a:lnTo>
                    <a:pt x="22" y="155"/>
                  </a:lnTo>
                  <a:lnTo>
                    <a:pt x="0" y="0"/>
                  </a:lnTo>
                  <a:lnTo>
                    <a:pt x="22" y="155"/>
                  </a:lnTo>
                  <a:lnTo>
                    <a:pt x="55" y="191"/>
                  </a:lnTo>
                  <a:lnTo>
                    <a:pt x="159" y="93"/>
                  </a:lnTo>
                  <a:close/>
                </a:path>
              </a:pathLst>
            </a:custGeom>
            <a:blipFill dpi="0" rotWithShape="0">
              <a:blip r:embed="rId35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4" name="未知"/>
            <p:cNvSpPr>
              <a:spLocks/>
            </p:cNvSpPr>
            <p:nvPr/>
          </p:nvSpPr>
          <p:spPr bwMode="auto">
            <a:xfrm>
              <a:off x="1863" y="178"/>
              <a:ext cx="132" cy="137"/>
            </a:xfrm>
            <a:custGeom>
              <a:avLst/>
              <a:gdLst>
                <a:gd name="T0" fmla="*/ 0 w 328"/>
                <a:gd name="T1" fmla="*/ 0 h 342"/>
                <a:gd name="T2" fmla="*/ 0 w 328"/>
                <a:gd name="T3" fmla="*/ 0 h 342"/>
                <a:gd name="T4" fmla="*/ 0 w 328"/>
                <a:gd name="T5" fmla="*/ 0 h 342"/>
                <a:gd name="T6" fmla="*/ 0 w 328"/>
                <a:gd name="T7" fmla="*/ 0 h 342"/>
                <a:gd name="T8" fmla="*/ 0 w 328"/>
                <a:gd name="T9" fmla="*/ 0 h 342"/>
                <a:gd name="T10" fmla="*/ 0 w 328"/>
                <a:gd name="T11" fmla="*/ 0 h 342"/>
                <a:gd name="T12" fmla="*/ 0 w 328"/>
                <a:gd name="T13" fmla="*/ 0 h 342"/>
                <a:gd name="T14" fmla="*/ 0 w 328"/>
                <a:gd name="T15" fmla="*/ 0 h 342"/>
                <a:gd name="T16" fmla="*/ 0 w 328"/>
                <a:gd name="T17" fmla="*/ 0 h 34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328" h="342">
                  <a:moveTo>
                    <a:pt x="315" y="244"/>
                  </a:moveTo>
                  <a:lnTo>
                    <a:pt x="328" y="216"/>
                  </a:lnTo>
                  <a:lnTo>
                    <a:pt x="328" y="214"/>
                  </a:lnTo>
                  <a:lnTo>
                    <a:pt x="147" y="8"/>
                  </a:lnTo>
                  <a:lnTo>
                    <a:pt x="129" y="0"/>
                  </a:lnTo>
                  <a:lnTo>
                    <a:pt x="126" y="0"/>
                  </a:lnTo>
                  <a:lnTo>
                    <a:pt x="0" y="111"/>
                  </a:lnTo>
                  <a:lnTo>
                    <a:pt x="211" y="342"/>
                  </a:lnTo>
                  <a:lnTo>
                    <a:pt x="315" y="244"/>
                  </a:lnTo>
                  <a:close/>
                </a:path>
              </a:pathLst>
            </a:custGeom>
            <a:noFill/>
            <a:ln w="635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5" name="未知"/>
            <p:cNvSpPr>
              <a:spLocks/>
            </p:cNvSpPr>
            <p:nvPr/>
          </p:nvSpPr>
          <p:spPr bwMode="auto">
            <a:xfrm>
              <a:off x="1652" y="347"/>
              <a:ext cx="87" cy="98"/>
            </a:xfrm>
            <a:custGeom>
              <a:avLst/>
              <a:gdLst>
                <a:gd name="T0" fmla="*/ 0 w 218"/>
                <a:gd name="T1" fmla="*/ 0 h 246"/>
                <a:gd name="T2" fmla="*/ 0 w 218"/>
                <a:gd name="T3" fmla="*/ 0 h 246"/>
                <a:gd name="T4" fmla="*/ 0 w 218"/>
                <a:gd name="T5" fmla="*/ 0 h 246"/>
                <a:gd name="T6" fmla="*/ 0 w 218"/>
                <a:gd name="T7" fmla="*/ 0 h 246"/>
                <a:gd name="T8" fmla="*/ 0 w 218"/>
                <a:gd name="T9" fmla="*/ 0 h 246"/>
                <a:gd name="T10" fmla="*/ 0 w 218"/>
                <a:gd name="T11" fmla="*/ 0 h 246"/>
                <a:gd name="T12" fmla="*/ 0 w 218"/>
                <a:gd name="T13" fmla="*/ 0 h 246"/>
                <a:gd name="T14" fmla="*/ 0 w 218"/>
                <a:gd name="T15" fmla="*/ 0 h 246"/>
                <a:gd name="T16" fmla="*/ 0 w 218"/>
                <a:gd name="T17" fmla="*/ 0 h 246"/>
                <a:gd name="T18" fmla="*/ 0 w 218"/>
                <a:gd name="T19" fmla="*/ 0 h 246"/>
                <a:gd name="T20" fmla="*/ 0 w 218"/>
                <a:gd name="T21" fmla="*/ 0 h 246"/>
                <a:gd name="T22" fmla="*/ 0 w 218"/>
                <a:gd name="T23" fmla="*/ 0 h 24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218" h="246">
                  <a:moveTo>
                    <a:pt x="181" y="88"/>
                  </a:moveTo>
                  <a:lnTo>
                    <a:pt x="55" y="88"/>
                  </a:lnTo>
                  <a:lnTo>
                    <a:pt x="53" y="88"/>
                  </a:lnTo>
                  <a:lnTo>
                    <a:pt x="34" y="103"/>
                  </a:lnTo>
                  <a:lnTo>
                    <a:pt x="0" y="0"/>
                  </a:lnTo>
                  <a:lnTo>
                    <a:pt x="34" y="103"/>
                  </a:lnTo>
                  <a:lnTo>
                    <a:pt x="34" y="104"/>
                  </a:lnTo>
                  <a:lnTo>
                    <a:pt x="55" y="118"/>
                  </a:lnTo>
                  <a:lnTo>
                    <a:pt x="198" y="118"/>
                  </a:lnTo>
                  <a:lnTo>
                    <a:pt x="218" y="246"/>
                  </a:lnTo>
                  <a:lnTo>
                    <a:pt x="198" y="118"/>
                  </a:lnTo>
                  <a:lnTo>
                    <a:pt x="181" y="88"/>
                  </a:lnTo>
                  <a:close/>
                </a:path>
              </a:pathLst>
            </a:custGeom>
            <a:blipFill dpi="0" rotWithShape="0">
              <a:blip r:embed="rId36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6" name="未知"/>
            <p:cNvSpPr>
              <a:spLocks/>
            </p:cNvSpPr>
            <p:nvPr/>
          </p:nvSpPr>
          <p:spPr bwMode="auto">
            <a:xfrm>
              <a:off x="1704" y="331"/>
              <a:ext cx="57" cy="77"/>
            </a:xfrm>
            <a:custGeom>
              <a:avLst/>
              <a:gdLst>
                <a:gd name="T0" fmla="*/ 0 w 144"/>
                <a:gd name="T1" fmla="*/ 0 h 193"/>
                <a:gd name="T2" fmla="*/ 0 w 144"/>
                <a:gd name="T3" fmla="*/ 0 h 193"/>
                <a:gd name="T4" fmla="*/ 0 w 144"/>
                <a:gd name="T5" fmla="*/ 0 h 193"/>
                <a:gd name="T6" fmla="*/ 0 w 144"/>
                <a:gd name="T7" fmla="*/ 0 h 193"/>
                <a:gd name="T8" fmla="*/ 0 w 144"/>
                <a:gd name="T9" fmla="*/ 0 h 193"/>
                <a:gd name="T10" fmla="*/ 0 w 144"/>
                <a:gd name="T11" fmla="*/ 0 h 193"/>
                <a:gd name="T12" fmla="*/ 0 w 144"/>
                <a:gd name="T13" fmla="*/ 0 h 193"/>
                <a:gd name="T14" fmla="*/ 0 w 144"/>
                <a:gd name="T15" fmla="*/ 0 h 193"/>
                <a:gd name="T16" fmla="*/ 0 w 144"/>
                <a:gd name="T17" fmla="*/ 0 h 193"/>
                <a:gd name="T18" fmla="*/ 0 w 144"/>
                <a:gd name="T19" fmla="*/ 0 h 193"/>
                <a:gd name="T20" fmla="*/ 0 w 144"/>
                <a:gd name="T21" fmla="*/ 0 h 193"/>
                <a:gd name="T22" fmla="*/ 0 w 144"/>
                <a:gd name="T23" fmla="*/ 0 h 193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44" h="193">
                  <a:moveTo>
                    <a:pt x="90" y="158"/>
                  </a:moveTo>
                  <a:lnTo>
                    <a:pt x="109" y="143"/>
                  </a:lnTo>
                  <a:lnTo>
                    <a:pt x="144" y="193"/>
                  </a:lnTo>
                  <a:lnTo>
                    <a:pt x="109" y="143"/>
                  </a:lnTo>
                  <a:lnTo>
                    <a:pt x="109" y="142"/>
                  </a:lnTo>
                  <a:lnTo>
                    <a:pt x="88" y="128"/>
                  </a:lnTo>
                  <a:lnTo>
                    <a:pt x="51" y="128"/>
                  </a:lnTo>
                  <a:lnTo>
                    <a:pt x="0" y="0"/>
                  </a:lnTo>
                  <a:lnTo>
                    <a:pt x="51" y="128"/>
                  </a:lnTo>
                  <a:lnTo>
                    <a:pt x="68" y="158"/>
                  </a:lnTo>
                  <a:lnTo>
                    <a:pt x="88" y="158"/>
                  </a:lnTo>
                  <a:lnTo>
                    <a:pt x="90" y="158"/>
                  </a:lnTo>
                  <a:close/>
                </a:path>
              </a:pathLst>
            </a:custGeom>
            <a:blipFill dpi="0" rotWithShape="0">
              <a:blip r:embed="rId37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7" name="未知"/>
            <p:cNvSpPr>
              <a:spLocks/>
            </p:cNvSpPr>
            <p:nvPr/>
          </p:nvSpPr>
          <p:spPr bwMode="auto">
            <a:xfrm>
              <a:off x="1665" y="382"/>
              <a:ext cx="82" cy="12"/>
            </a:xfrm>
            <a:custGeom>
              <a:avLst/>
              <a:gdLst>
                <a:gd name="T0" fmla="*/ 0 w 205"/>
                <a:gd name="T1" fmla="*/ 0 h 30"/>
                <a:gd name="T2" fmla="*/ 0 w 205"/>
                <a:gd name="T3" fmla="*/ 0 h 30"/>
                <a:gd name="T4" fmla="*/ 0 w 205"/>
                <a:gd name="T5" fmla="*/ 0 h 30"/>
                <a:gd name="T6" fmla="*/ 0 w 205"/>
                <a:gd name="T7" fmla="*/ 0 h 30"/>
                <a:gd name="T8" fmla="*/ 0 w 205"/>
                <a:gd name="T9" fmla="*/ 0 h 30"/>
                <a:gd name="T10" fmla="*/ 0 w 205"/>
                <a:gd name="T11" fmla="*/ 0 h 30"/>
                <a:gd name="T12" fmla="*/ 0 w 205"/>
                <a:gd name="T13" fmla="*/ 0 h 30"/>
                <a:gd name="T14" fmla="*/ 0 w 205"/>
                <a:gd name="T15" fmla="*/ 0 h 30"/>
                <a:gd name="T16" fmla="*/ 0 w 205"/>
                <a:gd name="T17" fmla="*/ 0 h 3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05" h="30">
                  <a:moveTo>
                    <a:pt x="21" y="0"/>
                  </a:moveTo>
                  <a:lnTo>
                    <a:pt x="0" y="15"/>
                  </a:lnTo>
                  <a:lnTo>
                    <a:pt x="0" y="16"/>
                  </a:lnTo>
                  <a:lnTo>
                    <a:pt x="21" y="30"/>
                  </a:lnTo>
                  <a:lnTo>
                    <a:pt x="184" y="30"/>
                  </a:lnTo>
                  <a:lnTo>
                    <a:pt x="205" y="15"/>
                  </a:lnTo>
                  <a:lnTo>
                    <a:pt x="205" y="14"/>
                  </a:lnTo>
                  <a:lnTo>
                    <a:pt x="184" y="0"/>
                  </a:lnTo>
                  <a:lnTo>
                    <a:pt x="21" y="0"/>
                  </a:lnTo>
                  <a:close/>
                </a:path>
              </a:pathLst>
            </a:custGeom>
            <a:noFill/>
            <a:ln w="635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80993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6" grpId="0" uiExpand="1" build="p" autoUpdateAnimBg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dirty="0"/>
              <a:t>两级先行进位电路</a:t>
            </a:r>
            <a:endParaRPr lang="zh-CN" altLang="en-US" dirty="0"/>
          </a:p>
        </p:txBody>
      </p:sp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1784992" y="1248915"/>
            <a:ext cx="89768" cy="4719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lnSpc>
                <a:spcPct val="120000"/>
              </a:lnSpc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algn="ctr" eaLnBrk="1" hangingPunct="1">
              <a:buFont typeface="Wingdings" panose="05000000000000000000" pitchFamily="2" charset="2"/>
              <a:buNone/>
            </a:pPr>
            <a:r>
              <a:rPr lang="en-US" altLang="zh-CN" sz="2800" dirty="0">
                <a:solidFill>
                  <a:srgbClr val="FF33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endParaRPr lang="en-US" altLang="zh-CN" sz="32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Line 7"/>
          <p:cNvSpPr>
            <a:spLocks noChangeShapeType="1"/>
          </p:cNvSpPr>
          <p:nvPr/>
        </p:nvSpPr>
        <p:spPr bwMode="auto">
          <a:xfrm>
            <a:off x="6305687" y="2265521"/>
            <a:ext cx="0" cy="64688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240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Line 8"/>
          <p:cNvSpPr>
            <a:spLocks noChangeShapeType="1"/>
          </p:cNvSpPr>
          <p:nvPr/>
        </p:nvSpPr>
        <p:spPr bwMode="auto">
          <a:xfrm flipV="1">
            <a:off x="3108681" y="1635467"/>
            <a:ext cx="0" cy="310353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240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Line 9"/>
          <p:cNvSpPr>
            <a:spLocks noChangeShapeType="1"/>
          </p:cNvSpPr>
          <p:nvPr/>
        </p:nvSpPr>
        <p:spPr bwMode="auto">
          <a:xfrm flipV="1">
            <a:off x="4720272" y="1635467"/>
            <a:ext cx="0" cy="310354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240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2845067" y="1219000"/>
            <a:ext cx="536574" cy="3440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lnSpc>
                <a:spcPct val="120000"/>
              </a:lnSpc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algn="ctr" eaLnBrk="1" hangingPunct="1">
              <a:lnSpc>
                <a:spcPct val="80000"/>
              </a:lnSpc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endParaRPr lang="zh-CN" altLang="en-US" sz="3200">
              <a:solidFill>
                <a:srgbClr val="FF3300"/>
              </a:solidFill>
              <a:latin typeface="Segoe UI Black" panose="020B0A02040204020203" pitchFamily="34" charset="0"/>
              <a:ea typeface="宋体" panose="02010600030101010101" pitchFamily="2" charset="-122"/>
              <a:cs typeface="Segoe UI Black" panose="020B0A02040204020203" pitchFamily="34" charset="0"/>
            </a:endParaRPr>
          </a:p>
        </p:txBody>
      </p:sp>
      <p:sp>
        <p:nvSpPr>
          <p:cNvPr id="9" name="Rectangle 11"/>
          <p:cNvSpPr>
            <a:spLocks noChangeArrowheads="1"/>
          </p:cNvSpPr>
          <p:nvPr/>
        </p:nvSpPr>
        <p:spPr bwMode="auto">
          <a:xfrm>
            <a:off x="2974025" y="1226479"/>
            <a:ext cx="29174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lnSpc>
                <a:spcPct val="120000"/>
              </a:lnSpc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algn="ctr" eaLnBrk="1" hangingPunct="1"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0000FF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G</a:t>
            </a:r>
            <a:r>
              <a:rPr lang="en-US" altLang="zh-CN" sz="2000" baseline="-25000" dirty="0">
                <a:solidFill>
                  <a:srgbClr val="0000FF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4</a:t>
            </a:r>
            <a:endParaRPr lang="en-US" altLang="zh-CN" sz="3200" baseline="-25000" dirty="0">
              <a:solidFill>
                <a:srgbClr val="0000FF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11" name="Rectangle 13"/>
          <p:cNvSpPr>
            <a:spLocks noChangeArrowheads="1"/>
          </p:cNvSpPr>
          <p:nvPr/>
        </p:nvSpPr>
        <p:spPr bwMode="auto">
          <a:xfrm>
            <a:off x="3279068" y="1226479"/>
            <a:ext cx="7053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lnSpc>
                <a:spcPct val="120000"/>
              </a:lnSpc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algn="ctr" eaLnBrk="1" hangingPunct="1"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0000FF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 </a:t>
            </a:r>
            <a:endParaRPr lang="en-US" altLang="zh-CN" sz="3200" dirty="0">
              <a:solidFill>
                <a:srgbClr val="0000FF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12" name="Rectangle 14"/>
          <p:cNvSpPr>
            <a:spLocks noChangeArrowheads="1"/>
          </p:cNvSpPr>
          <p:nvPr/>
        </p:nvSpPr>
        <p:spPr bwMode="auto">
          <a:xfrm>
            <a:off x="4454788" y="1219000"/>
            <a:ext cx="538443" cy="3440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lnSpc>
                <a:spcPct val="120000"/>
              </a:lnSpc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algn="ctr" eaLnBrk="1" hangingPunct="1">
              <a:lnSpc>
                <a:spcPct val="80000"/>
              </a:lnSpc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endParaRPr lang="zh-CN" altLang="en-US" sz="3200">
              <a:solidFill>
                <a:srgbClr val="FF3300"/>
              </a:solidFill>
              <a:latin typeface="Segoe UI Black" panose="020B0A02040204020203" pitchFamily="34" charset="0"/>
              <a:ea typeface="宋体" panose="02010600030101010101" pitchFamily="2" charset="-122"/>
              <a:cs typeface="Segoe UI Black" panose="020B0A02040204020203" pitchFamily="34" charset="0"/>
            </a:endParaRPr>
          </a:p>
        </p:txBody>
      </p:sp>
      <p:sp>
        <p:nvSpPr>
          <p:cNvPr id="13" name="Rectangle 15"/>
          <p:cNvSpPr>
            <a:spLocks noChangeArrowheads="1"/>
          </p:cNvSpPr>
          <p:nvPr/>
        </p:nvSpPr>
        <p:spPr bwMode="auto">
          <a:xfrm>
            <a:off x="4593497" y="1226479"/>
            <a:ext cx="274114" cy="335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lnSpc>
                <a:spcPct val="120000"/>
              </a:lnSpc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algn="ctr" eaLnBrk="1" hangingPunct="1"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C0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P</a:t>
            </a:r>
            <a:r>
              <a:rPr lang="en-US" altLang="zh-CN" sz="2000" baseline="-25000" dirty="0">
                <a:solidFill>
                  <a:srgbClr val="C0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4</a:t>
            </a:r>
            <a:endParaRPr lang="en-US" altLang="zh-CN" sz="3200" baseline="-25000" dirty="0">
              <a:solidFill>
                <a:srgbClr val="C00000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15" name="Rectangle 17"/>
          <p:cNvSpPr>
            <a:spLocks noChangeArrowheads="1"/>
          </p:cNvSpPr>
          <p:nvPr/>
        </p:nvSpPr>
        <p:spPr bwMode="auto">
          <a:xfrm>
            <a:off x="4868224" y="1226479"/>
            <a:ext cx="7053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lnSpc>
                <a:spcPct val="120000"/>
              </a:lnSpc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algn="ctr" eaLnBrk="1" hangingPunct="1"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chemeClr val="accent2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 </a:t>
            </a:r>
            <a:endParaRPr lang="en-US" altLang="zh-CN" sz="3200" dirty="0">
              <a:solidFill>
                <a:schemeClr val="accent2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16" name="Line 18"/>
          <p:cNvSpPr>
            <a:spLocks noChangeShapeType="1"/>
          </p:cNvSpPr>
          <p:nvPr/>
        </p:nvSpPr>
        <p:spPr bwMode="auto">
          <a:xfrm flipV="1">
            <a:off x="6232772" y="1635467"/>
            <a:ext cx="0" cy="310354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240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7" name="Rectangle 19"/>
          <p:cNvSpPr>
            <a:spLocks noChangeArrowheads="1"/>
          </p:cNvSpPr>
          <p:nvPr/>
        </p:nvSpPr>
        <p:spPr bwMode="auto">
          <a:xfrm>
            <a:off x="5963550" y="1233957"/>
            <a:ext cx="538443" cy="3440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lnSpc>
                <a:spcPct val="120000"/>
              </a:lnSpc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algn="ctr" eaLnBrk="1" hangingPunct="1">
              <a:lnSpc>
                <a:spcPct val="80000"/>
              </a:lnSpc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endParaRPr lang="zh-CN" altLang="en-US" sz="3200">
              <a:solidFill>
                <a:srgbClr val="FF33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8" name="Rectangle 20"/>
          <p:cNvSpPr>
            <a:spLocks noChangeArrowheads="1"/>
          </p:cNvSpPr>
          <p:nvPr/>
        </p:nvSpPr>
        <p:spPr bwMode="auto">
          <a:xfrm>
            <a:off x="6064601" y="1241435"/>
            <a:ext cx="270908" cy="337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lnSpc>
                <a:spcPct val="120000"/>
              </a:lnSpc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algn="ctr" eaLnBrk="1" hangingPunct="1">
              <a:buFont typeface="Wingdings" panose="05000000000000000000" pitchFamily="2" charset="2"/>
              <a:buNone/>
            </a:pPr>
            <a:r>
              <a:rPr lang="en-US" altLang="zh-CN" sz="2000" b="1" dirty="0">
                <a:solidFill>
                  <a:srgbClr val="008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</a:t>
            </a:r>
            <a:r>
              <a:rPr lang="en-US" altLang="zh-CN" sz="2000" b="1" baseline="-25000" dirty="0">
                <a:solidFill>
                  <a:srgbClr val="008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endParaRPr lang="en-US" altLang="zh-CN" sz="3200" b="1" baseline="-25000" dirty="0">
              <a:solidFill>
                <a:srgbClr val="008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1" name="Line 23"/>
          <p:cNvSpPr>
            <a:spLocks noChangeShapeType="1"/>
          </p:cNvSpPr>
          <p:nvPr/>
        </p:nvSpPr>
        <p:spPr bwMode="auto">
          <a:xfrm flipV="1">
            <a:off x="8078065" y="1635467"/>
            <a:ext cx="0" cy="310354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240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2" name="Rectangle 24"/>
          <p:cNvSpPr>
            <a:spLocks noChangeArrowheads="1"/>
          </p:cNvSpPr>
          <p:nvPr/>
        </p:nvSpPr>
        <p:spPr bwMode="auto">
          <a:xfrm>
            <a:off x="7812580" y="1219000"/>
            <a:ext cx="538443" cy="3440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lnSpc>
                <a:spcPct val="120000"/>
              </a:lnSpc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algn="ctr" eaLnBrk="1" hangingPunct="1">
              <a:lnSpc>
                <a:spcPct val="80000"/>
              </a:lnSpc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endParaRPr lang="zh-CN" altLang="en-US" sz="3200">
              <a:solidFill>
                <a:srgbClr val="FF33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3" name="Rectangle 25"/>
          <p:cNvSpPr>
            <a:spLocks noChangeArrowheads="1"/>
          </p:cNvSpPr>
          <p:nvPr/>
        </p:nvSpPr>
        <p:spPr bwMode="auto">
          <a:xfrm>
            <a:off x="7913630" y="1226479"/>
            <a:ext cx="270908" cy="337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lnSpc>
                <a:spcPct val="120000"/>
              </a:lnSpc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algn="ctr" eaLnBrk="1" hangingPunct="1">
              <a:buFont typeface="Wingdings" panose="05000000000000000000" pitchFamily="2" charset="2"/>
              <a:buNone/>
            </a:pPr>
            <a:r>
              <a:rPr lang="en-US" altLang="zh-CN" sz="2000" b="1" dirty="0">
                <a:solidFill>
                  <a:srgbClr val="008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</a:t>
            </a:r>
            <a:r>
              <a:rPr lang="en-US" altLang="zh-CN" sz="2000" b="1" baseline="-25000" dirty="0">
                <a:solidFill>
                  <a:srgbClr val="008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endParaRPr lang="en-US" altLang="zh-CN" sz="3200" b="1" baseline="-25000" dirty="0">
              <a:solidFill>
                <a:srgbClr val="008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5" name="Rectangle 27"/>
          <p:cNvSpPr>
            <a:spLocks noChangeArrowheads="1"/>
          </p:cNvSpPr>
          <p:nvPr/>
        </p:nvSpPr>
        <p:spPr bwMode="auto">
          <a:xfrm>
            <a:off x="8281571" y="1226479"/>
            <a:ext cx="64120" cy="3370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lnSpc>
                <a:spcPct val="120000"/>
              </a:lnSpc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algn="ctr" eaLnBrk="1" hangingPunct="1"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008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endParaRPr lang="en-US" altLang="zh-CN" sz="3200" dirty="0">
              <a:solidFill>
                <a:srgbClr val="008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6" name="Line 28"/>
          <p:cNvSpPr>
            <a:spLocks noChangeShapeType="1"/>
          </p:cNvSpPr>
          <p:nvPr/>
        </p:nvSpPr>
        <p:spPr bwMode="auto">
          <a:xfrm flipV="1">
            <a:off x="9751350" y="1589949"/>
            <a:ext cx="0" cy="355871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240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7" name="Rectangle 29"/>
          <p:cNvSpPr>
            <a:spLocks noChangeArrowheads="1"/>
          </p:cNvSpPr>
          <p:nvPr/>
        </p:nvSpPr>
        <p:spPr bwMode="auto">
          <a:xfrm>
            <a:off x="9483998" y="1219000"/>
            <a:ext cx="536573" cy="3440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lnSpc>
                <a:spcPct val="120000"/>
              </a:lnSpc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algn="ctr" eaLnBrk="1" hangingPunct="1">
              <a:lnSpc>
                <a:spcPct val="80000"/>
              </a:lnSpc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endParaRPr lang="zh-CN" altLang="en-US" sz="3200">
              <a:solidFill>
                <a:srgbClr val="FF33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8" name="Rectangle 30"/>
          <p:cNvSpPr>
            <a:spLocks noChangeArrowheads="1"/>
          </p:cNvSpPr>
          <p:nvPr/>
        </p:nvSpPr>
        <p:spPr bwMode="auto">
          <a:xfrm>
            <a:off x="9582104" y="1252870"/>
            <a:ext cx="270908" cy="337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lnSpc>
                <a:spcPct val="120000"/>
              </a:lnSpc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algn="ctr" eaLnBrk="1" hangingPunct="1">
              <a:buFont typeface="Wingdings" panose="05000000000000000000" pitchFamily="2" charset="2"/>
              <a:buNone/>
            </a:pPr>
            <a:r>
              <a:rPr lang="en-US" altLang="zh-CN" sz="2000" b="1" dirty="0">
                <a:solidFill>
                  <a:srgbClr val="008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</a:t>
            </a:r>
            <a:r>
              <a:rPr lang="en-US" altLang="zh-CN" sz="2000" b="1" baseline="-25000" dirty="0">
                <a:solidFill>
                  <a:srgbClr val="008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endParaRPr lang="en-US" altLang="zh-CN" sz="3200" b="1" baseline="-25000" dirty="0">
              <a:solidFill>
                <a:srgbClr val="008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0" name="Rectangle 32"/>
          <p:cNvSpPr>
            <a:spLocks noChangeArrowheads="1"/>
          </p:cNvSpPr>
          <p:nvPr/>
        </p:nvSpPr>
        <p:spPr bwMode="auto">
          <a:xfrm>
            <a:off x="9951118" y="1226479"/>
            <a:ext cx="64120" cy="3370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lnSpc>
                <a:spcPct val="120000"/>
              </a:lnSpc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algn="ctr" eaLnBrk="1" hangingPunct="1"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008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endParaRPr lang="en-US" altLang="zh-CN" sz="3200" dirty="0">
              <a:solidFill>
                <a:srgbClr val="008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1" name="Freeform 33"/>
          <p:cNvSpPr>
            <a:spLocks/>
          </p:cNvSpPr>
          <p:nvPr/>
        </p:nvSpPr>
        <p:spPr bwMode="auto">
          <a:xfrm>
            <a:off x="1988791" y="2273000"/>
            <a:ext cx="921711" cy="3213834"/>
          </a:xfrm>
          <a:custGeom>
            <a:avLst/>
            <a:gdLst>
              <a:gd name="T0" fmla="*/ 2147483646 w 493"/>
              <a:gd name="T1" fmla="*/ 0 h 1694"/>
              <a:gd name="T2" fmla="*/ 2147483646 w 493"/>
              <a:gd name="T3" fmla="*/ 2147483646 h 1694"/>
              <a:gd name="T4" fmla="*/ 0 w 493"/>
              <a:gd name="T5" fmla="*/ 2147483646 h 1694"/>
              <a:gd name="T6" fmla="*/ 0 w 493"/>
              <a:gd name="T7" fmla="*/ 2147483646 h 1694"/>
              <a:gd name="T8" fmla="*/ 0 60000 65536"/>
              <a:gd name="T9" fmla="*/ 0 60000 65536"/>
              <a:gd name="T10" fmla="*/ 0 60000 65536"/>
              <a:gd name="T11" fmla="*/ 0 60000 65536"/>
              <a:gd name="T12" fmla="*/ 0 w 493"/>
              <a:gd name="T13" fmla="*/ 0 h 1694"/>
              <a:gd name="T14" fmla="*/ 493 w 493"/>
              <a:gd name="T15" fmla="*/ 1694 h 169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93" h="1694">
                <a:moveTo>
                  <a:pt x="493" y="0"/>
                </a:moveTo>
                <a:lnTo>
                  <a:pt x="493" y="133"/>
                </a:lnTo>
                <a:lnTo>
                  <a:pt x="0" y="133"/>
                </a:lnTo>
                <a:lnTo>
                  <a:pt x="0" y="1694"/>
                </a:lnTo>
              </a:path>
            </a:pathLst>
          </a:custGeom>
          <a:noFill/>
          <a:ln w="19050" cmpd="sng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 sz="240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2" name="Freeform 34"/>
          <p:cNvSpPr>
            <a:spLocks/>
          </p:cNvSpPr>
          <p:nvPr/>
        </p:nvSpPr>
        <p:spPr bwMode="auto">
          <a:xfrm>
            <a:off x="2452450" y="2273001"/>
            <a:ext cx="598269" cy="654358"/>
          </a:xfrm>
          <a:custGeom>
            <a:avLst/>
            <a:gdLst>
              <a:gd name="T0" fmla="*/ 2147483646 w 317"/>
              <a:gd name="T1" fmla="*/ 0 h 341"/>
              <a:gd name="T2" fmla="*/ 2147483646 w 317"/>
              <a:gd name="T3" fmla="*/ 2147483646 h 341"/>
              <a:gd name="T4" fmla="*/ 0 w 317"/>
              <a:gd name="T5" fmla="*/ 2147483646 h 341"/>
              <a:gd name="T6" fmla="*/ 0 w 317"/>
              <a:gd name="T7" fmla="*/ 2147483646 h 341"/>
              <a:gd name="T8" fmla="*/ 0 60000 65536"/>
              <a:gd name="T9" fmla="*/ 0 60000 65536"/>
              <a:gd name="T10" fmla="*/ 0 60000 65536"/>
              <a:gd name="T11" fmla="*/ 0 60000 65536"/>
              <a:gd name="T12" fmla="*/ 0 w 317"/>
              <a:gd name="T13" fmla="*/ 0 h 341"/>
              <a:gd name="T14" fmla="*/ 317 w 317"/>
              <a:gd name="T15" fmla="*/ 341 h 34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17" h="341">
                <a:moveTo>
                  <a:pt x="317" y="0"/>
                </a:moveTo>
                <a:lnTo>
                  <a:pt x="317" y="219"/>
                </a:lnTo>
                <a:lnTo>
                  <a:pt x="0" y="219"/>
                </a:lnTo>
                <a:lnTo>
                  <a:pt x="0" y="341"/>
                </a:lnTo>
              </a:path>
            </a:pathLst>
          </a:custGeom>
          <a:noFill/>
          <a:ln w="19050" cmpd="sng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 sz="240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3" name="Freeform 35"/>
          <p:cNvSpPr>
            <a:spLocks/>
          </p:cNvSpPr>
          <p:nvPr/>
        </p:nvSpPr>
        <p:spPr bwMode="auto">
          <a:xfrm>
            <a:off x="2564628" y="3286321"/>
            <a:ext cx="2548259" cy="1467632"/>
          </a:xfrm>
          <a:custGeom>
            <a:avLst/>
            <a:gdLst>
              <a:gd name="T0" fmla="*/ 0 w 1363"/>
              <a:gd name="T1" fmla="*/ 0 h 785"/>
              <a:gd name="T2" fmla="*/ 0 w 1363"/>
              <a:gd name="T3" fmla="*/ 2147483646 h 785"/>
              <a:gd name="T4" fmla="*/ 2147483646 w 1363"/>
              <a:gd name="T5" fmla="*/ 2147483646 h 785"/>
              <a:gd name="T6" fmla="*/ 0 60000 65536"/>
              <a:gd name="T7" fmla="*/ 0 60000 65536"/>
              <a:gd name="T8" fmla="*/ 0 60000 65536"/>
              <a:gd name="T9" fmla="*/ 0 w 1363"/>
              <a:gd name="T10" fmla="*/ 0 h 785"/>
              <a:gd name="T11" fmla="*/ 1363 w 1363"/>
              <a:gd name="T12" fmla="*/ 785 h 785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363" h="785">
                <a:moveTo>
                  <a:pt x="0" y="0"/>
                </a:moveTo>
                <a:lnTo>
                  <a:pt x="0" y="785"/>
                </a:lnTo>
                <a:lnTo>
                  <a:pt x="1363" y="785"/>
                </a:lnTo>
              </a:path>
            </a:pathLst>
          </a:custGeom>
          <a:noFill/>
          <a:ln w="19050" cmpd="sng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 sz="240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4" name="Line 36"/>
          <p:cNvSpPr>
            <a:spLocks noChangeShapeType="1"/>
          </p:cNvSpPr>
          <p:nvPr/>
        </p:nvSpPr>
        <p:spPr bwMode="auto">
          <a:xfrm>
            <a:off x="3050722" y="3282580"/>
            <a:ext cx="0" cy="164337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240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5" name="Freeform 37"/>
          <p:cNvSpPr>
            <a:spLocks/>
          </p:cNvSpPr>
          <p:nvPr/>
        </p:nvSpPr>
        <p:spPr bwMode="auto">
          <a:xfrm>
            <a:off x="3187202" y="3286321"/>
            <a:ext cx="3722363" cy="1267585"/>
          </a:xfrm>
          <a:custGeom>
            <a:avLst/>
            <a:gdLst>
              <a:gd name="T0" fmla="*/ 0 w 1991"/>
              <a:gd name="T1" fmla="*/ 0 h 678"/>
              <a:gd name="T2" fmla="*/ 0 w 1991"/>
              <a:gd name="T3" fmla="*/ 2147483646 h 678"/>
              <a:gd name="T4" fmla="*/ 2147483646 w 1991"/>
              <a:gd name="T5" fmla="*/ 2147483646 h 678"/>
              <a:gd name="T6" fmla="*/ 0 60000 65536"/>
              <a:gd name="T7" fmla="*/ 0 60000 65536"/>
              <a:gd name="T8" fmla="*/ 0 60000 65536"/>
              <a:gd name="T9" fmla="*/ 0 w 1991"/>
              <a:gd name="T10" fmla="*/ 0 h 678"/>
              <a:gd name="T11" fmla="*/ 1991 w 1991"/>
              <a:gd name="T12" fmla="*/ 678 h 67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991" h="678">
                <a:moveTo>
                  <a:pt x="0" y="0"/>
                </a:moveTo>
                <a:lnTo>
                  <a:pt x="0" y="678"/>
                </a:lnTo>
                <a:lnTo>
                  <a:pt x="1991" y="678"/>
                </a:lnTo>
              </a:path>
            </a:pathLst>
          </a:custGeom>
          <a:noFill/>
          <a:ln w="19050" cmpd="sng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 sz="240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6" name="Line 38"/>
          <p:cNvSpPr>
            <a:spLocks noChangeShapeType="1"/>
          </p:cNvSpPr>
          <p:nvPr/>
        </p:nvSpPr>
        <p:spPr bwMode="auto">
          <a:xfrm flipH="1">
            <a:off x="3183464" y="2265521"/>
            <a:ext cx="0" cy="64688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240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7" name="Freeform 39"/>
          <p:cNvSpPr>
            <a:spLocks/>
          </p:cNvSpPr>
          <p:nvPr/>
        </p:nvSpPr>
        <p:spPr bwMode="auto">
          <a:xfrm>
            <a:off x="3310596" y="3286319"/>
            <a:ext cx="4307547" cy="1076887"/>
          </a:xfrm>
          <a:custGeom>
            <a:avLst/>
            <a:gdLst>
              <a:gd name="T0" fmla="*/ 0 w 2304"/>
              <a:gd name="T1" fmla="*/ 0 h 576"/>
              <a:gd name="T2" fmla="*/ 0 w 2304"/>
              <a:gd name="T3" fmla="*/ 2147483646 h 576"/>
              <a:gd name="T4" fmla="*/ 2147483646 w 2304"/>
              <a:gd name="T5" fmla="*/ 2147483646 h 576"/>
              <a:gd name="T6" fmla="*/ 0 60000 65536"/>
              <a:gd name="T7" fmla="*/ 0 60000 65536"/>
              <a:gd name="T8" fmla="*/ 0 60000 65536"/>
              <a:gd name="T9" fmla="*/ 0 w 2304"/>
              <a:gd name="T10" fmla="*/ 0 h 576"/>
              <a:gd name="T11" fmla="*/ 2304 w 2304"/>
              <a:gd name="T12" fmla="*/ 576 h 57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304" h="576">
                <a:moveTo>
                  <a:pt x="0" y="0"/>
                </a:moveTo>
                <a:lnTo>
                  <a:pt x="0" y="576"/>
                </a:lnTo>
                <a:lnTo>
                  <a:pt x="2304" y="576"/>
                </a:lnTo>
              </a:path>
            </a:pathLst>
          </a:custGeom>
          <a:noFill/>
          <a:ln w="19050" cmpd="sng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 sz="240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8" name="Freeform 40"/>
          <p:cNvSpPr>
            <a:spLocks/>
          </p:cNvSpPr>
          <p:nvPr/>
        </p:nvSpPr>
        <p:spPr bwMode="auto">
          <a:xfrm>
            <a:off x="2329058" y="3286321"/>
            <a:ext cx="2207992" cy="1669548"/>
          </a:xfrm>
          <a:custGeom>
            <a:avLst/>
            <a:gdLst>
              <a:gd name="T0" fmla="*/ 0 w 1181"/>
              <a:gd name="T1" fmla="*/ 0 h 893"/>
              <a:gd name="T2" fmla="*/ 0 w 1181"/>
              <a:gd name="T3" fmla="*/ 2147483646 h 893"/>
              <a:gd name="T4" fmla="*/ 2147483646 w 1181"/>
              <a:gd name="T5" fmla="*/ 2147483646 h 893"/>
              <a:gd name="T6" fmla="*/ 0 60000 65536"/>
              <a:gd name="T7" fmla="*/ 0 60000 65536"/>
              <a:gd name="T8" fmla="*/ 0 60000 65536"/>
              <a:gd name="T9" fmla="*/ 0 w 1181"/>
              <a:gd name="T10" fmla="*/ 0 h 893"/>
              <a:gd name="T11" fmla="*/ 1181 w 1181"/>
              <a:gd name="T12" fmla="*/ 893 h 893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181" h="893">
                <a:moveTo>
                  <a:pt x="0" y="0"/>
                </a:moveTo>
                <a:lnTo>
                  <a:pt x="0" y="893"/>
                </a:lnTo>
                <a:lnTo>
                  <a:pt x="1181" y="893"/>
                </a:lnTo>
              </a:path>
            </a:pathLst>
          </a:custGeom>
          <a:noFill/>
          <a:ln w="19050" cmpd="sng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 sz="240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9" name="Freeform 41"/>
          <p:cNvSpPr>
            <a:spLocks/>
          </p:cNvSpPr>
          <p:nvPr/>
        </p:nvSpPr>
        <p:spPr bwMode="auto">
          <a:xfrm>
            <a:off x="3321813" y="2265521"/>
            <a:ext cx="575835" cy="661838"/>
          </a:xfrm>
          <a:custGeom>
            <a:avLst/>
            <a:gdLst>
              <a:gd name="T0" fmla="*/ 0 w 308"/>
              <a:gd name="T1" fmla="*/ 0 h 341"/>
              <a:gd name="T2" fmla="*/ 0 w 308"/>
              <a:gd name="T3" fmla="*/ 2147483646 h 341"/>
              <a:gd name="T4" fmla="*/ 2147483646 w 308"/>
              <a:gd name="T5" fmla="*/ 2147483646 h 341"/>
              <a:gd name="T6" fmla="*/ 2147483646 w 308"/>
              <a:gd name="T7" fmla="*/ 2147483646 h 341"/>
              <a:gd name="T8" fmla="*/ 0 60000 65536"/>
              <a:gd name="T9" fmla="*/ 0 60000 65536"/>
              <a:gd name="T10" fmla="*/ 0 60000 65536"/>
              <a:gd name="T11" fmla="*/ 0 60000 65536"/>
              <a:gd name="T12" fmla="*/ 0 w 308"/>
              <a:gd name="T13" fmla="*/ 0 h 341"/>
              <a:gd name="T14" fmla="*/ 308 w 308"/>
              <a:gd name="T15" fmla="*/ 341 h 34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08" h="341">
                <a:moveTo>
                  <a:pt x="0" y="0"/>
                </a:moveTo>
                <a:lnTo>
                  <a:pt x="0" y="219"/>
                </a:lnTo>
                <a:lnTo>
                  <a:pt x="308" y="219"/>
                </a:lnTo>
                <a:lnTo>
                  <a:pt x="308" y="341"/>
                </a:lnTo>
              </a:path>
            </a:pathLst>
          </a:custGeom>
          <a:noFill/>
          <a:ln w="19050" cmpd="sng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 sz="240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0" name="Line 42"/>
          <p:cNvSpPr>
            <a:spLocks noChangeShapeType="1"/>
          </p:cNvSpPr>
          <p:nvPr/>
        </p:nvSpPr>
        <p:spPr bwMode="auto">
          <a:xfrm>
            <a:off x="3731255" y="3256405"/>
            <a:ext cx="0" cy="1695724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240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1" name="Line 43"/>
          <p:cNvSpPr>
            <a:spLocks noChangeShapeType="1"/>
          </p:cNvSpPr>
          <p:nvPr/>
        </p:nvSpPr>
        <p:spPr bwMode="auto">
          <a:xfrm>
            <a:off x="3835952" y="3305015"/>
            <a:ext cx="0" cy="125637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240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2" name="Freeform 44"/>
          <p:cNvSpPr>
            <a:spLocks/>
          </p:cNvSpPr>
          <p:nvPr/>
        </p:nvSpPr>
        <p:spPr bwMode="auto">
          <a:xfrm>
            <a:off x="3949998" y="3286319"/>
            <a:ext cx="4789902" cy="882449"/>
          </a:xfrm>
          <a:custGeom>
            <a:avLst/>
            <a:gdLst>
              <a:gd name="T0" fmla="*/ 0 w 2562"/>
              <a:gd name="T1" fmla="*/ 0 h 472"/>
              <a:gd name="T2" fmla="*/ 0 w 2562"/>
              <a:gd name="T3" fmla="*/ 2147483646 h 472"/>
              <a:gd name="T4" fmla="*/ 2147483646 w 2562"/>
              <a:gd name="T5" fmla="*/ 2147483646 h 472"/>
              <a:gd name="T6" fmla="*/ 0 60000 65536"/>
              <a:gd name="T7" fmla="*/ 0 60000 65536"/>
              <a:gd name="T8" fmla="*/ 0 60000 65536"/>
              <a:gd name="T9" fmla="*/ 0 w 2562"/>
              <a:gd name="T10" fmla="*/ 0 h 472"/>
              <a:gd name="T11" fmla="*/ 2562 w 2562"/>
              <a:gd name="T12" fmla="*/ 472 h 47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562" h="472">
                <a:moveTo>
                  <a:pt x="0" y="0"/>
                </a:moveTo>
                <a:lnTo>
                  <a:pt x="0" y="472"/>
                </a:lnTo>
                <a:lnTo>
                  <a:pt x="2562" y="472"/>
                </a:lnTo>
              </a:path>
            </a:pathLst>
          </a:custGeom>
          <a:noFill/>
          <a:ln w="19050" cmpd="sng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 sz="240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3" name="Freeform 45"/>
          <p:cNvSpPr>
            <a:spLocks/>
          </p:cNvSpPr>
          <p:nvPr/>
        </p:nvSpPr>
        <p:spPr bwMode="auto">
          <a:xfrm>
            <a:off x="4058435" y="3286321"/>
            <a:ext cx="5395651" cy="684272"/>
          </a:xfrm>
          <a:custGeom>
            <a:avLst/>
            <a:gdLst>
              <a:gd name="T0" fmla="*/ 0 w 2886"/>
              <a:gd name="T1" fmla="*/ 0 h 366"/>
              <a:gd name="T2" fmla="*/ 0 w 2886"/>
              <a:gd name="T3" fmla="*/ 2147483646 h 366"/>
              <a:gd name="T4" fmla="*/ 2147483646 w 2886"/>
              <a:gd name="T5" fmla="*/ 2147483646 h 366"/>
              <a:gd name="T6" fmla="*/ 0 60000 65536"/>
              <a:gd name="T7" fmla="*/ 0 60000 65536"/>
              <a:gd name="T8" fmla="*/ 0 60000 65536"/>
              <a:gd name="T9" fmla="*/ 0 w 2886"/>
              <a:gd name="T10" fmla="*/ 0 h 366"/>
              <a:gd name="T11" fmla="*/ 2886 w 2886"/>
              <a:gd name="T12" fmla="*/ 366 h 36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86" h="366">
                <a:moveTo>
                  <a:pt x="0" y="0"/>
                </a:moveTo>
                <a:lnTo>
                  <a:pt x="0" y="366"/>
                </a:lnTo>
                <a:lnTo>
                  <a:pt x="2886" y="366"/>
                </a:lnTo>
              </a:path>
            </a:pathLst>
          </a:custGeom>
          <a:noFill/>
          <a:ln w="19050" cmpd="sng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 sz="240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4" name="Line 46"/>
          <p:cNvSpPr>
            <a:spLocks noChangeShapeType="1"/>
          </p:cNvSpPr>
          <p:nvPr/>
        </p:nvSpPr>
        <p:spPr bwMode="auto">
          <a:xfrm>
            <a:off x="4542659" y="2265520"/>
            <a:ext cx="0" cy="3217573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240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5" name="Line 47"/>
          <p:cNvSpPr>
            <a:spLocks noChangeShapeType="1"/>
          </p:cNvSpPr>
          <p:nvPr/>
        </p:nvSpPr>
        <p:spPr bwMode="auto">
          <a:xfrm>
            <a:off x="4666053" y="2304781"/>
            <a:ext cx="0" cy="224912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240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6" name="Line 48"/>
          <p:cNvSpPr>
            <a:spLocks noChangeShapeType="1"/>
          </p:cNvSpPr>
          <p:nvPr/>
        </p:nvSpPr>
        <p:spPr bwMode="auto">
          <a:xfrm>
            <a:off x="4800663" y="2304781"/>
            <a:ext cx="0" cy="184903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240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7" name="Freeform 49"/>
          <p:cNvSpPr>
            <a:spLocks/>
          </p:cNvSpPr>
          <p:nvPr/>
        </p:nvSpPr>
        <p:spPr bwMode="auto">
          <a:xfrm>
            <a:off x="4914708" y="2304783"/>
            <a:ext cx="4978731" cy="1471372"/>
          </a:xfrm>
          <a:custGeom>
            <a:avLst/>
            <a:gdLst>
              <a:gd name="T0" fmla="*/ 0 w 2663"/>
              <a:gd name="T1" fmla="*/ 0 h 787"/>
              <a:gd name="T2" fmla="*/ 0 w 2663"/>
              <a:gd name="T3" fmla="*/ 2147483646 h 787"/>
              <a:gd name="T4" fmla="*/ 2147483646 w 2663"/>
              <a:gd name="T5" fmla="*/ 2147483646 h 787"/>
              <a:gd name="T6" fmla="*/ 0 60000 65536"/>
              <a:gd name="T7" fmla="*/ 0 60000 65536"/>
              <a:gd name="T8" fmla="*/ 0 60000 65536"/>
              <a:gd name="T9" fmla="*/ 0 w 2663"/>
              <a:gd name="T10" fmla="*/ 0 h 787"/>
              <a:gd name="T11" fmla="*/ 2663 w 2663"/>
              <a:gd name="T12" fmla="*/ 787 h 78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663" h="787">
                <a:moveTo>
                  <a:pt x="0" y="0"/>
                </a:moveTo>
                <a:lnTo>
                  <a:pt x="0" y="787"/>
                </a:lnTo>
                <a:lnTo>
                  <a:pt x="2663" y="787"/>
                </a:lnTo>
              </a:path>
            </a:pathLst>
          </a:custGeom>
          <a:noFill/>
          <a:ln w="19050" cmpd="sng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 sz="240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8" name="Freeform 50"/>
          <p:cNvSpPr>
            <a:spLocks/>
          </p:cNvSpPr>
          <p:nvPr/>
        </p:nvSpPr>
        <p:spPr bwMode="auto">
          <a:xfrm>
            <a:off x="5101669" y="2297303"/>
            <a:ext cx="906753" cy="3185790"/>
          </a:xfrm>
          <a:custGeom>
            <a:avLst/>
            <a:gdLst>
              <a:gd name="T0" fmla="*/ 2147483646 w 485"/>
              <a:gd name="T1" fmla="*/ 0 h 1704"/>
              <a:gd name="T2" fmla="*/ 2147483646 w 485"/>
              <a:gd name="T3" fmla="*/ 2147483646 h 1704"/>
              <a:gd name="T4" fmla="*/ 0 w 485"/>
              <a:gd name="T5" fmla="*/ 2147483646 h 1704"/>
              <a:gd name="T6" fmla="*/ 0 w 485"/>
              <a:gd name="T7" fmla="*/ 2147483646 h 1704"/>
              <a:gd name="T8" fmla="*/ 0 60000 65536"/>
              <a:gd name="T9" fmla="*/ 0 60000 65536"/>
              <a:gd name="T10" fmla="*/ 0 60000 65536"/>
              <a:gd name="T11" fmla="*/ 0 60000 65536"/>
              <a:gd name="T12" fmla="*/ 0 w 485"/>
              <a:gd name="T13" fmla="*/ 0 h 1704"/>
              <a:gd name="T14" fmla="*/ 485 w 485"/>
              <a:gd name="T15" fmla="*/ 1704 h 170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85" h="1704">
                <a:moveTo>
                  <a:pt x="485" y="0"/>
                </a:moveTo>
                <a:lnTo>
                  <a:pt x="485" y="131"/>
                </a:lnTo>
                <a:lnTo>
                  <a:pt x="0" y="131"/>
                </a:lnTo>
                <a:lnTo>
                  <a:pt x="0" y="1704"/>
                </a:lnTo>
              </a:path>
            </a:pathLst>
          </a:custGeom>
          <a:noFill/>
          <a:ln w="19050" cmpd="sng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 sz="240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9" name="Freeform 51"/>
          <p:cNvSpPr>
            <a:spLocks/>
          </p:cNvSpPr>
          <p:nvPr/>
        </p:nvSpPr>
        <p:spPr bwMode="auto">
          <a:xfrm>
            <a:off x="5563457" y="2297303"/>
            <a:ext cx="590792" cy="630054"/>
          </a:xfrm>
          <a:custGeom>
            <a:avLst/>
            <a:gdLst>
              <a:gd name="T0" fmla="*/ 2147483646 w 316"/>
              <a:gd name="T1" fmla="*/ 0 h 337"/>
              <a:gd name="T2" fmla="*/ 2147483646 w 316"/>
              <a:gd name="T3" fmla="*/ 2147483646 h 337"/>
              <a:gd name="T4" fmla="*/ 0 w 316"/>
              <a:gd name="T5" fmla="*/ 2147483646 h 337"/>
              <a:gd name="T6" fmla="*/ 0 w 316"/>
              <a:gd name="T7" fmla="*/ 2147483646 h 337"/>
              <a:gd name="T8" fmla="*/ 0 60000 65536"/>
              <a:gd name="T9" fmla="*/ 0 60000 65536"/>
              <a:gd name="T10" fmla="*/ 0 60000 65536"/>
              <a:gd name="T11" fmla="*/ 0 60000 65536"/>
              <a:gd name="T12" fmla="*/ 0 w 316"/>
              <a:gd name="T13" fmla="*/ 0 h 337"/>
              <a:gd name="T14" fmla="*/ 316 w 316"/>
              <a:gd name="T15" fmla="*/ 337 h 33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16" h="337">
                <a:moveTo>
                  <a:pt x="316" y="0"/>
                </a:moveTo>
                <a:lnTo>
                  <a:pt x="316" y="217"/>
                </a:lnTo>
                <a:lnTo>
                  <a:pt x="0" y="217"/>
                </a:lnTo>
                <a:lnTo>
                  <a:pt x="0" y="337"/>
                </a:lnTo>
              </a:path>
            </a:pathLst>
          </a:custGeom>
          <a:noFill/>
          <a:ln w="19050" cmpd="sng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 sz="240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0" name="Freeform 52"/>
          <p:cNvSpPr>
            <a:spLocks/>
          </p:cNvSpPr>
          <p:nvPr/>
        </p:nvSpPr>
        <p:spPr bwMode="auto">
          <a:xfrm>
            <a:off x="6445906" y="2297303"/>
            <a:ext cx="628184" cy="630054"/>
          </a:xfrm>
          <a:custGeom>
            <a:avLst/>
            <a:gdLst>
              <a:gd name="T0" fmla="*/ 0 w 336"/>
              <a:gd name="T1" fmla="*/ 0 h 337"/>
              <a:gd name="T2" fmla="*/ 0 w 336"/>
              <a:gd name="T3" fmla="*/ 2147483646 h 337"/>
              <a:gd name="T4" fmla="*/ 2147483646 w 336"/>
              <a:gd name="T5" fmla="*/ 2147483646 h 337"/>
              <a:gd name="T6" fmla="*/ 2147483646 w 336"/>
              <a:gd name="T7" fmla="*/ 2147483646 h 337"/>
              <a:gd name="T8" fmla="*/ 0 60000 65536"/>
              <a:gd name="T9" fmla="*/ 0 60000 65536"/>
              <a:gd name="T10" fmla="*/ 0 60000 65536"/>
              <a:gd name="T11" fmla="*/ 0 60000 65536"/>
              <a:gd name="T12" fmla="*/ 0 w 336"/>
              <a:gd name="T13" fmla="*/ 0 h 337"/>
              <a:gd name="T14" fmla="*/ 336 w 336"/>
              <a:gd name="T15" fmla="*/ 337 h 33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36" h="337">
                <a:moveTo>
                  <a:pt x="0" y="0"/>
                </a:moveTo>
                <a:lnTo>
                  <a:pt x="0" y="217"/>
                </a:lnTo>
                <a:lnTo>
                  <a:pt x="336" y="217"/>
                </a:lnTo>
                <a:lnTo>
                  <a:pt x="336" y="337"/>
                </a:lnTo>
              </a:path>
            </a:pathLst>
          </a:custGeom>
          <a:noFill/>
          <a:ln w="19050" cmpd="sng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 sz="240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1" name="Line 53"/>
          <p:cNvSpPr>
            <a:spLocks noChangeShapeType="1"/>
          </p:cNvSpPr>
          <p:nvPr/>
        </p:nvSpPr>
        <p:spPr bwMode="auto">
          <a:xfrm>
            <a:off x="5430716" y="3297537"/>
            <a:ext cx="0" cy="1252628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240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2" name="Line 54"/>
          <p:cNvSpPr>
            <a:spLocks noChangeShapeType="1"/>
          </p:cNvSpPr>
          <p:nvPr/>
        </p:nvSpPr>
        <p:spPr bwMode="auto">
          <a:xfrm>
            <a:off x="5701808" y="3282581"/>
            <a:ext cx="0" cy="1099324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240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3" name="Line 55"/>
          <p:cNvSpPr>
            <a:spLocks noChangeShapeType="1"/>
          </p:cNvSpPr>
          <p:nvPr/>
        </p:nvSpPr>
        <p:spPr bwMode="auto">
          <a:xfrm>
            <a:off x="6184163" y="3262567"/>
            <a:ext cx="0" cy="1298818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240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4" name="Line 56"/>
          <p:cNvSpPr>
            <a:spLocks noChangeShapeType="1"/>
          </p:cNvSpPr>
          <p:nvPr/>
        </p:nvSpPr>
        <p:spPr bwMode="auto">
          <a:xfrm>
            <a:off x="6341209" y="3306331"/>
            <a:ext cx="0" cy="87365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240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5" name="Line 57"/>
          <p:cNvSpPr>
            <a:spLocks noChangeShapeType="1"/>
          </p:cNvSpPr>
          <p:nvPr/>
        </p:nvSpPr>
        <p:spPr bwMode="auto">
          <a:xfrm>
            <a:off x="6487038" y="3306331"/>
            <a:ext cx="0" cy="67174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240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6" name="Line 58"/>
          <p:cNvSpPr>
            <a:spLocks noChangeShapeType="1"/>
          </p:cNvSpPr>
          <p:nvPr/>
        </p:nvSpPr>
        <p:spPr bwMode="auto">
          <a:xfrm>
            <a:off x="6894610" y="3262567"/>
            <a:ext cx="0" cy="2216787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240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7" name="Line 59"/>
          <p:cNvSpPr>
            <a:spLocks noChangeShapeType="1"/>
          </p:cNvSpPr>
          <p:nvPr/>
        </p:nvSpPr>
        <p:spPr bwMode="auto">
          <a:xfrm>
            <a:off x="7021742" y="3306331"/>
            <a:ext cx="0" cy="862437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240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8" name="Freeform 60"/>
          <p:cNvSpPr>
            <a:spLocks/>
          </p:cNvSpPr>
          <p:nvPr/>
        </p:nvSpPr>
        <p:spPr bwMode="auto">
          <a:xfrm>
            <a:off x="7249833" y="3286321"/>
            <a:ext cx="3159616" cy="272961"/>
          </a:xfrm>
          <a:custGeom>
            <a:avLst/>
            <a:gdLst>
              <a:gd name="T0" fmla="*/ 0 w 1690"/>
              <a:gd name="T1" fmla="*/ 0 h 146"/>
              <a:gd name="T2" fmla="*/ 0 w 1690"/>
              <a:gd name="T3" fmla="*/ 2147483646 h 146"/>
              <a:gd name="T4" fmla="*/ 2147483646 w 1690"/>
              <a:gd name="T5" fmla="*/ 2147483646 h 146"/>
              <a:gd name="T6" fmla="*/ 0 60000 65536"/>
              <a:gd name="T7" fmla="*/ 0 60000 65536"/>
              <a:gd name="T8" fmla="*/ 0 60000 65536"/>
              <a:gd name="T9" fmla="*/ 0 w 1690"/>
              <a:gd name="T10" fmla="*/ 0 h 146"/>
              <a:gd name="T11" fmla="*/ 1690 w 1690"/>
              <a:gd name="T12" fmla="*/ 146 h 14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690" h="146">
                <a:moveTo>
                  <a:pt x="0" y="0"/>
                </a:moveTo>
                <a:lnTo>
                  <a:pt x="0" y="146"/>
                </a:lnTo>
                <a:lnTo>
                  <a:pt x="1690" y="146"/>
                </a:lnTo>
              </a:path>
            </a:pathLst>
          </a:custGeom>
          <a:noFill/>
          <a:ln w="19050" cmpd="sng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 sz="240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9" name="Freeform 61"/>
          <p:cNvSpPr>
            <a:spLocks/>
          </p:cNvSpPr>
          <p:nvPr/>
        </p:nvSpPr>
        <p:spPr bwMode="auto">
          <a:xfrm>
            <a:off x="7606926" y="2289827"/>
            <a:ext cx="295396" cy="3197008"/>
          </a:xfrm>
          <a:custGeom>
            <a:avLst/>
            <a:gdLst>
              <a:gd name="T0" fmla="*/ 2147483646 w 158"/>
              <a:gd name="T1" fmla="*/ 0 h 1702"/>
              <a:gd name="T2" fmla="*/ 2147483646 w 158"/>
              <a:gd name="T3" fmla="*/ 2147483646 h 1702"/>
              <a:gd name="T4" fmla="*/ 0 w 158"/>
              <a:gd name="T5" fmla="*/ 2147483646 h 1702"/>
              <a:gd name="T6" fmla="*/ 0 w 158"/>
              <a:gd name="T7" fmla="*/ 2147483646 h 1702"/>
              <a:gd name="T8" fmla="*/ 0 60000 65536"/>
              <a:gd name="T9" fmla="*/ 0 60000 65536"/>
              <a:gd name="T10" fmla="*/ 0 60000 65536"/>
              <a:gd name="T11" fmla="*/ 0 60000 65536"/>
              <a:gd name="T12" fmla="*/ 0 w 158"/>
              <a:gd name="T13" fmla="*/ 0 h 1702"/>
              <a:gd name="T14" fmla="*/ 158 w 158"/>
              <a:gd name="T15" fmla="*/ 1702 h 170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58" h="1702">
                <a:moveTo>
                  <a:pt x="158" y="0"/>
                </a:moveTo>
                <a:lnTo>
                  <a:pt x="158" y="133"/>
                </a:lnTo>
                <a:lnTo>
                  <a:pt x="0" y="133"/>
                </a:lnTo>
                <a:lnTo>
                  <a:pt x="0" y="1702"/>
                </a:lnTo>
              </a:path>
            </a:pathLst>
          </a:custGeom>
          <a:noFill/>
          <a:ln w="19050" cmpd="sng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 sz="240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0" name="Line 62"/>
          <p:cNvSpPr>
            <a:spLocks noChangeShapeType="1"/>
          </p:cNvSpPr>
          <p:nvPr/>
        </p:nvSpPr>
        <p:spPr bwMode="auto">
          <a:xfrm>
            <a:off x="8079933" y="2265521"/>
            <a:ext cx="0" cy="6581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240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1" name="Line 63"/>
          <p:cNvSpPr>
            <a:spLocks noChangeShapeType="1"/>
          </p:cNvSpPr>
          <p:nvPr/>
        </p:nvSpPr>
        <p:spPr bwMode="auto">
          <a:xfrm>
            <a:off x="7962149" y="3256404"/>
            <a:ext cx="0" cy="90488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240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2" name="Line 64"/>
          <p:cNvSpPr>
            <a:spLocks noChangeShapeType="1"/>
          </p:cNvSpPr>
          <p:nvPr/>
        </p:nvSpPr>
        <p:spPr bwMode="auto">
          <a:xfrm>
            <a:off x="8225761" y="3313809"/>
            <a:ext cx="0" cy="63808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240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3" name="Line 65"/>
          <p:cNvSpPr>
            <a:spLocks noChangeShapeType="1"/>
          </p:cNvSpPr>
          <p:nvPr/>
        </p:nvSpPr>
        <p:spPr bwMode="auto">
          <a:xfrm>
            <a:off x="8745509" y="3305015"/>
            <a:ext cx="0" cy="218555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240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4" name="Line 66"/>
          <p:cNvSpPr>
            <a:spLocks noChangeShapeType="1"/>
          </p:cNvSpPr>
          <p:nvPr/>
        </p:nvSpPr>
        <p:spPr bwMode="auto">
          <a:xfrm>
            <a:off x="8902555" y="3312493"/>
            <a:ext cx="0" cy="47114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240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5" name="Line 67"/>
          <p:cNvSpPr>
            <a:spLocks noChangeShapeType="1"/>
          </p:cNvSpPr>
          <p:nvPr/>
        </p:nvSpPr>
        <p:spPr bwMode="auto">
          <a:xfrm>
            <a:off x="9055862" y="3305015"/>
            <a:ext cx="0" cy="26174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240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6" name="Freeform 68"/>
          <p:cNvSpPr>
            <a:spLocks/>
          </p:cNvSpPr>
          <p:nvPr/>
        </p:nvSpPr>
        <p:spPr bwMode="auto">
          <a:xfrm>
            <a:off x="8246328" y="2244958"/>
            <a:ext cx="639401" cy="678662"/>
          </a:xfrm>
          <a:custGeom>
            <a:avLst/>
            <a:gdLst>
              <a:gd name="T0" fmla="*/ 0 w 342"/>
              <a:gd name="T1" fmla="*/ 0 h 339"/>
              <a:gd name="T2" fmla="*/ 0 w 342"/>
              <a:gd name="T3" fmla="*/ 2147483646 h 339"/>
              <a:gd name="T4" fmla="*/ 2147483646 w 342"/>
              <a:gd name="T5" fmla="*/ 2147483646 h 339"/>
              <a:gd name="T6" fmla="*/ 2147483646 w 342"/>
              <a:gd name="T7" fmla="*/ 2147483646 h 339"/>
              <a:gd name="T8" fmla="*/ 0 60000 65536"/>
              <a:gd name="T9" fmla="*/ 0 60000 65536"/>
              <a:gd name="T10" fmla="*/ 0 60000 65536"/>
              <a:gd name="T11" fmla="*/ 0 60000 65536"/>
              <a:gd name="T12" fmla="*/ 0 w 342"/>
              <a:gd name="T13" fmla="*/ 0 h 339"/>
              <a:gd name="T14" fmla="*/ 342 w 342"/>
              <a:gd name="T15" fmla="*/ 339 h 33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42" h="339">
                <a:moveTo>
                  <a:pt x="0" y="0"/>
                </a:moveTo>
                <a:lnTo>
                  <a:pt x="0" y="217"/>
                </a:lnTo>
                <a:lnTo>
                  <a:pt x="342" y="217"/>
                </a:lnTo>
                <a:lnTo>
                  <a:pt x="342" y="339"/>
                </a:lnTo>
              </a:path>
            </a:pathLst>
          </a:custGeom>
          <a:noFill/>
          <a:ln w="19050" cmpd="sng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 sz="240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7" name="Freeform 69"/>
          <p:cNvSpPr>
            <a:spLocks/>
          </p:cNvSpPr>
          <p:nvPr/>
        </p:nvSpPr>
        <p:spPr bwMode="auto">
          <a:xfrm>
            <a:off x="9437257" y="2297305"/>
            <a:ext cx="169459" cy="3182050"/>
          </a:xfrm>
          <a:custGeom>
            <a:avLst/>
            <a:gdLst>
              <a:gd name="T0" fmla="*/ 2147483646 w 86"/>
              <a:gd name="T1" fmla="*/ 0 h 1702"/>
              <a:gd name="T2" fmla="*/ 2147483646 w 86"/>
              <a:gd name="T3" fmla="*/ 2147483646 h 1702"/>
              <a:gd name="T4" fmla="*/ 2147483646 w 86"/>
              <a:gd name="T5" fmla="*/ 2147483646 h 1702"/>
              <a:gd name="T6" fmla="*/ 0 w 86"/>
              <a:gd name="T7" fmla="*/ 2147483646 h 1702"/>
              <a:gd name="T8" fmla="*/ 0 60000 65536"/>
              <a:gd name="T9" fmla="*/ 0 60000 65536"/>
              <a:gd name="T10" fmla="*/ 0 60000 65536"/>
              <a:gd name="T11" fmla="*/ 0 60000 65536"/>
              <a:gd name="T12" fmla="*/ 0 w 86"/>
              <a:gd name="T13" fmla="*/ 0 h 1702"/>
              <a:gd name="T14" fmla="*/ 86 w 86"/>
              <a:gd name="T15" fmla="*/ 1702 h 170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86" h="1702">
                <a:moveTo>
                  <a:pt x="86" y="0"/>
                </a:moveTo>
                <a:lnTo>
                  <a:pt x="86" y="133"/>
                </a:lnTo>
                <a:lnTo>
                  <a:pt x="4" y="133"/>
                </a:lnTo>
                <a:lnTo>
                  <a:pt x="0" y="1702"/>
                </a:lnTo>
              </a:path>
            </a:pathLst>
          </a:custGeom>
          <a:noFill/>
          <a:ln w="19050" cmpd="sng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 sz="240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8" name="Freeform 70"/>
          <p:cNvSpPr>
            <a:spLocks/>
          </p:cNvSpPr>
          <p:nvPr/>
        </p:nvSpPr>
        <p:spPr bwMode="auto">
          <a:xfrm>
            <a:off x="9893439" y="2304781"/>
            <a:ext cx="157046" cy="622576"/>
          </a:xfrm>
          <a:custGeom>
            <a:avLst/>
            <a:gdLst>
              <a:gd name="T0" fmla="*/ 0 w 84"/>
              <a:gd name="T1" fmla="*/ 0 h 333"/>
              <a:gd name="T2" fmla="*/ 0 w 84"/>
              <a:gd name="T3" fmla="*/ 2147483646 h 333"/>
              <a:gd name="T4" fmla="*/ 2147483646 w 84"/>
              <a:gd name="T5" fmla="*/ 2147483646 h 333"/>
              <a:gd name="T6" fmla="*/ 2147483646 w 84"/>
              <a:gd name="T7" fmla="*/ 2147483646 h 333"/>
              <a:gd name="T8" fmla="*/ 0 60000 65536"/>
              <a:gd name="T9" fmla="*/ 0 60000 65536"/>
              <a:gd name="T10" fmla="*/ 0 60000 65536"/>
              <a:gd name="T11" fmla="*/ 0 60000 65536"/>
              <a:gd name="T12" fmla="*/ 0 w 84"/>
              <a:gd name="T13" fmla="*/ 0 h 333"/>
              <a:gd name="T14" fmla="*/ 84 w 84"/>
              <a:gd name="T15" fmla="*/ 333 h 33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84" h="333">
                <a:moveTo>
                  <a:pt x="0" y="0"/>
                </a:moveTo>
                <a:lnTo>
                  <a:pt x="0" y="133"/>
                </a:lnTo>
                <a:lnTo>
                  <a:pt x="84" y="133"/>
                </a:lnTo>
                <a:lnTo>
                  <a:pt x="84" y="333"/>
                </a:lnTo>
              </a:path>
            </a:pathLst>
          </a:custGeom>
          <a:noFill/>
          <a:ln w="19050" cmpd="sng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 sz="240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9" name="Line 71"/>
          <p:cNvSpPr>
            <a:spLocks noChangeShapeType="1"/>
          </p:cNvSpPr>
          <p:nvPr/>
        </p:nvSpPr>
        <p:spPr bwMode="auto">
          <a:xfrm>
            <a:off x="9906527" y="3305015"/>
            <a:ext cx="0" cy="2185556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240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0" name="Line 72"/>
          <p:cNvSpPr>
            <a:spLocks noChangeShapeType="1"/>
          </p:cNvSpPr>
          <p:nvPr/>
        </p:nvSpPr>
        <p:spPr bwMode="auto">
          <a:xfrm>
            <a:off x="10205662" y="3282581"/>
            <a:ext cx="0" cy="28418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240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1" name="Oval 73"/>
          <p:cNvSpPr>
            <a:spLocks noChangeArrowheads="1"/>
          </p:cNvSpPr>
          <p:nvPr/>
        </p:nvSpPr>
        <p:spPr bwMode="auto">
          <a:xfrm>
            <a:off x="2996505" y="4907259"/>
            <a:ext cx="100958" cy="100958"/>
          </a:xfrm>
          <a:prstGeom prst="ellipse">
            <a:avLst/>
          </a:prstGeom>
          <a:solidFill>
            <a:srgbClr val="000000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lnSpc>
                <a:spcPct val="120000"/>
              </a:lnSpc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algn="l" eaLnBrk="1" hangingPunct="1">
              <a:lnSpc>
                <a:spcPct val="80000"/>
              </a:lnSpc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endParaRPr lang="zh-CN" altLang="en-US" sz="3200">
              <a:solidFill>
                <a:srgbClr val="FF33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2" name="Rectangle 74"/>
          <p:cNvSpPr>
            <a:spLocks noChangeArrowheads="1"/>
          </p:cNvSpPr>
          <p:nvPr/>
        </p:nvSpPr>
        <p:spPr bwMode="auto">
          <a:xfrm>
            <a:off x="1727048" y="5460724"/>
            <a:ext cx="538443" cy="3440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lnSpc>
                <a:spcPct val="120000"/>
              </a:lnSpc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algn="l" eaLnBrk="1" hangingPunct="1">
              <a:lnSpc>
                <a:spcPct val="80000"/>
              </a:lnSpc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endParaRPr lang="zh-CN" altLang="en-US" sz="3200" b="1">
              <a:solidFill>
                <a:srgbClr val="FF33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3" name="Rectangle 75"/>
          <p:cNvSpPr>
            <a:spLocks noChangeArrowheads="1"/>
          </p:cNvSpPr>
          <p:nvPr/>
        </p:nvSpPr>
        <p:spPr bwMode="auto">
          <a:xfrm>
            <a:off x="1876616" y="5468203"/>
            <a:ext cx="283732" cy="337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lnSpc>
                <a:spcPct val="120000"/>
              </a:lnSpc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2000" b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</a:t>
            </a:r>
            <a:r>
              <a:rPr lang="en-US" altLang="zh-CN" sz="2000" b="1" baseline="-25000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4</a:t>
            </a:r>
            <a:endParaRPr lang="en-US" altLang="zh-CN" sz="3200" b="1" baseline="-25000" dirty="0">
              <a:solidFill>
                <a:srgbClr val="0000FF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5" name="Rectangle 77"/>
          <p:cNvSpPr>
            <a:spLocks noChangeArrowheads="1"/>
          </p:cNvSpPr>
          <p:nvPr/>
        </p:nvSpPr>
        <p:spPr bwMode="auto">
          <a:xfrm>
            <a:off x="2205664" y="5468203"/>
            <a:ext cx="64120" cy="3370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lnSpc>
                <a:spcPct val="120000"/>
              </a:lnSpc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2000" b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endParaRPr lang="en-US" altLang="zh-CN" sz="3200" b="1" dirty="0">
              <a:solidFill>
                <a:srgbClr val="0000FF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6" name="Rectangle 78"/>
          <p:cNvSpPr>
            <a:spLocks noChangeArrowheads="1"/>
          </p:cNvSpPr>
          <p:nvPr/>
        </p:nvSpPr>
        <p:spPr bwMode="auto">
          <a:xfrm>
            <a:off x="4264089" y="5460724"/>
            <a:ext cx="538443" cy="3440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lnSpc>
                <a:spcPct val="120000"/>
              </a:lnSpc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algn="l" eaLnBrk="1" hangingPunct="1">
              <a:lnSpc>
                <a:spcPct val="80000"/>
              </a:lnSpc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endParaRPr lang="zh-CN" altLang="en-US" sz="3200" b="1">
              <a:solidFill>
                <a:srgbClr val="FF33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7" name="Rectangle 79"/>
          <p:cNvSpPr>
            <a:spLocks noChangeArrowheads="1"/>
          </p:cNvSpPr>
          <p:nvPr/>
        </p:nvSpPr>
        <p:spPr bwMode="auto">
          <a:xfrm>
            <a:off x="4436092" y="5468203"/>
            <a:ext cx="242054" cy="337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lnSpc>
                <a:spcPct val="120000"/>
              </a:lnSpc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20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</a:t>
            </a:r>
            <a:r>
              <a:rPr lang="en-US" altLang="zh-CN" sz="2000" b="1" baseline="-25000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4</a:t>
            </a:r>
            <a:endParaRPr lang="en-US" altLang="zh-CN" sz="3200" b="1" baseline="-25000" dirty="0">
              <a:solidFill>
                <a:srgbClr val="C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0" name="Rectangle 82"/>
          <p:cNvSpPr>
            <a:spLocks noChangeArrowheads="1"/>
          </p:cNvSpPr>
          <p:nvPr/>
        </p:nvSpPr>
        <p:spPr bwMode="auto">
          <a:xfrm>
            <a:off x="4839924" y="5460724"/>
            <a:ext cx="536573" cy="3440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lnSpc>
                <a:spcPct val="120000"/>
              </a:lnSpc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algn="l" eaLnBrk="1" hangingPunct="1">
              <a:lnSpc>
                <a:spcPct val="80000"/>
              </a:lnSpc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endParaRPr lang="zh-CN" altLang="en-US" sz="3200" b="1">
              <a:solidFill>
                <a:srgbClr val="FF33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1" name="Rectangle 83"/>
          <p:cNvSpPr>
            <a:spLocks noChangeArrowheads="1"/>
          </p:cNvSpPr>
          <p:nvPr/>
        </p:nvSpPr>
        <p:spPr bwMode="auto">
          <a:xfrm>
            <a:off x="4989492" y="5468203"/>
            <a:ext cx="283732" cy="337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lnSpc>
                <a:spcPct val="120000"/>
              </a:lnSpc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2000" b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</a:t>
            </a:r>
            <a:r>
              <a:rPr lang="en-US" altLang="zh-CN" sz="2000" b="1" baseline="-25000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endParaRPr lang="en-US" altLang="zh-CN" sz="3200" b="1" baseline="-25000" dirty="0">
              <a:solidFill>
                <a:srgbClr val="0000FF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3" name="Rectangle 85"/>
          <p:cNvSpPr>
            <a:spLocks noChangeArrowheads="1"/>
          </p:cNvSpPr>
          <p:nvPr/>
        </p:nvSpPr>
        <p:spPr bwMode="auto">
          <a:xfrm>
            <a:off x="5316670" y="5468203"/>
            <a:ext cx="64120" cy="3370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lnSpc>
                <a:spcPct val="120000"/>
              </a:lnSpc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2000" b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endParaRPr lang="en-US" altLang="zh-CN" sz="3200" b="1" dirty="0">
              <a:solidFill>
                <a:srgbClr val="0000FF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4" name="Rectangle 86"/>
          <p:cNvSpPr>
            <a:spLocks noChangeArrowheads="1"/>
          </p:cNvSpPr>
          <p:nvPr/>
        </p:nvSpPr>
        <p:spPr bwMode="auto">
          <a:xfrm>
            <a:off x="6614169" y="5460724"/>
            <a:ext cx="538443" cy="3440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lnSpc>
                <a:spcPct val="120000"/>
              </a:lnSpc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algn="l" eaLnBrk="1" hangingPunct="1">
              <a:lnSpc>
                <a:spcPct val="80000"/>
              </a:lnSpc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endParaRPr lang="zh-CN" altLang="en-US" sz="3200" b="1">
              <a:solidFill>
                <a:srgbClr val="FF33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5" name="Rectangle 87"/>
          <p:cNvSpPr>
            <a:spLocks noChangeArrowheads="1"/>
          </p:cNvSpPr>
          <p:nvPr/>
        </p:nvSpPr>
        <p:spPr bwMode="auto">
          <a:xfrm>
            <a:off x="6786172" y="5468203"/>
            <a:ext cx="242054" cy="337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lnSpc>
                <a:spcPct val="120000"/>
              </a:lnSpc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20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</a:t>
            </a:r>
            <a:r>
              <a:rPr lang="en-US" altLang="zh-CN" sz="2000" b="1" baseline="-25000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endParaRPr lang="en-US" altLang="zh-CN" sz="3200" b="1" baseline="-25000" dirty="0">
              <a:solidFill>
                <a:srgbClr val="C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7" name="Rectangle 89"/>
          <p:cNvSpPr>
            <a:spLocks noChangeArrowheads="1"/>
          </p:cNvSpPr>
          <p:nvPr/>
        </p:nvSpPr>
        <p:spPr bwMode="auto">
          <a:xfrm>
            <a:off x="7074090" y="5468203"/>
            <a:ext cx="64120" cy="3370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lnSpc>
                <a:spcPct val="120000"/>
              </a:lnSpc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2000" b="1" dirty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endParaRPr lang="en-US" altLang="zh-CN" sz="3200" b="1" dirty="0">
              <a:solidFill>
                <a:schemeClr val="accent2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8" name="Rectangle 90"/>
          <p:cNvSpPr>
            <a:spLocks noChangeArrowheads="1"/>
          </p:cNvSpPr>
          <p:nvPr/>
        </p:nvSpPr>
        <p:spPr bwMode="auto">
          <a:xfrm>
            <a:off x="7332095" y="5460724"/>
            <a:ext cx="536574" cy="3440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lnSpc>
                <a:spcPct val="120000"/>
              </a:lnSpc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algn="l" eaLnBrk="1" hangingPunct="1">
              <a:lnSpc>
                <a:spcPct val="80000"/>
              </a:lnSpc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endParaRPr lang="zh-CN" altLang="en-US" sz="3200" b="1">
              <a:solidFill>
                <a:srgbClr val="FF33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9" name="Rectangle 91"/>
          <p:cNvSpPr>
            <a:spLocks noChangeArrowheads="1"/>
          </p:cNvSpPr>
          <p:nvPr/>
        </p:nvSpPr>
        <p:spPr bwMode="auto">
          <a:xfrm>
            <a:off x="7481661" y="5468203"/>
            <a:ext cx="283732" cy="337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lnSpc>
                <a:spcPct val="120000"/>
              </a:lnSpc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2000" b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</a:t>
            </a:r>
            <a:r>
              <a:rPr lang="en-US" altLang="zh-CN" sz="2000" b="1" baseline="-25000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endParaRPr lang="en-US" altLang="zh-CN" sz="3200" b="1" baseline="-25000" dirty="0">
              <a:solidFill>
                <a:srgbClr val="0000FF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1" name="Rectangle 93"/>
          <p:cNvSpPr>
            <a:spLocks noChangeArrowheads="1"/>
          </p:cNvSpPr>
          <p:nvPr/>
        </p:nvSpPr>
        <p:spPr bwMode="auto">
          <a:xfrm>
            <a:off x="7808841" y="5468203"/>
            <a:ext cx="64120" cy="3370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lnSpc>
                <a:spcPct val="120000"/>
              </a:lnSpc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2000" b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endParaRPr lang="en-US" altLang="zh-CN" sz="3200" b="1" dirty="0">
              <a:solidFill>
                <a:srgbClr val="0000FF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2" name="Rectangle 94"/>
          <p:cNvSpPr>
            <a:spLocks noChangeArrowheads="1"/>
          </p:cNvSpPr>
          <p:nvPr/>
        </p:nvSpPr>
        <p:spPr bwMode="auto">
          <a:xfrm>
            <a:off x="8496852" y="5460724"/>
            <a:ext cx="538443" cy="3440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lnSpc>
                <a:spcPct val="120000"/>
              </a:lnSpc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algn="l" eaLnBrk="1" hangingPunct="1">
              <a:lnSpc>
                <a:spcPct val="80000"/>
              </a:lnSpc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endParaRPr lang="zh-CN" altLang="en-US" sz="3200" b="1">
              <a:solidFill>
                <a:srgbClr val="FF33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3" name="Rectangle 95"/>
          <p:cNvSpPr>
            <a:spLocks noChangeArrowheads="1"/>
          </p:cNvSpPr>
          <p:nvPr/>
        </p:nvSpPr>
        <p:spPr bwMode="auto">
          <a:xfrm>
            <a:off x="8668855" y="5468203"/>
            <a:ext cx="242054" cy="337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lnSpc>
                <a:spcPct val="120000"/>
              </a:lnSpc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20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</a:t>
            </a:r>
            <a:r>
              <a:rPr lang="en-US" altLang="zh-CN" sz="2000" b="1" baseline="-25000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endParaRPr lang="en-US" altLang="zh-CN" sz="3200" b="1" baseline="-25000" dirty="0">
              <a:solidFill>
                <a:srgbClr val="C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5" name="Rectangle 97"/>
          <p:cNvSpPr>
            <a:spLocks noChangeArrowheads="1"/>
          </p:cNvSpPr>
          <p:nvPr/>
        </p:nvSpPr>
        <p:spPr bwMode="auto">
          <a:xfrm>
            <a:off x="8956772" y="5468203"/>
            <a:ext cx="64120" cy="3370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lnSpc>
                <a:spcPct val="120000"/>
              </a:lnSpc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2000" b="1" dirty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endParaRPr lang="en-US" altLang="zh-CN" sz="3200" b="1" dirty="0">
              <a:solidFill>
                <a:schemeClr val="accent2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6" name="Rectangle 98"/>
          <p:cNvSpPr>
            <a:spLocks noChangeArrowheads="1"/>
          </p:cNvSpPr>
          <p:nvPr/>
        </p:nvSpPr>
        <p:spPr bwMode="auto">
          <a:xfrm>
            <a:off x="9199820" y="5460724"/>
            <a:ext cx="536573" cy="3440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lnSpc>
                <a:spcPct val="120000"/>
              </a:lnSpc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algn="l" eaLnBrk="1" hangingPunct="1">
              <a:lnSpc>
                <a:spcPct val="80000"/>
              </a:lnSpc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endParaRPr lang="zh-CN" altLang="en-US" sz="3200" b="1">
              <a:solidFill>
                <a:srgbClr val="FF33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7" name="Rectangle 99"/>
          <p:cNvSpPr>
            <a:spLocks noChangeArrowheads="1"/>
          </p:cNvSpPr>
          <p:nvPr/>
        </p:nvSpPr>
        <p:spPr bwMode="auto">
          <a:xfrm>
            <a:off x="9349387" y="5468203"/>
            <a:ext cx="283732" cy="337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lnSpc>
                <a:spcPct val="120000"/>
              </a:lnSpc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2000" b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</a:t>
            </a:r>
            <a:r>
              <a:rPr lang="en-US" altLang="zh-CN" sz="2000" b="1" baseline="-25000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endParaRPr lang="en-US" altLang="zh-CN" sz="3200" b="1" baseline="-25000" dirty="0">
              <a:solidFill>
                <a:srgbClr val="0000FF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9" name="Rectangle 101"/>
          <p:cNvSpPr>
            <a:spLocks noChangeArrowheads="1"/>
          </p:cNvSpPr>
          <p:nvPr/>
        </p:nvSpPr>
        <p:spPr bwMode="auto">
          <a:xfrm>
            <a:off x="9678436" y="5468203"/>
            <a:ext cx="64120" cy="3370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lnSpc>
                <a:spcPct val="120000"/>
              </a:lnSpc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2000" b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endParaRPr lang="en-US" altLang="zh-CN" sz="3200" b="1" dirty="0">
              <a:solidFill>
                <a:srgbClr val="0000FF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0" name="Rectangle 102"/>
          <p:cNvSpPr>
            <a:spLocks noChangeArrowheads="1"/>
          </p:cNvSpPr>
          <p:nvPr/>
        </p:nvSpPr>
        <p:spPr bwMode="auto">
          <a:xfrm>
            <a:off x="9652262" y="5460724"/>
            <a:ext cx="536573" cy="3440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lnSpc>
                <a:spcPct val="120000"/>
              </a:lnSpc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algn="l" eaLnBrk="1" hangingPunct="1">
              <a:lnSpc>
                <a:spcPct val="80000"/>
              </a:lnSpc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endParaRPr lang="zh-CN" altLang="en-US" sz="3200" b="1">
              <a:solidFill>
                <a:srgbClr val="FF33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1" name="Rectangle 103"/>
          <p:cNvSpPr>
            <a:spLocks noChangeArrowheads="1"/>
          </p:cNvSpPr>
          <p:nvPr/>
        </p:nvSpPr>
        <p:spPr bwMode="auto">
          <a:xfrm>
            <a:off x="9822394" y="5468203"/>
            <a:ext cx="242054" cy="337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lnSpc>
                <a:spcPct val="120000"/>
              </a:lnSpc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algn="l" eaLnBrk="1" hangingPunct="1">
              <a:buFont typeface="Wingdings" panose="05000000000000000000" pitchFamily="2" charset="2"/>
              <a:buNone/>
            </a:pPr>
            <a:r>
              <a:rPr lang="en-US" altLang="zh-CN" sz="20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</a:t>
            </a:r>
            <a:r>
              <a:rPr lang="en-US" altLang="zh-CN" sz="2000" b="1" baseline="-25000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endParaRPr lang="en-US" altLang="zh-CN" sz="3200" b="1" baseline="-25000" dirty="0">
              <a:solidFill>
                <a:srgbClr val="C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4" name="Rectangle 106"/>
          <p:cNvSpPr>
            <a:spLocks noChangeArrowheads="1"/>
          </p:cNvSpPr>
          <p:nvPr/>
        </p:nvSpPr>
        <p:spPr bwMode="auto">
          <a:xfrm>
            <a:off x="10377344" y="3340283"/>
            <a:ext cx="459920" cy="3440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lnSpc>
                <a:spcPct val="120000"/>
              </a:lnSpc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algn="ctr" eaLnBrk="1" hangingPunct="1">
              <a:lnSpc>
                <a:spcPct val="80000"/>
              </a:lnSpc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endParaRPr lang="zh-CN" altLang="en-US" sz="3200">
              <a:solidFill>
                <a:srgbClr val="FF33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5" name="Rectangle 107"/>
          <p:cNvSpPr>
            <a:spLocks noChangeArrowheads="1"/>
          </p:cNvSpPr>
          <p:nvPr/>
        </p:nvSpPr>
        <p:spPr bwMode="auto">
          <a:xfrm>
            <a:off x="10441002" y="3347761"/>
            <a:ext cx="270908" cy="337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lnSpc>
                <a:spcPct val="120000"/>
              </a:lnSpc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algn="ctr" eaLnBrk="1" hangingPunct="1">
              <a:buFont typeface="Wingdings" panose="05000000000000000000" pitchFamily="2" charset="2"/>
              <a:buNone/>
            </a:pPr>
            <a:r>
              <a:rPr lang="en-US" altLang="zh-CN" sz="2000" b="1" dirty="0">
                <a:solidFill>
                  <a:srgbClr val="008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</a:t>
            </a:r>
            <a:r>
              <a:rPr lang="en-US" altLang="zh-CN" sz="2000" b="1" baseline="-25000" dirty="0">
                <a:solidFill>
                  <a:srgbClr val="008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0</a:t>
            </a:r>
            <a:endParaRPr lang="en-US" altLang="zh-CN" sz="3200" b="1" baseline="-25000" dirty="0">
              <a:solidFill>
                <a:srgbClr val="008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7" name="Rectangle 109"/>
          <p:cNvSpPr>
            <a:spLocks noChangeArrowheads="1"/>
          </p:cNvSpPr>
          <p:nvPr/>
        </p:nvSpPr>
        <p:spPr bwMode="auto">
          <a:xfrm>
            <a:off x="10808942" y="3347761"/>
            <a:ext cx="64120" cy="3370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lnSpc>
                <a:spcPct val="120000"/>
              </a:lnSpc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algn="ctr" eaLnBrk="1" hangingPunct="1"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008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endParaRPr lang="en-US" altLang="zh-CN" sz="3200" dirty="0">
              <a:solidFill>
                <a:srgbClr val="008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8" name="Rectangle 134"/>
          <p:cNvSpPr>
            <a:spLocks noChangeArrowheads="1"/>
          </p:cNvSpPr>
          <p:nvPr/>
        </p:nvSpPr>
        <p:spPr bwMode="auto">
          <a:xfrm>
            <a:off x="2168274" y="2923618"/>
            <a:ext cx="564618" cy="358962"/>
          </a:xfrm>
          <a:prstGeom prst="rect">
            <a:avLst/>
          </a:prstGeom>
          <a:solidFill>
            <a:srgbClr val="FFCC00"/>
          </a:solidFill>
          <a:ln w="28575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anchor="ctr" anchorCtr="1"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lnSpc>
                <a:spcPct val="120000"/>
              </a:lnSpc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algn="ctr" eaLnBrk="1" hangingPunct="1">
              <a:buFont typeface="Wingdings" panose="05000000000000000000" pitchFamily="2" charset="2"/>
              <a:buNone/>
            </a:pPr>
            <a:r>
              <a:rPr lang="en-US" altLang="zh-CN" sz="1800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&amp;</a:t>
            </a:r>
          </a:p>
        </p:txBody>
      </p:sp>
      <p:sp>
        <p:nvSpPr>
          <p:cNvPr id="109" name="Rectangle 138"/>
          <p:cNvSpPr>
            <a:spLocks noChangeArrowheads="1"/>
          </p:cNvSpPr>
          <p:nvPr/>
        </p:nvSpPr>
        <p:spPr bwMode="auto">
          <a:xfrm>
            <a:off x="2906764" y="2923618"/>
            <a:ext cx="564618" cy="358962"/>
          </a:xfrm>
          <a:prstGeom prst="rect">
            <a:avLst/>
          </a:prstGeom>
          <a:solidFill>
            <a:srgbClr val="FFCC00"/>
          </a:solidFill>
          <a:ln w="28575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anchor="ctr" anchorCtr="1"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lnSpc>
                <a:spcPct val="120000"/>
              </a:lnSpc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algn="ctr" eaLnBrk="1" hangingPunct="1">
              <a:buFont typeface="Wingdings" panose="05000000000000000000" pitchFamily="2" charset="2"/>
              <a:buNone/>
            </a:pPr>
            <a:r>
              <a:rPr lang="en-US" altLang="zh-CN" sz="1800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&amp;</a:t>
            </a:r>
          </a:p>
        </p:txBody>
      </p:sp>
      <p:sp>
        <p:nvSpPr>
          <p:cNvPr id="110" name="Rectangle 142"/>
          <p:cNvSpPr>
            <a:spLocks noChangeArrowheads="1"/>
          </p:cNvSpPr>
          <p:nvPr/>
        </p:nvSpPr>
        <p:spPr bwMode="auto">
          <a:xfrm>
            <a:off x="3617210" y="2923618"/>
            <a:ext cx="564618" cy="358962"/>
          </a:xfrm>
          <a:prstGeom prst="rect">
            <a:avLst/>
          </a:prstGeom>
          <a:solidFill>
            <a:srgbClr val="FFCC00"/>
          </a:solidFill>
          <a:ln w="28575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anchor="ctr" anchorCtr="1"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lnSpc>
                <a:spcPct val="120000"/>
              </a:lnSpc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algn="ctr" eaLnBrk="1" hangingPunct="1">
              <a:buFont typeface="Wingdings" panose="05000000000000000000" pitchFamily="2" charset="2"/>
              <a:buNone/>
            </a:pPr>
            <a:r>
              <a:rPr lang="en-US" altLang="zh-CN" sz="1800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&amp;</a:t>
            </a:r>
          </a:p>
        </p:txBody>
      </p:sp>
      <p:sp>
        <p:nvSpPr>
          <p:cNvPr id="111" name="Rectangle 146"/>
          <p:cNvSpPr>
            <a:spLocks noChangeArrowheads="1"/>
          </p:cNvSpPr>
          <p:nvPr/>
        </p:nvSpPr>
        <p:spPr bwMode="auto">
          <a:xfrm>
            <a:off x="5286758" y="2923618"/>
            <a:ext cx="564618" cy="358962"/>
          </a:xfrm>
          <a:prstGeom prst="rect">
            <a:avLst/>
          </a:prstGeom>
          <a:solidFill>
            <a:srgbClr val="FFCC00"/>
          </a:solidFill>
          <a:ln w="28575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anchor="ctr" anchorCtr="1"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lnSpc>
                <a:spcPct val="120000"/>
              </a:lnSpc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algn="ctr" eaLnBrk="1" hangingPunct="1">
              <a:buFont typeface="Wingdings" panose="05000000000000000000" pitchFamily="2" charset="2"/>
              <a:buNone/>
            </a:pPr>
            <a:r>
              <a:rPr lang="en-US" altLang="zh-CN" sz="1800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&amp;</a:t>
            </a:r>
          </a:p>
        </p:txBody>
      </p:sp>
      <p:sp>
        <p:nvSpPr>
          <p:cNvPr id="112" name="Rectangle 150"/>
          <p:cNvSpPr>
            <a:spLocks noChangeArrowheads="1"/>
          </p:cNvSpPr>
          <p:nvPr/>
        </p:nvSpPr>
        <p:spPr bwMode="auto">
          <a:xfrm>
            <a:off x="6049553" y="2923618"/>
            <a:ext cx="564618" cy="358962"/>
          </a:xfrm>
          <a:prstGeom prst="rect">
            <a:avLst/>
          </a:prstGeom>
          <a:solidFill>
            <a:srgbClr val="FFCC00"/>
          </a:solidFill>
          <a:ln w="28575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anchor="ctr" anchorCtr="1"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lnSpc>
                <a:spcPct val="120000"/>
              </a:lnSpc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algn="ctr" eaLnBrk="1" hangingPunct="1">
              <a:buFont typeface="Wingdings" panose="05000000000000000000" pitchFamily="2" charset="2"/>
              <a:buNone/>
            </a:pPr>
            <a:r>
              <a:rPr lang="en-US" altLang="zh-CN" sz="1800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&amp;</a:t>
            </a:r>
          </a:p>
        </p:txBody>
      </p:sp>
      <p:sp>
        <p:nvSpPr>
          <p:cNvPr id="113" name="Rectangle 154"/>
          <p:cNvSpPr>
            <a:spLocks noChangeArrowheads="1"/>
          </p:cNvSpPr>
          <p:nvPr/>
        </p:nvSpPr>
        <p:spPr bwMode="auto">
          <a:xfrm>
            <a:off x="6793652" y="2923618"/>
            <a:ext cx="564618" cy="358962"/>
          </a:xfrm>
          <a:prstGeom prst="rect">
            <a:avLst/>
          </a:prstGeom>
          <a:solidFill>
            <a:srgbClr val="FFCC00"/>
          </a:solidFill>
          <a:ln w="28575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anchor="ctr" anchorCtr="1"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lnSpc>
                <a:spcPct val="120000"/>
              </a:lnSpc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algn="ctr" eaLnBrk="1" hangingPunct="1">
              <a:buFont typeface="Wingdings" panose="05000000000000000000" pitchFamily="2" charset="2"/>
              <a:buNone/>
            </a:pPr>
            <a:r>
              <a:rPr lang="en-US" altLang="zh-CN" sz="1800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&amp;</a:t>
            </a:r>
          </a:p>
        </p:txBody>
      </p:sp>
      <p:sp>
        <p:nvSpPr>
          <p:cNvPr id="114" name="Rectangle 161"/>
          <p:cNvSpPr>
            <a:spLocks noChangeArrowheads="1"/>
          </p:cNvSpPr>
          <p:nvPr/>
        </p:nvSpPr>
        <p:spPr bwMode="auto">
          <a:xfrm>
            <a:off x="8218005" y="2961010"/>
            <a:ext cx="64120" cy="301557"/>
          </a:xfrm>
          <a:prstGeom prst="rect">
            <a:avLst/>
          </a:prstGeom>
          <a:noFill/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lnSpc>
                <a:spcPct val="120000"/>
              </a:lnSpc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algn="ctr" eaLnBrk="1" hangingPunct="1">
              <a:buFont typeface="Wingdings" panose="05000000000000000000" pitchFamily="2" charset="2"/>
              <a:buNone/>
            </a:pPr>
            <a:r>
              <a:rPr lang="en-US" altLang="zh-CN" sz="1800" dirty="0">
                <a:solidFill>
                  <a:srgbClr val="FF33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 </a:t>
            </a:r>
            <a:endParaRPr lang="en-US" altLang="zh-CN" sz="2800" dirty="0"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115" name="Rectangle 162"/>
          <p:cNvSpPr>
            <a:spLocks noChangeArrowheads="1"/>
          </p:cNvSpPr>
          <p:nvPr/>
        </p:nvSpPr>
        <p:spPr bwMode="auto">
          <a:xfrm>
            <a:off x="8605290" y="2938575"/>
            <a:ext cx="564618" cy="358962"/>
          </a:xfrm>
          <a:prstGeom prst="rect">
            <a:avLst/>
          </a:prstGeom>
          <a:solidFill>
            <a:srgbClr val="FFCC00"/>
          </a:solidFill>
          <a:ln w="28575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anchor="ctr" anchorCtr="1"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lnSpc>
                <a:spcPct val="120000"/>
              </a:lnSpc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algn="ctr" eaLnBrk="1" hangingPunct="1">
              <a:buFont typeface="Wingdings" panose="05000000000000000000" pitchFamily="2" charset="2"/>
              <a:buNone/>
            </a:pPr>
            <a:r>
              <a:rPr lang="en-US" altLang="zh-CN" sz="1800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&amp;</a:t>
            </a:r>
          </a:p>
        </p:txBody>
      </p:sp>
      <p:sp>
        <p:nvSpPr>
          <p:cNvPr id="116" name="Rectangle 166"/>
          <p:cNvSpPr>
            <a:spLocks noChangeArrowheads="1"/>
          </p:cNvSpPr>
          <p:nvPr/>
        </p:nvSpPr>
        <p:spPr bwMode="auto">
          <a:xfrm>
            <a:off x="9770047" y="2923618"/>
            <a:ext cx="564618" cy="358962"/>
          </a:xfrm>
          <a:prstGeom prst="rect">
            <a:avLst/>
          </a:prstGeom>
          <a:solidFill>
            <a:srgbClr val="FFCC00"/>
          </a:solidFill>
          <a:ln w="28575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anchor="ctr" anchorCtr="1"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lnSpc>
                <a:spcPct val="120000"/>
              </a:lnSpc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algn="ctr" eaLnBrk="1" hangingPunct="1">
              <a:buFont typeface="Wingdings" panose="05000000000000000000" pitchFamily="2" charset="2"/>
              <a:buNone/>
            </a:pPr>
            <a:r>
              <a:rPr lang="en-US" altLang="zh-CN" sz="1800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&amp;</a:t>
            </a:r>
          </a:p>
        </p:txBody>
      </p:sp>
      <p:sp>
        <p:nvSpPr>
          <p:cNvPr id="117" name="Line 170"/>
          <p:cNvSpPr>
            <a:spLocks noChangeShapeType="1"/>
          </p:cNvSpPr>
          <p:nvPr/>
        </p:nvSpPr>
        <p:spPr bwMode="auto">
          <a:xfrm>
            <a:off x="7143265" y="3297537"/>
            <a:ext cx="0" cy="467398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240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18" name="Oval 171"/>
          <p:cNvSpPr>
            <a:spLocks noChangeArrowheads="1"/>
          </p:cNvSpPr>
          <p:nvPr/>
        </p:nvSpPr>
        <p:spPr bwMode="auto">
          <a:xfrm>
            <a:off x="3684515" y="4907259"/>
            <a:ext cx="97219" cy="100958"/>
          </a:xfrm>
          <a:prstGeom prst="ellipse">
            <a:avLst/>
          </a:prstGeom>
          <a:solidFill>
            <a:srgbClr val="000000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lnSpc>
                <a:spcPct val="120000"/>
              </a:lnSpc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algn="l" eaLnBrk="1" hangingPunct="1">
              <a:lnSpc>
                <a:spcPct val="80000"/>
              </a:lnSpc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endParaRPr lang="zh-CN" altLang="en-US" sz="3200">
              <a:solidFill>
                <a:srgbClr val="FF33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19" name="Oval 172"/>
          <p:cNvSpPr>
            <a:spLocks noChangeArrowheads="1"/>
          </p:cNvSpPr>
          <p:nvPr/>
        </p:nvSpPr>
        <p:spPr bwMode="auto">
          <a:xfrm>
            <a:off x="3785474" y="4505297"/>
            <a:ext cx="100958" cy="100958"/>
          </a:xfrm>
          <a:prstGeom prst="ellipse">
            <a:avLst/>
          </a:prstGeom>
          <a:solidFill>
            <a:srgbClr val="000000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lnSpc>
                <a:spcPct val="120000"/>
              </a:lnSpc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algn="ctr" eaLnBrk="1" hangingPunct="1">
              <a:lnSpc>
                <a:spcPct val="80000"/>
              </a:lnSpc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endParaRPr lang="zh-CN" altLang="en-US" sz="3200">
              <a:solidFill>
                <a:srgbClr val="FF33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0" name="Oval 173"/>
          <p:cNvSpPr>
            <a:spLocks noChangeArrowheads="1"/>
          </p:cNvSpPr>
          <p:nvPr/>
        </p:nvSpPr>
        <p:spPr bwMode="auto">
          <a:xfrm>
            <a:off x="4619312" y="4505297"/>
            <a:ext cx="97219" cy="100958"/>
          </a:xfrm>
          <a:prstGeom prst="ellipse">
            <a:avLst/>
          </a:prstGeom>
          <a:solidFill>
            <a:srgbClr val="000000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lnSpc>
                <a:spcPct val="120000"/>
              </a:lnSpc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algn="ctr" eaLnBrk="1" hangingPunct="1">
              <a:lnSpc>
                <a:spcPct val="80000"/>
              </a:lnSpc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endParaRPr lang="zh-CN" altLang="en-US" sz="3200">
              <a:solidFill>
                <a:srgbClr val="FF33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1" name="Oval 174"/>
          <p:cNvSpPr>
            <a:spLocks noChangeArrowheads="1"/>
          </p:cNvSpPr>
          <p:nvPr/>
        </p:nvSpPr>
        <p:spPr bwMode="auto">
          <a:xfrm>
            <a:off x="5049319" y="4707213"/>
            <a:ext cx="97219" cy="99088"/>
          </a:xfrm>
          <a:prstGeom prst="ellipse">
            <a:avLst/>
          </a:prstGeom>
          <a:solidFill>
            <a:srgbClr val="000000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lnSpc>
                <a:spcPct val="120000"/>
              </a:lnSpc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algn="l" eaLnBrk="1" hangingPunct="1">
              <a:lnSpc>
                <a:spcPct val="80000"/>
              </a:lnSpc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endParaRPr lang="zh-CN" altLang="en-US" sz="3200">
              <a:solidFill>
                <a:srgbClr val="FF33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2" name="Oval 175"/>
          <p:cNvSpPr>
            <a:spLocks noChangeArrowheads="1"/>
          </p:cNvSpPr>
          <p:nvPr/>
        </p:nvSpPr>
        <p:spPr bwMode="auto">
          <a:xfrm>
            <a:off x="4753924" y="4120159"/>
            <a:ext cx="100958" cy="97219"/>
          </a:xfrm>
          <a:prstGeom prst="ellipse">
            <a:avLst/>
          </a:prstGeom>
          <a:solidFill>
            <a:srgbClr val="000000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lnSpc>
                <a:spcPct val="120000"/>
              </a:lnSpc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algn="ctr" eaLnBrk="1" hangingPunct="1">
              <a:lnSpc>
                <a:spcPct val="80000"/>
              </a:lnSpc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endParaRPr lang="zh-CN" altLang="en-US" sz="3200">
              <a:solidFill>
                <a:srgbClr val="FF33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3" name="Oval 176"/>
          <p:cNvSpPr>
            <a:spLocks noChangeArrowheads="1"/>
          </p:cNvSpPr>
          <p:nvPr/>
        </p:nvSpPr>
        <p:spPr bwMode="auto">
          <a:xfrm>
            <a:off x="5383976" y="4505297"/>
            <a:ext cx="97219" cy="100958"/>
          </a:xfrm>
          <a:prstGeom prst="ellipse">
            <a:avLst/>
          </a:prstGeom>
          <a:solidFill>
            <a:srgbClr val="000000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lnSpc>
                <a:spcPct val="120000"/>
              </a:lnSpc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algn="ctr" eaLnBrk="1" hangingPunct="1">
              <a:lnSpc>
                <a:spcPct val="80000"/>
              </a:lnSpc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endParaRPr lang="zh-CN" altLang="en-US" sz="3200">
              <a:solidFill>
                <a:srgbClr val="FF33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4" name="Oval 177"/>
          <p:cNvSpPr>
            <a:spLocks noChangeArrowheads="1"/>
          </p:cNvSpPr>
          <p:nvPr/>
        </p:nvSpPr>
        <p:spPr bwMode="auto">
          <a:xfrm>
            <a:off x="5653199" y="4314598"/>
            <a:ext cx="100958" cy="100958"/>
          </a:xfrm>
          <a:prstGeom prst="ellipse">
            <a:avLst/>
          </a:prstGeom>
          <a:solidFill>
            <a:srgbClr val="000000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lnSpc>
                <a:spcPct val="120000"/>
              </a:lnSpc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algn="ctr" eaLnBrk="1" hangingPunct="1">
              <a:lnSpc>
                <a:spcPct val="80000"/>
              </a:lnSpc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endParaRPr lang="zh-CN" altLang="en-US" sz="3200">
              <a:solidFill>
                <a:srgbClr val="FF33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5" name="Oval 178"/>
          <p:cNvSpPr>
            <a:spLocks noChangeArrowheads="1"/>
          </p:cNvSpPr>
          <p:nvPr/>
        </p:nvSpPr>
        <p:spPr bwMode="auto">
          <a:xfrm>
            <a:off x="6139293" y="4505297"/>
            <a:ext cx="100958" cy="100958"/>
          </a:xfrm>
          <a:prstGeom prst="ellipse">
            <a:avLst/>
          </a:prstGeom>
          <a:solidFill>
            <a:srgbClr val="000000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lnSpc>
                <a:spcPct val="120000"/>
              </a:lnSpc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algn="ctr" eaLnBrk="1" hangingPunct="1">
              <a:lnSpc>
                <a:spcPct val="80000"/>
              </a:lnSpc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endParaRPr lang="zh-CN" altLang="en-US" sz="3200">
              <a:solidFill>
                <a:srgbClr val="FF33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6" name="Oval 179"/>
          <p:cNvSpPr>
            <a:spLocks noChangeArrowheads="1"/>
          </p:cNvSpPr>
          <p:nvPr/>
        </p:nvSpPr>
        <p:spPr bwMode="auto">
          <a:xfrm>
            <a:off x="6300077" y="4120159"/>
            <a:ext cx="97219" cy="97219"/>
          </a:xfrm>
          <a:prstGeom prst="ellipse">
            <a:avLst/>
          </a:prstGeom>
          <a:solidFill>
            <a:srgbClr val="000000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lnSpc>
                <a:spcPct val="120000"/>
              </a:lnSpc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algn="ctr" eaLnBrk="1" hangingPunct="1">
              <a:lnSpc>
                <a:spcPct val="80000"/>
              </a:lnSpc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endParaRPr lang="zh-CN" altLang="en-US" sz="3200">
              <a:solidFill>
                <a:srgbClr val="FF33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7" name="Oval 180"/>
          <p:cNvSpPr>
            <a:spLocks noChangeArrowheads="1"/>
          </p:cNvSpPr>
          <p:nvPr/>
        </p:nvSpPr>
        <p:spPr bwMode="auto">
          <a:xfrm>
            <a:off x="6438429" y="3921983"/>
            <a:ext cx="100958" cy="100958"/>
          </a:xfrm>
          <a:prstGeom prst="ellipse">
            <a:avLst/>
          </a:prstGeom>
          <a:solidFill>
            <a:srgbClr val="000000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lnSpc>
                <a:spcPct val="120000"/>
              </a:lnSpc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algn="ctr" eaLnBrk="1" hangingPunct="1">
              <a:lnSpc>
                <a:spcPct val="80000"/>
              </a:lnSpc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endParaRPr lang="zh-CN" altLang="en-US" sz="3200">
              <a:solidFill>
                <a:srgbClr val="FF33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8" name="Oval 181"/>
          <p:cNvSpPr>
            <a:spLocks noChangeArrowheads="1"/>
          </p:cNvSpPr>
          <p:nvPr/>
        </p:nvSpPr>
        <p:spPr bwMode="auto">
          <a:xfrm>
            <a:off x="6973132" y="4120159"/>
            <a:ext cx="97219" cy="97219"/>
          </a:xfrm>
          <a:prstGeom prst="ellipse">
            <a:avLst/>
          </a:prstGeom>
          <a:solidFill>
            <a:srgbClr val="000000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lnSpc>
                <a:spcPct val="120000"/>
              </a:lnSpc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algn="ctr" eaLnBrk="1" hangingPunct="1">
              <a:lnSpc>
                <a:spcPct val="80000"/>
              </a:lnSpc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endParaRPr lang="zh-CN" altLang="en-US" sz="3200">
              <a:solidFill>
                <a:srgbClr val="FF33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9" name="Oval 182"/>
          <p:cNvSpPr>
            <a:spLocks noChangeArrowheads="1"/>
          </p:cNvSpPr>
          <p:nvPr/>
        </p:nvSpPr>
        <p:spPr bwMode="auto">
          <a:xfrm>
            <a:off x="6846000" y="4505297"/>
            <a:ext cx="100958" cy="100958"/>
          </a:xfrm>
          <a:prstGeom prst="ellipse">
            <a:avLst/>
          </a:prstGeom>
          <a:solidFill>
            <a:srgbClr val="000000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lnSpc>
                <a:spcPct val="120000"/>
              </a:lnSpc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algn="ctr" eaLnBrk="1" hangingPunct="1">
              <a:lnSpc>
                <a:spcPct val="80000"/>
              </a:lnSpc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endParaRPr lang="zh-CN" altLang="en-US" sz="3200">
              <a:solidFill>
                <a:srgbClr val="FF33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30" name="Oval 183"/>
          <p:cNvSpPr>
            <a:spLocks noChangeArrowheads="1"/>
          </p:cNvSpPr>
          <p:nvPr/>
        </p:nvSpPr>
        <p:spPr bwMode="auto">
          <a:xfrm>
            <a:off x="7092787" y="3735023"/>
            <a:ext cx="100958" cy="100958"/>
          </a:xfrm>
          <a:prstGeom prst="ellipse">
            <a:avLst/>
          </a:prstGeom>
          <a:solidFill>
            <a:srgbClr val="000000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lnSpc>
                <a:spcPct val="120000"/>
              </a:lnSpc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algn="ctr" eaLnBrk="1" hangingPunct="1">
              <a:lnSpc>
                <a:spcPct val="80000"/>
              </a:lnSpc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endParaRPr lang="zh-CN" altLang="en-US" sz="3200">
              <a:solidFill>
                <a:srgbClr val="FF33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31" name="Oval 184"/>
          <p:cNvSpPr>
            <a:spLocks noChangeArrowheads="1"/>
          </p:cNvSpPr>
          <p:nvPr/>
        </p:nvSpPr>
        <p:spPr bwMode="auto">
          <a:xfrm>
            <a:off x="7558317" y="4314598"/>
            <a:ext cx="100958" cy="100958"/>
          </a:xfrm>
          <a:prstGeom prst="ellipse">
            <a:avLst/>
          </a:prstGeom>
          <a:solidFill>
            <a:srgbClr val="000000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lnSpc>
                <a:spcPct val="120000"/>
              </a:lnSpc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algn="ctr" eaLnBrk="1" hangingPunct="1">
              <a:lnSpc>
                <a:spcPct val="80000"/>
              </a:lnSpc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endParaRPr lang="zh-CN" altLang="en-US" sz="3200">
              <a:solidFill>
                <a:srgbClr val="FF33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32" name="Oval 185"/>
          <p:cNvSpPr>
            <a:spLocks noChangeArrowheads="1"/>
          </p:cNvSpPr>
          <p:nvPr/>
        </p:nvSpPr>
        <p:spPr bwMode="auto">
          <a:xfrm>
            <a:off x="7913540" y="4120159"/>
            <a:ext cx="100958" cy="97219"/>
          </a:xfrm>
          <a:prstGeom prst="ellipse">
            <a:avLst/>
          </a:prstGeom>
          <a:solidFill>
            <a:srgbClr val="000000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lnSpc>
                <a:spcPct val="120000"/>
              </a:lnSpc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algn="ctr" eaLnBrk="1" hangingPunct="1">
              <a:lnSpc>
                <a:spcPct val="80000"/>
              </a:lnSpc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endParaRPr lang="zh-CN" altLang="en-US" sz="3200">
              <a:solidFill>
                <a:srgbClr val="FF33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33" name="Oval 186"/>
          <p:cNvSpPr>
            <a:spLocks noChangeArrowheads="1"/>
          </p:cNvSpPr>
          <p:nvPr/>
        </p:nvSpPr>
        <p:spPr bwMode="auto">
          <a:xfrm>
            <a:off x="8175283" y="3921983"/>
            <a:ext cx="100958" cy="100958"/>
          </a:xfrm>
          <a:prstGeom prst="ellipse">
            <a:avLst/>
          </a:prstGeom>
          <a:solidFill>
            <a:srgbClr val="000000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lnSpc>
                <a:spcPct val="120000"/>
              </a:lnSpc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algn="ctr" eaLnBrk="1" hangingPunct="1">
              <a:lnSpc>
                <a:spcPct val="80000"/>
              </a:lnSpc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endParaRPr lang="zh-CN" altLang="en-US" sz="3200">
              <a:solidFill>
                <a:srgbClr val="FF33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34" name="Oval 187"/>
          <p:cNvSpPr>
            <a:spLocks noChangeArrowheads="1"/>
          </p:cNvSpPr>
          <p:nvPr/>
        </p:nvSpPr>
        <p:spPr bwMode="auto">
          <a:xfrm>
            <a:off x="8859554" y="3735023"/>
            <a:ext cx="97219" cy="100958"/>
          </a:xfrm>
          <a:prstGeom prst="ellipse">
            <a:avLst/>
          </a:prstGeom>
          <a:solidFill>
            <a:srgbClr val="000000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lnSpc>
                <a:spcPct val="120000"/>
              </a:lnSpc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algn="ctr" eaLnBrk="1" hangingPunct="1">
              <a:lnSpc>
                <a:spcPct val="80000"/>
              </a:lnSpc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endParaRPr lang="zh-CN" altLang="en-US" sz="3200">
              <a:solidFill>
                <a:srgbClr val="FF33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35" name="Oval 188"/>
          <p:cNvSpPr>
            <a:spLocks noChangeArrowheads="1"/>
          </p:cNvSpPr>
          <p:nvPr/>
        </p:nvSpPr>
        <p:spPr bwMode="auto">
          <a:xfrm>
            <a:off x="9012862" y="3514411"/>
            <a:ext cx="100958" cy="100958"/>
          </a:xfrm>
          <a:prstGeom prst="ellipse">
            <a:avLst/>
          </a:prstGeom>
          <a:solidFill>
            <a:srgbClr val="000000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lnSpc>
                <a:spcPct val="120000"/>
              </a:lnSpc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algn="ctr" eaLnBrk="1" hangingPunct="1">
              <a:lnSpc>
                <a:spcPct val="80000"/>
              </a:lnSpc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endParaRPr lang="zh-CN" altLang="en-US" sz="3200">
              <a:solidFill>
                <a:srgbClr val="FF33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36" name="Oval 189"/>
          <p:cNvSpPr>
            <a:spLocks noChangeArrowheads="1"/>
          </p:cNvSpPr>
          <p:nvPr/>
        </p:nvSpPr>
        <p:spPr bwMode="auto">
          <a:xfrm>
            <a:off x="10155183" y="3514411"/>
            <a:ext cx="100958" cy="100958"/>
          </a:xfrm>
          <a:prstGeom prst="ellipse">
            <a:avLst/>
          </a:prstGeom>
          <a:solidFill>
            <a:srgbClr val="000000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lnSpc>
                <a:spcPct val="120000"/>
              </a:lnSpc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algn="ctr" eaLnBrk="1" hangingPunct="1">
              <a:lnSpc>
                <a:spcPct val="80000"/>
              </a:lnSpc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endParaRPr lang="zh-CN" altLang="en-US" sz="3200">
              <a:solidFill>
                <a:srgbClr val="FF33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37" name="Oval 190"/>
          <p:cNvSpPr>
            <a:spLocks noChangeArrowheads="1"/>
          </p:cNvSpPr>
          <p:nvPr/>
        </p:nvSpPr>
        <p:spPr bwMode="auto">
          <a:xfrm>
            <a:off x="9856048" y="3735023"/>
            <a:ext cx="100958" cy="100958"/>
          </a:xfrm>
          <a:prstGeom prst="ellipse">
            <a:avLst/>
          </a:prstGeom>
          <a:solidFill>
            <a:srgbClr val="000000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lnSpc>
                <a:spcPct val="120000"/>
              </a:lnSpc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algn="ctr" eaLnBrk="1" hangingPunct="1">
              <a:lnSpc>
                <a:spcPct val="80000"/>
              </a:lnSpc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endParaRPr lang="zh-CN" altLang="en-US" sz="3200">
              <a:solidFill>
                <a:srgbClr val="FF33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38" name="Oval 191"/>
          <p:cNvSpPr>
            <a:spLocks noChangeArrowheads="1"/>
          </p:cNvSpPr>
          <p:nvPr/>
        </p:nvSpPr>
        <p:spPr bwMode="auto">
          <a:xfrm>
            <a:off x="4492181" y="4907259"/>
            <a:ext cx="100958" cy="100958"/>
          </a:xfrm>
          <a:prstGeom prst="ellipse">
            <a:avLst/>
          </a:prstGeom>
          <a:solidFill>
            <a:srgbClr val="000000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lnSpc>
                <a:spcPct val="120000"/>
              </a:lnSpc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algn="l" eaLnBrk="1" hangingPunct="1">
              <a:lnSpc>
                <a:spcPct val="80000"/>
              </a:lnSpc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endParaRPr lang="zh-CN" altLang="en-US" sz="3200">
              <a:solidFill>
                <a:srgbClr val="FF33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39" name="Oval 192"/>
          <p:cNvSpPr>
            <a:spLocks noChangeArrowheads="1"/>
          </p:cNvSpPr>
          <p:nvPr/>
        </p:nvSpPr>
        <p:spPr bwMode="auto">
          <a:xfrm>
            <a:off x="9394259" y="3921983"/>
            <a:ext cx="100958" cy="100958"/>
          </a:xfrm>
          <a:prstGeom prst="ellipse">
            <a:avLst/>
          </a:prstGeom>
          <a:solidFill>
            <a:srgbClr val="000000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lnSpc>
                <a:spcPct val="120000"/>
              </a:lnSpc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algn="ctr" eaLnBrk="1" hangingPunct="1">
              <a:lnSpc>
                <a:spcPct val="80000"/>
              </a:lnSpc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endParaRPr lang="zh-CN" altLang="en-US" sz="3200">
              <a:solidFill>
                <a:srgbClr val="FF33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40" name="Oval 193"/>
          <p:cNvSpPr>
            <a:spLocks noChangeArrowheads="1"/>
          </p:cNvSpPr>
          <p:nvPr/>
        </p:nvSpPr>
        <p:spPr bwMode="auto">
          <a:xfrm>
            <a:off x="8691290" y="4120159"/>
            <a:ext cx="97219" cy="97219"/>
          </a:xfrm>
          <a:prstGeom prst="ellipse">
            <a:avLst/>
          </a:prstGeom>
          <a:solidFill>
            <a:srgbClr val="000000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lnSpc>
                <a:spcPct val="120000"/>
              </a:lnSpc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algn="ctr" eaLnBrk="1" hangingPunct="1">
              <a:lnSpc>
                <a:spcPct val="80000"/>
              </a:lnSpc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endParaRPr lang="zh-CN" altLang="en-US" sz="3200">
              <a:solidFill>
                <a:srgbClr val="FF33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42" name="Rectangle 195"/>
          <p:cNvSpPr>
            <a:spLocks noChangeArrowheads="1"/>
          </p:cNvSpPr>
          <p:nvPr/>
        </p:nvSpPr>
        <p:spPr bwMode="auto">
          <a:xfrm>
            <a:off x="3085566" y="1086655"/>
            <a:ext cx="27753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lnSpc>
                <a:spcPct val="120000"/>
              </a:lnSpc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algn="ctr" eaLnBrk="1" hangingPunct="1"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0000FF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*</a:t>
            </a:r>
            <a:endParaRPr lang="en-US" altLang="zh-CN" sz="3200" dirty="0">
              <a:solidFill>
                <a:srgbClr val="0000FF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144" name="Rectangle 197"/>
          <p:cNvSpPr>
            <a:spLocks noChangeArrowheads="1"/>
          </p:cNvSpPr>
          <p:nvPr/>
        </p:nvSpPr>
        <p:spPr bwMode="auto">
          <a:xfrm>
            <a:off x="4615573" y="1196566"/>
            <a:ext cx="373919" cy="2355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lnSpc>
                <a:spcPct val="120000"/>
              </a:lnSpc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algn="ctr" eaLnBrk="1" hangingPunct="1">
              <a:lnSpc>
                <a:spcPct val="80000"/>
              </a:lnSpc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endParaRPr lang="zh-CN" altLang="en-US" sz="3200">
              <a:solidFill>
                <a:srgbClr val="FF3300"/>
              </a:solidFill>
              <a:latin typeface="Segoe UI Black" panose="020B0A02040204020203" pitchFamily="34" charset="0"/>
              <a:ea typeface="宋体" panose="02010600030101010101" pitchFamily="2" charset="-122"/>
              <a:cs typeface="Segoe UI Black" panose="020B0A02040204020203" pitchFamily="34" charset="0"/>
            </a:endParaRPr>
          </a:p>
        </p:txBody>
      </p:sp>
      <p:sp>
        <p:nvSpPr>
          <p:cNvPr id="145" name="Rectangle 198"/>
          <p:cNvSpPr>
            <a:spLocks noChangeArrowheads="1"/>
          </p:cNvSpPr>
          <p:nvPr/>
        </p:nvSpPr>
        <p:spPr bwMode="auto">
          <a:xfrm>
            <a:off x="4660034" y="1111861"/>
            <a:ext cx="361385" cy="335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lnSpc>
                <a:spcPct val="120000"/>
              </a:lnSpc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algn="ctr" eaLnBrk="1" hangingPunct="1"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C0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*</a:t>
            </a:r>
            <a:endParaRPr lang="en-US" altLang="zh-CN" sz="3200" dirty="0">
              <a:solidFill>
                <a:srgbClr val="C00000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146" name="Rectangle 199"/>
          <p:cNvSpPr>
            <a:spLocks noChangeArrowheads="1"/>
          </p:cNvSpPr>
          <p:nvPr/>
        </p:nvSpPr>
        <p:spPr bwMode="auto">
          <a:xfrm>
            <a:off x="4898138" y="1196565"/>
            <a:ext cx="7053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lnSpc>
                <a:spcPct val="120000"/>
              </a:lnSpc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algn="ctr" eaLnBrk="1" hangingPunct="1"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chemeClr val="accent2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 </a:t>
            </a:r>
            <a:endParaRPr lang="en-US" altLang="zh-CN" sz="3200" dirty="0">
              <a:solidFill>
                <a:schemeClr val="accent2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147" name="Rectangle 200"/>
          <p:cNvSpPr>
            <a:spLocks noChangeArrowheads="1"/>
          </p:cNvSpPr>
          <p:nvPr/>
        </p:nvSpPr>
        <p:spPr bwMode="auto">
          <a:xfrm>
            <a:off x="7792015" y="2931096"/>
            <a:ext cx="564618" cy="358962"/>
          </a:xfrm>
          <a:prstGeom prst="rect">
            <a:avLst/>
          </a:prstGeom>
          <a:solidFill>
            <a:srgbClr val="FFCC00"/>
          </a:solidFill>
          <a:ln w="28575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anchor="ctr" anchorCtr="1"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lnSpc>
                <a:spcPct val="120000"/>
              </a:lnSpc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algn="ctr" eaLnBrk="1" hangingPunct="1">
              <a:buFont typeface="Wingdings" panose="05000000000000000000" pitchFamily="2" charset="2"/>
              <a:buNone/>
            </a:pPr>
            <a:r>
              <a:rPr lang="en-US" altLang="zh-CN" sz="1800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&amp;</a:t>
            </a:r>
          </a:p>
        </p:txBody>
      </p:sp>
      <p:sp>
        <p:nvSpPr>
          <p:cNvPr id="148" name="Rectangle 201"/>
          <p:cNvSpPr>
            <a:spLocks noChangeArrowheads="1"/>
          </p:cNvSpPr>
          <p:nvPr/>
        </p:nvSpPr>
        <p:spPr bwMode="auto">
          <a:xfrm>
            <a:off x="4432354" y="1934602"/>
            <a:ext cx="564618" cy="358962"/>
          </a:xfrm>
          <a:prstGeom prst="rect">
            <a:avLst/>
          </a:prstGeom>
          <a:solidFill>
            <a:srgbClr val="FFCC00"/>
          </a:solidFill>
          <a:ln w="28575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anchor="ctr" anchorCtr="1"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lnSpc>
                <a:spcPct val="120000"/>
              </a:lnSpc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algn="ctr" eaLnBrk="1" hangingPunct="1">
              <a:buFont typeface="Wingdings" panose="05000000000000000000" pitchFamily="2" charset="2"/>
              <a:buNone/>
            </a:pPr>
            <a:r>
              <a:rPr lang="en-US" altLang="zh-CN" sz="1800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&amp;</a:t>
            </a:r>
          </a:p>
        </p:txBody>
      </p:sp>
      <p:sp>
        <p:nvSpPr>
          <p:cNvPr id="150" name="Rectangle 203"/>
          <p:cNvSpPr>
            <a:spLocks noChangeArrowheads="1"/>
          </p:cNvSpPr>
          <p:nvPr/>
        </p:nvSpPr>
        <p:spPr bwMode="auto">
          <a:xfrm>
            <a:off x="5954204" y="1932733"/>
            <a:ext cx="564618" cy="358962"/>
          </a:xfrm>
          <a:prstGeom prst="rect">
            <a:avLst/>
          </a:prstGeom>
          <a:solidFill>
            <a:srgbClr val="99FFCC"/>
          </a:solidFill>
          <a:ln w="28575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anchor="ctr" anchorCtr="1"/>
          <a:lstStyle>
            <a:lvl1pPr algn="ctr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1pPr>
            <a:lvl2pPr marL="742950" indent="-285750" algn="ctr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marL="1143000" indent="-228600" algn="ctr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marL="1600200" indent="-228600" algn="ctr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marL="2057400" indent="-228600" algn="ctr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buClr>
                <a:schemeClr val="accent2"/>
              </a:buClr>
              <a:buSzTx/>
            </a:pPr>
            <a:r>
              <a:rPr lang="en-US" altLang="zh-CN" sz="1800" u="none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≥1</a:t>
            </a:r>
          </a:p>
        </p:txBody>
      </p:sp>
      <p:sp>
        <p:nvSpPr>
          <p:cNvPr id="152" name="Rectangle 205"/>
          <p:cNvSpPr>
            <a:spLocks noChangeArrowheads="1"/>
          </p:cNvSpPr>
          <p:nvPr/>
        </p:nvSpPr>
        <p:spPr bwMode="auto">
          <a:xfrm>
            <a:off x="9491478" y="1932733"/>
            <a:ext cx="564618" cy="358962"/>
          </a:xfrm>
          <a:prstGeom prst="rect">
            <a:avLst/>
          </a:prstGeom>
          <a:solidFill>
            <a:srgbClr val="99FFCC"/>
          </a:solidFill>
          <a:ln w="28575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anchor="ctr" anchorCtr="1"/>
          <a:lstStyle>
            <a:lvl1pPr algn="ctr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1pPr>
            <a:lvl2pPr marL="742950" indent="-285750" algn="ctr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marL="1143000" indent="-228600" algn="ctr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marL="1600200" indent="-228600" algn="ctr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marL="2057400" indent="-228600" algn="ctr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buClr>
                <a:schemeClr val="accent2"/>
              </a:buClr>
              <a:buSzTx/>
            </a:pPr>
            <a:r>
              <a:rPr lang="en-US" altLang="zh-CN" sz="1800" u="none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≥1</a:t>
            </a:r>
          </a:p>
        </p:txBody>
      </p:sp>
      <p:sp>
        <p:nvSpPr>
          <p:cNvPr id="153" name="内容占位符 2"/>
          <p:cNvSpPr txBox="1">
            <a:spLocks/>
          </p:cNvSpPr>
          <p:nvPr/>
        </p:nvSpPr>
        <p:spPr>
          <a:xfrm>
            <a:off x="4471384" y="6012056"/>
            <a:ext cx="3249232" cy="493653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lang="zh-CN" altLang="en-US" sz="2000" dirty="0" smtClean="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lang="zh-CN" altLang="en-US" sz="2000" dirty="0" smtClean="0">
                <a:solidFill>
                  <a:schemeClr val="tx1"/>
                </a:solidFill>
                <a:latin typeface="+mn-ea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ctr">
              <a:buNone/>
            </a:pPr>
            <a:r>
              <a:rPr lang="en-US" altLang="zh-CN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级门电路延迟</a:t>
            </a:r>
          </a:p>
          <a:p>
            <a:pPr algn="ctr"/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149" name="Rectangle 202"/>
          <p:cNvSpPr>
            <a:spLocks noChangeArrowheads="1"/>
          </p:cNvSpPr>
          <p:nvPr/>
        </p:nvSpPr>
        <p:spPr bwMode="auto">
          <a:xfrm>
            <a:off x="2833849" y="1906558"/>
            <a:ext cx="564618" cy="358962"/>
          </a:xfrm>
          <a:prstGeom prst="rect">
            <a:avLst/>
          </a:prstGeom>
          <a:solidFill>
            <a:srgbClr val="99FFCC"/>
          </a:solidFill>
          <a:ln w="28575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anchor="ctr" anchorCtr="1"/>
          <a:lstStyle>
            <a:lvl1pPr algn="ctr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1pPr>
            <a:lvl2pPr marL="742950" indent="-285750" algn="ctr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marL="1143000" indent="-228600" algn="ctr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marL="1600200" indent="-228600" algn="ctr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marL="2057400" indent="-228600" algn="ctr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buClr>
                <a:schemeClr val="accent2"/>
              </a:buClr>
              <a:buSzTx/>
            </a:pPr>
            <a:r>
              <a:rPr lang="en-US" altLang="zh-CN" sz="1800" u="none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≥1</a:t>
            </a:r>
          </a:p>
        </p:txBody>
      </p:sp>
      <p:sp>
        <p:nvSpPr>
          <p:cNvPr id="151" name="Rectangle 204"/>
          <p:cNvSpPr>
            <a:spLocks noChangeArrowheads="1"/>
          </p:cNvSpPr>
          <p:nvPr/>
        </p:nvSpPr>
        <p:spPr bwMode="auto">
          <a:xfrm>
            <a:off x="7816321" y="1915906"/>
            <a:ext cx="564618" cy="358962"/>
          </a:xfrm>
          <a:prstGeom prst="rect">
            <a:avLst/>
          </a:prstGeom>
          <a:solidFill>
            <a:srgbClr val="99FFCC"/>
          </a:solidFill>
          <a:ln w="28575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anchor="ctr" anchorCtr="1"/>
          <a:lstStyle>
            <a:lvl1pPr algn="ctr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1pPr>
            <a:lvl2pPr marL="742950" indent="-285750" algn="ctr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marL="1143000" indent="-228600" algn="ctr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marL="1600200" indent="-228600" algn="ctr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marL="2057400" indent="-228600" algn="ctr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defRPr sz="2400" b="1" u="sng">
                <a:solidFill>
                  <a:srgbClr val="FF3300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buClr>
                <a:schemeClr val="accent2"/>
              </a:buClr>
              <a:buSzTx/>
            </a:pPr>
            <a:r>
              <a:rPr lang="en-US" altLang="zh-CN" sz="1800" u="none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≥1</a:t>
            </a:r>
          </a:p>
        </p:txBody>
      </p:sp>
    </p:spTree>
    <p:extLst>
      <p:ext uri="{BB962C8B-B14F-4D97-AF65-F5344CB8AC3E}">
        <p14:creationId xmlns:p14="http://schemas.microsoft.com/office/powerpoint/2010/main" val="901280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先行进位电路 </a:t>
            </a:r>
            <a:r>
              <a:rPr lang="en-US" altLang="zh-CN" dirty="0"/>
              <a:t>CLA74182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822" y="942764"/>
            <a:ext cx="11513678" cy="5637024"/>
          </a:xfrm>
        </p:spPr>
        <p:txBody>
          <a:bodyPr/>
          <a:lstStyle/>
          <a:p>
            <a:pPr eaLnBrk="1" hangingPunct="1"/>
            <a:r>
              <a:rPr lang="zh-CN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输入</a:t>
            </a:r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:   </a:t>
            </a:r>
            <a:r>
              <a:rPr lang="en-US" altLang="zh-CN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US" altLang="zh-CN" sz="2800" b="1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r>
              <a:rPr lang="en-US" altLang="zh-CN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G</a:t>
            </a:r>
            <a:r>
              <a:rPr lang="en-US" altLang="zh-CN" sz="2800" b="1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r>
              <a:rPr lang="en-US" altLang="zh-CN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P</a:t>
            </a:r>
            <a:r>
              <a:rPr lang="en-US" altLang="zh-CN" sz="2800" b="1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en-US" altLang="zh-CN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G</a:t>
            </a:r>
            <a:r>
              <a:rPr lang="en-US" altLang="zh-CN" sz="2800" b="1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en-US" altLang="zh-CN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P</a:t>
            </a:r>
            <a:r>
              <a:rPr lang="en-US" altLang="zh-CN" sz="2800" b="1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altLang="zh-CN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G</a:t>
            </a:r>
            <a:r>
              <a:rPr lang="en-US" altLang="zh-CN" sz="2800" b="1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altLang="zh-CN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P</a:t>
            </a:r>
            <a:r>
              <a:rPr lang="en-US" altLang="zh-CN" sz="2800" b="1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altLang="zh-CN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G</a:t>
            </a:r>
            <a:r>
              <a:rPr lang="en-US" altLang="zh-CN" sz="2800" b="1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altLang="zh-CN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C</a:t>
            </a:r>
            <a:r>
              <a:rPr lang="en-US" altLang="zh-CN" sz="2800" b="1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endParaRPr lang="en-US" altLang="zh-CN" sz="2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/>
            <a:r>
              <a:rPr lang="zh-CN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输出</a:t>
            </a:r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:   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先行进位输出 </a:t>
            </a:r>
            <a:r>
              <a:rPr lang="en-US" altLang="zh-CN" sz="2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US" altLang="zh-CN" sz="2800" b="1" baseline="-250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 </a:t>
            </a:r>
            <a:r>
              <a:rPr lang="en-US" altLang="zh-CN" sz="2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US" altLang="zh-CN" sz="2800" b="1" baseline="-250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 </a:t>
            </a:r>
            <a:r>
              <a:rPr lang="en-US" altLang="zh-CN" sz="2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US" altLang="zh-CN" sz="2800" b="1" baseline="-250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 </a:t>
            </a:r>
            <a:r>
              <a:rPr lang="en-US" altLang="zh-CN" sz="2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US" altLang="zh-CN" sz="2800" b="1" baseline="-250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endParaRPr lang="en-US" altLang="zh-CN" sz="28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buNone/>
            </a:pP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成组进位传送输出</a:t>
            </a:r>
            <a:r>
              <a:rPr lang="en-US" altLang="zh-CN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P*</a:t>
            </a:r>
          </a:p>
          <a:p>
            <a:pPr eaLnBrk="1" hangingPunct="1">
              <a:buNone/>
            </a:pPr>
            <a:r>
              <a:rPr lang="en-US" altLang="zh-CN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成组进位发生输出</a:t>
            </a:r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G*</a:t>
            </a:r>
          </a:p>
          <a:p>
            <a:pPr eaLnBrk="1" hangingPunct="1"/>
            <a:r>
              <a:rPr lang="en-US" altLang="zh-CN" sz="2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US" altLang="zh-CN" sz="2800" b="1" baseline="-250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  <a:r>
              <a:rPr lang="en-US" altLang="zh-CN" sz="2800" b="1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altLang="zh-CN" sz="2800" b="1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G</a:t>
            </a:r>
            <a:r>
              <a:rPr lang="en-US" altLang="zh-CN" sz="2800" b="1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  <a:r>
              <a:rPr lang="en-US" altLang="zh-CN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US" altLang="zh-CN" sz="28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US" altLang="zh-CN" sz="2800" b="1" baseline="-250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  <a:r>
              <a:rPr lang="en-US" altLang="zh-CN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G</a:t>
            </a:r>
            <a:r>
              <a:rPr lang="en-US" altLang="zh-CN" sz="2800" b="1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n-1</a:t>
            </a:r>
            <a:r>
              <a:rPr lang="en-US" altLang="zh-CN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US" altLang="zh-CN" sz="28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US" altLang="zh-CN" sz="2800" b="1" baseline="-250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  <a:r>
              <a:rPr lang="en-US" altLang="zh-CN" sz="28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US" altLang="zh-CN" sz="2800" b="1" baseline="-250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n-1</a:t>
            </a:r>
            <a:r>
              <a:rPr lang="en-US" altLang="zh-CN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G</a:t>
            </a:r>
            <a:r>
              <a:rPr lang="en-US" altLang="zh-CN" sz="2800" b="1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n-2</a:t>
            </a:r>
            <a:r>
              <a:rPr lang="en-US" altLang="zh-CN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US" altLang="zh-CN" sz="28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US" altLang="zh-CN" sz="2800" b="1" baseline="-250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  <a:r>
              <a:rPr lang="en-US" altLang="zh-CN" sz="28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US" altLang="zh-CN" sz="2800" b="1" baseline="-250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n-1</a:t>
            </a:r>
            <a:r>
              <a:rPr lang="en-US" altLang="zh-CN" sz="28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US" altLang="zh-CN" sz="2800" b="1" baseline="-250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n-2</a:t>
            </a:r>
            <a:r>
              <a:rPr lang="en-US" altLang="zh-CN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G</a:t>
            </a:r>
            <a:r>
              <a:rPr lang="en-US" altLang="zh-CN" sz="2800" b="1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n-3 </a:t>
            </a:r>
            <a:r>
              <a:rPr lang="en-US" altLang="zh-CN" sz="2800" b="1" dirty="0">
                <a:solidFill>
                  <a:schemeClr val="folHlin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… </a:t>
            </a:r>
            <a:r>
              <a:rPr lang="en-US" altLang="zh-CN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US" altLang="zh-CN" sz="28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US" altLang="zh-CN" sz="2800" b="1" baseline="-250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  <a:r>
              <a:rPr lang="en-US" altLang="zh-CN" sz="28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US" altLang="zh-CN" sz="2800" b="1" baseline="-250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n-1</a:t>
            </a:r>
            <a:r>
              <a:rPr lang="en-US" altLang="zh-CN" sz="28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…P</a:t>
            </a:r>
            <a:r>
              <a:rPr lang="en-US" altLang="zh-CN" sz="2800" b="1" baseline="-250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altLang="zh-CN" sz="2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US" altLang="zh-CN" sz="2800" b="1" baseline="-250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  <a:p>
            <a:pPr eaLnBrk="1" hangingPunct="1"/>
            <a:r>
              <a:rPr lang="en-US" altLang="zh-CN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G</a:t>
            </a:r>
            <a:r>
              <a:rPr lang="en-US" altLang="zh-CN" sz="2800" b="1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i </a:t>
            </a:r>
            <a:r>
              <a:rPr lang="en-US" altLang="zh-CN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altLang="zh-CN" sz="2800" b="1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altLang="zh-CN" sz="2800" b="1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zh-CN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  <a:r>
              <a:rPr lang="en-US" altLang="zh-CN" sz="2800" b="1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i      </a:t>
            </a:r>
            <a:r>
              <a:rPr lang="en-US" altLang="zh-CN" sz="28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US" altLang="zh-CN" sz="2800" b="1" baseline="-250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zh-CN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=X</a:t>
            </a:r>
            <a:r>
              <a:rPr lang="en-US" altLang="zh-CN" sz="2800" b="1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zh-CN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⊕Y</a:t>
            </a:r>
            <a:r>
              <a:rPr lang="en-US" altLang="zh-CN" sz="2800" b="1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endParaRPr lang="en-US" altLang="zh-CN" sz="2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zh-CN" altLang="en-US" dirty="0"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690505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先行进位芯片 </a:t>
            </a:r>
            <a:r>
              <a:rPr lang="en-US" altLang="zh-CN" dirty="0"/>
              <a:t>CLA74182</a:t>
            </a:r>
            <a:endParaRPr lang="zh-CN" altLang="en-US" dirty="0"/>
          </a:p>
        </p:txBody>
      </p:sp>
      <p:grpSp>
        <p:nvGrpSpPr>
          <p:cNvPr id="4" name="Group 4"/>
          <p:cNvGrpSpPr>
            <a:grpSpLocks/>
          </p:cNvGrpSpPr>
          <p:nvPr/>
        </p:nvGrpSpPr>
        <p:grpSpPr bwMode="auto">
          <a:xfrm>
            <a:off x="3003849" y="1314027"/>
            <a:ext cx="6045200" cy="3862390"/>
            <a:chOff x="48" y="-289"/>
            <a:chExt cx="3808" cy="2433"/>
          </a:xfrm>
        </p:grpSpPr>
        <p:sp>
          <p:nvSpPr>
            <p:cNvPr id="5" name="Rectangle 4"/>
            <p:cNvSpPr>
              <a:spLocks noChangeArrowheads="1"/>
            </p:cNvSpPr>
            <p:nvPr/>
          </p:nvSpPr>
          <p:spPr bwMode="auto">
            <a:xfrm>
              <a:off x="726" y="363"/>
              <a:ext cx="2359" cy="1089"/>
            </a:xfrm>
            <a:prstGeom prst="rect">
              <a:avLst/>
            </a:prstGeom>
            <a:solidFill>
              <a:srgbClr val="99FFCC"/>
            </a:solidFill>
            <a:ln w="19050">
              <a:solidFill>
                <a:schemeClr val="accent2"/>
              </a:solidFill>
              <a:miter lim="800000"/>
              <a:headEnd/>
              <a:tailEnd/>
            </a:ln>
            <a:effectLst>
              <a:outerShdw blurRad="50800" dist="635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>
              <a:lvl1pPr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1pPr>
              <a:lvl2pPr marL="742950" indent="-285750"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2pPr>
              <a:lvl3pPr marL="1143000" indent="-228600"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3pPr>
              <a:lvl4pPr marL="1600200" indent="-228600"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4pPr>
              <a:lvl5pPr marL="2057400" indent="-228600"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9pPr>
            </a:lstStyle>
            <a:p>
              <a:pPr eaLnBrk="1" hangingPunct="1"/>
              <a:endParaRPr lang="zh-CN" altLang="en-US" dirty="0"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endParaRPr>
            </a:p>
          </p:txBody>
        </p:sp>
        <p:sp>
          <p:nvSpPr>
            <p:cNvPr id="6" name="Rectangle 5"/>
            <p:cNvSpPr>
              <a:spLocks noChangeArrowheads="1"/>
            </p:cNvSpPr>
            <p:nvPr/>
          </p:nvSpPr>
          <p:spPr bwMode="auto">
            <a:xfrm>
              <a:off x="693" y="789"/>
              <a:ext cx="2404" cy="2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b"/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2800" b="1" dirty="0">
                  <a:solidFill>
                    <a:schemeClr val="tx2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CLA 74182</a:t>
              </a:r>
            </a:p>
          </p:txBody>
        </p:sp>
        <p:sp>
          <p:nvSpPr>
            <p:cNvPr id="7" name="Line 6"/>
            <p:cNvSpPr>
              <a:spLocks noChangeShapeType="1"/>
            </p:cNvSpPr>
            <p:nvPr/>
          </p:nvSpPr>
          <p:spPr bwMode="auto">
            <a:xfrm>
              <a:off x="952" y="1451"/>
              <a:ext cx="0" cy="36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stealth" w="lg" len="lg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l"/>
              <a:endParaRPr lang="zh-CN" altLang="en-US" b="1"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endParaRPr>
            </a:p>
          </p:txBody>
        </p:sp>
        <p:sp>
          <p:nvSpPr>
            <p:cNvPr id="8" name="Line 7"/>
            <p:cNvSpPr>
              <a:spLocks noChangeShapeType="1"/>
            </p:cNvSpPr>
            <p:nvPr/>
          </p:nvSpPr>
          <p:spPr bwMode="auto">
            <a:xfrm>
              <a:off x="1179" y="1451"/>
              <a:ext cx="0" cy="36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stealth" w="lg" len="lg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l"/>
              <a:endParaRPr lang="zh-CN" altLang="en-US" b="1"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endParaRPr>
            </a:p>
          </p:txBody>
        </p:sp>
        <p:sp>
          <p:nvSpPr>
            <p:cNvPr id="9" name="Line 8"/>
            <p:cNvSpPr>
              <a:spLocks noChangeShapeType="1"/>
            </p:cNvSpPr>
            <p:nvPr/>
          </p:nvSpPr>
          <p:spPr bwMode="auto">
            <a:xfrm>
              <a:off x="3084" y="862"/>
              <a:ext cx="363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stealth" w="lg" len="lg"/>
              <a:tailEnd type="none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l"/>
              <a:endParaRPr lang="zh-CN" altLang="en-US" b="1"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endParaRPr>
            </a:p>
          </p:txBody>
        </p:sp>
        <p:sp>
          <p:nvSpPr>
            <p:cNvPr id="10" name="Text Box 9"/>
            <p:cNvSpPr txBox="1">
              <a:spLocks noChangeArrowheads="1"/>
            </p:cNvSpPr>
            <p:nvPr/>
          </p:nvSpPr>
          <p:spPr bwMode="auto">
            <a:xfrm>
              <a:off x="838" y="1802"/>
              <a:ext cx="507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l" eaLnBrk="1" hangingPunct="1">
                <a:lnSpc>
                  <a:spcPct val="100000"/>
                </a:lnSpc>
                <a:spcBef>
                  <a:spcPct val="50000"/>
                </a:spcBef>
                <a:buClrTx/>
                <a:buFontTx/>
                <a:buNone/>
              </a:pPr>
              <a:r>
                <a:rPr lang="en-US" altLang="zh-CN" sz="2800" b="1" dirty="0">
                  <a:latin typeface="Courier New" panose="02070309020205020404" pitchFamily="49" charset="0"/>
                  <a:ea typeface="黑体" panose="02010609060101010101" pitchFamily="49" charset="-122"/>
                  <a:cs typeface="Courier New" panose="02070309020205020404" pitchFamily="49" charset="0"/>
                </a:rPr>
                <a:t>P</a:t>
              </a:r>
              <a:r>
                <a:rPr lang="en-US" altLang="zh-CN" sz="1800" b="1" baseline="-25000" dirty="0">
                  <a:latin typeface="Courier New" panose="02070309020205020404" pitchFamily="49" charset="0"/>
                  <a:ea typeface="黑体" panose="02010609060101010101" pitchFamily="49" charset="-122"/>
                  <a:cs typeface="Courier New" panose="02070309020205020404" pitchFamily="49" charset="0"/>
                </a:rPr>
                <a:t>4</a:t>
              </a:r>
              <a:r>
                <a:rPr lang="en-US" altLang="zh-CN" sz="2800" b="1" dirty="0">
                  <a:latin typeface="Courier New" panose="02070309020205020404" pitchFamily="49" charset="0"/>
                  <a:ea typeface="黑体" panose="02010609060101010101" pitchFamily="49" charset="-122"/>
                  <a:cs typeface="Courier New" panose="02070309020205020404" pitchFamily="49" charset="0"/>
                </a:rPr>
                <a:t>G</a:t>
              </a:r>
              <a:r>
                <a:rPr lang="en-US" altLang="zh-CN" sz="1800" b="1" baseline="-25000" dirty="0">
                  <a:latin typeface="Courier New" panose="02070309020205020404" pitchFamily="49" charset="0"/>
                  <a:ea typeface="黑体" panose="02010609060101010101" pitchFamily="49" charset="-122"/>
                  <a:cs typeface="Courier New" panose="02070309020205020404" pitchFamily="49" charset="0"/>
                </a:rPr>
                <a:t>4</a:t>
              </a:r>
            </a:p>
          </p:txBody>
        </p:sp>
        <p:sp>
          <p:nvSpPr>
            <p:cNvPr id="11" name="Text Box 10"/>
            <p:cNvSpPr txBox="1">
              <a:spLocks noChangeArrowheads="1"/>
            </p:cNvSpPr>
            <p:nvPr/>
          </p:nvSpPr>
          <p:spPr bwMode="auto">
            <a:xfrm>
              <a:off x="3402" y="698"/>
              <a:ext cx="454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l" eaLnBrk="1" hangingPunct="1">
                <a:lnSpc>
                  <a:spcPct val="100000"/>
                </a:lnSpc>
                <a:spcBef>
                  <a:spcPct val="50000"/>
                </a:spcBef>
                <a:buClrTx/>
                <a:buFontTx/>
                <a:buNone/>
              </a:pPr>
              <a:r>
                <a:rPr lang="en-US" altLang="zh-CN" sz="2800" b="1" dirty="0">
                  <a:latin typeface="Courier New" panose="02070309020205020404" pitchFamily="49" charset="0"/>
                  <a:ea typeface="黑体" panose="02010609060101010101" pitchFamily="49" charset="-122"/>
                  <a:cs typeface="Courier New" panose="02070309020205020404" pitchFamily="49" charset="0"/>
                </a:rPr>
                <a:t>C</a:t>
              </a:r>
              <a:r>
                <a:rPr lang="en-US" altLang="zh-CN" sz="1800" b="1" baseline="-25000" dirty="0">
                  <a:latin typeface="Courier New" panose="02070309020205020404" pitchFamily="49" charset="0"/>
                  <a:ea typeface="黑体" panose="02010609060101010101" pitchFamily="49" charset="-122"/>
                  <a:cs typeface="Courier New" panose="02070309020205020404" pitchFamily="49" charset="0"/>
                </a:rPr>
                <a:t>0</a:t>
              </a:r>
            </a:p>
          </p:txBody>
        </p:sp>
        <p:sp>
          <p:nvSpPr>
            <p:cNvPr id="12" name="Line 11"/>
            <p:cNvSpPr>
              <a:spLocks noChangeShapeType="1"/>
            </p:cNvSpPr>
            <p:nvPr/>
          </p:nvSpPr>
          <p:spPr bwMode="auto">
            <a:xfrm>
              <a:off x="1542" y="1451"/>
              <a:ext cx="0" cy="36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stealth" w="lg" len="lg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l"/>
              <a:endParaRPr lang="zh-CN" altLang="en-US" b="1"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endParaRPr>
            </a:p>
          </p:txBody>
        </p:sp>
        <p:sp>
          <p:nvSpPr>
            <p:cNvPr id="13" name="Line 12"/>
            <p:cNvSpPr>
              <a:spLocks noChangeShapeType="1"/>
            </p:cNvSpPr>
            <p:nvPr/>
          </p:nvSpPr>
          <p:spPr bwMode="auto">
            <a:xfrm>
              <a:off x="1769" y="1451"/>
              <a:ext cx="0" cy="36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stealth" w="lg" len="lg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l"/>
              <a:endParaRPr lang="zh-CN" altLang="en-US" b="1"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endParaRPr>
            </a:p>
          </p:txBody>
        </p:sp>
        <p:sp>
          <p:nvSpPr>
            <p:cNvPr id="14" name="Line 13"/>
            <p:cNvSpPr>
              <a:spLocks noChangeShapeType="1"/>
            </p:cNvSpPr>
            <p:nvPr/>
          </p:nvSpPr>
          <p:spPr bwMode="auto">
            <a:xfrm>
              <a:off x="2132" y="1451"/>
              <a:ext cx="0" cy="36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stealth" w="lg" len="lg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l"/>
              <a:endParaRPr lang="zh-CN" altLang="en-US" b="1"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endParaRPr>
            </a:p>
          </p:txBody>
        </p:sp>
        <p:sp>
          <p:nvSpPr>
            <p:cNvPr id="15" name="Line 14"/>
            <p:cNvSpPr>
              <a:spLocks noChangeShapeType="1"/>
            </p:cNvSpPr>
            <p:nvPr/>
          </p:nvSpPr>
          <p:spPr bwMode="auto">
            <a:xfrm>
              <a:off x="2359" y="1451"/>
              <a:ext cx="0" cy="36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stealth" w="lg" len="lg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l"/>
              <a:endParaRPr lang="zh-CN" altLang="en-US" b="1"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endParaRPr>
            </a:p>
          </p:txBody>
        </p:sp>
        <p:sp>
          <p:nvSpPr>
            <p:cNvPr id="16" name="Line 15"/>
            <p:cNvSpPr>
              <a:spLocks noChangeShapeType="1"/>
            </p:cNvSpPr>
            <p:nvPr/>
          </p:nvSpPr>
          <p:spPr bwMode="auto">
            <a:xfrm>
              <a:off x="2676" y="1451"/>
              <a:ext cx="0" cy="36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stealth" w="lg" len="lg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l"/>
              <a:endParaRPr lang="zh-CN" altLang="en-US" b="1"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endParaRPr>
            </a:p>
          </p:txBody>
        </p:sp>
        <p:sp>
          <p:nvSpPr>
            <p:cNvPr id="17" name="Line 16"/>
            <p:cNvSpPr>
              <a:spLocks noChangeShapeType="1"/>
            </p:cNvSpPr>
            <p:nvPr/>
          </p:nvSpPr>
          <p:spPr bwMode="auto">
            <a:xfrm>
              <a:off x="2903" y="1451"/>
              <a:ext cx="0" cy="36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stealth" w="lg" len="lg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l"/>
              <a:endParaRPr lang="zh-CN" altLang="en-US" b="1"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endParaRPr>
            </a:p>
          </p:txBody>
        </p:sp>
        <p:sp>
          <p:nvSpPr>
            <p:cNvPr id="18" name="Line 17"/>
            <p:cNvSpPr>
              <a:spLocks noChangeShapeType="1"/>
            </p:cNvSpPr>
            <p:nvPr/>
          </p:nvSpPr>
          <p:spPr bwMode="auto">
            <a:xfrm>
              <a:off x="1319" y="0"/>
              <a:ext cx="0" cy="36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stealth" w="lg" len="lg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l"/>
              <a:endParaRPr lang="zh-CN" altLang="en-US" b="1"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endParaRPr>
            </a:p>
          </p:txBody>
        </p:sp>
        <p:sp>
          <p:nvSpPr>
            <p:cNvPr id="19" name="Text Box 18"/>
            <p:cNvSpPr txBox="1">
              <a:spLocks noChangeArrowheads="1"/>
            </p:cNvSpPr>
            <p:nvPr/>
          </p:nvSpPr>
          <p:spPr bwMode="auto">
            <a:xfrm>
              <a:off x="1161" y="-280"/>
              <a:ext cx="316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noAutofit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l" eaLnBrk="1" hangingPunct="1">
                <a:lnSpc>
                  <a:spcPct val="100000"/>
                </a:lnSpc>
                <a:spcBef>
                  <a:spcPct val="50000"/>
                </a:spcBef>
                <a:buClrTx/>
                <a:buFontTx/>
                <a:buNone/>
              </a:pPr>
              <a:r>
                <a:rPr lang="en-US" altLang="zh-CN" sz="2800" b="1" dirty="0">
                  <a:latin typeface="Courier New" panose="02070309020205020404" pitchFamily="49" charset="0"/>
                  <a:ea typeface="黑体" panose="02010609060101010101" pitchFamily="49" charset="-122"/>
                  <a:cs typeface="Courier New" panose="02070309020205020404" pitchFamily="49" charset="0"/>
                </a:rPr>
                <a:t>C</a:t>
              </a:r>
              <a:r>
                <a:rPr lang="en-US" altLang="zh-CN" sz="1800" b="1" baseline="-25000" dirty="0">
                  <a:latin typeface="Courier New" panose="02070309020205020404" pitchFamily="49" charset="0"/>
                  <a:ea typeface="黑体" panose="02010609060101010101" pitchFamily="49" charset="-122"/>
                  <a:cs typeface="Courier New" panose="02070309020205020404" pitchFamily="49" charset="0"/>
                </a:rPr>
                <a:t>4</a:t>
              </a:r>
            </a:p>
          </p:txBody>
        </p:sp>
        <p:sp>
          <p:nvSpPr>
            <p:cNvPr id="20" name="Line 19"/>
            <p:cNvSpPr>
              <a:spLocks noChangeShapeType="1"/>
            </p:cNvSpPr>
            <p:nvPr/>
          </p:nvSpPr>
          <p:spPr bwMode="auto">
            <a:xfrm>
              <a:off x="1728" y="0"/>
              <a:ext cx="0" cy="36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stealth" w="lg" len="lg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l"/>
              <a:endParaRPr lang="zh-CN" altLang="en-US" b="1"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endParaRPr>
            </a:p>
          </p:txBody>
        </p:sp>
        <p:sp>
          <p:nvSpPr>
            <p:cNvPr id="21" name="Line 20"/>
            <p:cNvSpPr>
              <a:spLocks noChangeShapeType="1"/>
            </p:cNvSpPr>
            <p:nvPr/>
          </p:nvSpPr>
          <p:spPr bwMode="auto">
            <a:xfrm>
              <a:off x="2091" y="0"/>
              <a:ext cx="0" cy="36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stealth" w="lg" len="lg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l"/>
              <a:endParaRPr lang="zh-CN" altLang="en-US" b="1"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endParaRPr>
            </a:p>
          </p:txBody>
        </p:sp>
        <p:sp>
          <p:nvSpPr>
            <p:cNvPr id="22" name="Line 21"/>
            <p:cNvSpPr>
              <a:spLocks noChangeShapeType="1"/>
            </p:cNvSpPr>
            <p:nvPr/>
          </p:nvSpPr>
          <p:spPr bwMode="auto">
            <a:xfrm>
              <a:off x="2499" y="0"/>
              <a:ext cx="0" cy="36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stealth" w="lg" len="lg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l"/>
              <a:endParaRPr lang="zh-CN" altLang="en-US" b="1"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endParaRPr>
            </a:p>
          </p:txBody>
        </p:sp>
        <p:sp>
          <p:nvSpPr>
            <p:cNvPr id="23" name="Line 22"/>
            <p:cNvSpPr>
              <a:spLocks noChangeShapeType="1"/>
            </p:cNvSpPr>
            <p:nvPr/>
          </p:nvSpPr>
          <p:spPr bwMode="auto">
            <a:xfrm>
              <a:off x="363" y="726"/>
              <a:ext cx="363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stealth" w="lg" len="lg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l"/>
              <a:endParaRPr lang="zh-CN" altLang="en-US" b="1"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endParaRPr>
            </a:p>
          </p:txBody>
        </p:sp>
        <p:sp>
          <p:nvSpPr>
            <p:cNvPr id="24" name="Line 23"/>
            <p:cNvSpPr>
              <a:spLocks noChangeShapeType="1"/>
            </p:cNvSpPr>
            <p:nvPr/>
          </p:nvSpPr>
          <p:spPr bwMode="auto">
            <a:xfrm>
              <a:off x="363" y="1043"/>
              <a:ext cx="363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stealth" w="lg" len="lg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l"/>
              <a:endParaRPr lang="zh-CN" altLang="en-US" b="1"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endParaRPr>
            </a:p>
          </p:txBody>
        </p:sp>
        <p:sp>
          <p:nvSpPr>
            <p:cNvPr id="25" name="Text Box 24"/>
            <p:cNvSpPr txBox="1">
              <a:spLocks noChangeArrowheads="1"/>
            </p:cNvSpPr>
            <p:nvPr/>
          </p:nvSpPr>
          <p:spPr bwMode="auto">
            <a:xfrm>
              <a:off x="48" y="580"/>
              <a:ext cx="454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l" eaLnBrk="1" hangingPunct="1">
                <a:lnSpc>
                  <a:spcPct val="100000"/>
                </a:lnSpc>
                <a:spcBef>
                  <a:spcPct val="50000"/>
                </a:spcBef>
                <a:buClrTx/>
                <a:buFontTx/>
                <a:buNone/>
              </a:pPr>
              <a:r>
                <a:rPr lang="en-US" altLang="zh-CN" sz="2800" b="1" dirty="0">
                  <a:latin typeface="Courier New" panose="02070309020205020404" pitchFamily="49" charset="0"/>
                  <a:ea typeface="黑体" panose="02010609060101010101" pitchFamily="49" charset="-122"/>
                  <a:cs typeface="Courier New" panose="02070309020205020404" pitchFamily="49" charset="0"/>
                </a:rPr>
                <a:t>P</a:t>
              </a:r>
              <a:r>
                <a:rPr lang="en-US" altLang="zh-CN" sz="1800" b="1" baseline="50000" dirty="0">
                  <a:latin typeface="Courier New" panose="02070309020205020404" pitchFamily="49" charset="0"/>
                  <a:ea typeface="黑体" panose="02010609060101010101" pitchFamily="49" charset="-122"/>
                  <a:cs typeface="Courier New" panose="02070309020205020404" pitchFamily="49" charset="0"/>
                </a:rPr>
                <a:t>*</a:t>
              </a:r>
            </a:p>
          </p:txBody>
        </p:sp>
        <p:sp>
          <p:nvSpPr>
            <p:cNvPr id="26" name="Text Box 25"/>
            <p:cNvSpPr txBox="1">
              <a:spLocks noChangeArrowheads="1"/>
            </p:cNvSpPr>
            <p:nvPr/>
          </p:nvSpPr>
          <p:spPr bwMode="auto">
            <a:xfrm>
              <a:off x="49" y="879"/>
              <a:ext cx="454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l" eaLnBrk="1" hangingPunct="1">
                <a:lnSpc>
                  <a:spcPct val="100000"/>
                </a:lnSpc>
                <a:spcBef>
                  <a:spcPct val="50000"/>
                </a:spcBef>
                <a:buClrTx/>
                <a:buFontTx/>
                <a:buNone/>
              </a:pPr>
              <a:r>
                <a:rPr lang="en-US" altLang="zh-CN" sz="2800" b="1" dirty="0">
                  <a:latin typeface="Courier New" panose="02070309020205020404" pitchFamily="49" charset="0"/>
                  <a:ea typeface="黑体" panose="02010609060101010101" pitchFamily="49" charset="-122"/>
                  <a:cs typeface="Courier New" panose="02070309020205020404" pitchFamily="49" charset="0"/>
                </a:rPr>
                <a:t>G</a:t>
              </a:r>
              <a:r>
                <a:rPr lang="en-US" altLang="zh-CN" sz="1800" b="1" baseline="50000" dirty="0">
                  <a:latin typeface="Courier New" panose="02070309020205020404" pitchFamily="49" charset="0"/>
                  <a:ea typeface="黑体" panose="02010609060101010101" pitchFamily="49" charset="-122"/>
                  <a:cs typeface="Courier New" panose="02070309020205020404" pitchFamily="49" charset="0"/>
                </a:rPr>
                <a:t>*</a:t>
              </a:r>
            </a:p>
          </p:txBody>
        </p:sp>
        <p:sp>
          <p:nvSpPr>
            <p:cNvPr id="28" name="Text Box 9"/>
            <p:cNvSpPr txBox="1">
              <a:spLocks noChangeArrowheads="1"/>
            </p:cNvSpPr>
            <p:nvPr/>
          </p:nvSpPr>
          <p:spPr bwMode="auto">
            <a:xfrm>
              <a:off x="1423" y="1813"/>
              <a:ext cx="503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l" eaLnBrk="1" hangingPunct="1">
                <a:lnSpc>
                  <a:spcPct val="100000"/>
                </a:lnSpc>
                <a:spcBef>
                  <a:spcPct val="50000"/>
                </a:spcBef>
                <a:buClrTx/>
                <a:buFontTx/>
                <a:buNone/>
              </a:pPr>
              <a:r>
                <a:rPr lang="en-US" altLang="zh-CN" sz="2800" b="1" dirty="0">
                  <a:latin typeface="Courier New" panose="02070309020205020404" pitchFamily="49" charset="0"/>
                  <a:ea typeface="黑体" panose="02010609060101010101" pitchFamily="49" charset="-122"/>
                  <a:cs typeface="Courier New" panose="02070309020205020404" pitchFamily="49" charset="0"/>
                </a:rPr>
                <a:t>P</a:t>
              </a:r>
              <a:r>
                <a:rPr lang="en-US" altLang="zh-CN" sz="1800" b="1" baseline="-25000" dirty="0">
                  <a:latin typeface="Courier New" panose="02070309020205020404" pitchFamily="49" charset="0"/>
                  <a:ea typeface="黑体" panose="02010609060101010101" pitchFamily="49" charset="-122"/>
                  <a:cs typeface="Courier New" panose="02070309020205020404" pitchFamily="49" charset="0"/>
                </a:rPr>
                <a:t>3</a:t>
              </a:r>
              <a:r>
                <a:rPr lang="en-US" altLang="zh-CN" sz="2800" b="1" dirty="0">
                  <a:latin typeface="Courier New" panose="02070309020205020404" pitchFamily="49" charset="0"/>
                  <a:ea typeface="黑体" panose="02010609060101010101" pitchFamily="49" charset="-122"/>
                  <a:cs typeface="Courier New" panose="02070309020205020404" pitchFamily="49" charset="0"/>
                </a:rPr>
                <a:t>G</a:t>
              </a:r>
              <a:r>
                <a:rPr lang="en-US" altLang="zh-CN" sz="1800" b="1" baseline="-25000" dirty="0">
                  <a:latin typeface="Courier New" panose="02070309020205020404" pitchFamily="49" charset="0"/>
                  <a:ea typeface="黑体" panose="02010609060101010101" pitchFamily="49" charset="-122"/>
                  <a:cs typeface="Courier New" panose="02070309020205020404" pitchFamily="49" charset="0"/>
                </a:rPr>
                <a:t>3</a:t>
              </a:r>
            </a:p>
          </p:txBody>
        </p:sp>
        <p:sp>
          <p:nvSpPr>
            <p:cNvPr id="29" name="Text Box 9"/>
            <p:cNvSpPr txBox="1">
              <a:spLocks noChangeArrowheads="1"/>
            </p:cNvSpPr>
            <p:nvPr/>
          </p:nvSpPr>
          <p:spPr bwMode="auto">
            <a:xfrm>
              <a:off x="2006" y="1817"/>
              <a:ext cx="509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l" eaLnBrk="1" hangingPunct="1">
                <a:lnSpc>
                  <a:spcPct val="100000"/>
                </a:lnSpc>
                <a:spcBef>
                  <a:spcPct val="50000"/>
                </a:spcBef>
                <a:buClrTx/>
                <a:buFontTx/>
                <a:buNone/>
              </a:pPr>
              <a:r>
                <a:rPr lang="en-US" altLang="zh-CN" sz="2800" b="1" dirty="0">
                  <a:latin typeface="Courier New" panose="02070309020205020404" pitchFamily="49" charset="0"/>
                  <a:ea typeface="黑体" panose="02010609060101010101" pitchFamily="49" charset="-122"/>
                  <a:cs typeface="Courier New" panose="02070309020205020404" pitchFamily="49" charset="0"/>
                </a:rPr>
                <a:t>P</a:t>
              </a:r>
              <a:r>
                <a:rPr lang="en-US" altLang="zh-CN" sz="1800" b="1" baseline="-25000" dirty="0">
                  <a:latin typeface="Courier New" panose="02070309020205020404" pitchFamily="49" charset="0"/>
                  <a:ea typeface="黑体" panose="02010609060101010101" pitchFamily="49" charset="-122"/>
                  <a:cs typeface="Courier New" panose="02070309020205020404" pitchFamily="49" charset="0"/>
                </a:rPr>
                <a:t>2</a:t>
              </a:r>
              <a:r>
                <a:rPr lang="en-US" altLang="zh-CN" sz="2800" b="1" dirty="0">
                  <a:latin typeface="Courier New" panose="02070309020205020404" pitchFamily="49" charset="0"/>
                  <a:ea typeface="黑体" panose="02010609060101010101" pitchFamily="49" charset="-122"/>
                  <a:cs typeface="Courier New" panose="02070309020205020404" pitchFamily="49" charset="0"/>
                </a:rPr>
                <a:t>G</a:t>
              </a:r>
              <a:r>
                <a:rPr lang="en-US" altLang="zh-CN" sz="1800" b="1" baseline="-25000" dirty="0">
                  <a:latin typeface="Courier New" panose="02070309020205020404" pitchFamily="49" charset="0"/>
                  <a:ea typeface="黑体" panose="02010609060101010101" pitchFamily="49" charset="-122"/>
                  <a:cs typeface="Courier New" panose="02070309020205020404" pitchFamily="49" charset="0"/>
                </a:rPr>
                <a:t>2</a:t>
              </a:r>
            </a:p>
          </p:txBody>
        </p:sp>
        <p:sp>
          <p:nvSpPr>
            <p:cNvPr id="30" name="Text Box 9"/>
            <p:cNvSpPr txBox="1">
              <a:spLocks noChangeArrowheads="1"/>
            </p:cNvSpPr>
            <p:nvPr/>
          </p:nvSpPr>
          <p:spPr bwMode="auto">
            <a:xfrm>
              <a:off x="2554" y="1813"/>
              <a:ext cx="504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l" eaLnBrk="1" hangingPunct="1">
                <a:lnSpc>
                  <a:spcPct val="100000"/>
                </a:lnSpc>
                <a:spcBef>
                  <a:spcPct val="50000"/>
                </a:spcBef>
                <a:buClrTx/>
                <a:buFontTx/>
                <a:buNone/>
              </a:pPr>
              <a:r>
                <a:rPr lang="en-US" altLang="zh-CN" sz="2800" b="1" dirty="0">
                  <a:latin typeface="Courier New" panose="02070309020205020404" pitchFamily="49" charset="0"/>
                  <a:ea typeface="黑体" panose="02010609060101010101" pitchFamily="49" charset="-122"/>
                  <a:cs typeface="Courier New" panose="02070309020205020404" pitchFamily="49" charset="0"/>
                </a:rPr>
                <a:t>P</a:t>
              </a:r>
              <a:r>
                <a:rPr lang="en-US" altLang="zh-CN" sz="1800" b="1" baseline="-25000" dirty="0">
                  <a:latin typeface="Courier New" panose="02070309020205020404" pitchFamily="49" charset="0"/>
                  <a:ea typeface="黑体" panose="02010609060101010101" pitchFamily="49" charset="-122"/>
                  <a:cs typeface="Courier New" panose="02070309020205020404" pitchFamily="49" charset="0"/>
                </a:rPr>
                <a:t>1</a:t>
              </a:r>
              <a:r>
                <a:rPr lang="en-US" altLang="zh-CN" sz="2800" b="1" dirty="0">
                  <a:latin typeface="Courier New" panose="02070309020205020404" pitchFamily="49" charset="0"/>
                  <a:ea typeface="黑体" panose="02010609060101010101" pitchFamily="49" charset="-122"/>
                  <a:cs typeface="Courier New" panose="02070309020205020404" pitchFamily="49" charset="0"/>
                </a:rPr>
                <a:t>G</a:t>
              </a:r>
              <a:r>
                <a:rPr lang="en-US" altLang="zh-CN" sz="1800" b="1" baseline="-25000" dirty="0">
                  <a:latin typeface="Courier New" panose="02070309020205020404" pitchFamily="49" charset="0"/>
                  <a:ea typeface="黑体" panose="02010609060101010101" pitchFamily="49" charset="-122"/>
                  <a:cs typeface="Courier New" panose="02070309020205020404" pitchFamily="49" charset="0"/>
                </a:rPr>
                <a:t>1</a:t>
              </a:r>
            </a:p>
          </p:txBody>
        </p:sp>
        <p:sp>
          <p:nvSpPr>
            <p:cNvPr id="31" name="Text Box 18"/>
            <p:cNvSpPr txBox="1">
              <a:spLocks noChangeArrowheads="1"/>
            </p:cNvSpPr>
            <p:nvPr/>
          </p:nvSpPr>
          <p:spPr bwMode="auto">
            <a:xfrm>
              <a:off x="1569" y="-287"/>
              <a:ext cx="316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noAutofit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l" eaLnBrk="1" hangingPunct="1">
                <a:lnSpc>
                  <a:spcPct val="100000"/>
                </a:lnSpc>
                <a:spcBef>
                  <a:spcPct val="50000"/>
                </a:spcBef>
                <a:buClrTx/>
                <a:buFontTx/>
                <a:buNone/>
              </a:pPr>
              <a:r>
                <a:rPr lang="en-US" altLang="zh-CN" sz="2800" b="1" dirty="0">
                  <a:latin typeface="Courier New" panose="02070309020205020404" pitchFamily="49" charset="0"/>
                  <a:ea typeface="黑体" panose="02010609060101010101" pitchFamily="49" charset="-122"/>
                  <a:cs typeface="Courier New" panose="02070309020205020404" pitchFamily="49" charset="0"/>
                </a:rPr>
                <a:t>C</a:t>
              </a:r>
              <a:r>
                <a:rPr lang="en-US" altLang="zh-CN" sz="1800" b="1" baseline="-25000" dirty="0">
                  <a:latin typeface="Courier New" panose="02070309020205020404" pitchFamily="49" charset="0"/>
                  <a:ea typeface="黑体" panose="02010609060101010101" pitchFamily="49" charset="-122"/>
                  <a:cs typeface="Courier New" panose="02070309020205020404" pitchFamily="49" charset="0"/>
                </a:rPr>
                <a:t>3</a:t>
              </a:r>
            </a:p>
          </p:txBody>
        </p:sp>
        <p:sp>
          <p:nvSpPr>
            <p:cNvPr id="32" name="Text Box 18"/>
            <p:cNvSpPr txBox="1">
              <a:spLocks noChangeArrowheads="1"/>
            </p:cNvSpPr>
            <p:nvPr/>
          </p:nvSpPr>
          <p:spPr bwMode="auto">
            <a:xfrm>
              <a:off x="1933" y="-280"/>
              <a:ext cx="316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noAutofit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l" eaLnBrk="1" hangingPunct="1">
                <a:lnSpc>
                  <a:spcPct val="100000"/>
                </a:lnSpc>
                <a:spcBef>
                  <a:spcPct val="50000"/>
                </a:spcBef>
                <a:buClrTx/>
                <a:buFontTx/>
                <a:buNone/>
              </a:pPr>
              <a:r>
                <a:rPr lang="en-US" altLang="zh-CN" sz="2800" b="1" dirty="0">
                  <a:latin typeface="Courier New" panose="02070309020205020404" pitchFamily="49" charset="0"/>
                  <a:ea typeface="黑体" panose="02010609060101010101" pitchFamily="49" charset="-122"/>
                  <a:cs typeface="Courier New" panose="02070309020205020404" pitchFamily="49" charset="0"/>
                </a:rPr>
                <a:t>C</a:t>
              </a:r>
              <a:r>
                <a:rPr lang="en-US" altLang="zh-CN" sz="1800" b="1" baseline="-25000" dirty="0">
                  <a:latin typeface="Courier New" panose="02070309020205020404" pitchFamily="49" charset="0"/>
                  <a:ea typeface="黑体" panose="02010609060101010101" pitchFamily="49" charset="-122"/>
                  <a:cs typeface="Courier New" panose="02070309020205020404" pitchFamily="49" charset="0"/>
                </a:rPr>
                <a:t>2</a:t>
              </a:r>
            </a:p>
          </p:txBody>
        </p:sp>
        <p:sp>
          <p:nvSpPr>
            <p:cNvPr id="33" name="Text Box 18"/>
            <p:cNvSpPr txBox="1">
              <a:spLocks noChangeArrowheads="1"/>
            </p:cNvSpPr>
            <p:nvPr/>
          </p:nvSpPr>
          <p:spPr bwMode="auto">
            <a:xfrm>
              <a:off x="2341" y="-289"/>
              <a:ext cx="316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noAutofit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l" eaLnBrk="1" hangingPunct="1">
                <a:lnSpc>
                  <a:spcPct val="100000"/>
                </a:lnSpc>
                <a:spcBef>
                  <a:spcPct val="50000"/>
                </a:spcBef>
                <a:buClrTx/>
                <a:buFontTx/>
                <a:buNone/>
              </a:pPr>
              <a:r>
                <a:rPr lang="en-US" altLang="zh-CN" sz="2800" b="1" dirty="0">
                  <a:latin typeface="Courier New" panose="02070309020205020404" pitchFamily="49" charset="0"/>
                  <a:ea typeface="黑体" panose="02010609060101010101" pitchFamily="49" charset="-122"/>
                  <a:cs typeface="Courier New" panose="02070309020205020404" pitchFamily="49" charset="0"/>
                </a:rPr>
                <a:t>C</a:t>
              </a:r>
              <a:r>
                <a:rPr lang="en-US" altLang="zh-CN" sz="1800" b="1" baseline="-25000" dirty="0">
                  <a:latin typeface="Courier New" panose="02070309020205020404" pitchFamily="49" charset="0"/>
                  <a:ea typeface="黑体" panose="02010609060101010101" pitchFamily="49" charset="-122"/>
                  <a:cs typeface="Courier New" panose="02070309020205020404" pitchFamily="49" charset="0"/>
                </a:rPr>
                <a:t>1</a:t>
              </a:r>
            </a:p>
          </p:txBody>
        </p:sp>
      </p:grpSp>
      <p:sp>
        <p:nvSpPr>
          <p:cNvPr id="27" name="内容占位符 2"/>
          <p:cNvSpPr txBox="1">
            <a:spLocks/>
          </p:cNvSpPr>
          <p:nvPr/>
        </p:nvSpPr>
        <p:spPr>
          <a:xfrm>
            <a:off x="4438949" y="5772580"/>
            <a:ext cx="3249232" cy="493653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lang="zh-CN" altLang="en-US" sz="2000" dirty="0" smtClean="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lang="zh-CN" altLang="en-US" sz="2000" dirty="0" smtClean="0">
                <a:solidFill>
                  <a:schemeClr val="tx1"/>
                </a:solidFill>
                <a:latin typeface="+mn-ea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ctr">
              <a:buNone/>
            </a:pPr>
            <a:r>
              <a:rPr lang="en-US" altLang="zh-CN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级门电路延迟</a:t>
            </a:r>
          </a:p>
          <a:p>
            <a:pPr algn="ctr"/>
            <a:endParaRPr lang="zh-CN" altLang="en-US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94357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4660" y="3868754"/>
            <a:ext cx="6177916" cy="260692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7451" y="188914"/>
            <a:ext cx="6715125" cy="35689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标题 1">
            <a:extLst>
              <a:ext uri="{FF2B5EF4-FFF2-40B4-BE49-F238E27FC236}">
                <a16:creationId xmlns:a16="http://schemas.microsoft.com/office/drawing/2014/main" id="{331D731A-8BD4-4522-A5D4-DDB9F07C19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126" y="594075"/>
            <a:ext cx="426578" cy="5669850"/>
          </a:xfrm>
        </p:spPr>
        <p:txBody>
          <a:bodyPr vert="wordArtVertRtl">
            <a:normAutofit fontScale="90000"/>
          </a:bodyPr>
          <a:lstStyle/>
          <a:p>
            <a:pPr algn="ctr"/>
            <a:r>
              <a:rPr lang="en-US" altLang="zh-CN" dirty="0"/>
              <a:t>182</a:t>
            </a:r>
            <a:r>
              <a:rPr lang="zh-CN" altLang="en-US" dirty="0"/>
              <a:t>与</a:t>
            </a:r>
            <a:r>
              <a:rPr lang="en-US" altLang="zh-CN" dirty="0"/>
              <a:t>G</a:t>
            </a:r>
            <a:r>
              <a:rPr lang="zh-CN" altLang="en-US" dirty="0"/>
              <a:t>和</a:t>
            </a:r>
            <a:r>
              <a:rPr lang="en-US" altLang="zh-CN" dirty="0"/>
              <a:t>P</a:t>
            </a:r>
            <a:r>
              <a:rPr lang="zh-CN" altLang="en-US" dirty="0"/>
              <a:t>生成逻辑</a:t>
            </a:r>
          </a:p>
        </p:txBody>
      </p:sp>
    </p:spTree>
    <p:extLst>
      <p:ext uri="{BB962C8B-B14F-4D97-AF65-F5344CB8AC3E}">
        <p14:creationId xmlns:p14="http://schemas.microsoft.com/office/powerpoint/2010/main" val="130205417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16</a:t>
            </a:r>
            <a:r>
              <a:rPr lang="zh-CN" altLang="en-US" dirty="0"/>
              <a:t>位先行进位系统（</a:t>
            </a:r>
            <a:r>
              <a:rPr lang="en-US" altLang="zh-CN" dirty="0"/>
              <a:t>8</a:t>
            </a:r>
            <a:r>
              <a:rPr lang="zh-CN" altLang="en-US" dirty="0"/>
              <a:t>级门电路延迟）</a:t>
            </a:r>
          </a:p>
        </p:txBody>
      </p:sp>
      <p:grpSp>
        <p:nvGrpSpPr>
          <p:cNvPr id="5" name="Group 4"/>
          <p:cNvGrpSpPr>
            <a:grpSpLocks/>
          </p:cNvGrpSpPr>
          <p:nvPr/>
        </p:nvGrpSpPr>
        <p:grpSpPr bwMode="auto">
          <a:xfrm>
            <a:off x="2197878" y="3786247"/>
            <a:ext cx="2460624" cy="1800225"/>
            <a:chOff x="-189" y="0"/>
            <a:chExt cx="1550" cy="1134"/>
          </a:xfrm>
        </p:grpSpPr>
        <p:sp>
          <p:nvSpPr>
            <p:cNvPr id="7" name="Line 5"/>
            <p:cNvSpPr>
              <a:spLocks noChangeShapeType="1"/>
            </p:cNvSpPr>
            <p:nvPr/>
          </p:nvSpPr>
          <p:spPr bwMode="auto">
            <a:xfrm>
              <a:off x="726" y="590"/>
              <a:ext cx="0" cy="272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/>
              <a:endParaRPr lang="zh-CN" altLang="en-US"/>
            </a:p>
          </p:txBody>
        </p:sp>
        <p:sp>
          <p:nvSpPr>
            <p:cNvPr id="8" name="Line 6"/>
            <p:cNvSpPr>
              <a:spLocks noChangeShapeType="1"/>
            </p:cNvSpPr>
            <p:nvPr/>
          </p:nvSpPr>
          <p:spPr bwMode="auto">
            <a:xfrm>
              <a:off x="363" y="590"/>
              <a:ext cx="0" cy="272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/>
              <a:endParaRPr lang="zh-CN" altLang="en-US"/>
            </a:p>
          </p:txBody>
        </p:sp>
        <p:sp>
          <p:nvSpPr>
            <p:cNvPr id="9" name="Line 7"/>
            <p:cNvSpPr>
              <a:spLocks noChangeShapeType="1"/>
            </p:cNvSpPr>
            <p:nvPr/>
          </p:nvSpPr>
          <p:spPr bwMode="auto">
            <a:xfrm>
              <a:off x="454" y="590"/>
              <a:ext cx="0" cy="272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/>
              <a:endParaRPr lang="zh-CN" altLang="en-US"/>
            </a:p>
          </p:txBody>
        </p:sp>
        <p:sp>
          <p:nvSpPr>
            <p:cNvPr id="10" name="Line 8"/>
            <p:cNvSpPr>
              <a:spLocks noChangeShapeType="1"/>
            </p:cNvSpPr>
            <p:nvPr/>
          </p:nvSpPr>
          <p:spPr bwMode="auto">
            <a:xfrm>
              <a:off x="544" y="590"/>
              <a:ext cx="0" cy="272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/>
              <a:endParaRPr lang="zh-CN" altLang="en-US"/>
            </a:p>
          </p:txBody>
        </p:sp>
        <p:sp>
          <p:nvSpPr>
            <p:cNvPr id="11" name="Line 9"/>
            <p:cNvSpPr>
              <a:spLocks noChangeShapeType="1"/>
            </p:cNvSpPr>
            <p:nvPr/>
          </p:nvSpPr>
          <p:spPr bwMode="auto">
            <a:xfrm>
              <a:off x="635" y="590"/>
              <a:ext cx="0" cy="272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/>
              <a:endParaRPr lang="zh-CN" altLang="en-US"/>
            </a:p>
          </p:txBody>
        </p:sp>
        <p:sp>
          <p:nvSpPr>
            <p:cNvPr id="12" name="Line 10"/>
            <p:cNvSpPr>
              <a:spLocks noChangeShapeType="1"/>
            </p:cNvSpPr>
            <p:nvPr/>
          </p:nvSpPr>
          <p:spPr bwMode="auto">
            <a:xfrm>
              <a:off x="816" y="590"/>
              <a:ext cx="0" cy="272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/>
              <a:endParaRPr lang="zh-CN" altLang="en-US"/>
            </a:p>
          </p:txBody>
        </p:sp>
        <p:sp>
          <p:nvSpPr>
            <p:cNvPr id="13" name="Line 11"/>
            <p:cNvSpPr>
              <a:spLocks noChangeShapeType="1"/>
            </p:cNvSpPr>
            <p:nvPr/>
          </p:nvSpPr>
          <p:spPr bwMode="auto">
            <a:xfrm>
              <a:off x="907" y="590"/>
              <a:ext cx="0" cy="272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/>
              <a:endParaRPr lang="zh-CN" altLang="en-US"/>
            </a:p>
          </p:txBody>
        </p:sp>
        <p:sp>
          <p:nvSpPr>
            <p:cNvPr id="14" name="Line 12"/>
            <p:cNvSpPr>
              <a:spLocks noChangeShapeType="1"/>
            </p:cNvSpPr>
            <p:nvPr/>
          </p:nvSpPr>
          <p:spPr bwMode="auto">
            <a:xfrm>
              <a:off x="998" y="590"/>
              <a:ext cx="0" cy="272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/>
              <a:endParaRPr lang="zh-CN" altLang="en-US"/>
            </a:p>
          </p:txBody>
        </p:sp>
        <p:sp>
          <p:nvSpPr>
            <p:cNvPr id="15" name="Line 13"/>
            <p:cNvSpPr>
              <a:spLocks noChangeShapeType="1"/>
            </p:cNvSpPr>
            <p:nvPr/>
          </p:nvSpPr>
          <p:spPr bwMode="auto">
            <a:xfrm>
              <a:off x="1089" y="408"/>
              <a:ext cx="181" cy="0"/>
            </a:xfrm>
            <a:prstGeom prst="line">
              <a:avLst/>
            </a:prstGeom>
            <a:noFill/>
            <a:ln w="9525">
              <a:solidFill>
                <a:srgbClr val="00B05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/>
              <a:endParaRPr lang="zh-CN" altLang="en-US"/>
            </a:p>
          </p:txBody>
        </p:sp>
        <p:sp>
          <p:nvSpPr>
            <p:cNvPr id="16" name="Line 14"/>
            <p:cNvSpPr>
              <a:spLocks noChangeShapeType="1"/>
            </p:cNvSpPr>
            <p:nvPr/>
          </p:nvSpPr>
          <p:spPr bwMode="auto">
            <a:xfrm>
              <a:off x="499" y="0"/>
              <a:ext cx="0" cy="2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/>
              <a:endParaRPr lang="zh-CN" altLang="en-US"/>
            </a:p>
          </p:txBody>
        </p:sp>
        <p:sp>
          <p:nvSpPr>
            <p:cNvPr id="17" name="Line 15"/>
            <p:cNvSpPr>
              <a:spLocks noChangeShapeType="1"/>
            </p:cNvSpPr>
            <p:nvPr/>
          </p:nvSpPr>
          <p:spPr bwMode="auto">
            <a:xfrm>
              <a:off x="862" y="0"/>
              <a:ext cx="0" cy="2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/>
              <a:endParaRPr lang="zh-CN" altLang="en-US"/>
            </a:p>
          </p:txBody>
        </p:sp>
        <p:sp>
          <p:nvSpPr>
            <p:cNvPr id="18" name="Rectangle 16"/>
            <p:cNvSpPr>
              <a:spLocks noChangeArrowheads="1"/>
            </p:cNvSpPr>
            <p:nvPr/>
          </p:nvSpPr>
          <p:spPr bwMode="auto">
            <a:xfrm>
              <a:off x="0" y="862"/>
              <a:ext cx="1180" cy="2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marL="469900" indent="-4699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ctr" eaLnBrk="1" hangingPunct="1">
                <a:buFont typeface="Wingdings" panose="05000000000000000000" pitchFamily="2" charset="2"/>
                <a:buNone/>
              </a:pPr>
              <a:r>
                <a:rPr lang="en-US" altLang="zh-CN" sz="1700" dirty="0">
                  <a:ea typeface="微软雅黑" panose="020B0503020204020204" pitchFamily="34" charset="-122"/>
                </a:rPr>
                <a:t> </a:t>
              </a:r>
              <a:r>
                <a:rPr lang="en-US" altLang="zh-CN" sz="1000" dirty="0">
                  <a:ea typeface="微软雅黑" panose="020B0503020204020204" pitchFamily="34" charset="-122"/>
                </a:rPr>
                <a:t>X</a:t>
              </a:r>
              <a:r>
                <a:rPr lang="en-US" altLang="zh-CN" sz="1000" baseline="-25000" dirty="0">
                  <a:ea typeface="微软雅黑" panose="020B0503020204020204" pitchFamily="34" charset="-122"/>
                </a:rPr>
                <a:t>16</a:t>
              </a:r>
              <a:r>
                <a:rPr lang="en-US" altLang="zh-CN" sz="1000" dirty="0">
                  <a:ea typeface="微软雅黑" panose="020B0503020204020204" pitchFamily="34" charset="-122"/>
                </a:rPr>
                <a:t>Y</a:t>
              </a:r>
              <a:r>
                <a:rPr lang="en-US" altLang="zh-CN" sz="1000" baseline="-25000" dirty="0">
                  <a:ea typeface="微软雅黑" panose="020B0503020204020204" pitchFamily="34" charset="-122"/>
                </a:rPr>
                <a:t>16</a:t>
              </a:r>
              <a:r>
                <a:rPr lang="en-US" altLang="zh-CN" sz="1000" dirty="0">
                  <a:ea typeface="微软雅黑" panose="020B0503020204020204" pitchFamily="34" charset="-122"/>
                </a:rPr>
                <a:t>X</a:t>
              </a:r>
              <a:r>
                <a:rPr lang="en-US" altLang="zh-CN" sz="1000" baseline="-25000" dirty="0">
                  <a:ea typeface="微软雅黑" panose="020B0503020204020204" pitchFamily="34" charset="-122"/>
                </a:rPr>
                <a:t>15</a:t>
              </a:r>
              <a:r>
                <a:rPr lang="en-US" altLang="zh-CN" sz="1000" dirty="0">
                  <a:ea typeface="微软雅黑" panose="020B0503020204020204" pitchFamily="34" charset="-122"/>
                </a:rPr>
                <a:t>Y</a:t>
              </a:r>
              <a:r>
                <a:rPr lang="en-US" altLang="zh-CN" sz="1000" baseline="-25000" dirty="0">
                  <a:ea typeface="微软雅黑" panose="020B0503020204020204" pitchFamily="34" charset="-122"/>
                </a:rPr>
                <a:t>15</a:t>
              </a:r>
              <a:r>
                <a:rPr lang="en-US" altLang="zh-CN" sz="1000" dirty="0">
                  <a:ea typeface="微软雅黑" panose="020B0503020204020204" pitchFamily="34" charset="-122"/>
                </a:rPr>
                <a:t>X</a:t>
              </a:r>
              <a:r>
                <a:rPr lang="en-US" altLang="zh-CN" sz="1000" baseline="-25000" dirty="0">
                  <a:ea typeface="微软雅黑" panose="020B0503020204020204" pitchFamily="34" charset="-122"/>
                </a:rPr>
                <a:t>14</a:t>
              </a:r>
              <a:r>
                <a:rPr lang="en-US" altLang="zh-CN" sz="1000" dirty="0">
                  <a:ea typeface="微软雅黑" panose="020B0503020204020204" pitchFamily="34" charset="-122"/>
                </a:rPr>
                <a:t>Y</a:t>
              </a:r>
              <a:r>
                <a:rPr lang="en-US" altLang="zh-CN" sz="1000" baseline="-25000" dirty="0">
                  <a:ea typeface="微软雅黑" panose="020B0503020204020204" pitchFamily="34" charset="-122"/>
                </a:rPr>
                <a:t>14</a:t>
              </a:r>
              <a:r>
                <a:rPr lang="en-US" altLang="zh-CN" sz="1000" dirty="0">
                  <a:ea typeface="微软雅黑" panose="020B0503020204020204" pitchFamily="34" charset="-122"/>
                </a:rPr>
                <a:t>X</a:t>
              </a:r>
              <a:r>
                <a:rPr lang="en-US" altLang="zh-CN" sz="1000" baseline="-25000" dirty="0">
                  <a:ea typeface="微软雅黑" panose="020B0503020204020204" pitchFamily="34" charset="-122"/>
                </a:rPr>
                <a:t>13</a:t>
              </a:r>
              <a:r>
                <a:rPr lang="en-US" altLang="zh-CN" sz="1000" dirty="0">
                  <a:ea typeface="微软雅黑" panose="020B0503020204020204" pitchFamily="34" charset="-122"/>
                </a:rPr>
                <a:t>Y</a:t>
              </a:r>
              <a:r>
                <a:rPr lang="en-US" altLang="zh-CN" sz="1000" baseline="-25000" dirty="0">
                  <a:ea typeface="微软雅黑" panose="020B0503020204020204" pitchFamily="34" charset="-122"/>
                </a:rPr>
                <a:t>13</a:t>
              </a:r>
            </a:p>
          </p:txBody>
        </p:sp>
        <p:sp>
          <p:nvSpPr>
            <p:cNvPr id="19" name="Rectangle 17"/>
            <p:cNvSpPr>
              <a:spLocks noChangeArrowheads="1"/>
            </p:cNvSpPr>
            <p:nvPr/>
          </p:nvSpPr>
          <p:spPr bwMode="auto">
            <a:xfrm>
              <a:off x="1043" y="91"/>
              <a:ext cx="318" cy="2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marL="469900" indent="-4699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ctr" eaLnBrk="1" hangingPunct="1">
                <a:buFont typeface="Wingdings" panose="05000000000000000000" pitchFamily="2" charset="2"/>
                <a:buNone/>
              </a:pPr>
              <a:r>
                <a:rPr lang="en-US" altLang="zh-CN" sz="1300" dirty="0">
                  <a:ea typeface="微软雅黑" panose="020B0503020204020204" pitchFamily="34" charset="-122"/>
                </a:rPr>
                <a:t>C</a:t>
              </a:r>
              <a:r>
                <a:rPr lang="en-US" altLang="zh-CN" sz="1300" baseline="-25000" dirty="0">
                  <a:ea typeface="微软雅黑" panose="020B0503020204020204" pitchFamily="34" charset="-122"/>
                </a:rPr>
                <a:t>12</a:t>
              </a:r>
            </a:p>
          </p:txBody>
        </p:sp>
        <p:sp>
          <p:nvSpPr>
            <p:cNvPr id="20" name="Line 18"/>
            <p:cNvSpPr>
              <a:spLocks noChangeShapeType="1"/>
            </p:cNvSpPr>
            <p:nvPr/>
          </p:nvSpPr>
          <p:spPr bwMode="auto">
            <a:xfrm>
              <a:off x="91" y="409"/>
              <a:ext cx="181" cy="0"/>
            </a:xfrm>
            <a:prstGeom prst="line">
              <a:avLst/>
            </a:prstGeom>
            <a:noFill/>
            <a:ln w="9525">
              <a:solidFill>
                <a:srgbClr val="00B05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/>
              <a:endParaRPr lang="zh-CN" altLang="en-US"/>
            </a:p>
          </p:txBody>
        </p:sp>
        <p:sp>
          <p:nvSpPr>
            <p:cNvPr id="21" name="Rectangle 19"/>
            <p:cNvSpPr>
              <a:spLocks noChangeArrowheads="1"/>
            </p:cNvSpPr>
            <p:nvPr/>
          </p:nvSpPr>
          <p:spPr bwMode="auto">
            <a:xfrm>
              <a:off x="227" y="46"/>
              <a:ext cx="680" cy="2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marL="469900" indent="-4699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ctr" eaLnBrk="1" hangingPunct="1">
                <a:buFont typeface="Wingdings" panose="05000000000000000000" pitchFamily="2" charset="2"/>
                <a:buNone/>
              </a:pPr>
              <a:r>
                <a:rPr lang="en-US" altLang="zh-CN" sz="1300" b="1" dirty="0">
                  <a:solidFill>
                    <a:schemeClr val="accent2">
                      <a:lumMod val="75000"/>
                    </a:schemeClr>
                  </a:solidFill>
                  <a:ea typeface="微软雅黑" panose="020B0503020204020204" pitchFamily="34" charset="-122"/>
                </a:rPr>
                <a:t>P</a:t>
              </a:r>
              <a:r>
                <a:rPr lang="en-US" altLang="zh-CN" sz="1300" b="1" baseline="-25000" dirty="0">
                  <a:solidFill>
                    <a:schemeClr val="accent2">
                      <a:lumMod val="75000"/>
                    </a:schemeClr>
                  </a:solidFill>
                  <a:ea typeface="微软雅黑" panose="020B0503020204020204" pitchFamily="34" charset="-122"/>
                </a:rPr>
                <a:t>4</a:t>
              </a:r>
              <a:r>
                <a:rPr lang="zh-CN" altLang="en-US" sz="1300" b="1" baseline="30000" dirty="0">
                  <a:solidFill>
                    <a:schemeClr val="accent2">
                      <a:lumMod val="75000"/>
                    </a:schemeClr>
                  </a:solidFill>
                  <a:ea typeface="微软雅黑" panose="020B0503020204020204" pitchFamily="34" charset="-122"/>
                </a:rPr>
                <a:t>*</a:t>
              </a:r>
              <a:r>
                <a:rPr lang="en-US" altLang="zh-CN" sz="1300" b="1" baseline="-25000" dirty="0">
                  <a:solidFill>
                    <a:schemeClr val="accent2">
                      <a:lumMod val="75000"/>
                    </a:schemeClr>
                  </a:solidFill>
                  <a:ea typeface="微软雅黑" panose="020B0503020204020204" pitchFamily="34" charset="-122"/>
                </a:rPr>
                <a:t>       </a:t>
              </a:r>
              <a:r>
                <a:rPr lang="en-US" altLang="zh-CN" sz="1300" b="1" dirty="0">
                  <a:solidFill>
                    <a:schemeClr val="accent2">
                      <a:lumMod val="75000"/>
                    </a:schemeClr>
                  </a:solidFill>
                  <a:ea typeface="微软雅黑" panose="020B0503020204020204" pitchFamily="34" charset="-122"/>
                </a:rPr>
                <a:t>G</a:t>
              </a:r>
              <a:r>
                <a:rPr lang="en-US" altLang="zh-CN" sz="1300" b="1" baseline="30000" dirty="0">
                  <a:solidFill>
                    <a:schemeClr val="accent2">
                      <a:lumMod val="75000"/>
                    </a:schemeClr>
                  </a:solidFill>
                  <a:ea typeface="微软雅黑" panose="020B0503020204020204" pitchFamily="34" charset="-122"/>
                </a:rPr>
                <a:t>4</a:t>
              </a:r>
              <a:r>
                <a:rPr lang="zh-CN" altLang="en-US" sz="1300" b="1" baseline="30000" dirty="0">
                  <a:solidFill>
                    <a:schemeClr val="accent2">
                      <a:lumMod val="75000"/>
                    </a:schemeClr>
                  </a:solidFill>
                  <a:ea typeface="微软雅黑" panose="020B0503020204020204" pitchFamily="34" charset="-122"/>
                </a:rPr>
                <a:t>*</a:t>
              </a:r>
              <a:endParaRPr lang="en-US" altLang="zh-CN" sz="1300" b="1" baseline="30000" dirty="0">
                <a:solidFill>
                  <a:schemeClr val="accent2">
                    <a:lumMod val="75000"/>
                  </a:schemeClr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6" name="Rectangle 4"/>
            <p:cNvSpPr>
              <a:spLocks noChangeArrowheads="1"/>
            </p:cNvSpPr>
            <p:nvPr/>
          </p:nvSpPr>
          <p:spPr bwMode="auto">
            <a:xfrm>
              <a:off x="272" y="272"/>
              <a:ext cx="817" cy="318"/>
            </a:xfrm>
            <a:prstGeom prst="rect">
              <a:avLst/>
            </a:prstGeom>
            <a:solidFill>
              <a:srgbClr val="CCFF66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anchor="ctr" anchorCtr="1"/>
            <a:lstStyle>
              <a:lvl1pPr marL="469900" indent="-469900"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1pPr>
              <a:lvl2pPr marL="742950" indent="-285750"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2pPr>
              <a:lvl3pPr marL="1143000" indent="-228600"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3pPr>
              <a:lvl4pPr marL="1600200" indent="-228600"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4pPr>
              <a:lvl5pPr marL="2057400" indent="-228600"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5000"/>
                <a:buFont typeface="Wingdings" panose="05000000000000000000" pitchFamily="2" charset="2"/>
                <a:defRPr sz="2400" b="1" u="sng">
                  <a:solidFill>
                    <a:srgbClr val="FF3300"/>
                  </a:solidFill>
                  <a:latin typeface="Arial" panose="020B0604020202020204" pitchFamily="34" charset="0"/>
                  <a:ea typeface="华文新魏" panose="02010800040101010101" pitchFamily="2" charset="-122"/>
                </a:defRPr>
              </a:lvl9pPr>
            </a:lstStyle>
            <a:p>
              <a:pPr eaLnBrk="1" hangingPunct="1">
                <a:lnSpc>
                  <a:spcPct val="120000"/>
                </a:lnSpc>
                <a:buClr>
                  <a:schemeClr val="accent2"/>
                </a:buClr>
                <a:buSzTx/>
              </a:pPr>
              <a:r>
                <a:rPr lang="zh-CN" altLang="en-US" sz="1200" u="none" dirty="0">
                  <a:solidFill>
                    <a:schemeClr val="tx1"/>
                  </a:solidFill>
                  <a:latin typeface="宋体" panose="02010600030101010101" pitchFamily="2" charset="-122"/>
                  <a:ea typeface="微软雅黑" panose="020B0503020204020204" pitchFamily="34" charset="-122"/>
                </a:rPr>
                <a:t>四位快速加法器</a:t>
              </a:r>
              <a:endParaRPr lang="en-US" altLang="zh-CN" sz="1200" u="none" baseline="-25000" dirty="0">
                <a:solidFill>
                  <a:schemeClr val="folHlink"/>
                </a:solidFill>
                <a:latin typeface="Verdana" panose="020B060403050404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121" name="Rectangle 19"/>
            <p:cNvSpPr>
              <a:spLocks noChangeArrowheads="1"/>
            </p:cNvSpPr>
            <p:nvPr/>
          </p:nvSpPr>
          <p:spPr bwMode="auto">
            <a:xfrm>
              <a:off x="-189" y="219"/>
              <a:ext cx="680" cy="2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marL="469900" indent="-4699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ctr" eaLnBrk="1" hangingPunct="1">
                <a:buFont typeface="Wingdings" panose="05000000000000000000" pitchFamily="2" charset="2"/>
                <a:buNone/>
              </a:pPr>
              <a:r>
                <a:rPr lang="en-US" altLang="zh-CN" sz="1300" b="1" dirty="0">
                  <a:solidFill>
                    <a:srgbClr val="00B050"/>
                  </a:solidFill>
                  <a:ea typeface="微软雅黑" panose="020B0503020204020204" pitchFamily="34" charset="-122"/>
                </a:rPr>
                <a:t>C</a:t>
              </a:r>
              <a:r>
                <a:rPr lang="en-US" altLang="zh-CN" sz="1300" b="1" baseline="-25000" dirty="0">
                  <a:solidFill>
                    <a:srgbClr val="00B050"/>
                  </a:solidFill>
                  <a:ea typeface="微软雅黑" panose="020B0503020204020204" pitchFamily="34" charset="-122"/>
                </a:rPr>
                <a:t>16</a:t>
              </a:r>
              <a:endParaRPr lang="en-US" altLang="zh-CN" sz="1300" b="1" baseline="30000" dirty="0">
                <a:solidFill>
                  <a:srgbClr val="00B050"/>
                </a:solidFill>
                <a:ea typeface="微软雅黑" panose="020B0503020204020204" pitchFamily="34" charset="-122"/>
              </a:endParaRPr>
            </a:p>
          </p:txBody>
        </p:sp>
      </p:grpSp>
      <p:grpSp>
        <p:nvGrpSpPr>
          <p:cNvPr id="22" name="Group 21"/>
          <p:cNvGrpSpPr>
            <a:grpSpLocks/>
          </p:cNvGrpSpPr>
          <p:nvPr/>
        </p:nvGrpSpPr>
        <p:grpSpPr bwMode="auto">
          <a:xfrm>
            <a:off x="4621989" y="3786246"/>
            <a:ext cx="2054225" cy="1897063"/>
            <a:chOff x="-23" y="0"/>
            <a:chExt cx="1294" cy="1195"/>
          </a:xfrm>
        </p:grpSpPr>
        <p:grpSp>
          <p:nvGrpSpPr>
            <p:cNvPr id="23" name="Group 22"/>
            <p:cNvGrpSpPr>
              <a:grpSpLocks/>
            </p:cNvGrpSpPr>
            <p:nvPr/>
          </p:nvGrpSpPr>
          <p:grpSpPr bwMode="auto">
            <a:xfrm>
              <a:off x="-23" y="0"/>
              <a:ext cx="1294" cy="1195"/>
              <a:chOff x="-114" y="0"/>
              <a:chExt cx="1294" cy="1195"/>
            </a:xfrm>
          </p:grpSpPr>
          <p:grpSp>
            <p:nvGrpSpPr>
              <p:cNvPr id="26" name="Group 23"/>
              <p:cNvGrpSpPr>
                <a:grpSpLocks/>
              </p:cNvGrpSpPr>
              <p:nvPr/>
            </p:nvGrpSpPr>
            <p:grpSpPr bwMode="auto">
              <a:xfrm>
                <a:off x="-114" y="0"/>
                <a:ext cx="1225" cy="1195"/>
                <a:chOff x="-114" y="0"/>
                <a:chExt cx="1225" cy="1195"/>
              </a:xfrm>
            </p:grpSpPr>
            <p:grpSp>
              <p:nvGrpSpPr>
                <p:cNvPr id="28" name="Group 24"/>
                <p:cNvGrpSpPr>
                  <a:grpSpLocks/>
                </p:cNvGrpSpPr>
                <p:nvPr/>
              </p:nvGrpSpPr>
              <p:grpSpPr bwMode="auto">
                <a:xfrm>
                  <a:off x="90" y="0"/>
                  <a:ext cx="998" cy="862"/>
                  <a:chOff x="0" y="0"/>
                  <a:chExt cx="998" cy="862"/>
                </a:xfrm>
              </p:grpSpPr>
              <p:sp>
                <p:nvSpPr>
                  <p:cNvPr id="31" name="Line 25"/>
                  <p:cNvSpPr>
                    <a:spLocks noChangeShapeType="1"/>
                  </p:cNvSpPr>
                  <p:nvPr/>
                </p:nvSpPr>
                <p:spPr bwMode="auto">
                  <a:xfrm>
                    <a:off x="454" y="590"/>
                    <a:ext cx="0" cy="272"/>
                  </a:xfrm>
                  <a:prstGeom prst="line">
                    <a:avLst/>
                  </a:prstGeom>
                  <a:noFill/>
                  <a:ln w="9525">
                    <a:solidFill>
                      <a:schemeClr val="accent2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2" name="Line 26"/>
                  <p:cNvSpPr>
                    <a:spLocks noChangeShapeType="1"/>
                  </p:cNvSpPr>
                  <p:nvPr/>
                </p:nvSpPr>
                <p:spPr bwMode="auto">
                  <a:xfrm>
                    <a:off x="91" y="590"/>
                    <a:ext cx="0" cy="272"/>
                  </a:xfrm>
                  <a:prstGeom prst="line">
                    <a:avLst/>
                  </a:prstGeom>
                  <a:noFill/>
                  <a:ln w="9525">
                    <a:solidFill>
                      <a:schemeClr val="accent2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3" name="Line 27"/>
                  <p:cNvSpPr>
                    <a:spLocks noChangeShapeType="1"/>
                  </p:cNvSpPr>
                  <p:nvPr/>
                </p:nvSpPr>
                <p:spPr bwMode="auto">
                  <a:xfrm>
                    <a:off x="182" y="590"/>
                    <a:ext cx="0" cy="272"/>
                  </a:xfrm>
                  <a:prstGeom prst="line">
                    <a:avLst/>
                  </a:prstGeom>
                  <a:noFill/>
                  <a:ln w="9525">
                    <a:solidFill>
                      <a:schemeClr val="accent2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4" name="Line 28"/>
                  <p:cNvSpPr>
                    <a:spLocks noChangeShapeType="1"/>
                  </p:cNvSpPr>
                  <p:nvPr/>
                </p:nvSpPr>
                <p:spPr bwMode="auto">
                  <a:xfrm>
                    <a:off x="272" y="590"/>
                    <a:ext cx="0" cy="272"/>
                  </a:xfrm>
                  <a:prstGeom prst="line">
                    <a:avLst/>
                  </a:prstGeom>
                  <a:noFill/>
                  <a:ln w="9525">
                    <a:solidFill>
                      <a:schemeClr val="accent2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5" name="Line 29"/>
                  <p:cNvSpPr>
                    <a:spLocks noChangeShapeType="1"/>
                  </p:cNvSpPr>
                  <p:nvPr/>
                </p:nvSpPr>
                <p:spPr bwMode="auto">
                  <a:xfrm>
                    <a:off x="363" y="590"/>
                    <a:ext cx="0" cy="272"/>
                  </a:xfrm>
                  <a:prstGeom prst="line">
                    <a:avLst/>
                  </a:prstGeom>
                  <a:noFill/>
                  <a:ln w="9525">
                    <a:solidFill>
                      <a:schemeClr val="accent2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6" name="Line 30"/>
                  <p:cNvSpPr>
                    <a:spLocks noChangeShapeType="1"/>
                  </p:cNvSpPr>
                  <p:nvPr/>
                </p:nvSpPr>
                <p:spPr bwMode="auto">
                  <a:xfrm>
                    <a:off x="544" y="590"/>
                    <a:ext cx="0" cy="272"/>
                  </a:xfrm>
                  <a:prstGeom prst="line">
                    <a:avLst/>
                  </a:prstGeom>
                  <a:noFill/>
                  <a:ln w="9525">
                    <a:solidFill>
                      <a:schemeClr val="accent2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7" name="Line 31"/>
                  <p:cNvSpPr>
                    <a:spLocks noChangeShapeType="1"/>
                  </p:cNvSpPr>
                  <p:nvPr/>
                </p:nvSpPr>
                <p:spPr bwMode="auto">
                  <a:xfrm>
                    <a:off x="635" y="590"/>
                    <a:ext cx="0" cy="272"/>
                  </a:xfrm>
                  <a:prstGeom prst="line">
                    <a:avLst/>
                  </a:prstGeom>
                  <a:noFill/>
                  <a:ln w="9525">
                    <a:solidFill>
                      <a:schemeClr val="accent2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8" name="Line 32"/>
                  <p:cNvSpPr>
                    <a:spLocks noChangeShapeType="1"/>
                  </p:cNvSpPr>
                  <p:nvPr/>
                </p:nvSpPr>
                <p:spPr bwMode="auto">
                  <a:xfrm>
                    <a:off x="726" y="590"/>
                    <a:ext cx="0" cy="272"/>
                  </a:xfrm>
                  <a:prstGeom prst="line">
                    <a:avLst/>
                  </a:prstGeom>
                  <a:noFill/>
                  <a:ln w="9525">
                    <a:solidFill>
                      <a:schemeClr val="accent2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9" name="Line 33"/>
                  <p:cNvSpPr>
                    <a:spLocks noChangeShapeType="1"/>
                  </p:cNvSpPr>
                  <p:nvPr/>
                </p:nvSpPr>
                <p:spPr bwMode="auto">
                  <a:xfrm>
                    <a:off x="817" y="408"/>
                    <a:ext cx="181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B05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0" name="Line 34"/>
                  <p:cNvSpPr>
                    <a:spLocks noChangeShapeType="1"/>
                  </p:cNvSpPr>
                  <p:nvPr/>
                </p:nvSpPr>
                <p:spPr bwMode="auto">
                  <a:xfrm>
                    <a:off x="227" y="0"/>
                    <a:ext cx="0" cy="272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1" name="Line 35"/>
                  <p:cNvSpPr>
                    <a:spLocks noChangeShapeType="1"/>
                  </p:cNvSpPr>
                  <p:nvPr/>
                </p:nvSpPr>
                <p:spPr bwMode="auto">
                  <a:xfrm>
                    <a:off x="590" y="0"/>
                    <a:ext cx="0" cy="272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0" name="Rectangle 24"/>
                  <p:cNvSpPr>
                    <a:spLocks noChangeArrowheads="1"/>
                  </p:cNvSpPr>
                  <p:nvPr/>
                </p:nvSpPr>
                <p:spPr bwMode="auto">
                  <a:xfrm>
                    <a:off x="0" y="272"/>
                    <a:ext cx="817" cy="318"/>
                  </a:xfrm>
                  <a:prstGeom prst="rect">
                    <a:avLst/>
                  </a:prstGeom>
                  <a:solidFill>
                    <a:srgbClr val="CCFF66"/>
                  </a:solidFill>
                  <a:ln w="1905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txBody>
                  <a:bodyPr anchor="ctr" anchorCtr="1"/>
                  <a:lstStyle>
                    <a:lvl1pPr marL="469900" indent="-469900" algn="ctr">
                      <a:lnSpc>
                        <a:spcPct val="80000"/>
                      </a:lnSpc>
                      <a:spcBef>
                        <a:spcPct val="20000"/>
                      </a:spcBef>
                      <a:buClr>
                        <a:schemeClr val="hlink"/>
                      </a:buClr>
                      <a:buSzPct val="65000"/>
                      <a:buFont typeface="Wingdings" panose="05000000000000000000" pitchFamily="2" charset="2"/>
                      <a:defRPr sz="2400" b="1" u="sng">
                        <a:solidFill>
                          <a:srgbClr val="FF3300"/>
                        </a:solidFill>
                        <a:latin typeface="Arial" panose="020B0604020202020204" pitchFamily="34" charset="0"/>
                        <a:ea typeface="华文新魏" panose="02010800040101010101" pitchFamily="2" charset="-122"/>
                      </a:defRPr>
                    </a:lvl1pPr>
                    <a:lvl2pPr marL="742950" indent="-285750" algn="ctr">
                      <a:lnSpc>
                        <a:spcPct val="80000"/>
                      </a:lnSpc>
                      <a:spcBef>
                        <a:spcPct val="20000"/>
                      </a:spcBef>
                      <a:buClr>
                        <a:schemeClr val="hlink"/>
                      </a:buClr>
                      <a:buSzPct val="65000"/>
                      <a:buFont typeface="Wingdings" panose="05000000000000000000" pitchFamily="2" charset="2"/>
                      <a:defRPr sz="2400" b="1" u="sng">
                        <a:solidFill>
                          <a:srgbClr val="FF3300"/>
                        </a:solidFill>
                        <a:latin typeface="Arial" panose="020B0604020202020204" pitchFamily="34" charset="0"/>
                        <a:ea typeface="华文新魏" panose="02010800040101010101" pitchFamily="2" charset="-122"/>
                      </a:defRPr>
                    </a:lvl2pPr>
                    <a:lvl3pPr marL="1143000" indent="-228600" algn="ctr">
                      <a:lnSpc>
                        <a:spcPct val="80000"/>
                      </a:lnSpc>
                      <a:spcBef>
                        <a:spcPct val="20000"/>
                      </a:spcBef>
                      <a:buClr>
                        <a:schemeClr val="hlink"/>
                      </a:buClr>
                      <a:buSzPct val="65000"/>
                      <a:buFont typeface="Wingdings" panose="05000000000000000000" pitchFamily="2" charset="2"/>
                      <a:defRPr sz="2400" b="1" u="sng">
                        <a:solidFill>
                          <a:srgbClr val="FF3300"/>
                        </a:solidFill>
                        <a:latin typeface="Arial" panose="020B0604020202020204" pitchFamily="34" charset="0"/>
                        <a:ea typeface="华文新魏" panose="02010800040101010101" pitchFamily="2" charset="-122"/>
                      </a:defRPr>
                    </a:lvl3pPr>
                    <a:lvl4pPr marL="1600200" indent="-228600" algn="ctr">
                      <a:lnSpc>
                        <a:spcPct val="80000"/>
                      </a:lnSpc>
                      <a:spcBef>
                        <a:spcPct val="20000"/>
                      </a:spcBef>
                      <a:buClr>
                        <a:schemeClr val="hlink"/>
                      </a:buClr>
                      <a:buSzPct val="65000"/>
                      <a:buFont typeface="Wingdings" panose="05000000000000000000" pitchFamily="2" charset="2"/>
                      <a:defRPr sz="2400" b="1" u="sng">
                        <a:solidFill>
                          <a:srgbClr val="FF3300"/>
                        </a:solidFill>
                        <a:latin typeface="Arial" panose="020B0604020202020204" pitchFamily="34" charset="0"/>
                        <a:ea typeface="华文新魏" panose="02010800040101010101" pitchFamily="2" charset="-122"/>
                      </a:defRPr>
                    </a:lvl4pPr>
                    <a:lvl5pPr marL="2057400" indent="-228600" algn="ctr">
                      <a:lnSpc>
                        <a:spcPct val="80000"/>
                      </a:lnSpc>
                      <a:spcBef>
                        <a:spcPct val="20000"/>
                      </a:spcBef>
                      <a:buClr>
                        <a:schemeClr val="hlink"/>
                      </a:buClr>
                      <a:buSzPct val="65000"/>
                      <a:buFont typeface="Wingdings" panose="05000000000000000000" pitchFamily="2" charset="2"/>
                      <a:defRPr sz="2400" b="1" u="sng">
                        <a:solidFill>
                          <a:srgbClr val="FF3300"/>
                        </a:solidFill>
                        <a:latin typeface="Arial" panose="020B0604020202020204" pitchFamily="34" charset="0"/>
                        <a:ea typeface="华文新魏" panose="02010800040101010101" pitchFamily="2" charset="-122"/>
                      </a:defRPr>
                    </a:lvl5pPr>
                    <a:lvl6pPr marL="2514600" indent="-228600" algn="ctr" eaLnBrk="0" fontAlgn="base" hangingPunct="0">
                      <a:lnSpc>
                        <a:spcPct val="8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hlink"/>
                      </a:buClr>
                      <a:buSzPct val="65000"/>
                      <a:buFont typeface="Wingdings" panose="05000000000000000000" pitchFamily="2" charset="2"/>
                      <a:defRPr sz="2400" b="1" u="sng">
                        <a:solidFill>
                          <a:srgbClr val="FF3300"/>
                        </a:solidFill>
                        <a:latin typeface="Arial" panose="020B0604020202020204" pitchFamily="34" charset="0"/>
                        <a:ea typeface="华文新魏" panose="02010800040101010101" pitchFamily="2" charset="-122"/>
                      </a:defRPr>
                    </a:lvl6pPr>
                    <a:lvl7pPr marL="2971800" indent="-228600" algn="ctr" eaLnBrk="0" fontAlgn="base" hangingPunct="0">
                      <a:lnSpc>
                        <a:spcPct val="8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hlink"/>
                      </a:buClr>
                      <a:buSzPct val="65000"/>
                      <a:buFont typeface="Wingdings" panose="05000000000000000000" pitchFamily="2" charset="2"/>
                      <a:defRPr sz="2400" b="1" u="sng">
                        <a:solidFill>
                          <a:srgbClr val="FF3300"/>
                        </a:solidFill>
                        <a:latin typeface="Arial" panose="020B0604020202020204" pitchFamily="34" charset="0"/>
                        <a:ea typeface="华文新魏" panose="02010800040101010101" pitchFamily="2" charset="-122"/>
                      </a:defRPr>
                    </a:lvl7pPr>
                    <a:lvl8pPr marL="3429000" indent="-228600" algn="ctr" eaLnBrk="0" fontAlgn="base" hangingPunct="0">
                      <a:lnSpc>
                        <a:spcPct val="8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hlink"/>
                      </a:buClr>
                      <a:buSzPct val="65000"/>
                      <a:buFont typeface="Wingdings" panose="05000000000000000000" pitchFamily="2" charset="2"/>
                      <a:defRPr sz="2400" b="1" u="sng">
                        <a:solidFill>
                          <a:srgbClr val="FF3300"/>
                        </a:solidFill>
                        <a:latin typeface="Arial" panose="020B0604020202020204" pitchFamily="34" charset="0"/>
                        <a:ea typeface="华文新魏" panose="02010800040101010101" pitchFamily="2" charset="-122"/>
                      </a:defRPr>
                    </a:lvl8pPr>
                    <a:lvl9pPr marL="3886200" indent="-228600" algn="ctr" eaLnBrk="0" fontAlgn="base" hangingPunct="0">
                      <a:lnSpc>
                        <a:spcPct val="8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hlink"/>
                      </a:buClr>
                      <a:buSzPct val="65000"/>
                      <a:buFont typeface="Wingdings" panose="05000000000000000000" pitchFamily="2" charset="2"/>
                      <a:defRPr sz="2400" b="1" u="sng">
                        <a:solidFill>
                          <a:srgbClr val="FF3300"/>
                        </a:solidFill>
                        <a:latin typeface="Arial" panose="020B0604020202020204" pitchFamily="34" charset="0"/>
                        <a:ea typeface="华文新魏" panose="02010800040101010101" pitchFamily="2" charset="-122"/>
                      </a:defRPr>
                    </a:lvl9pPr>
                  </a:lstStyle>
                  <a:p>
                    <a:pPr eaLnBrk="1" hangingPunct="1">
                      <a:lnSpc>
                        <a:spcPct val="120000"/>
                      </a:lnSpc>
                      <a:buClr>
                        <a:schemeClr val="accent2"/>
                      </a:buClr>
                      <a:buSzTx/>
                    </a:pPr>
                    <a:r>
                      <a:rPr lang="zh-CN" altLang="en-US" sz="1200" u="none" dirty="0">
                        <a:solidFill>
                          <a:schemeClr val="tx1"/>
                        </a:solidFill>
                        <a:latin typeface="宋体" panose="02010600030101010101" pitchFamily="2" charset="-122"/>
                        <a:ea typeface="微软雅黑" panose="020B0503020204020204" pitchFamily="34" charset="-122"/>
                      </a:rPr>
                      <a:t>四位快速加法器</a:t>
                    </a:r>
                    <a:endParaRPr lang="en-US" altLang="zh-CN" sz="1200" u="none" baseline="-25000" dirty="0">
                      <a:solidFill>
                        <a:schemeClr val="folHlink"/>
                      </a:solidFill>
                      <a:latin typeface="Verdana" panose="020B0604030504040204" pitchFamily="34" charset="0"/>
                      <a:ea typeface="微软雅黑" panose="020B0503020204020204" pitchFamily="34" charset="-122"/>
                    </a:endParaRPr>
                  </a:p>
                </p:txBody>
              </p:sp>
            </p:grpSp>
            <p:sp>
              <p:nvSpPr>
                <p:cNvPr id="29" name="Rectangle 36"/>
                <p:cNvSpPr>
                  <a:spLocks noChangeArrowheads="1"/>
                </p:cNvSpPr>
                <p:nvPr/>
              </p:nvSpPr>
              <p:spPr bwMode="auto">
                <a:xfrm>
                  <a:off x="-114" y="923"/>
                  <a:ext cx="1225" cy="27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marL="469900" indent="-469900">
                    <a:lnSpc>
                      <a:spcPct val="120000"/>
                    </a:lnSpc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o"/>
                    <a:defRPr sz="30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1pPr>
                  <a:lvl2pPr marL="742950" indent="-285750">
                    <a:lnSpc>
                      <a:spcPct val="120000"/>
                    </a:lnSpc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sz="26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2pPr>
                  <a:lvl3pPr marL="1143000" indent="-228600">
                    <a:lnSpc>
                      <a:spcPct val="120000"/>
                    </a:lnSpc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o"/>
                    <a:defRPr sz="23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3pPr>
                  <a:lvl4pPr marL="1600200" indent="-228600">
                    <a:lnSpc>
                      <a:spcPct val="120000"/>
                    </a:lnSpc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4pPr>
                  <a:lvl5pPr marL="2057400" indent="-228600">
                    <a:lnSpc>
                      <a:spcPct val="120000"/>
                    </a:lnSpc>
                    <a:spcBef>
                      <a:spcPct val="25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5pPr>
                  <a:lvl6pPr marL="2514600" indent="-228600" eaLnBrk="0" fontAlgn="base" hangingPunct="0">
                    <a:lnSpc>
                      <a:spcPct val="120000"/>
                    </a:lnSpc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6pPr>
                  <a:lvl7pPr marL="2971800" indent="-228600" eaLnBrk="0" fontAlgn="base" hangingPunct="0">
                    <a:lnSpc>
                      <a:spcPct val="120000"/>
                    </a:lnSpc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7pPr>
                  <a:lvl8pPr marL="3429000" indent="-228600" eaLnBrk="0" fontAlgn="base" hangingPunct="0">
                    <a:lnSpc>
                      <a:spcPct val="120000"/>
                    </a:lnSpc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8pPr>
                  <a:lvl9pPr marL="3886200" indent="-228600" eaLnBrk="0" fontAlgn="base" hangingPunct="0">
                    <a:lnSpc>
                      <a:spcPct val="120000"/>
                    </a:lnSpc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9pPr>
                </a:lstStyle>
                <a:p>
                  <a:pPr algn="ctr" eaLnBrk="1" hangingPunct="1">
                    <a:buFont typeface="Wingdings" panose="05000000000000000000" pitchFamily="2" charset="2"/>
                    <a:buNone/>
                  </a:pPr>
                  <a:r>
                    <a:rPr lang="en-US" altLang="zh-CN" sz="1000" baseline="-25000" dirty="0">
                      <a:ea typeface="微软雅黑" panose="020B0503020204020204" pitchFamily="34" charset="-122"/>
                    </a:rPr>
                    <a:t>  </a:t>
                  </a:r>
                  <a:r>
                    <a:rPr lang="en-US" altLang="zh-CN" sz="1000" dirty="0">
                      <a:ea typeface="微软雅黑" panose="020B0503020204020204" pitchFamily="34" charset="-122"/>
                    </a:rPr>
                    <a:t>X</a:t>
                  </a:r>
                  <a:r>
                    <a:rPr lang="en-US" altLang="zh-CN" sz="1000" baseline="-25000" dirty="0">
                      <a:ea typeface="微软雅黑" panose="020B0503020204020204" pitchFamily="34" charset="-122"/>
                    </a:rPr>
                    <a:t>12</a:t>
                  </a:r>
                  <a:r>
                    <a:rPr lang="en-US" altLang="zh-CN" sz="1000" dirty="0">
                      <a:ea typeface="微软雅黑" panose="020B0503020204020204" pitchFamily="34" charset="-122"/>
                    </a:rPr>
                    <a:t>Y</a:t>
                  </a:r>
                  <a:r>
                    <a:rPr lang="en-US" altLang="zh-CN" sz="1000" baseline="-25000" dirty="0">
                      <a:ea typeface="微软雅黑" panose="020B0503020204020204" pitchFamily="34" charset="-122"/>
                    </a:rPr>
                    <a:t>12 </a:t>
                  </a:r>
                  <a:r>
                    <a:rPr lang="en-US" altLang="zh-CN" sz="1000" dirty="0">
                      <a:ea typeface="微软雅黑" panose="020B0503020204020204" pitchFamily="34" charset="-122"/>
                    </a:rPr>
                    <a:t>X</a:t>
                  </a:r>
                  <a:r>
                    <a:rPr lang="en-US" altLang="zh-CN" sz="1000" baseline="-25000" dirty="0">
                      <a:ea typeface="微软雅黑" panose="020B0503020204020204" pitchFamily="34" charset="-122"/>
                    </a:rPr>
                    <a:t>11</a:t>
                  </a:r>
                  <a:r>
                    <a:rPr lang="en-US" altLang="zh-CN" sz="1000" dirty="0">
                      <a:ea typeface="微软雅黑" panose="020B0503020204020204" pitchFamily="34" charset="-122"/>
                    </a:rPr>
                    <a:t>Y</a:t>
                  </a:r>
                  <a:r>
                    <a:rPr lang="en-US" altLang="zh-CN" sz="1000" baseline="-25000" dirty="0">
                      <a:ea typeface="微软雅黑" panose="020B0503020204020204" pitchFamily="34" charset="-122"/>
                    </a:rPr>
                    <a:t>11</a:t>
                  </a:r>
                  <a:r>
                    <a:rPr lang="en-US" altLang="zh-CN" sz="1000" dirty="0">
                      <a:ea typeface="微软雅黑" panose="020B0503020204020204" pitchFamily="34" charset="-122"/>
                    </a:rPr>
                    <a:t> X</a:t>
                  </a:r>
                  <a:r>
                    <a:rPr lang="en-US" altLang="zh-CN" sz="1000" baseline="-25000" dirty="0">
                      <a:ea typeface="微软雅黑" panose="020B0503020204020204" pitchFamily="34" charset="-122"/>
                    </a:rPr>
                    <a:t>10</a:t>
                  </a:r>
                  <a:r>
                    <a:rPr lang="en-US" altLang="zh-CN" sz="1000" dirty="0">
                      <a:ea typeface="微软雅黑" panose="020B0503020204020204" pitchFamily="34" charset="-122"/>
                    </a:rPr>
                    <a:t>Y</a:t>
                  </a:r>
                  <a:r>
                    <a:rPr lang="en-US" altLang="zh-CN" sz="1000" baseline="-25000" dirty="0">
                      <a:ea typeface="微软雅黑" panose="020B0503020204020204" pitchFamily="34" charset="-122"/>
                    </a:rPr>
                    <a:t>10</a:t>
                  </a:r>
                  <a:r>
                    <a:rPr lang="en-US" altLang="zh-CN" sz="1000" dirty="0">
                      <a:ea typeface="微软雅黑" panose="020B0503020204020204" pitchFamily="34" charset="-122"/>
                    </a:rPr>
                    <a:t>X</a:t>
                  </a:r>
                  <a:r>
                    <a:rPr lang="en-US" altLang="zh-CN" sz="1000" baseline="-25000" dirty="0">
                      <a:ea typeface="微软雅黑" panose="020B0503020204020204" pitchFamily="34" charset="-122"/>
                    </a:rPr>
                    <a:t>9</a:t>
                  </a:r>
                  <a:r>
                    <a:rPr lang="en-US" altLang="zh-CN" sz="1000" dirty="0">
                      <a:ea typeface="微软雅黑" panose="020B0503020204020204" pitchFamily="34" charset="-122"/>
                    </a:rPr>
                    <a:t>Y</a:t>
                  </a:r>
                  <a:r>
                    <a:rPr lang="en-US" altLang="zh-CN" sz="1000" baseline="-25000" dirty="0">
                      <a:ea typeface="微软雅黑" panose="020B0503020204020204" pitchFamily="34" charset="-122"/>
                    </a:rPr>
                    <a:t>9</a:t>
                  </a:r>
                </a:p>
              </p:txBody>
            </p:sp>
          </p:grpSp>
          <p:sp>
            <p:nvSpPr>
              <p:cNvPr id="27" name="Rectangle 37"/>
              <p:cNvSpPr>
                <a:spLocks noChangeArrowheads="1"/>
              </p:cNvSpPr>
              <p:nvPr/>
            </p:nvSpPr>
            <p:spPr bwMode="auto">
              <a:xfrm>
                <a:off x="862" y="91"/>
                <a:ext cx="318" cy="2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marL="469900" indent="-4699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algn="ctr" eaLnBrk="1" hangingPunct="1">
                  <a:buFont typeface="Wingdings" panose="05000000000000000000" pitchFamily="2" charset="2"/>
                  <a:buNone/>
                </a:pPr>
                <a:r>
                  <a:rPr lang="en-US" altLang="zh-CN" sz="1300" dirty="0">
                    <a:ea typeface="微软雅黑" panose="020B0503020204020204" pitchFamily="34" charset="-122"/>
                  </a:rPr>
                  <a:t>C</a:t>
                </a:r>
                <a:r>
                  <a:rPr lang="en-US" altLang="zh-CN" sz="1300" baseline="-25000" dirty="0">
                    <a:ea typeface="微软雅黑" panose="020B0503020204020204" pitchFamily="34" charset="-122"/>
                  </a:rPr>
                  <a:t>8</a:t>
                </a:r>
              </a:p>
            </p:txBody>
          </p:sp>
        </p:grpSp>
        <p:sp>
          <p:nvSpPr>
            <p:cNvPr id="24" name="Line 38"/>
            <p:cNvSpPr>
              <a:spLocks noChangeShapeType="1"/>
            </p:cNvSpPr>
            <p:nvPr/>
          </p:nvSpPr>
          <p:spPr bwMode="auto">
            <a:xfrm>
              <a:off x="0" y="409"/>
              <a:ext cx="181" cy="0"/>
            </a:xfrm>
            <a:prstGeom prst="line">
              <a:avLst/>
            </a:prstGeom>
            <a:noFill/>
            <a:ln w="9525">
              <a:solidFill>
                <a:srgbClr val="00B05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/>
              <a:endParaRPr lang="zh-CN" altLang="en-US"/>
            </a:p>
          </p:txBody>
        </p:sp>
        <p:sp>
          <p:nvSpPr>
            <p:cNvPr id="25" name="Rectangle 39"/>
            <p:cNvSpPr>
              <a:spLocks noChangeArrowheads="1"/>
            </p:cNvSpPr>
            <p:nvPr/>
          </p:nvSpPr>
          <p:spPr bwMode="auto">
            <a:xfrm>
              <a:off x="136" y="46"/>
              <a:ext cx="680" cy="2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marL="469900" indent="-4699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ctr">
                <a:buNone/>
              </a:pPr>
              <a:r>
                <a:rPr lang="en-US" altLang="zh-CN" sz="1300" dirty="0">
                  <a:ea typeface="微软雅黑" panose="020B0503020204020204" pitchFamily="34" charset="-122"/>
                </a:rPr>
                <a:t>P</a:t>
              </a:r>
              <a:r>
                <a:rPr lang="en-US" altLang="zh-CN" sz="1300" baseline="-25000" dirty="0">
                  <a:ea typeface="微软雅黑" panose="020B0503020204020204" pitchFamily="34" charset="-122"/>
                </a:rPr>
                <a:t>4</a:t>
              </a:r>
              <a:r>
                <a:rPr lang="zh-CN" altLang="en-US" sz="1300" baseline="30000" dirty="0">
                  <a:ea typeface="微软雅黑" panose="020B0503020204020204" pitchFamily="34" charset="-122"/>
                </a:rPr>
                <a:t>*      </a:t>
              </a:r>
              <a:r>
                <a:rPr lang="en-US" altLang="zh-CN" sz="1300" baseline="-25000" dirty="0">
                  <a:ea typeface="微软雅黑" panose="020B0503020204020204" pitchFamily="34" charset="-122"/>
                </a:rPr>
                <a:t>  </a:t>
              </a:r>
              <a:r>
                <a:rPr lang="en-US" altLang="zh-CN" sz="1300" dirty="0">
                  <a:ea typeface="微软雅黑" panose="020B0503020204020204" pitchFamily="34" charset="-122"/>
                </a:rPr>
                <a:t>G</a:t>
              </a:r>
              <a:r>
                <a:rPr lang="en-US" altLang="zh-CN" sz="1300" baseline="30000" dirty="0">
                  <a:ea typeface="微软雅黑" panose="020B0503020204020204" pitchFamily="34" charset="-122"/>
                </a:rPr>
                <a:t>4</a:t>
              </a:r>
              <a:r>
                <a:rPr lang="zh-CN" altLang="en-US" sz="1300" baseline="30000" dirty="0">
                  <a:ea typeface="微软雅黑" panose="020B0503020204020204" pitchFamily="34" charset="-122"/>
                </a:rPr>
                <a:t>*</a:t>
              </a:r>
              <a:endParaRPr lang="en-US" altLang="zh-CN" sz="1300" baseline="30000" dirty="0">
                <a:ea typeface="微软雅黑" panose="020B0503020204020204" pitchFamily="34" charset="-122"/>
              </a:endParaRPr>
            </a:p>
          </p:txBody>
        </p:sp>
      </p:grpSp>
      <p:grpSp>
        <p:nvGrpSpPr>
          <p:cNvPr id="42" name="Group 41"/>
          <p:cNvGrpSpPr>
            <a:grpSpLocks/>
          </p:cNvGrpSpPr>
          <p:nvPr/>
        </p:nvGrpSpPr>
        <p:grpSpPr bwMode="auto">
          <a:xfrm>
            <a:off x="6747652" y="3786246"/>
            <a:ext cx="2016125" cy="1917700"/>
            <a:chOff x="0" y="0"/>
            <a:chExt cx="1270" cy="1208"/>
          </a:xfrm>
        </p:grpSpPr>
        <p:grpSp>
          <p:nvGrpSpPr>
            <p:cNvPr id="43" name="Group 42"/>
            <p:cNvGrpSpPr>
              <a:grpSpLocks/>
            </p:cNvGrpSpPr>
            <p:nvPr/>
          </p:nvGrpSpPr>
          <p:grpSpPr bwMode="auto">
            <a:xfrm>
              <a:off x="141" y="0"/>
              <a:ext cx="1129" cy="1208"/>
              <a:chOff x="-39" y="0"/>
              <a:chExt cx="1129" cy="1208"/>
            </a:xfrm>
          </p:grpSpPr>
          <p:grpSp>
            <p:nvGrpSpPr>
              <p:cNvPr id="46" name="Group 43"/>
              <p:cNvGrpSpPr>
                <a:grpSpLocks/>
              </p:cNvGrpSpPr>
              <p:nvPr/>
            </p:nvGrpSpPr>
            <p:grpSpPr bwMode="auto">
              <a:xfrm>
                <a:off x="-39" y="0"/>
                <a:ext cx="1037" cy="1208"/>
                <a:chOff x="-39" y="0"/>
                <a:chExt cx="1037" cy="1208"/>
              </a:xfrm>
            </p:grpSpPr>
            <p:grpSp>
              <p:nvGrpSpPr>
                <p:cNvPr id="48" name="Group 44"/>
                <p:cNvGrpSpPr>
                  <a:grpSpLocks/>
                </p:cNvGrpSpPr>
                <p:nvPr/>
              </p:nvGrpSpPr>
              <p:grpSpPr bwMode="auto">
                <a:xfrm>
                  <a:off x="0" y="0"/>
                  <a:ext cx="998" cy="862"/>
                  <a:chOff x="0" y="0"/>
                  <a:chExt cx="998" cy="862"/>
                </a:xfrm>
              </p:grpSpPr>
              <p:sp>
                <p:nvSpPr>
                  <p:cNvPr id="51" name="Line 45"/>
                  <p:cNvSpPr>
                    <a:spLocks noChangeShapeType="1"/>
                  </p:cNvSpPr>
                  <p:nvPr/>
                </p:nvSpPr>
                <p:spPr bwMode="auto">
                  <a:xfrm>
                    <a:off x="454" y="590"/>
                    <a:ext cx="0" cy="272"/>
                  </a:xfrm>
                  <a:prstGeom prst="line">
                    <a:avLst/>
                  </a:prstGeom>
                  <a:noFill/>
                  <a:ln w="9525">
                    <a:solidFill>
                      <a:schemeClr val="accent2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2" name="Line 46"/>
                  <p:cNvSpPr>
                    <a:spLocks noChangeShapeType="1"/>
                  </p:cNvSpPr>
                  <p:nvPr/>
                </p:nvSpPr>
                <p:spPr bwMode="auto">
                  <a:xfrm>
                    <a:off x="91" y="590"/>
                    <a:ext cx="0" cy="272"/>
                  </a:xfrm>
                  <a:prstGeom prst="line">
                    <a:avLst/>
                  </a:prstGeom>
                  <a:noFill/>
                  <a:ln w="9525">
                    <a:solidFill>
                      <a:schemeClr val="accent2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3" name="Line 47"/>
                  <p:cNvSpPr>
                    <a:spLocks noChangeShapeType="1"/>
                  </p:cNvSpPr>
                  <p:nvPr/>
                </p:nvSpPr>
                <p:spPr bwMode="auto">
                  <a:xfrm>
                    <a:off x="182" y="590"/>
                    <a:ext cx="0" cy="272"/>
                  </a:xfrm>
                  <a:prstGeom prst="line">
                    <a:avLst/>
                  </a:prstGeom>
                  <a:noFill/>
                  <a:ln w="9525">
                    <a:solidFill>
                      <a:schemeClr val="accent2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4" name="Line 48"/>
                  <p:cNvSpPr>
                    <a:spLocks noChangeShapeType="1"/>
                  </p:cNvSpPr>
                  <p:nvPr/>
                </p:nvSpPr>
                <p:spPr bwMode="auto">
                  <a:xfrm>
                    <a:off x="272" y="590"/>
                    <a:ext cx="0" cy="272"/>
                  </a:xfrm>
                  <a:prstGeom prst="line">
                    <a:avLst/>
                  </a:prstGeom>
                  <a:noFill/>
                  <a:ln w="9525">
                    <a:solidFill>
                      <a:schemeClr val="accent2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5" name="Line 49"/>
                  <p:cNvSpPr>
                    <a:spLocks noChangeShapeType="1"/>
                  </p:cNvSpPr>
                  <p:nvPr/>
                </p:nvSpPr>
                <p:spPr bwMode="auto">
                  <a:xfrm>
                    <a:off x="363" y="590"/>
                    <a:ext cx="0" cy="272"/>
                  </a:xfrm>
                  <a:prstGeom prst="line">
                    <a:avLst/>
                  </a:prstGeom>
                  <a:noFill/>
                  <a:ln w="9525">
                    <a:solidFill>
                      <a:schemeClr val="accent2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6" name="Line 50"/>
                  <p:cNvSpPr>
                    <a:spLocks noChangeShapeType="1"/>
                  </p:cNvSpPr>
                  <p:nvPr/>
                </p:nvSpPr>
                <p:spPr bwMode="auto">
                  <a:xfrm>
                    <a:off x="544" y="590"/>
                    <a:ext cx="0" cy="272"/>
                  </a:xfrm>
                  <a:prstGeom prst="line">
                    <a:avLst/>
                  </a:prstGeom>
                  <a:noFill/>
                  <a:ln w="9525">
                    <a:solidFill>
                      <a:schemeClr val="accent2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7" name="Line 51"/>
                  <p:cNvSpPr>
                    <a:spLocks noChangeShapeType="1"/>
                  </p:cNvSpPr>
                  <p:nvPr/>
                </p:nvSpPr>
                <p:spPr bwMode="auto">
                  <a:xfrm>
                    <a:off x="635" y="590"/>
                    <a:ext cx="0" cy="272"/>
                  </a:xfrm>
                  <a:prstGeom prst="line">
                    <a:avLst/>
                  </a:prstGeom>
                  <a:noFill/>
                  <a:ln w="9525">
                    <a:solidFill>
                      <a:schemeClr val="accent2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8" name="Line 52"/>
                  <p:cNvSpPr>
                    <a:spLocks noChangeShapeType="1"/>
                  </p:cNvSpPr>
                  <p:nvPr/>
                </p:nvSpPr>
                <p:spPr bwMode="auto">
                  <a:xfrm>
                    <a:off x="726" y="590"/>
                    <a:ext cx="0" cy="272"/>
                  </a:xfrm>
                  <a:prstGeom prst="line">
                    <a:avLst/>
                  </a:prstGeom>
                  <a:noFill/>
                  <a:ln w="9525">
                    <a:solidFill>
                      <a:schemeClr val="accent2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9" name="Line 53"/>
                  <p:cNvSpPr>
                    <a:spLocks noChangeShapeType="1"/>
                  </p:cNvSpPr>
                  <p:nvPr/>
                </p:nvSpPr>
                <p:spPr bwMode="auto">
                  <a:xfrm>
                    <a:off x="817" y="408"/>
                    <a:ext cx="181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B05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0" name="Line 54"/>
                  <p:cNvSpPr>
                    <a:spLocks noChangeShapeType="1"/>
                  </p:cNvSpPr>
                  <p:nvPr/>
                </p:nvSpPr>
                <p:spPr bwMode="auto">
                  <a:xfrm>
                    <a:off x="227" y="0"/>
                    <a:ext cx="0" cy="272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1" name="Line 55"/>
                  <p:cNvSpPr>
                    <a:spLocks noChangeShapeType="1"/>
                  </p:cNvSpPr>
                  <p:nvPr/>
                </p:nvSpPr>
                <p:spPr bwMode="auto">
                  <a:xfrm>
                    <a:off x="590" y="0"/>
                    <a:ext cx="0" cy="272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0" name="Rectangle 44"/>
                  <p:cNvSpPr>
                    <a:spLocks noChangeArrowheads="1"/>
                  </p:cNvSpPr>
                  <p:nvPr/>
                </p:nvSpPr>
                <p:spPr bwMode="auto">
                  <a:xfrm>
                    <a:off x="0" y="272"/>
                    <a:ext cx="817" cy="318"/>
                  </a:xfrm>
                  <a:prstGeom prst="rect">
                    <a:avLst/>
                  </a:prstGeom>
                  <a:solidFill>
                    <a:srgbClr val="CCFF66"/>
                  </a:solidFill>
                  <a:ln w="1905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txBody>
                  <a:bodyPr anchor="ctr" anchorCtr="1"/>
                  <a:lstStyle>
                    <a:lvl1pPr marL="469900" indent="-469900" algn="ctr">
                      <a:lnSpc>
                        <a:spcPct val="80000"/>
                      </a:lnSpc>
                      <a:spcBef>
                        <a:spcPct val="20000"/>
                      </a:spcBef>
                      <a:buClr>
                        <a:schemeClr val="hlink"/>
                      </a:buClr>
                      <a:buSzPct val="65000"/>
                      <a:buFont typeface="Wingdings" panose="05000000000000000000" pitchFamily="2" charset="2"/>
                      <a:defRPr sz="2400" b="1" u="sng">
                        <a:solidFill>
                          <a:srgbClr val="FF3300"/>
                        </a:solidFill>
                        <a:latin typeface="Arial" panose="020B0604020202020204" pitchFamily="34" charset="0"/>
                        <a:ea typeface="华文新魏" panose="02010800040101010101" pitchFamily="2" charset="-122"/>
                      </a:defRPr>
                    </a:lvl1pPr>
                    <a:lvl2pPr marL="742950" indent="-285750" algn="ctr">
                      <a:lnSpc>
                        <a:spcPct val="80000"/>
                      </a:lnSpc>
                      <a:spcBef>
                        <a:spcPct val="20000"/>
                      </a:spcBef>
                      <a:buClr>
                        <a:schemeClr val="hlink"/>
                      </a:buClr>
                      <a:buSzPct val="65000"/>
                      <a:buFont typeface="Wingdings" panose="05000000000000000000" pitchFamily="2" charset="2"/>
                      <a:defRPr sz="2400" b="1" u="sng">
                        <a:solidFill>
                          <a:srgbClr val="FF3300"/>
                        </a:solidFill>
                        <a:latin typeface="Arial" panose="020B0604020202020204" pitchFamily="34" charset="0"/>
                        <a:ea typeface="华文新魏" panose="02010800040101010101" pitchFamily="2" charset="-122"/>
                      </a:defRPr>
                    </a:lvl2pPr>
                    <a:lvl3pPr marL="1143000" indent="-228600" algn="ctr">
                      <a:lnSpc>
                        <a:spcPct val="80000"/>
                      </a:lnSpc>
                      <a:spcBef>
                        <a:spcPct val="20000"/>
                      </a:spcBef>
                      <a:buClr>
                        <a:schemeClr val="hlink"/>
                      </a:buClr>
                      <a:buSzPct val="65000"/>
                      <a:buFont typeface="Wingdings" panose="05000000000000000000" pitchFamily="2" charset="2"/>
                      <a:defRPr sz="2400" b="1" u="sng">
                        <a:solidFill>
                          <a:srgbClr val="FF3300"/>
                        </a:solidFill>
                        <a:latin typeface="Arial" panose="020B0604020202020204" pitchFamily="34" charset="0"/>
                        <a:ea typeface="华文新魏" panose="02010800040101010101" pitchFamily="2" charset="-122"/>
                      </a:defRPr>
                    </a:lvl3pPr>
                    <a:lvl4pPr marL="1600200" indent="-228600" algn="ctr">
                      <a:lnSpc>
                        <a:spcPct val="80000"/>
                      </a:lnSpc>
                      <a:spcBef>
                        <a:spcPct val="20000"/>
                      </a:spcBef>
                      <a:buClr>
                        <a:schemeClr val="hlink"/>
                      </a:buClr>
                      <a:buSzPct val="65000"/>
                      <a:buFont typeface="Wingdings" panose="05000000000000000000" pitchFamily="2" charset="2"/>
                      <a:defRPr sz="2400" b="1" u="sng">
                        <a:solidFill>
                          <a:srgbClr val="FF3300"/>
                        </a:solidFill>
                        <a:latin typeface="Arial" panose="020B0604020202020204" pitchFamily="34" charset="0"/>
                        <a:ea typeface="华文新魏" panose="02010800040101010101" pitchFamily="2" charset="-122"/>
                      </a:defRPr>
                    </a:lvl4pPr>
                    <a:lvl5pPr marL="2057400" indent="-228600" algn="ctr">
                      <a:lnSpc>
                        <a:spcPct val="80000"/>
                      </a:lnSpc>
                      <a:spcBef>
                        <a:spcPct val="20000"/>
                      </a:spcBef>
                      <a:buClr>
                        <a:schemeClr val="hlink"/>
                      </a:buClr>
                      <a:buSzPct val="65000"/>
                      <a:buFont typeface="Wingdings" panose="05000000000000000000" pitchFamily="2" charset="2"/>
                      <a:defRPr sz="2400" b="1" u="sng">
                        <a:solidFill>
                          <a:srgbClr val="FF3300"/>
                        </a:solidFill>
                        <a:latin typeface="Arial" panose="020B0604020202020204" pitchFamily="34" charset="0"/>
                        <a:ea typeface="华文新魏" panose="02010800040101010101" pitchFamily="2" charset="-122"/>
                      </a:defRPr>
                    </a:lvl5pPr>
                    <a:lvl6pPr marL="2514600" indent="-228600" algn="ctr" eaLnBrk="0" fontAlgn="base" hangingPunct="0">
                      <a:lnSpc>
                        <a:spcPct val="8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hlink"/>
                      </a:buClr>
                      <a:buSzPct val="65000"/>
                      <a:buFont typeface="Wingdings" panose="05000000000000000000" pitchFamily="2" charset="2"/>
                      <a:defRPr sz="2400" b="1" u="sng">
                        <a:solidFill>
                          <a:srgbClr val="FF3300"/>
                        </a:solidFill>
                        <a:latin typeface="Arial" panose="020B0604020202020204" pitchFamily="34" charset="0"/>
                        <a:ea typeface="华文新魏" panose="02010800040101010101" pitchFamily="2" charset="-122"/>
                      </a:defRPr>
                    </a:lvl6pPr>
                    <a:lvl7pPr marL="2971800" indent="-228600" algn="ctr" eaLnBrk="0" fontAlgn="base" hangingPunct="0">
                      <a:lnSpc>
                        <a:spcPct val="8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hlink"/>
                      </a:buClr>
                      <a:buSzPct val="65000"/>
                      <a:buFont typeface="Wingdings" panose="05000000000000000000" pitchFamily="2" charset="2"/>
                      <a:defRPr sz="2400" b="1" u="sng">
                        <a:solidFill>
                          <a:srgbClr val="FF3300"/>
                        </a:solidFill>
                        <a:latin typeface="Arial" panose="020B0604020202020204" pitchFamily="34" charset="0"/>
                        <a:ea typeface="华文新魏" panose="02010800040101010101" pitchFamily="2" charset="-122"/>
                      </a:defRPr>
                    </a:lvl7pPr>
                    <a:lvl8pPr marL="3429000" indent="-228600" algn="ctr" eaLnBrk="0" fontAlgn="base" hangingPunct="0">
                      <a:lnSpc>
                        <a:spcPct val="8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hlink"/>
                      </a:buClr>
                      <a:buSzPct val="65000"/>
                      <a:buFont typeface="Wingdings" panose="05000000000000000000" pitchFamily="2" charset="2"/>
                      <a:defRPr sz="2400" b="1" u="sng">
                        <a:solidFill>
                          <a:srgbClr val="FF3300"/>
                        </a:solidFill>
                        <a:latin typeface="Arial" panose="020B0604020202020204" pitchFamily="34" charset="0"/>
                        <a:ea typeface="华文新魏" panose="02010800040101010101" pitchFamily="2" charset="-122"/>
                      </a:defRPr>
                    </a:lvl8pPr>
                    <a:lvl9pPr marL="3886200" indent="-228600" algn="ctr" eaLnBrk="0" fontAlgn="base" hangingPunct="0">
                      <a:lnSpc>
                        <a:spcPct val="8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hlink"/>
                      </a:buClr>
                      <a:buSzPct val="65000"/>
                      <a:buFont typeface="Wingdings" panose="05000000000000000000" pitchFamily="2" charset="2"/>
                      <a:defRPr sz="2400" b="1" u="sng">
                        <a:solidFill>
                          <a:srgbClr val="FF3300"/>
                        </a:solidFill>
                        <a:latin typeface="Arial" panose="020B0604020202020204" pitchFamily="34" charset="0"/>
                        <a:ea typeface="华文新魏" panose="02010800040101010101" pitchFamily="2" charset="-122"/>
                      </a:defRPr>
                    </a:lvl9pPr>
                  </a:lstStyle>
                  <a:p>
                    <a:pPr>
                      <a:lnSpc>
                        <a:spcPct val="120000"/>
                      </a:lnSpc>
                      <a:buClr>
                        <a:schemeClr val="accent2"/>
                      </a:buClr>
                      <a:buSzTx/>
                    </a:pPr>
                    <a:r>
                      <a:rPr lang="zh-CN" altLang="en-US" sz="1200" u="none" dirty="0">
                        <a:solidFill>
                          <a:schemeClr val="tx1"/>
                        </a:solidFill>
                        <a:latin typeface="宋体" panose="02010600030101010101" pitchFamily="2" charset="-122"/>
                        <a:ea typeface="微软雅黑" panose="020B0503020204020204" pitchFamily="34" charset="-122"/>
                      </a:rPr>
                      <a:t>四位快速加法器</a:t>
                    </a:r>
                    <a:endParaRPr lang="en-US" altLang="zh-CN" sz="1200" u="none" baseline="-25000" dirty="0">
                      <a:solidFill>
                        <a:schemeClr val="folHlink"/>
                      </a:solidFill>
                      <a:latin typeface="Verdana" panose="020B0604030504040204" pitchFamily="34" charset="0"/>
                      <a:ea typeface="微软雅黑" panose="020B0503020204020204" pitchFamily="34" charset="-122"/>
                    </a:endParaRPr>
                  </a:p>
                </p:txBody>
              </p:sp>
            </p:grpSp>
            <p:sp>
              <p:nvSpPr>
                <p:cNvPr id="49" name="Rectangle 56"/>
                <p:cNvSpPr>
                  <a:spLocks noChangeArrowheads="1"/>
                </p:cNvSpPr>
                <p:nvPr/>
              </p:nvSpPr>
              <p:spPr bwMode="auto">
                <a:xfrm>
                  <a:off x="-39" y="936"/>
                  <a:ext cx="907" cy="27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marL="469900" indent="-469900">
                    <a:lnSpc>
                      <a:spcPct val="120000"/>
                    </a:lnSpc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o"/>
                    <a:defRPr sz="30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1pPr>
                  <a:lvl2pPr marL="742950" indent="-285750">
                    <a:lnSpc>
                      <a:spcPct val="120000"/>
                    </a:lnSpc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sz="26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2pPr>
                  <a:lvl3pPr marL="1143000" indent="-228600">
                    <a:lnSpc>
                      <a:spcPct val="120000"/>
                    </a:lnSpc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o"/>
                    <a:defRPr sz="23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3pPr>
                  <a:lvl4pPr marL="1600200" indent="-228600">
                    <a:lnSpc>
                      <a:spcPct val="120000"/>
                    </a:lnSpc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4pPr>
                  <a:lvl5pPr marL="2057400" indent="-228600">
                    <a:lnSpc>
                      <a:spcPct val="120000"/>
                    </a:lnSpc>
                    <a:spcBef>
                      <a:spcPct val="25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5pPr>
                  <a:lvl6pPr marL="2514600" indent="-228600" eaLnBrk="0" fontAlgn="base" hangingPunct="0">
                    <a:lnSpc>
                      <a:spcPct val="120000"/>
                    </a:lnSpc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6pPr>
                  <a:lvl7pPr marL="2971800" indent="-228600" eaLnBrk="0" fontAlgn="base" hangingPunct="0">
                    <a:lnSpc>
                      <a:spcPct val="120000"/>
                    </a:lnSpc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7pPr>
                  <a:lvl8pPr marL="3429000" indent="-228600" eaLnBrk="0" fontAlgn="base" hangingPunct="0">
                    <a:lnSpc>
                      <a:spcPct val="120000"/>
                    </a:lnSpc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8pPr>
                  <a:lvl9pPr marL="3886200" indent="-228600" eaLnBrk="0" fontAlgn="base" hangingPunct="0">
                    <a:lnSpc>
                      <a:spcPct val="120000"/>
                    </a:lnSpc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9pPr>
                </a:lstStyle>
                <a:p>
                  <a:pPr algn="ctr" eaLnBrk="1" hangingPunct="1">
                    <a:buFont typeface="Wingdings" panose="05000000000000000000" pitchFamily="2" charset="2"/>
                    <a:buNone/>
                  </a:pPr>
                  <a:r>
                    <a:rPr lang="en-US" altLang="zh-CN" sz="1000" dirty="0">
                      <a:ea typeface="微软雅黑" panose="020B0503020204020204" pitchFamily="34" charset="-122"/>
                    </a:rPr>
                    <a:t>X</a:t>
                  </a:r>
                  <a:r>
                    <a:rPr lang="en-US" altLang="zh-CN" sz="1000" baseline="-25000" dirty="0">
                      <a:ea typeface="微软雅黑" panose="020B0503020204020204" pitchFamily="34" charset="-122"/>
                    </a:rPr>
                    <a:t>8</a:t>
                  </a:r>
                  <a:r>
                    <a:rPr lang="en-US" altLang="zh-CN" sz="1000" dirty="0">
                      <a:ea typeface="微软雅黑" panose="020B0503020204020204" pitchFamily="34" charset="-122"/>
                    </a:rPr>
                    <a:t>Y</a:t>
                  </a:r>
                  <a:r>
                    <a:rPr lang="en-US" altLang="zh-CN" sz="1000" baseline="-25000" dirty="0">
                      <a:ea typeface="微软雅黑" panose="020B0503020204020204" pitchFamily="34" charset="-122"/>
                    </a:rPr>
                    <a:t>8</a:t>
                  </a:r>
                  <a:r>
                    <a:rPr lang="en-US" altLang="zh-CN" sz="1000" dirty="0">
                      <a:ea typeface="微软雅黑" panose="020B0503020204020204" pitchFamily="34" charset="-122"/>
                    </a:rPr>
                    <a:t>X</a:t>
                  </a:r>
                  <a:r>
                    <a:rPr lang="en-US" altLang="zh-CN" sz="1000" baseline="-25000" dirty="0">
                      <a:ea typeface="微软雅黑" panose="020B0503020204020204" pitchFamily="34" charset="-122"/>
                    </a:rPr>
                    <a:t>7</a:t>
                  </a:r>
                  <a:r>
                    <a:rPr lang="en-US" altLang="zh-CN" sz="1000" dirty="0">
                      <a:ea typeface="微软雅黑" panose="020B0503020204020204" pitchFamily="34" charset="-122"/>
                    </a:rPr>
                    <a:t>Y</a:t>
                  </a:r>
                  <a:r>
                    <a:rPr lang="en-US" altLang="zh-CN" sz="1000" baseline="-25000" dirty="0">
                      <a:ea typeface="微软雅黑" panose="020B0503020204020204" pitchFamily="34" charset="-122"/>
                    </a:rPr>
                    <a:t>7</a:t>
                  </a:r>
                  <a:r>
                    <a:rPr lang="en-US" altLang="zh-CN" sz="1000" dirty="0">
                      <a:ea typeface="微软雅黑" panose="020B0503020204020204" pitchFamily="34" charset="-122"/>
                    </a:rPr>
                    <a:t>X</a:t>
                  </a:r>
                  <a:r>
                    <a:rPr lang="en-US" altLang="zh-CN" sz="1000" baseline="-25000" dirty="0">
                      <a:ea typeface="微软雅黑" panose="020B0503020204020204" pitchFamily="34" charset="-122"/>
                    </a:rPr>
                    <a:t>6</a:t>
                  </a:r>
                  <a:r>
                    <a:rPr lang="en-US" altLang="zh-CN" sz="1000" dirty="0">
                      <a:ea typeface="微软雅黑" panose="020B0503020204020204" pitchFamily="34" charset="-122"/>
                    </a:rPr>
                    <a:t>Y</a:t>
                  </a:r>
                  <a:r>
                    <a:rPr lang="en-US" altLang="zh-CN" sz="1000" baseline="-25000" dirty="0">
                      <a:ea typeface="微软雅黑" panose="020B0503020204020204" pitchFamily="34" charset="-122"/>
                    </a:rPr>
                    <a:t>6 </a:t>
                  </a:r>
                  <a:r>
                    <a:rPr lang="en-US" altLang="zh-CN" sz="1000" dirty="0">
                      <a:ea typeface="微软雅黑" panose="020B0503020204020204" pitchFamily="34" charset="-122"/>
                    </a:rPr>
                    <a:t>X</a:t>
                  </a:r>
                  <a:r>
                    <a:rPr lang="en-US" altLang="zh-CN" sz="1000" baseline="-25000" dirty="0">
                      <a:ea typeface="微软雅黑" panose="020B0503020204020204" pitchFamily="34" charset="-122"/>
                    </a:rPr>
                    <a:t>5</a:t>
                  </a:r>
                  <a:r>
                    <a:rPr lang="en-US" altLang="zh-CN" sz="1000" dirty="0">
                      <a:ea typeface="微软雅黑" panose="020B0503020204020204" pitchFamily="34" charset="-122"/>
                    </a:rPr>
                    <a:t>Y</a:t>
                  </a:r>
                  <a:r>
                    <a:rPr lang="en-US" altLang="zh-CN" sz="1000" baseline="-25000" dirty="0">
                      <a:ea typeface="微软雅黑" panose="020B0503020204020204" pitchFamily="34" charset="-122"/>
                    </a:rPr>
                    <a:t>5</a:t>
                  </a:r>
                </a:p>
              </p:txBody>
            </p:sp>
          </p:grpSp>
          <p:sp>
            <p:nvSpPr>
              <p:cNvPr id="47" name="Rectangle 57"/>
              <p:cNvSpPr>
                <a:spLocks noChangeArrowheads="1"/>
              </p:cNvSpPr>
              <p:nvPr/>
            </p:nvSpPr>
            <p:spPr bwMode="auto">
              <a:xfrm>
                <a:off x="772" y="46"/>
                <a:ext cx="318" cy="2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marL="469900" indent="-4699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algn="ctr" eaLnBrk="1" hangingPunct="1">
                  <a:buFont typeface="Wingdings" panose="05000000000000000000" pitchFamily="2" charset="2"/>
                  <a:buNone/>
                </a:pPr>
                <a:r>
                  <a:rPr lang="en-US" altLang="zh-CN" sz="1300" dirty="0">
                    <a:ea typeface="微软雅黑" panose="020B0503020204020204" pitchFamily="34" charset="-122"/>
                  </a:rPr>
                  <a:t>C</a:t>
                </a:r>
                <a:r>
                  <a:rPr lang="en-US" altLang="zh-CN" sz="1300" baseline="-25000" dirty="0">
                    <a:ea typeface="微软雅黑" panose="020B0503020204020204" pitchFamily="34" charset="-122"/>
                  </a:rPr>
                  <a:t>4</a:t>
                </a:r>
              </a:p>
            </p:txBody>
          </p:sp>
        </p:grpSp>
        <p:sp>
          <p:nvSpPr>
            <p:cNvPr id="44" name="Line 58"/>
            <p:cNvSpPr>
              <a:spLocks noChangeShapeType="1"/>
            </p:cNvSpPr>
            <p:nvPr/>
          </p:nvSpPr>
          <p:spPr bwMode="auto">
            <a:xfrm>
              <a:off x="0" y="409"/>
              <a:ext cx="181" cy="0"/>
            </a:xfrm>
            <a:prstGeom prst="line">
              <a:avLst/>
            </a:prstGeom>
            <a:noFill/>
            <a:ln w="9525">
              <a:solidFill>
                <a:srgbClr val="00B05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/>
              <a:endParaRPr lang="zh-CN" altLang="en-US"/>
            </a:p>
          </p:txBody>
        </p:sp>
        <p:sp>
          <p:nvSpPr>
            <p:cNvPr id="45" name="Rectangle 59"/>
            <p:cNvSpPr>
              <a:spLocks noChangeArrowheads="1"/>
            </p:cNvSpPr>
            <p:nvPr/>
          </p:nvSpPr>
          <p:spPr bwMode="auto">
            <a:xfrm>
              <a:off x="164" y="46"/>
              <a:ext cx="680" cy="2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marL="469900" indent="-4699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ctr">
                <a:buNone/>
              </a:pPr>
              <a:r>
                <a:rPr lang="en-US" altLang="zh-CN" sz="1300" dirty="0">
                  <a:ea typeface="微软雅黑" panose="020B0503020204020204" pitchFamily="34" charset="-122"/>
                </a:rPr>
                <a:t>P</a:t>
              </a:r>
              <a:r>
                <a:rPr lang="en-US" altLang="zh-CN" sz="1300" baseline="-25000" dirty="0">
                  <a:ea typeface="微软雅黑" panose="020B0503020204020204" pitchFamily="34" charset="-122"/>
                </a:rPr>
                <a:t>4</a:t>
              </a:r>
              <a:r>
                <a:rPr lang="zh-CN" altLang="en-US" sz="1300" baseline="30000" dirty="0">
                  <a:ea typeface="微软雅黑" panose="020B0503020204020204" pitchFamily="34" charset="-122"/>
                </a:rPr>
                <a:t>*      </a:t>
              </a:r>
              <a:r>
                <a:rPr lang="en-US" altLang="zh-CN" sz="1300" baseline="-25000" dirty="0">
                  <a:ea typeface="微软雅黑" panose="020B0503020204020204" pitchFamily="34" charset="-122"/>
                </a:rPr>
                <a:t>  </a:t>
              </a:r>
              <a:r>
                <a:rPr lang="en-US" altLang="zh-CN" sz="1300" dirty="0">
                  <a:ea typeface="微软雅黑" panose="020B0503020204020204" pitchFamily="34" charset="-122"/>
                </a:rPr>
                <a:t>G</a:t>
              </a:r>
              <a:r>
                <a:rPr lang="en-US" altLang="zh-CN" sz="1300" baseline="30000" dirty="0">
                  <a:ea typeface="微软雅黑" panose="020B0503020204020204" pitchFamily="34" charset="-122"/>
                </a:rPr>
                <a:t>4</a:t>
              </a:r>
              <a:r>
                <a:rPr lang="zh-CN" altLang="en-US" sz="1300" baseline="30000" dirty="0">
                  <a:ea typeface="微软雅黑" panose="020B0503020204020204" pitchFamily="34" charset="-122"/>
                </a:rPr>
                <a:t>*</a:t>
              </a:r>
              <a:endParaRPr lang="en-US" altLang="zh-CN" sz="1300" baseline="30000" dirty="0">
                <a:ea typeface="微软雅黑" panose="020B0503020204020204" pitchFamily="34" charset="-122"/>
              </a:endParaRPr>
            </a:p>
          </p:txBody>
        </p:sp>
      </p:grpSp>
      <p:grpSp>
        <p:nvGrpSpPr>
          <p:cNvPr id="62" name="Group 61"/>
          <p:cNvGrpSpPr>
            <a:grpSpLocks/>
          </p:cNvGrpSpPr>
          <p:nvPr/>
        </p:nvGrpSpPr>
        <p:grpSpPr bwMode="auto">
          <a:xfrm>
            <a:off x="8771397" y="3780214"/>
            <a:ext cx="2232025" cy="1943100"/>
            <a:chOff x="0" y="0"/>
            <a:chExt cx="1406" cy="1224"/>
          </a:xfrm>
        </p:grpSpPr>
        <p:grpSp>
          <p:nvGrpSpPr>
            <p:cNvPr id="63" name="Group 62"/>
            <p:cNvGrpSpPr>
              <a:grpSpLocks/>
            </p:cNvGrpSpPr>
            <p:nvPr/>
          </p:nvGrpSpPr>
          <p:grpSpPr bwMode="auto">
            <a:xfrm>
              <a:off x="180" y="0"/>
              <a:ext cx="1226" cy="1224"/>
              <a:chOff x="0" y="0"/>
              <a:chExt cx="1226" cy="1224"/>
            </a:xfrm>
          </p:grpSpPr>
          <p:grpSp>
            <p:nvGrpSpPr>
              <p:cNvPr id="66" name="Group 63"/>
              <p:cNvGrpSpPr>
                <a:grpSpLocks/>
              </p:cNvGrpSpPr>
              <p:nvPr/>
            </p:nvGrpSpPr>
            <p:grpSpPr bwMode="auto">
              <a:xfrm>
                <a:off x="0" y="0"/>
                <a:ext cx="998" cy="862"/>
                <a:chOff x="0" y="0"/>
                <a:chExt cx="998" cy="862"/>
              </a:xfrm>
            </p:grpSpPr>
            <p:sp>
              <p:nvSpPr>
                <p:cNvPr id="70" name="Line 64"/>
                <p:cNvSpPr>
                  <a:spLocks noChangeShapeType="1"/>
                </p:cNvSpPr>
                <p:nvPr/>
              </p:nvSpPr>
              <p:spPr bwMode="auto">
                <a:xfrm>
                  <a:off x="454" y="590"/>
                  <a:ext cx="0" cy="272"/>
                </a:xfrm>
                <a:prstGeom prst="line">
                  <a:avLst/>
                </a:prstGeom>
                <a:noFill/>
                <a:ln w="9525">
                  <a:solidFill>
                    <a:schemeClr val="accent2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1" name="Line 65"/>
                <p:cNvSpPr>
                  <a:spLocks noChangeShapeType="1"/>
                </p:cNvSpPr>
                <p:nvPr/>
              </p:nvSpPr>
              <p:spPr bwMode="auto">
                <a:xfrm>
                  <a:off x="91" y="590"/>
                  <a:ext cx="0" cy="272"/>
                </a:xfrm>
                <a:prstGeom prst="line">
                  <a:avLst/>
                </a:prstGeom>
                <a:noFill/>
                <a:ln w="9525">
                  <a:solidFill>
                    <a:schemeClr val="accent2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2" name="Line 66"/>
                <p:cNvSpPr>
                  <a:spLocks noChangeShapeType="1"/>
                </p:cNvSpPr>
                <p:nvPr/>
              </p:nvSpPr>
              <p:spPr bwMode="auto">
                <a:xfrm>
                  <a:off x="182" y="590"/>
                  <a:ext cx="0" cy="272"/>
                </a:xfrm>
                <a:prstGeom prst="line">
                  <a:avLst/>
                </a:prstGeom>
                <a:noFill/>
                <a:ln w="9525">
                  <a:solidFill>
                    <a:schemeClr val="accent2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3" name="Line 67"/>
                <p:cNvSpPr>
                  <a:spLocks noChangeShapeType="1"/>
                </p:cNvSpPr>
                <p:nvPr/>
              </p:nvSpPr>
              <p:spPr bwMode="auto">
                <a:xfrm>
                  <a:off x="272" y="590"/>
                  <a:ext cx="0" cy="272"/>
                </a:xfrm>
                <a:prstGeom prst="line">
                  <a:avLst/>
                </a:prstGeom>
                <a:noFill/>
                <a:ln w="9525">
                  <a:solidFill>
                    <a:schemeClr val="accent2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4" name="Line 68"/>
                <p:cNvSpPr>
                  <a:spLocks noChangeShapeType="1"/>
                </p:cNvSpPr>
                <p:nvPr/>
              </p:nvSpPr>
              <p:spPr bwMode="auto">
                <a:xfrm>
                  <a:off x="363" y="590"/>
                  <a:ext cx="0" cy="272"/>
                </a:xfrm>
                <a:prstGeom prst="line">
                  <a:avLst/>
                </a:prstGeom>
                <a:noFill/>
                <a:ln w="9525">
                  <a:solidFill>
                    <a:schemeClr val="accent2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5" name="Line 69"/>
                <p:cNvSpPr>
                  <a:spLocks noChangeShapeType="1"/>
                </p:cNvSpPr>
                <p:nvPr/>
              </p:nvSpPr>
              <p:spPr bwMode="auto">
                <a:xfrm>
                  <a:off x="544" y="590"/>
                  <a:ext cx="0" cy="272"/>
                </a:xfrm>
                <a:prstGeom prst="line">
                  <a:avLst/>
                </a:prstGeom>
                <a:noFill/>
                <a:ln w="9525">
                  <a:solidFill>
                    <a:schemeClr val="accent2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6" name="Line 70"/>
                <p:cNvSpPr>
                  <a:spLocks noChangeShapeType="1"/>
                </p:cNvSpPr>
                <p:nvPr/>
              </p:nvSpPr>
              <p:spPr bwMode="auto">
                <a:xfrm>
                  <a:off x="635" y="590"/>
                  <a:ext cx="0" cy="272"/>
                </a:xfrm>
                <a:prstGeom prst="line">
                  <a:avLst/>
                </a:prstGeom>
                <a:noFill/>
                <a:ln w="9525">
                  <a:solidFill>
                    <a:schemeClr val="accent2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7" name="Line 71"/>
                <p:cNvSpPr>
                  <a:spLocks noChangeShapeType="1"/>
                </p:cNvSpPr>
                <p:nvPr/>
              </p:nvSpPr>
              <p:spPr bwMode="auto">
                <a:xfrm>
                  <a:off x="726" y="590"/>
                  <a:ext cx="0" cy="272"/>
                </a:xfrm>
                <a:prstGeom prst="line">
                  <a:avLst/>
                </a:prstGeom>
                <a:noFill/>
                <a:ln w="9525">
                  <a:solidFill>
                    <a:schemeClr val="accent2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8" name="Line 72"/>
                <p:cNvSpPr>
                  <a:spLocks noChangeShapeType="1"/>
                </p:cNvSpPr>
                <p:nvPr/>
              </p:nvSpPr>
              <p:spPr bwMode="auto">
                <a:xfrm>
                  <a:off x="817" y="408"/>
                  <a:ext cx="181" cy="0"/>
                </a:xfrm>
                <a:prstGeom prst="line">
                  <a:avLst/>
                </a:prstGeom>
                <a:noFill/>
                <a:ln w="12700">
                  <a:solidFill>
                    <a:srgbClr val="00B05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9" name="Line 73"/>
                <p:cNvSpPr>
                  <a:spLocks noChangeShapeType="1"/>
                </p:cNvSpPr>
                <p:nvPr/>
              </p:nvSpPr>
              <p:spPr bwMode="auto">
                <a:xfrm>
                  <a:off x="220" y="0"/>
                  <a:ext cx="0" cy="27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80" name="Line 74"/>
                <p:cNvSpPr>
                  <a:spLocks noChangeShapeType="1"/>
                </p:cNvSpPr>
                <p:nvPr/>
              </p:nvSpPr>
              <p:spPr bwMode="auto">
                <a:xfrm>
                  <a:off x="590" y="0"/>
                  <a:ext cx="0" cy="27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9" name="Rectangle 63"/>
                <p:cNvSpPr>
                  <a:spLocks noChangeArrowheads="1"/>
                </p:cNvSpPr>
                <p:nvPr/>
              </p:nvSpPr>
              <p:spPr bwMode="auto">
                <a:xfrm>
                  <a:off x="0" y="272"/>
                  <a:ext cx="817" cy="318"/>
                </a:xfrm>
                <a:prstGeom prst="rect">
                  <a:avLst/>
                </a:prstGeom>
                <a:solidFill>
                  <a:srgbClr val="CCFF66"/>
                </a:solid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anchor="ctr" anchorCtr="1"/>
                <a:lstStyle>
                  <a:lvl1pPr marL="469900" indent="-469900" algn="ctr">
                    <a:lnSpc>
                      <a:spcPct val="80000"/>
                    </a:lnSpc>
                    <a:spcBef>
                      <a:spcPct val="20000"/>
                    </a:spcBef>
                    <a:buClr>
                      <a:schemeClr val="hlink"/>
                    </a:buClr>
                    <a:buSzPct val="65000"/>
                    <a:buFont typeface="Wingdings" panose="05000000000000000000" pitchFamily="2" charset="2"/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1pPr>
                  <a:lvl2pPr marL="742950" indent="-285750" algn="ctr">
                    <a:lnSpc>
                      <a:spcPct val="80000"/>
                    </a:lnSpc>
                    <a:spcBef>
                      <a:spcPct val="20000"/>
                    </a:spcBef>
                    <a:buClr>
                      <a:schemeClr val="hlink"/>
                    </a:buClr>
                    <a:buSzPct val="65000"/>
                    <a:buFont typeface="Wingdings" panose="05000000000000000000" pitchFamily="2" charset="2"/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2pPr>
                  <a:lvl3pPr marL="1143000" indent="-228600" algn="ctr">
                    <a:lnSpc>
                      <a:spcPct val="80000"/>
                    </a:lnSpc>
                    <a:spcBef>
                      <a:spcPct val="20000"/>
                    </a:spcBef>
                    <a:buClr>
                      <a:schemeClr val="hlink"/>
                    </a:buClr>
                    <a:buSzPct val="65000"/>
                    <a:buFont typeface="Wingdings" panose="05000000000000000000" pitchFamily="2" charset="2"/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3pPr>
                  <a:lvl4pPr marL="1600200" indent="-228600" algn="ctr">
                    <a:lnSpc>
                      <a:spcPct val="80000"/>
                    </a:lnSpc>
                    <a:spcBef>
                      <a:spcPct val="20000"/>
                    </a:spcBef>
                    <a:buClr>
                      <a:schemeClr val="hlink"/>
                    </a:buClr>
                    <a:buSzPct val="65000"/>
                    <a:buFont typeface="Wingdings" panose="05000000000000000000" pitchFamily="2" charset="2"/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4pPr>
                  <a:lvl5pPr marL="2057400" indent="-228600" algn="ctr">
                    <a:lnSpc>
                      <a:spcPct val="80000"/>
                    </a:lnSpc>
                    <a:spcBef>
                      <a:spcPct val="20000"/>
                    </a:spcBef>
                    <a:buClr>
                      <a:schemeClr val="hlink"/>
                    </a:buClr>
                    <a:buSzPct val="65000"/>
                    <a:buFont typeface="Wingdings" panose="05000000000000000000" pitchFamily="2" charset="2"/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5pPr>
                  <a:lvl6pPr marL="2514600" indent="-228600" algn="ctr" eaLnBrk="0" fontAlgn="base" hangingPunct="0">
                    <a:lnSpc>
                      <a:spcPct val="8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65000"/>
                    <a:buFont typeface="Wingdings" panose="05000000000000000000" pitchFamily="2" charset="2"/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6pPr>
                  <a:lvl7pPr marL="2971800" indent="-228600" algn="ctr" eaLnBrk="0" fontAlgn="base" hangingPunct="0">
                    <a:lnSpc>
                      <a:spcPct val="8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65000"/>
                    <a:buFont typeface="Wingdings" panose="05000000000000000000" pitchFamily="2" charset="2"/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7pPr>
                  <a:lvl8pPr marL="3429000" indent="-228600" algn="ctr" eaLnBrk="0" fontAlgn="base" hangingPunct="0">
                    <a:lnSpc>
                      <a:spcPct val="8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65000"/>
                    <a:buFont typeface="Wingdings" panose="05000000000000000000" pitchFamily="2" charset="2"/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8pPr>
                  <a:lvl9pPr marL="3886200" indent="-228600" algn="ctr" eaLnBrk="0" fontAlgn="base" hangingPunct="0">
                    <a:lnSpc>
                      <a:spcPct val="8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65000"/>
                    <a:buFont typeface="Wingdings" panose="05000000000000000000" pitchFamily="2" charset="2"/>
                    <a:defRPr sz="2400" b="1" u="sng">
                      <a:solidFill>
                        <a:srgbClr val="FF3300"/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</a:defRPr>
                  </a:lvl9pPr>
                </a:lstStyle>
                <a:p>
                  <a:pPr>
                    <a:lnSpc>
                      <a:spcPct val="120000"/>
                    </a:lnSpc>
                    <a:buClr>
                      <a:schemeClr val="accent2"/>
                    </a:buClr>
                    <a:buSzTx/>
                  </a:pPr>
                  <a:r>
                    <a:rPr lang="zh-CN" altLang="en-US" sz="1200" u="none" dirty="0">
                      <a:solidFill>
                        <a:schemeClr val="tx1"/>
                      </a:solidFill>
                      <a:latin typeface="宋体" panose="02010600030101010101" pitchFamily="2" charset="-122"/>
                      <a:ea typeface="微软雅黑" panose="020B0503020204020204" pitchFamily="34" charset="-122"/>
                    </a:rPr>
                    <a:t>四位快速加法器</a:t>
                  </a:r>
                  <a:endParaRPr lang="en-US" altLang="zh-CN" sz="1200" u="none" baseline="-25000" dirty="0">
                    <a:solidFill>
                      <a:schemeClr val="folHlink"/>
                    </a:solidFill>
                    <a:latin typeface="Verdana" panose="020B0604030504040204" pitchFamily="34" charset="0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67" name="Rectangle 75"/>
              <p:cNvSpPr>
                <a:spLocks noChangeArrowheads="1"/>
              </p:cNvSpPr>
              <p:nvPr/>
            </p:nvSpPr>
            <p:spPr bwMode="auto">
              <a:xfrm>
                <a:off x="6" y="952"/>
                <a:ext cx="862" cy="2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marL="469900" indent="-4699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algn="ctr" eaLnBrk="1" hangingPunct="1">
                  <a:buFont typeface="Wingdings" panose="05000000000000000000" pitchFamily="2" charset="2"/>
                  <a:buNone/>
                </a:pPr>
                <a:r>
                  <a:rPr lang="en-US" altLang="zh-CN" sz="1000" dirty="0">
                    <a:ea typeface="微软雅黑" panose="020B0503020204020204" pitchFamily="34" charset="-122"/>
                  </a:rPr>
                  <a:t>X</a:t>
                </a:r>
                <a:r>
                  <a:rPr lang="en-US" altLang="zh-CN" sz="1000" baseline="-25000" dirty="0">
                    <a:ea typeface="微软雅黑" panose="020B0503020204020204" pitchFamily="34" charset="-122"/>
                  </a:rPr>
                  <a:t>4</a:t>
                </a:r>
                <a:r>
                  <a:rPr lang="en-US" altLang="zh-CN" sz="1000" dirty="0">
                    <a:ea typeface="微软雅黑" panose="020B0503020204020204" pitchFamily="34" charset="-122"/>
                  </a:rPr>
                  <a:t>Y</a:t>
                </a:r>
                <a:r>
                  <a:rPr lang="en-US" altLang="zh-CN" sz="1000" baseline="-25000" dirty="0">
                    <a:ea typeface="微软雅黑" panose="020B0503020204020204" pitchFamily="34" charset="-122"/>
                  </a:rPr>
                  <a:t>4</a:t>
                </a:r>
                <a:r>
                  <a:rPr lang="en-US" altLang="zh-CN" sz="1000" dirty="0">
                    <a:ea typeface="微软雅黑" panose="020B0503020204020204" pitchFamily="34" charset="-122"/>
                  </a:rPr>
                  <a:t>X</a:t>
                </a:r>
                <a:r>
                  <a:rPr lang="en-US" altLang="zh-CN" sz="1000" baseline="-25000" dirty="0">
                    <a:ea typeface="微软雅黑" panose="020B0503020204020204" pitchFamily="34" charset="-122"/>
                  </a:rPr>
                  <a:t>3</a:t>
                </a:r>
                <a:r>
                  <a:rPr lang="en-US" altLang="zh-CN" sz="1000" dirty="0">
                    <a:ea typeface="微软雅黑" panose="020B0503020204020204" pitchFamily="34" charset="-122"/>
                  </a:rPr>
                  <a:t>Y</a:t>
                </a:r>
                <a:r>
                  <a:rPr lang="en-US" altLang="zh-CN" sz="1000" baseline="-25000" dirty="0">
                    <a:ea typeface="微软雅黑" panose="020B0503020204020204" pitchFamily="34" charset="-122"/>
                  </a:rPr>
                  <a:t>3</a:t>
                </a:r>
                <a:r>
                  <a:rPr lang="en-US" altLang="zh-CN" sz="1000" dirty="0">
                    <a:ea typeface="微软雅黑" panose="020B0503020204020204" pitchFamily="34" charset="-122"/>
                  </a:rPr>
                  <a:t>X</a:t>
                </a:r>
                <a:r>
                  <a:rPr lang="en-US" altLang="zh-CN" sz="1000" baseline="-25000" dirty="0">
                    <a:ea typeface="微软雅黑" panose="020B0503020204020204" pitchFamily="34" charset="-122"/>
                  </a:rPr>
                  <a:t>2</a:t>
                </a:r>
                <a:r>
                  <a:rPr lang="en-US" altLang="zh-CN" sz="1000" dirty="0">
                    <a:ea typeface="微软雅黑" panose="020B0503020204020204" pitchFamily="34" charset="-122"/>
                  </a:rPr>
                  <a:t>Y</a:t>
                </a:r>
                <a:r>
                  <a:rPr lang="en-US" altLang="zh-CN" sz="1000" baseline="-25000" dirty="0">
                    <a:ea typeface="微软雅黑" panose="020B0503020204020204" pitchFamily="34" charset="-122"/>
                  </a:rPr>
                  <a:t>2 </a:t>
                </a:r>
                <a:r>
                  <a:rPr lang="en-US" altLang="zh-CN" sz="1000" dirty="0">
                    <a:ea typeface="微软雅黑" panose="020B0503020204020204" pitchFamily="34" charset="-122"/>
                  </a:rPr>
                  <a:t>X</a:t>
                </a:r>
                <a:r>
                  <a:rPr lang="en-US" altLang="zh-CN" sz="1000" baseline="-25000" dirty="0">
                    <a:ea typeface="微软雅黑" panose="020B0503020204020204" pitchFamily="34" charset="-122"/>
                  </a:rPr>
                  <a:t>1</a:t>
                </a:r>
                <a:r>
                  <a:rPr lang="en-US" altLang="zh-CN" sz="1000" dirty="0">
                    <a:ea typeface="微软雅黑" panose="020B0503020204020204" pitchFamily="34" charset="-122"/>
                  </a:rPr>
                  <a:t>Y</a:t>
                </a:r>
                <a:r>
                  <a:rPr lang="en-US" altLang="zh-CN" sz="1000" baseline="-25000" dirty="0">
                    <a:ea typeface="微软雅黑" panose="020B0503020204020204" pitchFamily="34" charset="-122"/>
                  </a:rPr>
                  <a:t>1</a:t>
                </a:r>
              </a:p>
            </p:txBody>
          </p:sp>
          <p:sp>
            <p:nvSpPr>
              <p:cNvPr id="68" name="Rectangle 76"/>
              <p:cNvSpPr>
                <a:spLocks noChangeArrowheads="1"/>
              </p:cNvSpPr>
              <p:nvPr/>
            </p:nvSpPr>
            <p:spPr bwMode="auto">
              <a:xfrm>
                <a:off x="908" y="272"/>
                <a:ext cx="318" cy="2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marL="469900" indent="-4699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algn="ctr" eaLnBrk="1" hangingPunct="1">
                  <a:buFont typeface="Wingdings" panose="05000000000000000000" pitchFamily="2" charset="2"/>
                  <a:buNone/>
                </a:pPr>
                <a:r>
                  <a:rPr lang="en-US" altLang="zh-CN" sz="1300" dirty="0">
                    <a:ea typeface="微软雅黑" panose="020B0503020204020204" pitchFamily="34" charset="-122"/>
                  </a:rPr>
                  <a:t>C</a:t>
                </a:r>
                <a:r>
                  <a:rPr lang="en-US" altLang="zh-CN" sz="1300" baseline="-25000" dirty="0">
                    <a:ea typeface="微软雅黑" panose="020B0503020204020204" pitchFamily="34" charset="-122"/>
                  </a:rPr>
                  <a:t>0</a:t>
                </a:r>
              </a:p>
            </p:txBody>
          </p:sp>
        </p:grpSp>
        <p:sp>
          <p:nvSpPr>
            <p:cNvPr id="64" name="Line 77"/>
            <p:cNvSpPr>
              <a:spLocks noChangeShapeType="1"/>
            </p:cNvSpPr>
            <p:nvPr/>
          </p:nvSpPr>
          <p:spPr bwMode="auto">
            <a:xfrm>
              <a:off x="0" y="408"/>
              <a:ext cx="181" cy="0"/>
            </a:xfrm>
            <a:prstGeom prst="line">
              <a:avLst/>
            </a:prstGeom>
            <a:noFill/>
            <a:ln w="9525">
              <a:solidFill>
                <a:srgbClr val="00B05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/>
              <a:endParaRPr lang="zh-CN" altLang="en-US"/>
            </a:p>
          </p:txBody>
        </p:sp>
        <p:sp>
          <p:nvSpPr>
            <p:cNvPr id="65" name="Rectangle 78"/>
            <p:cNvSpPr>
              <a:spLocks noChangeArrowheads="1"/>
            </p:cNvSpPr>
            <p:nvPr/>
          </p:nvSpPr>
          <p:spPr bwMode="auto">
            <a:xfrm>
              <a:off x="153" y="57"/>
              <a:ext cx="680" cy="2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marL="469900" indent="-4699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ctr">
                <a:buNone/>
              </a:pPr>
              <a:r>
                <a:rPr lang="en-US" altLang="zh-CN" sz="1300" dirty="0">
                  <a:ea typeface="微软雅黑" panose="020B0503020204020204" pitchFamily="34" charset="-122"/>
                </a:rPr>
                <a:t>P</a:t>
              </a:r>
              <a:r>
                <a:rPr lang="en-US" altLang="zh-CN" sz="1300" baseline="-25000" dirty="0">
                  <a:ea typeface="微软雅黑" panose="020B0503020204020204" pitchFamily="34" charset="-122"/>
                </a:rPr>
                <a:t>4</a:t>
              </a:r>
              <a:r>
                <a:rPr lang="zh-CN" altLang="en-US" sz="1300" baseline="30000" dirty="0">
                  <a:ea typeface="微软雅黑" panose="020B0503020204020204" pitchFamily="34" charset="-122"/>
                </a:rPr>
                <a:t>*      </a:t>
              </a:r>
              <a:r>
                <a:rPr lang="en-US" altLang="zh-CN" sz="1300" baseline="-25000" dirty="0">
                  <a:ea typeface="微软雅黑" panose="020B0503020204020204" pitchFamily="34" charset="-122"/>
                </a:rPr>
                <a:t>  </a:t>
              </a:r>
              <a:r>
                <a:rPr lang="en-US" altLang="zh-CN" sz="1300" dirty="0">
                  <a:ea typeface="微软雅黑" panose="020B0503020204020204" pitchFamily="34" charset="-122"/>
                </a:rPr>
                <a:t>G</a:t>
              </a:r>
              <a:r>
                <a:rPr lang="en-US" altLang="zh-CN" sz="1300" baseline="30000" dirty="0">
                  <a:ea typeface="微软雅黑" panose="020B0503020204020204" pitchFamily="34" charset="-122"/>
                </a:rPr>
                <a:t>4</a:t>
              </a:r>
              <a:r>
                <a:rPr lang="zh-CN" altLang="en-US" sz="1300" baseline="30000" dirty="0">
                  <a:ea typeface="微软雅黑" panose="020B0503020204020204" pitchFamily="34" charset="-122"/>
                </a:rPr>
                <a:t>*</a:t>
              </a:r>
              <a:endParaRPr lang="en-US" altLang="zh-CN" sz="1300" baseline="30000" dirty="0">
                <a:ea typeface="微软雅黑" panose="020B0503020204020204" pitchFamily="34" charset="-122"/>
              </a:endParaRPr>
            </a:p>
          </p:txBody>
        </p:sp>
      </p:grpSp>
      <p:grpSp>
        <p:nvGrpSpPr>
          <p:cNvPr id="81" name="Group 80"/>
          <p:cNvGrpSpPr>
            <a:grpSpLocks/>
          </p:cNvGrpSpPr>
          <p:nvPr/>
        </p:nvGrpSpPr>
        <p:grpSpPr bwMode="auto">
          <a:xfrm>
            <a:off x="3290077" y="2778185"/>
            <a:ext cx="576263" cy="1081087"/>
            <a:chOff x="0" y="0"/>
            <a:chExt cx="363" cy="681"/>
          </a:xfrm>
        </p:grpSpPr>
        <p:sp>
          <p:nvSpPr>
            <p:cNvPr id="82" name="Line 80"/>
            <p:cNvSpPr>
              <a:spLocks noChangeShapeType="1"/>
            </p:cNvSpPr>
            <p:nvPr/>
          </p:nvSpPr>
          <p:spPr bwMode="auto">
            <a:xfrm>
              <a:off x="0" y="0"/>
              <a:ext cx="0" cy="68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/>
              <a:endParaRPr lang="zh-CN" altLang="en-US"/>
            </a:p>
          </p:txBody>
        </p:sp>
        <p:sp>
          <p:nvSpPr>
            <p:cNvPr id="83" name="Line 81"/>
            <p:cNvSpPr>
              <a:spLocks noChangeShapeType="1"/>
            </p:cNvSpPr>
            <p:nvPr/>
          </p:nvSpPr>
          <p:spPr bwMode="auto">
            <a:xfrm>
              <a:off x="363" y="0"/>
              <a:ext cx="0" cy="68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/>
              <a:endParaRPr lang="zh-CN" altLang="en-US"/>
            </a:p>
          </p:txBody>
        </p:sp>
      </p:grpSp>
      <p:grpSp>
        <p:nvGrpSpPr>
          <p:cNvPr id="84" name="Group 83"/>
          <p:cNvGrpSpPr>
            <a:grpSpLocks/>
          </p:cNvGrpSpPr>
          <p:nvPr/>
        </p:nvGrpSpPr>
        <p:grpSpPr bwMode="auto">
          <a:xfrm>
            <a:off x="5306202" y="2778185"/>
            <a:ext cx="576263" cy="1081087"/>
            <a:chOff x="0" y="0"/>
            <a:chExt cx="363" cy="681"/>
          </a:xfrm>
        </p:grpSpPr>
        <p:sp>
          <p:nvSpPr>
            <p:cNvPr id="85" name="Line 83"/>
            <p:cNvSpPr>
              <a:spLocks noChangeShapeType="1"/>
            </p:cNvSpPr>
            <p:nvPr/>
          </p:nvSpPr>
          <p:spPr bwMode="auto">
            <a:xfrm>
              <a:off x="0" y="0"/>
              <a:ext cx="0" cy="68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/>
              <a:endParaRPr lang="zh-CN" altLang="en-US"/>
            </a:p>
          </p:txBody>
        </p:sp>
        <p:sp>
          <p:nvSpPr>
            <p:cNvPr id="86" name="Line 84"/>
            <p:cNvSpPr>
              <a:spLocks noChangeShapeType="1"/>
            </p:cNvSpPr>
            <p:nvPr/>
          </p:nvSpPr>
          <p:spPr bwMode="auto">
            <a:xfrm>
              <a:off x="363" y="0"/>
              <a:ext cx="0" cy="68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/>
              <a:endParaRPr lang="zh-CN" altLang="en-US"/>
            </a:p>
          </p:txBody>
        </p:sp>
      </p:grpSp>
      <p:grpSp>
        <p:nvGrpSpPr>
          <p:cNvPr id="87" name="Group 86"/>
          <p:cNvGrpSpPr>
            <a:grpSpLocks/>
          </p:cNvGrpSpPr>
          <p:nvPr/>
        </p:nvGrpSpPr>
        <p:grpSpPr bwMode="auto">
          <a:xfrm>
            <a:off x="7395352" y="2778185"/>
            <a:ext cx="576263" cy="1081087"/>
            <a:chOff x="0" y="0"/>
            <a:chExt cx="363" cy="681"/>
          </a:xfrm>
        </p:grpSpPr>
        <p:sp>
          <p:nvSpPr>
            <p:cNvPr id="88" name="Line 86"/>
            <p:cNvSpPr>
              <a:spLocks noChangeShapeType="1"/>
            </p:cNvSpPr>
            <p:nvPr/>
          </p:nvSpPr>
          <p:spPr bwMode="auto">
            <a:xfrm>
              <a:off x="0" y="0"/>
              <a:ext cx="0" cy="68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/>
              <a:endParaRPr lang="zh-CN" altLang="en-US"/>
            </a:p>
          </p:txBody>
        </p:sp>
        <p:sp>
          <p:nvSpPr>
            <p:cNvPr id="89" name="Line 87"/>
            <p:cNvSpPr>
              <a:spLocks noChangeShapeType="1"/>
            </p:cNvSpPr>
            <p:nvPr/>
          </p:nvSpPr>
          <p:spPr bwMode="auto">
            <a:xfrm>
              <a:off x="363" y="0"/>
              <a:ext cx="0" cy="68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/>
              <a:endParaRPr lang="zh-CN" altLang="en-US"/>
            </a:p>
          </p:txBody>
        </p:sp>
      </p:grpSp>
      <p:grpSp>
        <p:nvGrpSpPr>
          <p:cNvPr id="90" name="Group 89"/>
          <p:cNvGrpSpPr>
            <a:grpSpLocks/>
          </p:cNvGrpSpPr>
          <p:nvPr/>
        </p:nvGrpSpPr>
        <p:grpSpPr bwMode="auto">
          <a:xfrm>
            <a:off x="9406397" y="2778185"/>
            <a:ext cx="588963" cy="1081087"/>
            <a:chOff x="-8" y="0"/>
            <a:chExt cx="371" cy="681"/>
          </a:xfrm>
        </p:grpSpPr>
        <p:sp>
          <p:nvSpPr>
            <p:cNvPr id="91" name="Line 89"/>
            <p:cNvSpPr>
              <a:spLocks noChangeShapeType="1"/>
            </p:cNvSpPr>
            <p:nvPr/>
          </p:nvSpPr>
          <p:spPr bwMode="auto">
            <a:xfrm>
              <a:off x="-8" y="0"/>
              <a:ext cx="0" cy="68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/>
              <a:endParaRPr lang="zh-CN" altLang="en-US"/>
            </a:p>
          </p:txBody>
        </p:sp>
        <p:sp>
          <p:nvSpPr>
            <p:cNvPr id="92" name="Line 90"/>
            <p:cNvSpPr>
              <a:spLocks noChangeShapeType="1"/>
            </p:cNvSpPr>
            <p:nvPr/>
          </p:nvSpPr>
          <p:spPr bwMode="auto">
            <a:xfrm>
              <a:off x="363" y="0"/>
              <a:ext cx="0" cy="68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/>
              <a:endParaRPr lang="zh-CN" altLang="en-US"/>
            </a:p>
          </p:txBody>
        </p:sp>
      </p:grpSp>
      <p:sp>
        <p:nvSpPr>
          <p:cNvPr id="93" name="Line 91"/>
          <p:cNvSpPr>
            <a:spLocks noChangeShapeType="1"/>
          </p:cNvSpPr>
          <p:nvPr/>
        </p:nvSpPr>
        <p:spPr bwMode="auto">
          <a:xfrm>
            <a:off x="9916330" y="9091112"/>
            <a:ext cx="360363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/>
            <a:endParaRPr lang="zh-CN" altLang="en-US"/>
          </a:p>
        </p:txBody>
      </p:sp>
      <p:grpSp>
        <p:nvGrpSpPr>
          <p:cNvPr id="94" name="Group 93"/>
          <p:cNvGrpSpPr>
            <a:grpSpLocks/>
          </p:cNvGrpSpPr>
          <p:nvPr/>
        </p:nvGrpSpPr>
        <p:grpSpPr bwMode="auto">
          <a:xfrm>
            <a:off x="10456051" y="2346384"/>
            <a:ext cx="71437" cy="2122488"/>
            <a:chOff x="23" y="0"/>
            <a:chExt cx="45" cy="1337"/>
          </a:xfrm>
          <a:solidFill>
            <a:srgbClr val="00B050"/>
          </a:solidFill>
        </p:grpSpPr>
        <p:sp>
          <p:nvSpPr>
            <p:cNvPr id="95" name="Line 93"/>
            <p:cNvSpPr>
              <a:spLocks noChangeShapeType="1"/>
            </p:cNvSpPr>
            <p:nvPr/>
          </p:nvSpPr>
          <p:spPr bwMode="auto">
            <a:xfrm>
              <a:off x="45" y="0"/>
              <a:ext cx="0" cy="1316"/>
            </a:xfrm>
            <a:prstGeom prst="line">
              <a:avLst/>
            </a:prstGeom>
            <a:grpFill/>
            <a:ln w="19050">
              <a:solidFill>
                <a:srgbClr val="00B050"/>
              </a:solidFill>
              <a:round/>
              <a:headEnd type="triangle" w="med" len="med"/>
              <a:tailEnd/>
            </a:ln>
          </p:spPr>
          <p:txBody>
            <a:bodyPr/>
            <a:lstStyle/>
            <a:p>
              <a:pPr algn="ctr"/>
              <a:endParaRPr lang="zh-CN" altLang="en-US"/>
            </a:p>
          </p:txBody>
        </p:sp>
        <p:sp>
          <p:nvSpPr>
            <p:cNvPr id="96" name="Oval 94"/>
            <p:cNvSpPr>
              <a:spLocks noChangeArrowheads="1"/>
            </p:cNvSpPr>
            <p:nvPr/>
          </p:nvSpPr>
          <p:spPr bwMode="auto">
            <a:xfrm>
              <a:off x="23" y="1293"/>
              <a:ext cx="45" cy="44"/>
            </a:xfrm>
            <a:prstGeom prst="ellipse">
              <a:avLst/>
            </a:prstGeom>
            <a:grpFill/>
            <a:ln w="19050">
              <a:noFill/>
              <a:prstDash val="sysDot"/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ctr" eaLnBrk="1" hangingPunct="1">
                <a:lnSpc>
                  <a:spcPct val="80000"/>
                </a:lnSpc>
                <a:buClr>
                  <a:schemeClr val="hlink"/>
                </a:buClr>
                <a:buSzPct val="65000"/>
                <a:buFont typeface="Wingdings" panose="05000000000000000000" pitchFamily="2" charset="2"/>
                <a:buNone/>
              </a:pPr>
              <a:endParaRPr lang="zh-CN" altLang="en-US" sz="2400" dirty="0">
                <a:solidFill>
                  <a:srgbClr val="FF3300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</p:grpSp>
      <p:sp>
        <p:nvSpPr>
          <p:cNvPr id="97" name="Line 95"/>
          <p:cNvSpPr>
            <a:spLocks noChangeShapeType="1"/>
          </p:cNvSpPr>
          <p:nvPr/>
        </p:nvSpPr>
        <p:spPr bwMode="auto">
          <a:xfrm>
            <a:off x="8619314" y="2778184"/>
            <a:ext cx="0" cy="1657350"/>
          </a:xfrm>
          <a:prstGeom prst="line">
            <a:avLst/>
          </a:prstGeom>
          <a:noFill/>
          <a:ln w="19050">
            <a:solidFill>
              <a:srgbClr val="00B05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ctr"/>
            <a:endParaRPr lang="zh-CN" altLang="en-US"/>
          </a:p>
        </p:txBody>
      </p:sp>
      <p:sp>
        <p:nvSpPr>
          <p:cNvPr id="98" name="Line 96"/>
          <p:cNvSpPr>
            <a:spLocks noChangeShapeType="1"/>
          </p:cNvSpPr>
          <p:nvPr/>
        </p:nvSpPr>
        <p:spPr bwMode="auto">
          <a:xfrm>
            <a:off x="6531751" y="2778184"/>
            <a:ext cx="0" cy="1657350"/>
          </a:xfrm>
          <a:prstGeom prst="line">
            <a:avLst/>
          </a:prstGeom>
          <a:noFill/>
          <a:ln w="19050">
            <a:solidFill>
              <a:srgbClr val="00B05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ctr"/>
            <a:endParaRPr lang="zh-CN" altLang="en-US"/>
          </a:p>
        </p:txBody>
      </p:sp>
      <p:sp>
        <p:nvSpPr>
          <p:cNvPr id="99" name="Line 97"/>
          <p:cNvSpPr>
            <a:spLocks noChangeShapeType="1"/>
          </p:cNvSpPr>
          <p:nvPr/>
        </p:nvSpPr>
        <p:spPr bwMode="auto">
          <a:xfrm>
            <a:off x="4515626" y="2778184"/>
            <a:ext cx="0" cy="1657350"/>
          </a:xfrm>
          <a:prstGeom prst="line">
            <a:avLst/>
          </a:prstGeom>
          <a:noFill/>
          <a:ln w="19050">
            <a:solidFill>
              <a:srgbClr val="00B05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ctr"/>
            <a:endParaRPr lang="zh-CN" altLang="en-US"/>
          </a:p>
        </p:txBody>
      </p:sp>
      <p:grpSp>
        <p:nvGrpSpPr>
          <p:cNvPr id="100" name="Group 99"/>
          <p:cNvGrpSpPr>
            <a:grpSpLocks/>
          </p:cNvGrpSpPr>
          <p:nvPr/>
        </p:nvGrpSpPr>
        <p:grpSpPr bwMode="auto">
          <a:xfrm>
            <a:off x="2461403" y="1482784"/>
            <a:ext cx="8318500" cy="1349375"/>
            <a:chOff x="113" y="0"/>
            <a:chExt cx="5240" cy="850"/>
          </a:xfrm>
        </p:grpSpPr>
        <p:sp>
          <p:nvSpPr>
            <p:cNvPr id="102" name="Line 100"/>
            <p:cNvSpPr>
              <a:spLocks noChangeShapeType="1"/>
            </p:cNvSpPr>
            <p:nvPr/>
          </p:nvSpPr>
          <p:spPr bwMode="auto">
            <a:xfrm>
              <a:off x="998" y="0"/>
              <a:ext cx="0" cy="3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/>
              <a:endParaRPr lang="zh-CN" altLang="en-US"/>
            </a:p>
          </p:txBody>
        </p:sp>
        <p:sp>
          <p:nvSpPr>
            <p:cNvPr id="103" name="Line 101"/>
            <p:cNvSpPr>
              <a:spLocks noChangeShapeType="1"/>
            </p:cNvSpPr>
            <p:nvPr/>
          </p:nvSpPr>
          <p:spPr bwMode="auto">
            <a:xfrm>
              <a:off x="635" y="0"/>
              <a:ext cx="0" cy="3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/>
              <a:endParaRPr lang="zh-CN" altLang="en-US"/>
            </a:p>
          </p:txBody>
        </p:sp>
        <p:sp>
          <p:nvSpPr>
            <p:cNvPr id="101" name="Rectangle 99"/>
            <p:cNvSpPr>
              <a:spLocks noChangeArrowheads="1"/>
            </p:cNvSpPr>
            <p:nvPr/>
          </p:nvSpPr>
          <p:spPr bwMode="auto">
            <a:xfrm>
              <a:off x="454" y="317"/>
              <a:ext cx="4536" cy="499"/>
            </a:xfrm>
            <a:prstGeom prst="rect">
              <a:avLst/>
            </a:prstGeom>
            <a:solidFill>
              <a:srgbClr val="99FFCC"/>
            </a:solidFill>
            <a:ln w="19050" cmpd="sng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/>
            <a:p>
              <a:pPr marL="342900" indent="-342900" algn="ctr">
                <a:spcBef>
                  <a:spcPct val="20000"/>
                </a:spcBef>
                <a:buClr>
                  <a:schemeClr val="hlink"/>
                </a:buClr>
                <a:defRPr/>
              </a:pPr>
              <a:endParaRPr lang="zh-CN" altLang="en-US" baseline="-25000">
                <a:effectLst>
                  <a:outerShdw blurRad="38100" dist="38100" dir="2700000" algn="tl">
                    <a:srgbClr val="FFFFFF"/>
                  </a:outerShdw>
                </a:effectLst>
                <a:latin typeface="Verdana" pitchFamily="34" charset="0"/>
                <a:ea typeface="宋体" pitchFamily="2" charset="-122"/>
              </a:endParaRPr>
            </a:p>
          </p:txBody>
        </p:sp>
        <p:sp>
          <p:nvSpPr>
            <p:cNvPr id="104" name="Rectangle 102"/>
            <p:cNvSpPr>
              <a:spLocks noChangeArrowheads="1"/>
            </p:cNvSpPr>
            <p:nvPr/>
          </p:nvSpPr>
          <p:spPr bwMode="auto">
            <a:xfrm>
              <a:off x="256" y="91"/>
              <a:ext cx="1089" cy="2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marL="469900" indent="-4699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ctr" eaLnBrk="1" hangingPunct="1">
                <a:buFont typeface="Wingdings" panose="05000000000000000000" pitchFamily="2" charset="2"/>
                <a:buNone/>
              </a:pPr>
              <a:r>
                <a:rPr lang="en-US" altLang="zh-CN" sz="1700" dirty="0">
                  <a:ea typeface="微软雅黑" panose="020B0503020204020204" pitchFamily="34" charset="-122"/>
                </a:rPr>
                <a:t> P</a:t>
              </a:r>
              <a:r>
                <a:rPr lang="en-US" altLang="zh-CN" sz="1700" baseline="50000" dirty="0">
                  <a:ea typeface="微软雅黑" panose="020B0503020204020204" pitchFamily="34" charset="-122"/>
                </a:rPr>
                <a:t>*</a:t>
              </a:r>
              <a:r>
                <a:rPr lang="en-US" altLang="zh-CN" sz="1700" baseline="-25000" dirty="0">
                  <a:ea typeface="微软雅黑" panose="020B0503020204020204" pitchFamily="34" charset="-122"/>
                </a:rPr>
                <a:t>                </a:t>
              </a:r>
              <a:r>
                <a:rPr lang="en-US" altLang="zh-CN" sz="1700" dirty="0">
                  <a:ea typeface="微软雅黑" panose="020B0503020204020204" pitchFamily="34" charset="-122"/>
                </a:rPr>
                <a:t>G</a:t>
              </a:r>
              <a:r>
                <a:rPr lang="en-US" altLang="zh-CN" sz="1700" baseline="50000" dirty="0">
                  <a:ea typeface="微软雅黑" panose="020B0503020204020204" pitchFamily="34" charset="-122"/>
                </a:rPr>
                <a:t>*</a:t>
              </a:r>
              <a:r>
                <a:rPr lang="en-US" altLang="zh-CN" sz="1700" baseline="-25000" dirty="0">
                  <a:ea typeface="微软雅黑" panose="020B0503020204020204" pitchFamily="34" charset="-122"/>
                </a:rPr>
                <a:t> </a:t>
              </a:r>
            </a:p>
          </p:txBody>
        </p:sp>
        <p:sp>
          <p:nvSpPr>
            <p:cNvPr id="105" name="Line 103"/>
            <p:cNvSpPr>
              <a:spLocks noChangeShapeType="1"/>
            </p:cNvSpPr>
            <p:nvPr/>
          </p:nvSpPr>
          <p:spPr bwMode="auto">
            <a:xfrm>
              <a:off x="4991" y="544"/>
              <a:ext cx="1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/>
              <a:endParaRPr lang="zh-CN" altLang="en-US"/>
            </a:p>
          </p:txBody>
        </p:sp>
        <p:sp>
          <p:nvSpPr>
            <p:cNvPr id="106" name="Rectangle 104"/>
            <p:cNvSpPr>
              <a:spLocks noChangeArrowheads="1"/>
            </p:cNvSpPr>
            <p:nvPr/>
          </p:nvSpPr>
          <p:spPr bwMode="auto">
            <a:xfrm>
              <a:off x="471" y="578"/>
              <a:ext cx="4627" cy="2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marL="469900" indent="-4699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eaLnBrk="1" hangingPunct="1">
                <a:buFont typeface="Wingdings" panose="05000000000000000000" pitchFamily="2" charset="2"/>
                <a:buNone/>
              </a:pPr>
              <a:r>
                <a:rPr lang="en-US" altLang="zh-CN" sz="1700" b="1" dirty="0">
                  <a:solidFill>
                    <a:schemeClr val="bg2">
                      <a:lumMod val="50000"/>
                    </a:schemeClr>
                  </a:solidFill>
                  <a:ea typeface="微软雅黑" panose="020B0503020204020204" pitchFamily="34" charset="-122"/>
                </a:rPr>
                <a:t> </a:t>
              </a:r>
              <a:r>
                <a:rPr lang="en-US" altLang="zh-CN" sz="1300" b="1" dirty="0">
                  <a:solidFill>
                    <a:schemeClr val="bg2">
                      <a:lumMod val="50000"/>
                    </a:schemeClr>
                  </a:solidFill>
                  <a:ea typeface="微软雅黑" panose="020B0503020204020204" pitchFamily="34" charset="-122"/>
                </a:rPr>
                <a:t>P</a:t>
              </a:r>
              <a:r>
                <a:rPr lang="en-US" altLang="zh-CN" sz="1300" b="1" baseline="-25000" dirty="0">
                  <a:solidFill>
                    <a:schemeClr val="bg2">
                      <a:lumMod val="50000"/>
                    </a:schemeClr>
                  </a:solidFill>
                  <a:ea typeface="微软雅黑" panose="020B0503020204020204" pitchFamily="34" charset="-122"/>
                </a:rPr>
                <a:t>4        </a:t>
              </a:r>
              <a:r>
                <a:rPr lang="en-US" altLang="zh-CN" sz="1300" b="1" dirty="0">
                  <a:solidFill>
                    <a:schemeClr val="bg2">
                      <a:lumMod val="50000"/>
                    </a:schemeClr>
                  </a:solidFill>
                  <a:ea typeface="微软雅黑" panose="020B0503020204020204" pitchFamily="34" charset="-122"/>
                </a:rPr>
                <a:t>G</a:t>
              </a:r>
              <a:r>
                <a:rPr lang="en-US" altLang="zh-CN" sz="1300" b="1" baseline="-25000" dirty="0">
                  <a:solidFill>
                    <a:schemeClr val="bg2">
                      <a:lumMod val="50000"/>
                    </a:schemeClr>
                  </a:solidFill>
                  <a:ea typeface="微软雅黑" panose="020B0503020204020204" pitchFamily="34" charset="-122"/>
                </a:rPr>
                <a:t>4             </a:t>
              </a:r>
              <a:r>
                <a:rPr lang="en-US" altLang="zh-CN" sz="1300" b="1" dirty="0">
                  <a:solidFill>
                    <a:srgbClr val="00B050"/>
                  </a:solidFill>
                  <a:ea typeface="微软雅黑" panose="020B0503020204020204" pitchFamily="34" charset="-122"/>
                </a:rPr>
                <a:t>C</a:t>
              </a:r>
              <a:r>
                <a:rPr lang="en-US" altLang="zh-CN" sz="1300" b="1" baseline="-25000" dirty="0">
                  <a:solidFill>
                    <a:srgbClr val="00B050"/>
                  </a:solidFill>
                  <a:ea typeface="微软雅黑" panose="020B0503020204020204" pitchFamily="34" charset="-122"/>
                </a:rPr>
                <a:t>3 </a:t>
              </a:r>
              <a:r>
                <a:rPr lang="en-US" altLang="zh-CN" sz="1300" b="1" baseline="-25000" dirty="0">
                  <a:solidFill>
                    <a:schemeClr val="bg2">
                      <a:lumMod val="50000"/>
                    </a:schemeClr>
                  </a:solidFill>
                  <a:ea typeface="微软雅黑" panose="020B0503020204020204" pitchFamily="34" charset="-122"/>
                </a:rPr>
                <a:t>              </a:t>
              </a:r>
              <a:r>
                <a:rPr lang="en-US" altLang="zh-CN" sz="1300" b="1" dirty="0">
                  <a:solidFill>
                    <a:schemeClr val="bg2">
                      <a:lumMod val="50000"/>
                    </a:schemeClr>
                  </a:solidFill>
                  <a:ea typeface="微软雅黑" panose="020B0503020204020204" pitchFamily="34" charset="-122"/>
                </a:rPr>
                <a:t> P</a:t>
              </a:r>
              <a:r>
                <a:rPr lang="en-US" altLang="zh-CN" sz="1300" b="1" baseline="-25000" dirty="0">
                  <a:solidFill>
                    <a:schemeClr val="bg2">
                      <a:lumMod val="50000"/>
                    </a:schemeClr>
                  </a:solidFill>
                  <a:ea typeface="微软雅黑" panose="020B0503020204020204" pitchFamily="34" charset="-122"/>
                </a:rPr>
                <a:t>3         </a:t>
              </a:r>
              <a:r>
                <a:rPr lang="en-US" altLang="zh-CN" sz="1300" b="1" dirty="0">
                  <a:solidFill>
                    <a:schemeClr val="bg2">
                      <a:lumMod val="50000"/>
                    </a:schemeClr>
                  </a:solidFill>
                  <a:ea typeface="微软雅黑" panose="020B0503020204020204" pitchFamily="34" charset="-122"/>
                </a:rPr>
                <a:t>G</a:t>
              </a:r>
              <a:r>
                <a:rPr lang="en-US" altLang="zh-CN" sz="1300" b="1" baseline="-25000" dirty="0">
                  <a:solidFill>
                    <a:schemeClr val="bg2">
                      <a:lumMod val="50000"/>
                    </a:schemeClr>
                  </a:solidFill>
                  <a:ea typeface="微软雅黑" panose="020B0503020204020204" pitchFamily="34" charset="-122"/>
                </a:rPr>
                <a:t>3             </a:t>
              </a:r>
              <a:r>
                <a:rPr lang="en-US" altLang="zh-CN" sz="1300" b="1" dirty="0">
                  <a:solidFill>
                    <a:schemeClr val="bg2">
                      <a:lumMod val="50000"/>
                    </a:schemeClr>
                  </a:solidFill>
                  <a:ea typeface="微软雅黑" panose="020B0503020204020204" pitchFamily="34" charset="-122"/>
                </a:rPr>
                <a:t>C</a:t>
              </a:r>
              <a:r>
                <a:rPr lang="en-US" altLang="zh-CN" sz="1300" b="1" baseline="-25000" dirty="0">
                  <a:solidFill>
                    <a:schemeClr val="bg2">
                      <a:lumMod val="50000"/>
                    </a:schemeClr>
                  </a:solidFill>
                  <a:ea typeface="微软雅黑" panose="020B0503020204020204" pitchFamily="34" charset="-122"/>
                </a:rPr>
                <a:t>2                </a:t>
              </a:r>
              <a:r>
                <a:rPr lang="en-US" altLang="zh-CN" sz="1300" b="1" dirty="0">
                  <a:solidFill>
                    <a:schemeClr val="bg2">
                      <a:lumMod val="50000"/>
                    </a:schemeClr>
                  </a:solidFill>
                  <a:ea typeface="微软雅黑" panose="020B0503020204020204" pitchFamily="34" charset="-122"/>
                </a:rPr>
                <a:t> P</a:t>
              </a:r>
              <a:r>
                <a:rPr lang="en-US" altLang="zh-CN" sz="1300" b="1" baseline="-25000" dirty="0">
                  <a:solidFill>
                    <a:schemeClr val="bg2">
                      <a:lumMod val="50000"/>
                    </a:schemeClr>
                  </a:solidFill>
                  <a:ea typeface="微软雅黑" panose="020B0503020204020204" pitchFamily="34" charset="-122"/>
                </a:rPr>
                <a:t>2        </a:t>
              </a:r>
              <a:r>
                <a:rPr lang="en-US" altLang="zh-CN" sz="1300" b="1" dirty="0">
                  <a:solidFill>
                    <a:schemeClr val="bg2">
                      <a:lumMod val="50000"/>
                    </a:schemeClr>
                  </a:solidFill>
                  <a:ea typeface="微软雅黑" panose="020B0503020204020204" pitchFamily="34" charset="-122"/>
                </a:rPr>
                <a:t>G</a:t>
              </a:r>
              <a:r>
                <a:rPr lang="en-US" altLang="zh-CN" sz="1300" b="1" baseline="-25000" dirty="0">
                  <a:solidFill>
                    <a:schemeClr val="bg2">
                      <a:lumMod val="50000"/>
                    </a:schemeClr>
                  </a:solidFill>
                  <a:ea typeface="微软雅黑" panose="020B0503020204020204" pitchFamily="34" charset="-122"/>
                </a:rPr>
                <a:t>2             </a:t>
              </a:r>
              <a:r>
                <a:rPr lang="en-US" altLang="zh-CN" sz="1300" b="1" dirty="0">
                  <a:solidFill>
                    <a:schemeClr val="bg2">
                      <a:lumMod val="50000"/>
                    </a:schemeClr>
                  </a:solidFill>
                  <a:ea typeface="微软雅黑" panose="020B0503020204020204" pitchFamily="34" charset="-122"/>
                </a:rPr>
                <a:t>C</a:t>
              </a:r>
              <a:r>
                <a:rPr lang="en-US" altLang="zh-CN" sz="1300" b="1" baseline="-25000" dirty="0">
                  <a:solidFill>
                    <a:schemeClr val="bg2">
                      <a:lumMod val="50000"/>
                    </a:schemeClr>
                  </a:solidFill>
                  <a:ea typeface="微软雅黑" panose="020B0503020204020204" pitchFamily="34" charset="-122"/>
                </a:rPr>
                <a:t>1   </a:t>
              </a:r>
              <a:r>
                <a:rPr lang="en-US" altLang="zh-CN" sz="1300" b="1" dirty="0">
                  <a:solidFill>
                    <a:schemeClr val="bg2">
                      <a:lumMod val="50000"/>
                    </a:schemeClr>
                  </a:solidFill>
                  <a:ea typeface="微软雅黑" panose="020B0503020204020204" pitchFamily="34" charset="-122"/>
                </a:rPr>
                <a:t>        P</a:t>
              </a:r>
              <a:r>
                <a:rPr lang="en-US" altLang="zh-CN" sz="1300" b="1" baseline="-25000" dirty="0">
                  <a:solidFill>
                    <a:schemeClr val="bg2">
                      <a:lumMod val="50000"/>
                    </a:schemeClr>
                  </a:solidFill>
                  <a:ea typeface="微软雅黑" panose="020B0503020204020204" pitchFamily="34" charset="-122"/>
                </a:rPr>
                <a:t>1        </a:t>
              </a:r>
              <a:r>
                <a:rPr lang="en-US" altLang="zh-CN" sz="1300" b="1" dirty="0">
                  <a:solidFill>
                    <a:schemeClr val="bg2">
                      <a:lumMod val="50000"/>
                    </a:schemeClr>
                  </a:solidFill>
                  <a:ea typeface="微软雅黑" panose="020B0503020204020204" pitchFamily="34" charset="-122"/>
                </a:rPr>
                <a:t>G</a:t>
              </a:r>
              <a:r>
                <a:rPr lang="en-US" altLang="zh-CN" sz="1300" b="1" baseline="-25000" dirty="0">
                  <a:solidFill>
                    <a:schemeClr val="bg2">
                      <a:lumMod val="50000"/>
                    </a:schemeClr>
                  </a:solidFill>
                  <a:ea typeface="微软雅黑" panose="020B0503020204020204" pitchFamily="34" charset="-122"/>
                </a:rPr>
                <a:t>1</a:t>
              </a:r>
            </a:p>
          </p:txBody>
        </p:sp>
        <p:sp>
          <p:nvSpPr>
            <p:cNvPr id="107" name="Rectangle 105"/>
            <p:cNvSpPr>
              <a:spLocks noChangeArrowheads="1"/>
            </p:cNvSpPr>
            <p:nvPr/>
          </p:nvSpPr>
          <p:spPr bwMode="auto">
            <a:xfrm>
              <a:off x="1957" y="389"/>
              <a:ext cx="1451" cy="2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marL="469900" indent="-4699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ctr" eaLnBrk="1" hangingPunct="1">
                <a:buFont typeface="Wingdings" panose="05000000000000000000" pitchFamily="2" charset="2"/>
                <a:buNone/>
              </a:pPr>
              <a:r>
                <a:rPr lang="en-US" altLang="zh-CN" sz="2000" dirty="0">
                  <a:ea typeface="微软雅黑" panose="020B0503020204020204" pitchFamily="34" charset="-122"/>
                </a:rPr>
                <a:t> </a:t>
              </a:r>
              <a:r>
                <a:rPr lang="en-US" altLang="zh-CN" sz="2000" dirty="0"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CLA  74182</a:t>
              </a:r>
              <a:endParaRPr lang="zh-CN" altLang="en-US" sz="2000" baseline="-25000" dirty="0">
                <a:latin typeface="Segoe UI Black" panose="020B0A02040204020203" pitchFamily="34" charset="0"/>
                <a:ea typeface="微软雅黑" panose="020B0503020204020204" pitchFamily="34" charset="-122"/>
                <a:cs typeface="Segoe UI Black" panose="020B0A02040204020203" pitchFamily="34" charset="0"/>
              </a:endParaRPr>
            </a:p>
          </p:txBody>
        </p:sp>
        <p:sp>
          <p:nvSpPr>
            <p:cNvPr id="108" name="Rectangle 106"/>
            <p:cNvSpPr>
              <a:spLocks noChangeArrowheads="1"/>
            </p:cNvSpPr>
            <p:nvPr/>
          </p:nvSpPr>
          <p:spPr bwMode="auto">
            <a:xfrm>
              <a:off x="5035" y="317"/>
              <a:ext cx="318" cy="2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marL="469900" indent="-4699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ctr" eaLnBrk="1" hangingPunct="1">
                <a:buFont typeface="Wingdings" panose="05000000000000000000" pitchFamily="2" charset="2"/>
                <a:buNone/>
              </a:pPr>
              <a:r>
                <a:rPr lang="en-US" altLang="zh-CN" sz="1300" dirty="0">
                  <a:ea typeface="微软雅黑" panose="020B0503020204020204" pitchFamily="34" charset="-122"/>
                </a:rPr>
                <a:t>C</a:t>
              </a:r>
              <a:r>
                <a:rPr lang="en-US" altLang="zh-CN" sz="1300" baseline="-25000" dirty="0">
                  <a:ea typeface="微软雅黑" panose="020B0503020204020204" pitchFamily="34" charset="-122"/>
                </a:rPr>
                <a:t>0</a:t>
              </a:r>
            </a:p>
          </p:txBody>
        </p:sp>
        <p:sp>
          <p:nvSpPr>
            <p:cNvPr id="109" name="Line 107"/>
            <p:cNvSpPr>
              <a:spLocks noChangeShapeType="1"/>
            </p:cNvSpPr>
            <p:nvPr/>
          </p:nvSpPr>
          <p:spPr bwMode="auto">
            <a:xfrm flipH="1">
              <a:off x="204" y="544"/>
              <a:ext cx="250" cy="0"/>
            </a:xfrm>
            <a:prstGeom prst="line">
              <a:avLst/>
            </a:prstGeom>
            <a:noFill/>
            <a:ln w="9525">
              <a:solidFill>
                <a:srgbClr val="00B05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/>
              <a:endParaRPr lang="zh-CN" altLang="en-US"/>
            </a:p>
          </p:txBody>
        </p:sp>
        <p:sp>
          <p:nvSpPr>
            <p:cNvPr id="110" name="Rectangle 108"/>
            <p:cNvSpPr>
              <a:spLocks noChangeArrowheads="1"/>
            </p:cNvSpPr>
            <p:nvPr/>
          </p:nvSpPr>
          <p:spPr bwMode="auto">
            <a:xfrm>
              <a:off x="113" y="317"/>
              <a:ext cx="318" cy="2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marL="469900" indent="-4699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ctr" eaLnBrk="1" hangingPunct="1">
                <a:buFont typeface="Wingdings" panose="05000000000000000000" pitchFamily="2" charset="2"/>
                <a:buNone/>
              </a:pPr>
              <a:r>
                <a:rPr lang="en-US" altLang="zh-CN" sz="1300" b="1" dirty="0">
                  <a:solidFill>
                    <a:srgbClr val="008000"/>
                  </a:solidFill>
                  <a:ea typeface="微软雅黑" panose="020B0503020204020204" pitchFamily="34" charset="-122"/>
                </a:rPr>
                <a:t>C</a:t>
              </a:r>
              <a:r>
                <a:rPr lang="en-US" altLang="zh-CN" sz="1300" b="1" baseline="-25000" dirty="0">
                  <a:solidFill>
                    <a:srgbClr val="008000"/>
                  </a:solidFill>
                  <a:ea typeface="微软雅黑" panose="020B0503020204020204" pitchFamily="34" charset="-122"/>
                </a:rPr>
                <a:t>4</a:t>
              </a:r>
            </a:p>
          </p:txBody>
        </p:sp>
      </p:grpSp>
      <p:sp>
        <p:nvSpPr>
          <p:cNvPr id="114" name="内容占位符 2"/>
          <p:cNvSpPr txBox="1">
            <a:spLocks/>
          </p:cNvSpPr>
          <p:nvPr/>
        </p:nvSpPr>
        <p:spPr>
          <a:xfrm>
            <a:off x="2956053" y="2168591"/>
            <a:ext cx="1572246" cy="23887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lang="zh-CN" altLang="en-US" sz="2400" dirty="0" smtClean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lang="zh-CN" altLang="en-US" sz="2000" dirty="0" smtClean="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lang="zh-CN" altLang="en-US" sz="2000" dirty="0" smtClean="0">
                <a:solidFill>
                  <a:schemeClr val="tx1"/>
                </a:solidFill>
                <a:latin typeface="+mn-ea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algn="ctr"/>
            <a:endParaRPr lang="zh-CN" altLang="en-US" sz="1200" dirty="0">
              <a:solidFill>
                <a:srgbClr val="FF0000"/>
              </a:solidFill>
            </a:endParaRPr>
          </a:p>
        </p:txBody>
      </p:sp>
      <p:sp>
        <p:nvSpPr>
          <p:cNvPr id="111" name="圆角矩形标注 110"/>
          <p:cNvSpPr/>
          <p:nvPr/>
        </p:nvSpPr>
        <p:spPr>
          <a:xfrm>
            <a:off x="4452125" y="1343163"/>
            <a:ext cx="2078040" cy="400730"/>
          </a:xfrm>
          <a:prstGeom prst="wedgeRoundRectCallout">
            <a:avLst>
              <a:gd name="adj1" fmla="val -46860"/>
              <a:gd name="adj2" fmla="val 271772"/>
              <a:gd name="adj3" fmla="val 16667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② </a:t>
            </a:r>
            <a:r>
              <a:rPr lang="en-US" altLang="zh-CN" sz="16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6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级门电路延迟</a:t>
            </a:r>
          </a:p>
        </p:txBody>
      </p:sp>
      <p:sp>
        <p:nvSpPr>
          <p:cNvPr id="119" name="圆角矩形标注 118"/>
          <p:cNvSpPr/>
          <p:nvPr/>
        </p:nvSpPr>
        <p:spPr>
          <a:xfrm>
            <a:off x="1074058" y="3187689"/>
            <a:ext cx="1968370" cy="396462"/>
          </a:xfrm>
          <a:prstGeom prst="wedgeRoundRectCallout">
            <a:avLst>
              <a:gd name="adj1" fmla="val 53428"/>
              <a:gd name="adj2" fmla="val 140858"/>
              <a:gd name="adj3" fmla="val 16667"/>
            </a:avLst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①</a:t>
            </a:r>
            <a:r>
              <a:rPr lang="en-US" altLang="zh-CN" sz="16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3</a:t>
            </a:r>
            <a:r>
              <a:rPr lang="zh-CN" altLang="en-US" sz="16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级门电路延迟</a:t>
            </a:r>
          </a:p>
        </p:txBody>
      </p:sp>
      <p:sp>
        <p:nvSpPr>
          <p:cNvPr id="120" name="圆角矩形标注 119"/>
          <p:cNvSpPr/>
          <p:nvPr/>
        </p:nvSpPr>
        <p:spPr>
          <a:xfrm>
            <a:off x="697690" y="4909568"/>
            <a:ext cx="2061209" cy="376866"/>
          </a:xfrm>
          <a:prstGeom prst="wedgeRoundRectCallout">
            <a:avLst>
              <a:gd name="adj1" fmla="val 45713"/>
              <a:gd name="adj2" fmla="val -172572"/>
              <a:gd name="adj3" fmla="val 16667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③ </a:t>
            </a:r>
            <a:r>
              <a:rPr lang="en-US" altLang="zh-CN" sz="16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6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级门电路延迟</a:t>
            </a:r>
          </a:p>
        </p:txBody>
      </p:sp>
      <p:sp>
        <p:nvSpPr>
          <p:cNvPr id="205" name="内容占位符 2"/>
          <p:cNvSpPr>
            <a:spLocks noGrp="1"/>
          </p:cNvSpPr>
          <p:nvPr>
            <p:ph idx="1"/>
          </p:nvPr>
        </p:nvSpPr>
        <p:spPr>
          <a:xfrm>
            <a:off x="697691" y="5787837"/>
            <a:ext cx="11126786" cy="715729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altLang="zh-CN" b="1" dirty="0"/>
              <a:t>①</a:t>
            </a:r>
            <a:r>
              <a:rPr lang="zh-CN" altLang="en-US" dirty="0">
                <a:latin typeface="Arial Rounded MT Bold" panose="020F0704030504030204" pitchFamily="34" charset="0"/>
              </a:rPr>
              <a:t>生成</a:t>
            </a:r>
            <a:r>
              <a:rPr lang="en-US" altLang="zh-CN" dirty="0">
                <a:latin typeface="Arial Rounded MT Bold" panose="020F0704030504030204" pitchFamily="34" charset="0"/>
              </a:rPr>
              <a:t>P</a:t>
            </a:r>
            <a:r>
              <a:rPr lang="zh-CN" altLang="en-US" baseline="30000" dirty="0">
                <a:latin typeface="Arial Rounded MT Bold" panose="020F0704030504030204" pitchFamily="34" charset="0"/>
              </a:rPr>
              <a:t>*</a:t>
            </a:r>
            <a:r>
              <a:rPr lang="zh-CN" altLang="en-US" dirty="0">
                <a:latin typeface="Arial Rounded MT Bold" panose="020F0704030504030204" pitchFamily="34" charset="0"/>
              </a:rPr>
              <a:t>，</a:t>
            </a:r>
            <a:r>
              <a:rPr lang="en-US" altLang="zh-CN" dirty="0">
                <a:latin typeface="Arial Rounded MT Bold" panose="020F0704030504030204" pitchFamily="34" charset="0"/>
              </a:rPr>
              <a:t>G</a:t>
            </a:r>
            <a:r>
              <a:rPr lang="zh-CN" altLang="en-US" baseline="30000" dirty="0">
                <a:latin typeface="Arial Rounded MT Bold" panose="020F0704030504030204" pitchFamily="34" charset="0"/>
              </a:rPr>
              <a:t>*</a:t>
            </a:r>
            <a:r>
              <a:rPr lang="zh-CN" altLang="en-US" dirty="0">
                <a:latin typeface="Arial Rounded MT Bold" panose="020F0704030504030204" pitchFamily="34" charset="0"/>
              </a:rPr>
              <a:t>需</a:t>
            </a:r>
            <a:r>
              <a:rPr lang="en-US" altLang="zh-CN" dirty="0">
                <a:latin typeface="Arial Rounded MT Bold" panose="020F0704030504030204" pitchFamily="34" charset="0"/>
              </a:rPr>
              <a:t>3T </a:t>
            </a:r>
            <a:r>
              <a:rPr lang="en-US" altLang="zh-CN" dirty="0">
                <a:solidFill>
                  <a:srgbClr val="C00000"/>
                </a:solidFill>
                <a:latin typeface="Arial Rounded MT Bold" panose="020F0704030504030204" pitchFamily="34" charset="0"/>
                <a:sym typeface="Wingdings" panose="05000000000000000000" pitchFamily="2" charset="2"/>
              </a:rPr>
              <a:t></a:t>
            </a:r>
            <a:r>
              <a:rPr lang="en-US" altLang="zh-CN" dirty="0">
                <a:latin typeface="Arial Rounded MT Bold" panose="020F0704030504030204" pitchFamily="34" charset="0"/>
                <a:sym typeface="Wingdings" panose="05000000000000000000" pitchFamily="2" charset="2"/>
              </a:rPr>
              <a:t> </a:t>
            </a:r>
            <a:r>
              <a:rPr lang="en-US" altLang="zh-CN" b="1" dirty="0"/>
              <a:t>②</a:t>
            </a:r>
            <a:r>
              <a:rPr lang="zh-CN" altLang="en-US" dirty="0">
                <a:latin typeface="Arial Rounded MT Bold" panose="020F0704030504030204" pitchFamily="34" charset="0"/>
                <a:sym typeface="Wingdings" panose="05000000000000000000" pitchFamily="2" charset="2"/>
              </a:rPr>
              <a:t>生成</a:t>
            </a:r>
            <a:r>
              <a:rPr lang="en-US" altLang="zh-CN" dirty="0">
                <a:latin typeface="Arial Rounded MT Bold" panose="020F0704030504030204" pitchFamily="34" charset="0"/>
              </a:rPr>
              <a:t>C</a:t>
            </a:r>
            <a:r>
              <a:rPr lang="en-US" altLang="zh-CN" baseline="-25000" dirty="0">
                <a:latin typeface="Arial Rounded MT Bold" panose="020F0704030504030204" pitchFamily="34" charset="0"/>
              </a:rPr>
              <a:t>3</a:t>
            </a:r>
            <a:r>
              <a:rPr lang="en-US" altLang="zh-CN" dirty="0">
                <a:latin typeface="Arial Rounded MT Bold" panose="020F0704030504030204" pitchFamily="34" charset="0"/>
              </a:rPr>
              <a:t>/C</a:t>
            </a:r>
            <a:r>
              <a:rPr lang="en-US" altLang="zh-CN" baseline="-25000" dirty="0">
                <a:latin typeface="Arial Rounded MT Bold" panose="020F0704030504030204" pitchFamily="34" charset="0"/>
              </a:rPr>
              <a:t>12</a:t>
            </a:r>
            <a:r>
              <a:rPr lang="zh-CN" altLang="en-US" dirty="0">
                <a:latin typeface="Arial Rounded MT Bold" panose="020F0704030504030204" pitchFamily="34" charset="0"/>
              </a:rPr>
              <a:t>需</a:t>
            </a:r>
            <a:r>
              <a:rPr lang="en-US" altLang="zh-CN" dirty="0">
                <a:latin typeface="Arial Rounded MT Bold" panose="020F0704030504030204" pitchFamily="34" charset="0"/>
              </a:rPr>
              <a:t>2T </a:t>
            </a:r>
            <a:r>
              <a:rPr lang="en-US" altLang="zh-CN" dirty="0">
                <a:solidFill>
                  <a:srgbClr val="C00000"/>
                </a:solidFill>
                <a:latin typeface="Arial Rounded MT Bold" panose="020F0704030504030204" pitchFamily="34" charset="0"/>
                <a:sym typeface="Wingdings" panose="05000000000000000000" pitchFamily="2" charset="2"/>
              </a:rPr>
              <a:t></a:t>
            </a:r>
            <a:r>
              <a:rPr lang="en-US" altLang="zh-CN" dirty="0">
                <a:latin typeface="Arial Rounded MT Bold" panose="020F0704030504030204" pitchFamily="34" charset="0"/>
                <a:sym typeface="Wingdings" panose="05000000000000000000" pitchFamily="2" charset="2"/>
              </a:rPr>
              <a:t> </a:t>
            </a:r>
            <a:r>
              <a:rPr lang="en-US" altLang="zh-CN" sz="2800" b="1" dirty="0"/>
              <a:t>③</a:t>
            </a:r>
            <a:r>
              <a:rPr lang="zh-CN" altLang="en-US" sz="2800" dirty="0"/>
              <a:t>求和</a:t>
            </a:r>
            <a:r>
              <a:rPr lang="zh-CN" altLang="en-US" dirty="0">
                <a:latin typeface="Arial Rounded MT Bold" panose="020F0704030504030204" pitchFamily="34" charset="0"/>
              </a:rPr>
              <a:t>需</a:t>
            </a:r>
            <a:r>
              <a:rPr lang="en-US" altLang="zh-CN" dirty="0">
                <a:latin typeface="Arial Rounded MT Bold" panose="020F0704030504030204" pitchFamily="34" charset="0"/>
              </a:rPr>
              <a:t>3T</a:t>
            </a:r>
            <a:endParaRPr lang="zh-CN" altLang="en-US" dirty="0">
              <a:latin typeface="Arial Rounded MT Bold" panose="020F0704030504030204" pitchFamily="34" charset="0"/>
            </a:endParaRPr>
          </a:p>
        </p:txBody>
      </p:sp>
      <p:sp>
        <p:nvSpPr>
          <p:cNvPr id="115" name="矩形 114">
            <a:extLst>
              <a:ext uri="{FF2B5EF4-FFF2-40B4-BE49-F238E27FC236}">
                <a16:creationId xmlns:a16="http://schemas.microsoft.com/office/drawing/2014/main" id="{53E67D48-949F-4B0B-A761-B05E4F0927AA}"/>
              </a:ext>
            </a:extLst>
          </p:cNvPr>
          <p:cNvSpPr/>
          <p:nvPr/>
        </p:nvSpPr>
        <p:spPr>
          <a:xfrm>
            <a:off x="8771397" y="1079456"/>
            <a:ext cx="2653180" cy="617642"/>
          </a:xfrm>
          <a:prstGeom prst="rect">
            <a:avLst/>
          </a:prstGeom>
          <a:solidFill>
            <a:srgbClr val="FF0000"/>
          </a:solidFill>
          <a:ln w="28575"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2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2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en-US" altLang="zh-CN" sz="2200" b="1" spc="300" baseline="-2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en-US" altLang="zh-CN" sz="22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,C</a:t>
            </a:r>
            <a:r>
              <a:rPr lang="en-US" altLang="zh-CN" sz="2200" b="1" spc="300" baseline="-2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16</a:t>
            </a:r>
            <a:r>
              <a:rPr lang="zh-CN" altLang="en-US" sz="22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的关系？</a:t>
            </a:r>
          </a:p>
        </p:txBody>
      </p:sp>
    </p:spTree>
    <p:extLst>
      <p:ext uri="{BB962C8B-B14F-4D97-AF65-F5344CB8AC3E}">
        <p14:creationId xmlns:p14="http://schemas.microsoft.com/office/powerpoint/2010/main" val="703169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repeatCount="3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repeatCount="3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1" repeatCount="3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1" repeatCount="3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1" repeatCount="3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35" presetClass="emph" presetSubtype="0" repeatCount="3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35" presetClass="emph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35" presetClass="emph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4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35" presetClass="emph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6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35" presetClass="emph" presetSubtype="0" repeatCount="3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5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35" presetClass="emph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7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3000"/>
                            </p:stCondLst>
                            <p:childTnLst>
                              <p:par>
                                <p:cTn id="89" presetID="35" presetClass="emph" presetSubtype="0" repeatCount="3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0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35" presetClass="emph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2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35" presetClass="emph" presetSubtype="0" repeatCount="3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6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4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35" presetClass="emph" presetSubtype="0" repeatCount="3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5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35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7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8" presetID="35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9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35" presetClass="emph" presetSubtype="0" repeatCount="3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9" presetID="35" presetClass="emph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35" presetClass="emph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2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3" presetID="35" presetClass="emph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4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9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4" dur="500"/>
                                        <p:tgtEl>
                                          <p:spTgt spid="2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9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" grpId="0" animBg="1"/>
      <p:bldP spid="97" grpId="1" animBg="1"/>
      <p:bldP spid="98" grpId="0" animBg="1"/>
      <p:bldP spid="98" grpId="1" animBg="1"/>
      <p:bldP spid="99" grpId="0" animBg="1"/>
      <p:bldP spid="99" grpId="1" animBg="1"/>
      <p:bldP spid="114" grpId="0"/>
      <p:bldP spid="111" grpId="0" animBg="1"/>
      <p:bldP spid="119" grpId="0" animBg="1"/>
      <p:bldP spid="120" grpId="0" animBg="1"/>
      <p:bldP spid="205" grpId="0" build="p"/>
      <p:bldP spid="115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Line 58"/>
          <p:cNvSpPr>
            <a:spLocks noChangeShapeType="1"/>
          </p:cNvSpPr>
          <p:nvPr/>
        </p:nvSpPr>
        <p:spPr bwMode="auto">
          <a:xfrm>
            <a:off x="8830917" y="1898327"/>
            <a:ext cx="0" cy="1204501"/>
          </a:xfrm>
          <a:prstGeom prst="line">
            <a:avLst/>
          </a:prstGeom>
          <a:noFill/>
          <a:ln w="12700">
            <a:solidFill>
              <a:srgbClr val="00B05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2400"/>
          </a:p>
        </p:txBody>
      </p:sp>
      <p:sp>
        <p:nvSpPr>
          <p:cNvPr id="1017" name="Line 58"/>
          <p:cNvSpPr>
            <a:spLocks noChangeShapeType="1"/>
          </p:cNvSpPr>
          <p:nvPr/>
        </p:nvSpPr>
        <p:spPr bwMode="auto">
          <a:xfrm>
            <a:off x="6217213" y="1904676"/>
            <a:ext cx="0" cy="1204501"/>
          </a:xfrm>
          <a:prstGeom prst="line">
            <a:avLst/>
          </a:prstGeom>
          <a:noFill/>
          <a:ln w="12700">
            <a:solidFill>
              <a:srgbClr val="00B05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2400"/>
          </a:p>
        </p:txBody>
      </p:sp>
      <p:sp>
        <p:nvSpPr>
          <p:cNvPr id="1016" name="Line 58"/>
          <p:cNvSpPr>
            <a:spLocks noChangeShapeType="1"/>
          </p:cNvSpPr>
          <p:nvPr/>
        </p:nvSpPr>
        <p:spPr bwMode="auto">
          <a:xfrm>
            <a:off x="3606684" y="1911025"/>
            <a:ext cx="0" cy="1204501"/>
          </a:xfrm>
          <a:prstGeom prst="line">
            <a:avLst/>
          </a:prstGeom>
          <a:noFill/>
          <a:ln w="12700">
            <a:solidFill>
              <a:srgbClr val="00B05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240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64</a:t>
            </a:r>
            <a:r>
              <a:rPr lang="zh-CN" altLang="en-US" dirty="0"/>
              <a:t>位先行进位系统（</a:t>
            </a:r>
            <a:r>
              <a:rPr lang="en-US" altLang="zh-CN" dirty="0"/>
              <a:t>12</a:t>
            </a:r>
            <a:r>
              <a:rPr lang="zh-CN" altLang="en-US" dirty="0"/>
              <a:t>级门电路延迟）</a:t>
            </a:r>
          </a:p>
        </p:txBody>
      </p:sp>
      <p:grpSp>
        <p:nvGrpSpPr>
          <p:cNvPr id="31" name="组合 30"/>
          <p:cNvGrpSpPr/>
          <p:nvPr/>
        </p:nvGrpSpPr>
        <p:grpSpPr>
          <a:xfrm>
            <a:off x="995653" y="2844366"/>
            <a:ext cx="2614558" cy="1635553"/>
            <a:chOff x="779753" y="4177866"/>
            <a:chExt cx="2614558" cy="1635553"/>
          </a:xfrm>
        </p:grpSpPr>
        <p:sp>
          <p:nvSpPr>
            <p:cNvPr id="5" name="Line 2"/>
            <p:cNvSpPr>
              <a:spLocks noChangeShapeType="1"/>
            </p:cNvSpPr>
            <p:nvPr/>
          </p:nvSpPr>
          <p:spPr bwMode="auto">
            <a:xfrm>
              <a:off x="1105972" y="4652165"/>
              <a:ext cx="0" cy="65466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1100"/>
            </a:p>
          </p:txBody>
        </p:sp>
        <p:sp>
          <p:nvSpPr>
            <p:cNvPr id="7" name="Line 4"/>
            <p:cNvSpPr>
              <a:spLocks noChangeShapeType="1"/>
            </p:cNvSpPr>
            <p:nvPr/>
          </p:nvSpPr>
          <p:spPr bwMode="auto">
            <a:xfrm>
              <a:off x="3394310" y="4442677"/>
              <a:ext cx="0" cy="1035440"/>
            </a:xfrm>
            <a:prstGeom prst="line">
              <a:avLst/>
            </a:prstGeom>
            <a:noFill/>
            <a:ln w="12700">
              <a:solidFill>
                <a:srgbClr val="00B050"/>
              </a:solidFill>
              <a:round/>
              <a:headEnd type="none" w="med" len="med"/>
              <a:tailEnd type="none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1100"/>
            </a:p>
          </p:txBody>
        </p:sp>
        <p:sp>
          <p:nvSpPr>
            <p:cNvPr id="8" name="Line 5"/>
            <p:cNvSpPr>
              <a:spLocks noChangeShapeType="1"/>
            </p:cNvSpPr>
            <p:nvPr/>
          </p:nvSpPr>
          <p:spPr bwMode="auto">
            <a:xfrm>
              <a:off x="1510127" y="4652164"/>
              <a:ext cx="0" cy="822786"/>
            </a:xfrm>
            <a:prstGeom prst="line">
              <a:avLst/>
            </a:prstGeom>
            <a:noFill/>
            <a:ln w="9525">
              <a:solidFill>
                <a:srgbClr val="00B050"/>
              </a:solidFill>
              <a:round/>
              <a:headEnd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1100"/>
            </a:p>
          </p:txBody>
        </p:sp>
        <p:sp>
          <p:nvSpPr>
            <p:cNvPr id="10" name="Line 7"/>
            <p:cNvSpPr>
              <a:spLocks noChangeShapeType="1"/>
            </p:cNvSpPr>
            <p:nvPr/>
          </p:nvSpPr>
          <p:spPr bwMode="auto">
            <a:xfrm flipH="1">
              <a:off x="3130090" y="4437283"/>
              <a:ext cx="263870" cy="0"/>
            </a:xfrm>
            <a:prstGeom prst="line">
              <a:avLst/>
            </a:prstGeom>
            <a:noFill/>
            <a:ln w="12700" cap="sq">
              <a:solidFill>
                <a:srgbClr val="00B05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1100"/>
            </a:p>
          </p:txBody>
        </p:sp>
        <p:sp>
          <p:nvSpPr>
            <p:cNvPr id="12" name="Line 9"/>
            <p:cNvSpPr>
              <a:spLocks noChangeShapeType="1"/>
            </p:cNvSpPr>
            <p:nvPr/>
          </p:nvSpPr>
          <p:spPr bwMode="auto">
            <a:xfrm flipH="1">
              <a:off x="779753" y="4440623"/>
              <a:ext cx="153646" cy="0"/>
            </a:xfrm>
            <a:prstGeom prst="line">
              <a:avLst/>
            </a:prstGeom>
            <a:noFill/>
            <a:ln w="12700">
              <a:solidFill>
                <a:srgbClr val="00B050"/>
              </a:solidFill>
              <a:round/>
              <a:headEnd/>
              <a:tailEnd type="none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1100"/>
            </a:p>
          </p:txBody>
        </p:sp>
        <p:sp>
          <p:nvSpPr>
            <p:cNvPr id="13" name="Rectangle 10"/>
            <p:cNvSpPr>
              <a:spLocks noChangeArrowheads="1"/>
            </p:cNvSpPr>
            <p:nvPr/>
          </p:nvSpPr>
          <p:spPr bwMode="auto">
            <a:xfrm>
              <a:off x="933399" y="4220175"/>
              <a:ext cx="2287988" cy="431990"/>
            </a:xfrm>
            <a:prstGeom prst="rect">
              <a:avLst/>
            </a:prstGeom>
            <a:solidFill>
              <a:srgbClr val="99FFCC"/>
            </a:solidFill>
            <a:ln w="19050" cmpd="sng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/>
            <a:p>
              <a:pPr marL="342900" indent="-342900" algn="ctr">
                <a:spcBef>
                  <a:spcPct val="20000"/>
                </a:spcBef>
                <a:buClr>
                  <a:schemeClr val="hlink"/>
                </a:buClr>
                <a:defRPr/>
              </a:pPr>
              <a:endParaRPr lang="zh-CN" altLang="en-US" sz="1100" baseline="-25000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Verdana" pitchFamily="34" charset="0"/>
                <a:ea typeface="宋体" pitchFamily="2" charset="-122"/>
              </a:endParaRPr>
            </a:p>
          </p:txBody>
        </p:sp>
        <p:sp>
          <p:nvSpPr>
            <p:cNvPr id="16" name="Rectangle 13"/>
            <p:cNvSpPr>
              <a:spLocks noChangeArrowheads="1"/>
            </p:cNvSpPr>
            <p:nvPr/>
          </p:nvSpPr>
          <p:spPr bwMode="auto">
            <a:xfrm>
              <a:off x="1031376" y="4177866"/>
              <a:ext cx="730375" cy="23492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marL="469900" indent="-4699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>
                <a:buNone/>
              </a:pPr>
              <a:r>
                <a:rPr lang="en-US" altLang="zh-CN" sz="1050" dirty="0">
                  <a:ea typeface="微软雅黑" panose="020B0503020204020204" pitchFamily="34" charset="-122"/>
                </a:rPr>
                <a:t> </a:t>
              </a:r>
              <a:r>
                <a:rPr lang="en-US" altLang="zh-CN" sz="900" b="1" dirty="0">
                  <a:ea typeface="微软雅黑" panose="020B0503020204020204" pitchFamily="34" charset="-122"/>
                </a:rPr>
                <a:t>P</a:t>
              </a:r>
              <a:r>
                <a:rPr lang="en-US" altLang="zh-CN" sz="800" b="1" baseline="50000" dirty="0">
                  <a:ea typeface="微软雅黑" panose="020B0503020204020204" pitchFamily="34" charset="-122"/>
                </a:rPr>
                <a:t>*</a:t>
              </a:r>
              <a:r>
                <a:rPr lang="en-US" altLang="zh-CN" sz="800" b="1" baseline="-25000" dirty="0">
                  <a:ea typeface="微软雅黑" panose="020B0503020204020204" pitchFamily="34" charset="-122"/>
                </a:rPr>
                <a:t>      </a:t>
              </a:r>
              <a:r>
                <a:rPr lang="en-US" altLang="zh-CN" sz="900" b="1" dirty="0">
                  <a:ea typeface="微软雅黑" panose="020B0503020204020204" pitchFamily="34" charset="-122"/>
                </a:rPr>
                <a:t>G</a:t>
              </a:r>
              <a:r>
                <a:rPr lang="en-US" altLang="zh-CN" sz="800" b="1" baseline="50000" dirty="0">
                  <a:ea typeface="微软雅黑" panose="020B0503020204020204" pitchFamily="34" charset="-122"/>
                </a:rPr>
                <a:t>*</a:t>
              </a:r>
              <a:r>
                <a:rPr lang="en-US" altLang="zh-CN" sz="800" b="1" baseline="-25000" dirty="0">
                  <a:ea typeface="微软雅黑" panose="020B0503020204020204" pitchFamily="34" charset="-122"/>
                </a:rPr>
                <a:t> </a:t>
              </a:r>
              <a:endParaRPr lang="en-US" altLang="zh-CN" sz="1050" b="1" baseline="-25000" dirty="0">
                <a:ea typeface="微软雅黑" panose="020B0503020204020204" pitchFamily="34" charset="-122"/>
              </a:endParaRPr>
            </a:p>
          </p:txBody>
        </p:sp>
        <p:sp>
          <p:nvSpPr>
            <p:cNvPr id="17" name="Rectangle 14"/>
            <p:cNvSpPr>
              <a:spLocks noChangeArrowheads="1"/>
            </p:cNvSpPr>
            <p:nvPr/>
          </p:nvSpPr>
          <p:spPr bwMode="auto">
            <a:xfrm>
              <a:off x="1013562" y="4458437"/>
              <a:ext cx="2097600" cy="1825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marL="469900" indent="-4699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eaLnBrk="1" hangingPunct="1">
                <a:buFont typeface="Wingdings" panose="05000000000000000000" pitchFamily="2" charset="2"/>
                <a:buNone/>
              </a:pPr>
              <a:r>
                <a:rPr lang="en-US" altLang="zh-CN" sz="600" dirty="0">
                  <a:ea typeface="微软雅黑" panose="020B0503020204020204" pitchFamily="34" charset="-122"/>
                </a:rPr>
                <a:t>            </a:t>
              </a:r>
              <a:r>
                <a:rPr lang="en-US" altLang="zh-CN" sz="700" b="1" dirty="0">
                  <a:solidFill>
                    <a:srgbClr val="008000"/>
                  </a:solidFill>
                  <a:ea typeface="微软雅黑" panose="020B0503020204020204" pitchFamily="34" charset="-122"/>
                </a:rPr>
                <a:t>C</a:t>
              </a:r>
              <a:r>
                <a:rPr lang="en-US" altLang="zh-CN" sz="700" b="1" baseline="-25000" dirty="0">
                  <a:solidFill>
                    <a:srgbClr val="008000"/>
                  </a:solidFill>
                  <a:ea typeface="微软雅黑" panose="020B0503020204020204" pitchFamily="34" charset="-122"/>
                </a:rPr>
                <a:t>3              </a:t>
              </a:r>
              <a:r>
                <a:rPr lang="en-US" altLang="zh-CN" sz="700" b="1" dirty="0">
                  <a:solidFill>
                    <a:srgbClr val="008000"/>
                  </a:solidFill>
                  <a:ea typeface="微软雅黑" panose="020B0503020204020204" pitchFamily="34" charset="-122"/>
                </a:rPr>
                <a:t>        C</a:t>
              </a:r>
              <a:r>
                <a:rPr lang="en-US" altLang="zh-CN" sz="700" b="1" baseline="-25000" dirty="0">
                  <a:solidFill>
                    <a:srgbClr val="008000"/>
                  </a:solidFill>
                  <a:ea typeface="微软雅黑" panose="020B0503020204020204" pitchFamily="34" charset="-122"/>
                </a:rPr>
                <a:t>2                   </a:t>
              </a:r>
              <a:r>
                <a:rPr lang="en-US" altLang="zh-CN" sz="700" b="1" dirty="0">
                  <a:solidFill>
                    <a:srgbClr val="008000"/>
                  </a:solidFill>
                  <a:ea typeface="微软雅黑" panose="020B0503020204020204" pitchFamily="34" charset="-122"/>
                </a:rPr>
                <a:t>    C</a:t>
              </a:r>
              <a:r>
                <a:rPr lang="en-US" altLang="zh-CN" sz="700" b="1" baseline="-25000" dirty="0">
                  <a:solidFill>
                    <a:srgbClr val="008000"/>
                  </a:solidFill>
                  <a:ea typeface="微软雅黑" panose="020B0503020204020204" pitchFamily="34" charset="-122"/>
                </a:rPr>
                <a:t>1</a:t>
              </a:r>
            </a:p>
          </p:txBody>
        </p:sp>
        <p:sp>
          <p:nvSpPr>
            <p:cNvPr id="18" name="Rectangle 15"/>
            <p:cNvSpPr>
              <a:spLocks noChangeArrowheads="1"/>
            </p:cNvSpPr>
            <p:nvPr/>
          </p:nvSpPr>
          <p:spPr bwMode="auto">
            <a:xfrm>
              <a:off x="1357595" y="4211268"/>
              <a:ext cx="1364999" cy="2015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marL="469900" indent="-4699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ctr" eaLnBrk="1" hangingPunct="1">
                <a:buFont typeface="Wingdings" panose="05000000000000000000" pitchFamily="2" charset="2"/>
                <a:buNone/>
              </a:pPr>
              <a:r>
                <a:rPr lang="en-US" altLang="zh-CN" sz="1600" dirty="0">
                  <a:ea typeface="微软雅黑" panose="020B0503020204020204" pitchFamily="34" charset="-122"/>
                </a:rPr>
                <a:t> </a:t>
              </a:r>
              <a:r>
                <a:rPr lang="en-US" altLang="zh-CN" sz="1200" b="1" dirty="0"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CLA  74182</a:t>
              </a:r>
              <a:endParaRPr lang="zh-CN" altLang="en-US" sz="1400" b="1" baseline="-25000" dirty="0">
                <a:latin typeface="Segoe UI Black" panose="020B0A02040204020203" pitchFamily="34" charset="0"/>
                <a:ea typeface="微软雅黑" panose="020B0503020204020204" pitchFamily="34" charset="-122"/>
                <a:cs typeface="Segoe UI Black" panose="020B0A02040204020203" pitchFamily="34" charset="0"/>
              </a:endParaRPr>
            </a:p>
          </p:txBody>
        </p:sp>
        <p:grpSp>
          <p:nvGrpSpPr>
            <p:cNvPr id="20" name="Group 18"/>
            <p:cNvGrpSpPr>
              <a:grpSpLocks/>
            </p:cNvGrpSpPr>
            <p:nvPr/>
          </p:nvGrpSpPr>
          <p:grpSpPr bwMode="auto">
            <a:xfrm>
              <a:off x="803135" y="5306830"/>
              <a:ext cx="704767" cy="505473"/>
              <a:chOff x="0" y="180"/>
              <a:chExt cx="633" cy="454"/>
            </a:xfrm>
          </p:grpSpPr>
          <p:sp>
            <p:nvSpPr>
              <p:cNvPr id="21" name="Line 18"/>
              <p:cNvSpPr>
                <a:spLocks noChangeShapeType="1"/>
              </p:cNvSpPr>
              <p:nvPr/>
            </p:nvSpPr>
            <p:spPr bwMode="auto">
              <a:xfrm>
                <a:off x="0" y="342"/>
                <a:ext cx="181" cy="0"/>
              </a:xfrm>
              <a:prstGeom prst="line">
                <a:avLst/>
              </a:prstGeom>
              <a:noFill/>
              <a:ln w="12700">
                <a:solidFill>
                  <a:srgbClr val="00B050"/>
                </a:solidFill>
                <a:round/>
                <a:headEnd type="none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1100"/>
              </a:p>
            </p:txBody>
          </p:sp>
          <p:sp>
            <p:nvSpPr>
              <p:cNvPr id="22" name="Line 19"/>
              <p:cNvSpPr>
                <a:spLocks noChangeShapeType="1"/>
              </p:cNvSpPr>
              <p:nvPr/>
            </p:nvSpPr>
            <p:spPr bwMode="auto">
              <a:xfrm>
                <a:off x="452" y="331"/>
                <a:ext cx="181" cy="0"/>
              </a:xfrm>
              <a:prstGeom prst="line">
                <a:avLst/>
              </a:prstGeom>
              <a:noFill/>
              <a:ln w="12700">
                <a:solidFill>
                  <a:srgbClr val="00B05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1100"/>
              </a:p>
            </p:txBody>
          </p:sp>
          <p:sp>
            <p:nvSpPr>
              <p:cNvPr id="23" name="Line 20"/>
              <p:cNvSpPr>
                <a:spLocks noChangeShapeType="1"/>
              </p:cNvSpPr>
              <p:nvPr/>
            </p:nvSpPr>
            <p:spPr bwMode="auto">
              <a:xfrm>
                <a:off x="226" y="362"/>
                <a:ext cx="0" cy="2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1100"/>
              </a:p>
            </p:txBody>
          </p:sp>
          <p:sp>
            <p:nvSpPr>
              <p:cNvPr id="24" name="Line 21"/>
              <p:cNvSpPr>
                <a:spLocks noChangeShapeType="1"/>
              </p:cNvSpPr>
              <p:nvPr/>
            </p:nvSpPr>
            <p:spPr bwMode="auto">
              <a:xfrm>
                <a:off x="272" y="362"/>
                <a:ext cx="0" cy="2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1100"/>
              </a:p>
            </p:txBody>
          </p:sp>
          <p:sp>
            <p:nvSpPr>
              <p:cNvPr id="25" name="Line 22"/>
              <p:cNvSpPr>
                <a:spLocks noChangeShapeType="1"/>
              </p:cNvSpPr>
              <p:nvPr/>
            </p:nvSpPr>
            <p:spPr bwMode="auto">
              <a:xfrm>
                <a:off x="317" y="362"/>
                <a:ext cx="0" cy="2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1100"/>
              </a:p>
            </p:txBody>
          </p:sp>
          <p:sp>
            <p:nvSpPr>
              <p:cNvPr id="26" name="Line 23"/>
              <p:cNvSpPr>
                <a:spLocks noChangeShapeType="1"/>
              </p:cNvSpPr>
              <p:nvPr/>
            </p:nvSpPr>
            <p:spPr bwMode="auto">
              <a:xfrm>
                <a:off x="362" y="362"/>
                <a:ext cx="0" cy="2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1100"/>
              </a:p>
            </p:txBody>
          </p:sp>
          <p:sp>
            <p:nvSpPr>
              <p:cNvPr id="27" name="Line 24"/>
              <p:cNvSpPr>
                <a:spLocks noChangeShapeType="1"/>
              </p:cNvSpPr>
              <p:nvPr/>
            </p:nvSpPr>
            <p:spPr bwMode="auto">
              <a:xfrm>
                <a:off x="408" y="362"/>
                <a:ext cx="0" cy="2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1100"/>
              </a:p>
            </p:txBody>
          </p:sp>
          <p:sp>
            <p:nvSpPr>
              <p:cNvPr id="28" name="Line 25"/>
              <p:cNvSpPr>
                <a:spLocks noChangeShapeType="1"/>
              </p:cNvSpPr>
              <p:nvPr/>
            </p:nvSpPr>
            <p:spPr bwMode="auto">
              <a:xfrm>
                <a:off x="453" y="362"/>
                <a:ext cx="0" cy="2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1100"/>
              </a:p>
            </p:txBody>
          </p:sp>
          <p:sp>
            <p:nvSpPr>
              <p:cNvPr id="29" name="Line 26"/>
              <p:cNvSpPr>
                <a:spLocks noChangeShapeType="1"/>
              </p:cNvSpPr>
              <p:nvPr/>
            </p:nvSpPr>
            <p:spPr bwMode="auto">
              <a:xfrm>
                <a:off x="498" y="362"/>
                <a:ext cx="0" cy="2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1100"/>
              </a:p>
            </p:txBody>
          </p:sp>
          <p:sp>
            <p:nvSpPr>
              <p:cNvPr id="32" name="Rectangle 29"/>
              <p:cNvSpPr>
                <a:spLocks noChangeArrowheads="1"/>
              </p:cNvSpPr>
              <p:nvPr/>
            </p:nvSpPr>
            <p:spPr bwMode="auto">
              <a:xfrm>
                <a:off x="135" y="180"/>
                <a:ext cx="454" cy="318"/>
              </a:xfrm>
              <a:prstGeom prst="rect">
                <a:avLst/>
              </a:prstGeom>
              <a:solidFill>
                <a:srgbClr val="CCFF66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>
                <a:lvl1pPr marL="469900" indent="-4699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eaLnBrk="1" hangingPunct="1">
                  <a:buFont typeface="Wingdings" panose="05000000000000000000" pitchFamily="2" charset="2"/>
                  <a:buNone/>
                </a:pPr>
                <a:r>
                  <a:rPr lang="en-US" altLang="zh-CN" sz="1000" dirty="0">
                    <a:latin typeface="宋体" panose="02010600030101010101" pitchFamily="2" charset="-122"/>
                    <a:ea typeface="微软雅黑" panose="020B0503020204020204" pitchFamily="34" charset="-122"/>
                  </a:rPr>
                  <a:t> </a:t>
                </a:r>
                <a:endParaRPr lang="en-US" altLang="zh-CN" sz="1000" baseline="-25000" dirty="0">
                  <a:solidFill>
                    <a:schemeClr val="folHlink"/>
                  </a:solidFill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36" name="Group 34"/>
            <p:cNvGrpSpPr>
              <a:grpSpLocks/>
            </p:cNvGrpSpPr>
            <p:nvPr/>
          </p:nvGrpSpPr>
          <p:grpSpPr bwMode="auto">
            <a:xfrm>
              <a:off x="1560229" y="5306830"/>
              <a:ext cx="556688" cy="505473"/>
              <a:chOff x="0" y="135"/>
              <a:chExt cx="500" cy="454"/>
            </a:xfrm>
          </p:grpSpPr>
          <p:sp>
            <p:nvSpPr>
              <p:cNvPr id="39" name="Line 34"/>
              <p:cNvSpPr>
                <a:spLocks noChangeShapeType="1"/>
              </p:cNvSpPr>
              <p:nvPr/>
            </p:nvSpPr>
            <p:spPr bwMode="auto">
              <a:xfrm>
                <a:off x="319" y="286"/>
                <a:ext cx="181" cy="0"/>
              </a:xfrm>
              <a:prstGeom prst="line">
                <a:avLst/>
              </a:prstGeom>
              <a:noFill/>
              <a:ln w="12700">
                <a:solidFill>
                  <a:srgbClr val="00B05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1100"/>
              </a:p>
            </p:txBody>
          </p:sp>
          <p:sp>
            <p:nvSpPr>
              <p:cNvPr id="40" name="Line 35"/>
              <p:cNvSpPr>
                <a:spLocks noChangeShapeType="1"/>
              </p:cNvSpPr>
              <p:nvPr/>
            </p:nvSpPr>
            <p:spPr bwMode="auto">
              <a:xfrm>
                <a:off x="91" y="317"/>
                <a:ext cx="0" cy="2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1100"/>
              </a:p>
            </p:txBody>
          </p:sp>
          <p:sp>
            <p:nvSpPr>
              <p:cNvPr id="41" name="Line 36"/>
              <p:cNvSpPr>
                <a:spLocks noChangeShapeType="1"/>
              </p:cNvSpPr>
              <p:nvPr/>
            </p:nvSpPr>
            <p:spPr bwMode="auto">
              <a:xfrm>
                <a:off x="137" y="317"/>
                <a:ext cx="0" cy="2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1100"/>
              </a:p>
            </p:txBody>
          </p:sp>
          <p:sp>
            <p:nvSpPr>
              <p:cNvPr id="42" name="Line 37"/>
              <p:cNvSpPr>
                <a:spLocks noChangeShapeType="1"/>
              </p:cNvSpPr>
              <p:nvPr/>
            </p:nvSpPr>
            <p:spPr bwMode="auto">
              <a:xfrm>
                <a:off x="182" y="317"/>
                <a:ext cx="0" cy="2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1100"/>
              </a:p>
            </p:txBody>
          </p:sp>
          <p:sp>
            <p:nvSpPr>
              <p:cNvPr id="43" name="Line 38"/>
              <p:cNvSpPr>
                <a:spLocks noChangeShapeType="1"/>
              </p:cNvSpPr>
              <p:nvPr/>
            </p:nvSpPr>
            <p:spPr bwMode="auto">
              <a:xfrm>
                <a:off x="227" y="317"/>
                <a:ext cx="0" cy="2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1100"/>
              </a:p>
            </p:txBody>
          </p:sp>
          <p:sp>
            <p:nvSpPr>
              <p:cNvPr id="44" name="Line 39"/>
              <p:cNvSpPr>
                <a:spLocks noChangeShapeType="1"/>
              </p:cNvSpPr>
              <p:nvPr/>
            </p:nvSpPr>
            <p:spPr bwMode="auto">
              <a:xfrm>
                <a:off x="273" y="317"/>
                <a:ext cx="0" cy="2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1100"/>
              </a:p>
            </p:txBody>
          </p:sp>
          <p:sp>
            <p:nvSpPr>
              <p:cNvPr id="45" name="Line 40"/>
              <p:cNvSpPr>
                <a:spLocks noChangeShapeType="1"/>
              </p:cNvSpPr>
              <p:nvPr/>
            </p:nvSpPr>
            <p:spPr bwMode="auto">
              <a:xfrm>
                <a:off x="318" y="317"/>
                <a:ext cx="0" cy="2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1100"/>
              </a:p>
            </p:txBody>
          </p:sp>
          <p:sp>
            <p:nvSpPr>
              <p:cNvPr id="46" name="Line 41"/>
              <p:cNvSpPr>
                <a:spLocks noChangeShapeType="1"/>
              </p:cNvSpPr>
              <p:nvPr/>
            </p:nvSpPr>
            <p:spPr bwMode="auto">
              <a:xfrm>
                <a:off x="363" y="317"/>
                <a:ext cx="0" cy="2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1100"/>
              </a:p>
            </p:txBody>
          </p:sp>
          <p:sp>
            <p:nvSpPr>
              <p:cNvPr id="49" name="Rectangle 44"/>
              <p:cNvSpPr>
                <a:spLocks noChangeArrowheads="1"/>
              </p:cNvSpPr>
              <p:nvPr/>
            </p:nvSpPr>
            <p:spPr bwMode="auto">
              <a:xfrm>
                <a:off x="0" y="135"/>
                <a:ext cx="454" cy="318"/>
              </a:xfrm>
              <a:prstGeom prst="rect">
                <a:avLst/>
              </a:prstGeom>
              <a:solidFill>
                <a:srgbClr val="CCFF66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>
                <a:lvl1pPr marL="469900" indent="-4699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eaLnBrk="1" hangingPunct="1">
                  <a:buFont typeface="Wingdings" panose="05000000000000000000" pitchFamily="2" charset="2"/>
                  <a:buNone/>
                </a:pPr>
                <a:r>
                  <a:rPr lang="en-US" altLang="zh-CN" sz="1000" dirty="0">
                    <a:latin typeface="宋体" panose="02010600030101010101" pitchFamily="2" charset="-122"/>
                    <a:ea typeface="微软雅黑" panose="020B0503020204020204" pitchFamily="34" charset="-122"/>
                  </a:rPr>
                  <a:t> </a:t>
                </a:r>
                <a:endParaRPr lang="en-US" altLang="zh-CN" sz="1000" baseline="-25000" dirty="0">
                  <a:solidFill>
                    <a:schemeClr val="folHlink"/>
                  </a:solidFill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50" name="Line 47"/>
            <p:cNvSpPr>
              <a:spLocks noChangeShapeType="1"/>
            </p:cNvSpPr>
            <p:nvPr/>
          </p:nvSpPr>
          <p:spPr bwMode="auto">
            <a:xfrm>
              <a:off x="1308606" y="4652165"/>
              <a:ext cx="0" cy="65466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1100"/>
            </a:p>
          </p:txBody>
        </p:sp>
        <p:grpSp>
          <p:nvGrpSpPr>
            <p:cNvPr id="51" name="Group 49"/>
            <p:cNvGrpSpPr>
              <a:grpSpLocks/>
            </p:cNvGrpSpPr>
            <p:nvPr/>
          </p:nvGrpSpPr>
          <p:grpSpPr bwMode="auto">
            <a:xfrm>
              <a:off x="1712761" y="4652165"/>
              <a:ext cx="201521" cy="654665"/>
              <a:chOff x="0" y="0"/>
              <a:chExt cx="181" cy="588"/>
            </a:xfrm>
          </p:grpSpPr>
          <p:sp>
            <p:nvSpPr>
              <p:cNvPr id="52" name="Line 49"/>
              <p:cNvSpPr>
                <a:spLocks noChangeShapeType="1"/>
              </p:cNvSpPr>
              <p:nvPr/>
            </p:nvSpPr>
            <p:spPr bwMode="auto">
              <a:xfrm>
                <a:off x="0" y="0"/>
                <a:ext cx="0" cy="58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triangle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1100"/>
              </a:p>
            </p:txBody>
          </p:sp>
          <p:sp>
            <p:nvSpPr>
              <p:cNvPr id="53" name="Line 50"/>
              <p:cNvSpPr>
                <a:spLocks noChangeShapeType="1"/>
              </p:cNvSpPr>
              <p:nvPr/>
            </p:nvSpPr>
            <p:spPr bwMode="auto">
              <a:xfrm>
                <a:off x="181" y="0"/>
                <a:ext cx="0" cy="58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triangle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1100"/>
              </a:p>
            </p:txBody>
          </p:sp>
        </p:grpSp>
        <p:grpSp>
          <p:nvGrpSpPr>
            <p:cNvPr id="54" name="Group 52"/>
            <p:cNvGrpSpPr>
              <a:grpSpLocks/>
            </p:cNvGrpSpPr>
            <p:nvPr/>
          </p:nvGrpSpPr>
          <p:grpSpPr bwMode="auto">
            <a:xfrm>
              <a:off x="2318438" y="4652165"/>
              <a:ext cx="202634" cy="654665"/>
              <a:chOff x="0" y="0"/>
              <a:chExt cx="182" cy="588"/>
            </a:xfrm>
          </p:grpSpPr>
          <p:sp>
            <p:nvSpPr>
              <p:cNvPr id="55" name="Line 52"/>
              <p:cNvSpPr>
                <a:spLocks noChangeShapeType="1"/>
              </p:cNvSpPr>
              <p:nvPr/>
            </p:nvSpPr>
            <p:spPr bwMode="auto">
              <a:xfrm flipH="1">
                <a:off x="0" y="0"/>
                <a:ext cx="0" cy="58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triangle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1100"/>
              </a:p>
            </p:txBody>
          </p:sp>
          <p:sp>
            <p:nvSpPr>
              <p:cNvPr id="56" name="Line 53"/>
              <p:cNvSpPr>
                <a:spLocks noChangeShapeType="1"/>
              </p:cNvSpPr>
              <p:nvPr/>
            </p:nvSpPr>
            <p:spPr bwMode="auto">
              <a:xfrm>
                <a:off x="182" y="0"/>
                <a:ext cx="0" cy="58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triangle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1100"/>
              </a:p>
            </p:txBody>
          </p:sp>
        </p:grpSp>
        <p:grpSp>
          <p:nvGrpSpPr>
            <p:cNvPr id="57" name="Group 55"/>
            <p:cNvGrpSpPr>
              <a:grpSpLocks/>
            </p:cNvGrpSpPr>
            <p:nvPr/>
          </p:nvGrpSpPr>
          <p:grpSpPr bwMode="auto">
            <a:xfrm>
              <a:off x="2924115" y="4652165"/>
              <a:ext cx="202634" cy="654665"/>
              <a:chOff x="0" y="0"/>
              <a:chExt cx="182" cy="588"/>
            </a:xfrm>
          </p:grpSpPr>
          <p:sp>
            <p:nvSpPr>
              <p:cNvPr id="58" name="Line 55"/>
              <p:cNvSpPr>
                <a:spLocks noChangeShapeType="1"/>
              </p:cNvSpPr>
              <p:nvPr/>
            </p:nvSpPr>
            <p:spPr bwMode="auto">
              <a:xfrm>
                <a:off x="0" y="0"/>
                <a:ext cx="0" cy="58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triangle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1100"/>
              </a:p>
            </p:txBody>
          </p:sp>
          <p:sp>
            <p:nvSpPr>
              <p:cNvPr id="59" name="Line 56"/>
              <p:cNvSpPr>
                <a:spLocks noChangeShapeType="1"/>
              </p:cNvSpPr>
              <p:nvPr/>
            </p:nvSpPr>
            <p:spPr bwMode="auto">
              <a:xfrm flipH="1">
                <a:off x="182" y="0"/>
                <a:ext cx="0" cy="58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triangle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1100"/>
              </a:p>
            </p:txBody>
          </p:sp>
        </p:grpSp>
        <p:sp>
          <p:nvSpPr>
            <p:cNvPr id="60" name="Line 57"/>
            <p:cNvSpPr>
              <a:spLocks noChangeShapeType="1"/>
            </p:cNvSpPr>
            <p:nvPr/>
          </p:nvSpPr>
          <p:spPr bwMode="auto">
            <a:xfrm>
              <a:off x="2116918" y="4666097"/>
              <a:ext cx="0" cy="807198"/>
            </a:xfrm>
            <a:prstGeom prst="line">
              <a:avLst/>
            </a:prstGeom>
            <a:noFill/>
            <a:ln w="9525">
              <a:solidFill>
                <a:srgbClr val="00B050"/>
              </a:solidFill>
              <a:round/>
              <a:headEnd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1100"/>
            </a:p>
          </p:txBody>
        </p:sp>
        <p:sp>
          <p:nvSpPr>
            <p:cNvPr id="61" name="Line 58"/>
            <p:cNvSpPr>
              <a:spLocks noChangeShapeType="1"/>
            </p:cNvSpPr>
            <p:nvPr/>
          </p:nvSpPr>
          <p:spPr bwMode="auto">
            <a:xfrm>
              <a:off x="2722594" y="4666097"/>
              <a:ext cx="0" cy="807198"/>
            </a:xfrm>
            <a:prstGeom prst="line">
              <a:avLst/>
            </a:prstGeom>
            <a:noFill/>
            <a:ln w="9525">
              <a:solidFill>
                <a:srgbClr val="00B050"/>
              </a:solidFill>
              <a:round/>
              <a:headEnd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1100"/>
            </a:p>
          </p:txBody>
        </p:sp>
        <p:sp>
          <p:nvSpPr>
            <p:cNvPr id="115" name="Line 112"/>
            <p:cNvSpPr>
              <a:spLocks noChangeShapeType="1"/>
            </p:cNvSpPr>
            <p:nvPr/>
          </p:nvSpPr>
          <p:spPr bwMode="auto">
            <a:xfrm flipH="1">
              <a:off x="3278168" y="5478128"/>
              <a:ext cx="116143" cy="0"/>
            </a:xfrm>
            <a:prstGeom prst="line">
              <a:avLst/>
            </a:prstGeom>
            <a:noFill/>
            <a:ln w="12700" cap="sq">
              <a:solidFill>
                <a:srgbClr val="00B05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1100"/>
            </a:p>
          </p:txBody>
        </p:sp>
        <p:grpSp>
          <p:nvGrpSpPr>
            <p:cNvPr id="117" name="Group 115"/>
            <p:cNvGrpSpPr>
              <a:grpSpLocks/>
            </p:cNvGrpSpPr>
            <p:nvPr/>
          </p:nvGrpSpPr>
          <p:grpSpPr bwMode="auto">
            <a:xfrm>
              <a:off x="2165906" y="5307945"/>
              <a:ext cx="556688" cy="505473"/>
              <a:chOff x="0" y="135"/>
              <a:chExt cx="500" cy="454"/>
            </a:xfrm>
          </p:grpSpPr>
          <p:sp>
            <p:nvSpPr>
              <p:cNvPr id="120" name="Line 115"/>
              <p:cNvSpPr>
                <a:spLocks noChangeShapeType="1"/>
              </p:cNvSpPr>
              <p:nvPr/>
            </p:nvSpPr>
            <p:spPr bwMode="auto">
              <a:xfrm>
                <a:off x="319" y="286"/>
                <a:ext cx="181" cy="0"/>
              </a:xfrm>
              <a:prstGeom prst="line">
                <a:avLst/>
              </a:prstGeom>
              <a:noFill/>
              <a:ln w="12700">
                <a:solidFill>
                  <a:srgbClr val="00B05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1100"/>
              </a:p>
            </p:txBody>
          </p:sp>
          <p:sp>
            <p:nvSpPr>
              <p:cNvPr id="121" name="Line 116"/>
              <p:cNvSpPr>
                <a:spLocks noChangeShapeType="1"/>
              </p:cNvSpPr>
              <p:nvPr/>
            </p:nvSpPr>
            <p:spPr bwMode="auto">
              <a:xfrm>
                <a:off x="91" y="317"/>
                <a:ext cx="0" cy="2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1100"/>
              </a:p>
            </p:txBody>
          </p:sp>
          <p:sp>
            <p:nvSpPr>
              <p:cNvPr id="122" name="Line 117"/>
              <p:cNvSpPr>
                <a:spLocks noChangeShapeType="1"/>
              </p:cNvSpPr>
              <p:nvPr/>
            </p:nvSpPr>
            <p:spPr bwMode="auto">
              <a:xfrm>
                <a:off x="137" y="317"/>
                <a:ext cx="0" cy="2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1100"/>
              </a:p>
            </p:txBody>
          </p:sp>
          <p:sp>
            <p:nvSpPr>
              <p:cNvPr id="123" name="Line 118"/>
              <p:cNvSpPr>
                <a:spLocks noChangeShapeType="1"/>
              </p:cNvSpPr>
              <p:nvPr/>
            </p:nvSpPr>
            <p:spPr bwMode="auto">
              <a:xfrm>
                <a:off x="182" y="317"/>
                <a:ext cx="0" cy="2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1100"/>
              </a:p>
            </p:txBody>
          </p:sp>
          <p:sp>
            <p:nvSpPr>
              <p:cNvPr id="124" name="Line 119"/>
              <p:cNvSpPr>
                <a:spLocks noChangeShapeType="1"/>
              </p:cNvSpPr>
              <p:nvPr/>
            </p:nvSpPr>
            <p:spPr bwMode="auto">
              <a:xfrm>
                <a:off x="227" y="317"/>
                <a:ext cx="0" cy="2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1100"/>
              </a:p>
            </p:txBody>
          </p:sp>
          <p:sp>
            <p:nvSpPr>
              <p:cNvPr id="125" name="Line 120"/>
              <p:cNvSpPr>
                <a:spLocks noChangeShapeType="1"/>
              </p:cNvSpPr>
              <p:nvPr/>
            </p:nvSpPr>
            <p:spPr bwMode="auto">
              <a:xfrm>
                <a:off x="273" y="317"/>
                <a:ext cx="0" cy="2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1100"/>
              </a:p>
            </p:txBody>
          </p:sp>
          <p:sp>
            <p:nvSpPr>
              <p:cNvPr id="126" name="Line 121"/>
              <p:cNvSpPr>
                <a:spLocks noChangeShapeType="1"/>
              </p:cNvSpPr>
              <p:nvPr/>
            </p:nvSpPr>
            <p:spPr bwMode="auto">
              <a:xfrm>
                <a:off x="318" y="317"/>
                <a:ext cx="0" cy="2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1100"/>
              </a:p>
            </p:txBody>
          </p:sp>
          <p:sp>
            <p:nvSpPr>
              <p:cNvPr id="127" name="Line 122"/>
              <p:cNvSpPr>
                <a:spLocks noChangeShapeType="1"/>
              </p:cNvSpPr>
              <p:nvPr/>
            </p:nvSpPr>
            <p:spPr bwMode="auto">
              <a:xfrm>
                <a:off x="363" y="317"/>
                <a:ext cx="0" cy="2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1100"/>
              </a:p>
            </p:txBody>
          </p:sp>
          <p:sp>
            <p:nvSpPr>
              <p:cNvPr id="130" name="Rectangle 125"/>
              <p:cNvSpPr>
                <a:spLocks noChangeArrowheads="1"/>
              </p:cNvSpPr>
              <p:nvPr/>
            </p:nvSpPr>
            <p:spPr bwMode="auto">
              <a:xfrm>
                <a:off x="0" y="135"/>
                <a:ext cx="454" cy="318"/>
              </a:xfrm>
              <a:prstGeom prst="rect">
                <a:avLst/>
              </a:prstGeom>
              <a:solidFill>
                <a:srgbClr val="CCFF66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>
                <a:lvl1pPr marL="469900" indent="-4699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eaLnBrk="1" hangingPunct="1">
                  <a:buFont typeface="Wingdings" panose="05000000000000000000" pitchFamily="2" charset="2"/>
                  <a:buNone/>
                </a:pPr>
                <a:r>
                  <a:rPr lang="en-US" altLang="zh-CN" sz="1000" dirty="0">
                    <a:latin typeface="宋体" panose="02010600030101010101" pitchFamily="2" charset="-122"/>
                    <a:ea typeface="微软雅黑" panose="020B0503020204020204" pitchFamily="34" charset="-122"/>
                  </a:rPr>
                  <a:t> </a:t>
                </a:r>
                <a:endParaRPr lang="en-US" altLang="zh-CN" sz="1000" baseline="-25000" dirty="0">
                  <a:solidFill>
                    <a:schemeClr val="folHlink"/>
                  </a:solidFill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32" name="Group 130"/>
            <p:cNvGrpSpPr>
              <a:grpSpLocks/>
            </p:cNvGrpSpPr>
            <p:nvPr/>
          </p:nvGrpSpPr>
          <p:grpSpPr bwMode="auto">
            <a:xfrm>
              <a:off x="2771580" y="5307946"/>
              <a:ext cx="505473" cy="505473"/>
              <a:chOff x="0" y="135"/>
              <a:chExt cx="454" cy="454"/>
            </a:xfrm>
          </p:grpSpPr>
          <p:sp>
            <p:nvSpPr>
              <p:cNvPr id="136" name="Line 131"/>
              <p:cNvSpPr>
                <a:spLocks noChangeShapeType="1"/>
              </p:cNvSpPr>
              <p:nvPr/>
            </p:nvSpPr>
            <p:spPr bwMode="auto">
              <a:xfrm>
                <a:off x="91" y="317"/>
                <a:ext cx="0" cy="2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1100"/>
              </a:p>
            </p:txBody>
          </p:sp>
          <p:sp>
            <p:nvSpPr>
              <p:cNvPr id="137" name="Line 132"/>
              <p:cNvSpPr>
                <a:spLocks noChangeShapeType="1"/>
              </p:cNvSpPr>
              <p:nvPr/>
            </p:nvSpPr>
            <p:spPr bwMode="auto">
              <a:xfrm>
                <a:off x="137" y="317"/>
                <a:ext cx="0" cy="2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1100"/>
              </a:p>
            </p:txBody>
          </p:sp>
          <p:sp>
            <p:nvSpPr>
              <p:cNvPr id="138" name="Line 133"/>
              <p:cNvSpPr>
                <a:spLocks noChangeShapeType="1"/>
              </p:cNvSpPr>
              <p:nvPr/>
            </p:nvSpPr>
            <p:spPr bwMode="auto">
              <a:xfrm>
                <a:off x="182" y="317"/>
                <a:ext cx="0" cy="2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1100"/>
              </a:p>
            </p:txBody>
          </p:sp>
          <p:sp>
            <p:nvSpPr>
              <p:cNvPr id="139" name="Line 134"/>
              <p:cNvSpPr>
                <a:spLocks noChangeShapeType="1"/>
              </p:cNvSpPr>
              <p:nvPr/>
            </p:nvSpPr>
            <p:spPr bwMode="auto">
              <a:xfrm>
                <a:off x="227" y="317"/>
                <a:ext cx="0" cy="2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1100"/>
              </a:p>
            </p:txBody>
          </p:sp>
          <p:sp>
            <p:nvSpPr>
              <p:cNvPr id="140" name="Line 135"/>
              <p:cNvSpPr>
                <a:spLocks noChangeShapeType="1"/>
              </p:cNvSpPr>
              <p:nvPr/>
            </p:nvSpPr>
            <p:spPr bwMode="auto">
              <a:xfrm>
                <a:off x="273" y="317"/>
                <a:ext cx="0" cy="2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1100"/>
              </a:p>
            </p:txBody>
          </p:sp>
          <p:sp>
            <p:nvSpPr>
              <p:cNvPr id="141" name="Line 136"/>
              <p:cNvSpPr>
                <a:spLocks noChangeShapeType="1"/>
              </p:cNvSpPr>
              <p:nvPr/>
            </p:nvSpPr>
            <p:spPr bwMode="auto">
              <a:xfrm>
                <a:off x="318" y="317"/>
                <a:ext cx="0" cy="2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1100"/>
              </a:p>
            </p:txBody>
          </p:sp>
          <p:sp>
            <p:nvSpPr>
              <p:cNvPr id="142" name="Line 137"/>
              <p:cNvSpPr>
                <a:spLocks noChangeShapeType="1"/>
              </p:cNvSpPr>
              <p:nvPr/>
            </p:nvSpPr>
            <p:spPr bwMode="auto">
              <a:xfrm>
                <a:off x="363" y="317"/>
                <a:ext cx="0" cy="2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1100"/>
              </a:p>
            </p:txBody>
          </p:sp>
          <p:sp>
            <p:nvSpPr>
              <p:cNvPr id="145" name="Rectangle 140"/>
              <p:cNvSpPr>
                <a:spLocks noChangeArrowheads="1"/>
              </p:cNvSpPr>
              <p:nvPr/>
            </p:nvSpPr>
            <p:spPr bwMode="auto">
              <a:xfrm>
                <a:off x="0" y="135"/>
                <a:ext cx="454" cy="318"/>
              </a:xfrm>
              <a:prstGeom prst="rect">
                <a:avLst/>
              </a:prstGeom>
              <a:solidFill>
                <a:srgbClr val="CCFF66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>
                <a:lvl1pPr marL="469900" indent="-4699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eaLnBrk="1" hangingPunct="1">
                  <a:buFont typeface="Wingdings" panose="05000000000000000000" pitchFamily="2" charset="2"/>
                  <a:buNone/>
                </a:pPr>
                <a:r>
                  <a:rPr lang="en-US" altLang="zh-CN" sz="1000" dirty="0">
                    <a:latin typeface="宋体" panose="02010600030101010101" pitchFamily="2" charset="-122"/>
                    <a:ea typeface="微软雅黑" panose="020B0503020204020204" pitchFamily="34" charset="-122"/>
                  </a:rPr>
                  <a:t> </a:t>
                </a:r>
                <a:endParaRPr lang="en-US" altLang="zh-CN" sz="1000" baseline="-25000" dirty="0">
                  <a:solidFill>
                    <a:schemeClr val="folHlink"/>
                  </a:solidFill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039" name="Rectangle 13"/>
            <p:cNvSpPr>
              <a:spLocks noChangeArrowheads="1"/>
            </p:cNvSpPr>
            <p:nvPr/>
          </p:nvSpPr>
          <p:spPr bwMode="auto">
            <a:xfrm>
              <a:off x="892203" y="5277326"/>
              <a:ext cx="730375" cy="23492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marL="469900" indent="-4699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>
                <a:buNone/>
              </a:pPr>
              <a:r>
                <a:rPr lang="en-US" altLang="zh-CN" sz="1050" dirty="0">
                  <a:ea typeface="微软雅黑" panose="020B0503020204020204" pitchFamily="34" charset="-122"/>
                </a:rPr>
                <a:t> </a:t>
              </a:r>
              <a:r>
                <a:rPr lang="en-US" altLang="zh-CN" sz="900" b="1" dirty="0">
                  <a:ea typeface="微软雅黑" panose="020B0503020204020204" pitchFamily="34" charset="-122"/>
                </a:rPr>
                <a:t>P</a:t>
              </a:r>
              <a:r>
                <a:rPr lang="en-US" altLang="zh-CN" sz="800" b="1" baseline="50000" dirty="0">
                  <a:ea typeface="微软雅黑" panose="020B0503020204020204" pitchFamily="34" charset="-122"/>
                </a:rPr>
                <a:t>*</a:t>
              </a:r>
              <a:r>
                <a:rPr lang="en-US" altLang="zh-CN" sz="800" b="1" baseline="-25000" dirty="0">
                  <a:ea typeface="微软雅黑" panose="020B0503020204020204" pitchFamily="34" charset="-122"/>
                </a:rPr>
                <a:t>    </a:t>
              </a:r>
              <a:r>
                <a:rPr lang="en-US" altLang="zh-CN" sz="900" b="1" dirty="0">
                  <a:ea typeface="微软雅黑" panose="020B0503020204020204" pitchFamily="34" charset="-122"/>
                </a:rPr>
                <a:t>G</a:t>
              </a:r>
              <a:r>
                <a:rPr lang="en-US" altLang="zh-CN" sz="800" b="1" baseline="50000" dirty="0">
                  <a:ea typeface="微软雅黑" panose="020B0503020204020204" pitchFamily="34" charset="-122"/>
                </a:rPr>
                <a:t>*</a:t>
              </a:r>
              <a:r>
                <a:rPr lang="en-US" altLang="zh-CN" sz="800" b="1" baseline="-25000" dirty="0">
                  <a:ea typeface="微软雅黑" panose="020B0503020204020204" pitchFamily="34" charset="-122"/>
                </a:rPr>
                <a:t> </a:t>
              </a:r>
              <a:endParaRPr lang="en-US" altLang="zh-CN" sz="1050" b="1" baseline="-25000" dirty="0">
                <a:ea typeface="微软雅黑" panose="020B0503020204020204" pitchFamily="34" charset="-122"/>
              </a:endParaRPr>
            </a:p>
          </p:txBody>
        </p:sp>
      </p:grpSp>
      <p:grpSp>
        <p:nvGrpSpPr>
          <p:cNvPr id="816" name="组合 815"/>
          <p:cNvGrpSpPr/>
          <p:nvPr/>
        </p:nvGrpSpPr>
        <p:grpSpPr>
          <a:xfrm>
            <a:off x="3550677" y="2844368"/>
            <a:ext cx="2668174" cy="1635549"/>
            <a:chOff x="2159198" y="2392514"/>
            <a:chExt cx="3804398" cy="2332036"/>
          </a:xfrm>
        </p:grpSpPr>
        <p:sp>
          <p:nvSpPr>
            <p:cNvPr id="817" name="Line 2"/>
            <p:cNvSpPr>
              <a:spLocks noChangeShapeType="1"/>
            </p:cNvSpPr>
            <p:nvPr/>
          </p:nvSpPr>
          <p:spPr bwMode="auto">
            <a:xfrm>
              <a:off x="2711648" y="3068788"/>
              <a:ext cx="0" cy="9334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1100"/>
            </a:p>
          </p:txBody>
        </p:sp>
        <p:sp>
          <p:nvSpPr>
            <p:cNvPr id="818" name="Line 4"/>
            <p:cNvSpPr>
              <a:spLocks noChangeShapeType="1"/>
            </p:cNvSpPr>
            <p:nvPr/>
          </p:nvSpPr>
          <p:spPr bwMode="auto">
            <a:xfrm>
              <a:off x="5963596" y="2759226"/>
              <a:ext cx="0" cy="1476375"/>
            </a:xfrm>
            <a:prstGeom prst="line">
              <a:avLst/>
            </a:prstGeom>
            <a:noFill/>
            <a:ln w="12700">
              <a:solidFill>
                <a:srgbClr val="00B050"/>
              </a:solidFill>
              <a:round/>
              <a:headEnd type="none" w="med" len="med"/>
              <a:tailEnd type="none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1100"/>
            </a:p>
          </p:txBody>
        </p:sp>
        <p:sp>
          <p:nvSpPr>
            <p:cNvPr id="819" name="Line 5"/>
            <p:cNvSpPr>
              <a:spLocks noChangeShapeType="1"/>
            </p:cNvSpPr>
            <p:nvPr/>
          </p:nvSpPr>
          <p:spPr bwMode="auto">
            <a:xfrm>
              <a:off x="3287910" y="3068787"/>
              <a:ext cx="0" cy="1173163"/>
            </a:xfrm>
            <a:prstGeom prst="line">
              <a:avLst/>
            </a:prstGeom>
            <a:noFill/>
            <a:ln w="9525">
              <a:solidFill>
                <a:srgbClr val="00B050"/>
              </a:solidFill>
              <a:round/>
              <a:headEnd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1100"/>
            </a:p>
          </p:txBody>
        </p:sp>
        <p:grpSp>
          <p:nvGrpSpPr>
            <p:cNvPr id="820" name="Group 7"/>
            <p:cNvGrpSpPr>
              <a:grpSpLocks/>
            </p:cNvGrpSpPr>
            <p:nvPr/>
          </p:nvGrpSpPr>
          <p:grpSpPr bwMode="auto">
            <a:xfrm>
              <a:off x="2159198" y="2392514"/>
              <a:ext cx="3802063" cy="676275"/>
              <a:chOff x="105" y="209"/>
              <a:chExt cx="2395" cy="426"/>
            </a:xfrm>
          </p:grpSpPr>
          <p:sp>
            <p:nvSpPr>
              <p:cNvPr id="874" name="Line 7"/>
              <p:cNvSpPr>
                <a:spLocks noChangeShapeType="1"/>
              </p:cNvSpPr>
              <p:nvPr/>
            </p:nvSpPr>
            <p:spPr bwMode="auto">
              <a:xfrm flipH="1">
                <a:off x="2259" y="442"/>
                <a:ext cx="241" cy="0"/>
              </a:xfrm>
              <a:prstGeom prst="line">
                <a:avLst/>
              </a:prstGeom>
              <a:noFill/>
              <a:ln w="12700" cap="sq">
                <a:solidFill>
                  <a:srgbClr val="00B05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1100"/>
              </a:p>
            </p:txBody>
          </p:sp>
          <p:sp>
            <p:nvSpPr>
              <p:cNvPr id="876" name="Rectangle 10"/>
              <p:cNvSpPr>
                <a:spLocks noChangeArrowheads="1"/>
              </p:cNvSpPr>
              <p:nvPr/>
            </p:nvSpPr>
            <p:spPr bwMode="auto">
              <a:xfrm>
                <a:off x="298" y="247"/>
                <a:ext cx="2055" cy="388"/>
              </a:xfrm>
              <a:prstGeom prst="rect">
                <a:avLst/>
              </a:prstGeom>
              <a:solidFill>
                <a:srgbClr val="99FFCC"/>
              </a:solidFill>
              <a:ln w="19050" cmpd="sng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wrap="none" anchor="ctr"/>
              <a:lstStyle/>
              <a:p>
                <a:pPr marL="342900" indent="-342900" algn="ctr">
                  <a:spcBef>
                    <a:spcPct val="20000"/>
                  </a:spcBef>
                  <a:buClr>
                    <a:schemeClr val="hlink"/>
                  </a:buClr>
                  <a:defRPr/>
                </a:pPr>
                <a:endParaRPr lang="zh-CN" altLang="en-US" sz="1100" baseline="-25000">
                  <a:solidFill>
                    <a:schemeClr val="accent2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Verdana" pitchFamily="34" charset="0"/>
                  <a:ea typeface="宋体" pitchFamily="2" charset="-122"/>
                </a:endParaRPr>
              </a:p>
            </p:txBody>
          </p:sp>
          <p:sp>
            <p:nvSpPr>
              <p:cNvPr id="879" name="Rectangle 13"/>
              <p:cNvSpPr>
                <a:spLocks noChangeArrowheads="1"/>
              </p:cNvSpPr>
              <p:nvPr/>
            </p:nvSpPr>
            <p:spPr bwMode="auto">
              <a:xfrm>
                <a:off x="378" y="209"/>
                <a:ext cx="656" cy="21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marL="469900" indent="-4699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9pPr>
              </a:lstStyle>
              <a:p>
                <a:pPr>
                  <a:buNone/>
                </a:pPr>
                <a:r>
                  <a:rPr lang="en-US" altLang="zh-CN" sz="1050" dirty="0">
                    <a:ea typeface="微软雅黑" panose="020B0503020204020204" pitchFamily="34" charset="-122"/>
                  </a:rPr>
                  <a:t> </a:t>
                </a:r>
                <a:r>
                  <a:rPr lang="en-US" altLang="zh-CN" sz="900" b="1" dirty="0">
                    <a:ea typeface="微软雅黑" panose="020B0503020204020204" pitchFamily="34" charset="-122"/>
                  </a:rPr>
                  <a:t>P</a:t>
                </a:r>
                <a:r>
                  <a:rPr lang="en-US" altLang="zh-CN" sz="800" b="1" baseline="50000" dirty="0">
                    <a:ea typeface="微软雅黑" panose="020B0503020204020204" pitchFamily="34" charset="-122"/>
                  </a:rPr>
                  <a:t>*     </a:t>
                </a:r>
                <a:r>
                  <a:rPr lang="en-US" altLang="zh-CN" sz="800" b="1" baseline="-25000" dirty="0">
                    <a:ea typeface="微软雅黑" panose="020B0503020204020204" pitchFamily="34" charset="-122"/>
                  </a:rPr>
                  <a:t>  </a:t>
                </a:r>
                <a:r>
                  <a:rPr lang="en-US" altLang="zh-CN" sz="900" b="1" dirty="0">
                    <a:ea typeface="微软雅黑" panose="020B0503020204020204" pitchFamily="34" charset="-122"/>
                  </a:rPr>
                  <a:t>G</a:t>
                </a:r>
                <a:r>
                  <a:rPr lang="en-US" altLang="zh-CN" sz="800" b="1" baseline="50000" dirty="0">
                    <a:ea typeface="微软雅黑" panose="020B0503020204020204" pitchFamily="34" charset="-122"/>
                  </a:rPr>
                  <a:t>*</a:t>
                </a:r>
                <a:r>
                  <a:rPr lang="en-US" altLang="zh-CN" sz="800" b="1" baseline="-25000" dirty="0">
                    <a:ea typeface="微软雅黑" panose="020B0503020204020204" pitchFamily="34" charset="-122"/>
                  </a:rPr>
                  <a:t> </a:t>
                </a:r>
                <a:endParaRPr lang="en-US" altLang="zh-CN" sz="1050" b="1" baseline="-250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880" name="Rectangle 14"/>
              <p:cNvSpPr>
                <a:spLocks noChangeArrowheads="1"/>
              </p:cNvSpPr>
              <p:nvPr/>
            </p:nvSpPr>
            <p:spPr bwMode="auto">
              <a:xfrm>
                <a:off x="370" y="461"/>
                <a:ext cx="1884" cy="1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marL="469900" indent="-4699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eaLnBrk="1" hangingPunct="1">
                  <a:buFont typeface="Wingdings" panose="05000000000000000000" pitchFamily="2" charset="2"/>
                  <a:buNone/>
                </a:pPr>
                <a:r>
                  <a:rPr lang="en-US" altLang="zh-CN" sz="600" dirty="0">
                    <a:ea typeface="微软雅黑" panose="020B0503020204020204" pitchFamily="34" charset="-122"/>
                  </a:rPr>
                  <a:t>            </a:t>
                </a:r>
                <a:r>
                  <a:rPr lang="en-US" altLang="zh-CN" sz="700" b="1" dirty="0">
                    <a:solidFill>
                      <a:srgbClr val="008000"/>
                    </a:solidFill>
                    <a:ea typeface="微软雅黑" panose="020B0503020204020204" pitchFamily="34" charset="-122"/>
                  </a:rPr>
                  <a:t>C</a:t>
                </a:r>
                <a:r>
                  <a:rPr lang="en-US" altLang="zh-CN" sz="700" b="1" baseline="-25000" dirty="0">
                    <a:solidFill>
                      <a:srgbClr val="008000"/>
                    </a:solidFill>
                    <a:ea typeface="微软雅黑" panose="020B0503020204020204" pitchFamily="34" charset="-122"/>
                  </a:rPr>
                  <a:t>3              </a:t>
                </a:r>
                <a:r>
                  <a:rPr lang="en-US" altLang="zh-CN" sz="700" b="1" dirty="0">
                    <a:solidFill>
                      <a:srgbClr val="008000"/>
                    </a:solidFill>
                    <a:ea typeface="微软雅黑" panose="020B0503020204020204" pitchFamily="34" charset="-122"/>
                  </a:rPr>
                  <a:t>        C</a:t>
                </a:r>
                <a:r>
                  <a:rPr lang="en-US" altLang="zh-CN" sz="700" b="1" baseline="-25000" dirty="0">
                    <a:solidFill>
                      <a:srgbClr val="008000"/>
                    </a:solidFill>
                    <a:ea typeface="微软雅黑" panose="020B0503020204020204" pitchFamily="34" charset="-122"/>
                  </a:rPr>
                  <a:t>2                   </a:t>
                </a:r>
                <a:r>
                  <a:rPr lang="en-US" altLang="zh-CN" sz="700" b="1" dirty="0">
                    <a:solidFill>
                      <a:srgbClr val="008000"/>
                    </a:solidFill>
                    <a:ea typeface="微软雅黑" panose="020B0503020204020204" pitchFamily="34" charset="-122"/>
                  </a:rPr>
                  <a:t>    C</a:t>
                </a:r>
                <a:r>
                  <a:rPr lang="en-US" altLang="zh-CN" sz="700" b="1" baseline="-25000" dirty="0">
                    <a:solidFill>
                      <a:srgbClr val="008000"/>
                    </a:solidFill>
                    <a:ea typeface="微软雅黑" panose="020B0503020204020204" pitchFamily="34" charset="-122"/>
                  </a:rPr>
                  <a:t>1</a:t>
                </a:r>
              </a:p>
            </p:txBody>
          </p:sp>
          <p:sp>
            <p:nvSpPr>
              <p:cNvPr id="881" name="Rectangle 15"/>
              <p:cNvSpPr>
                <a:spLocks noChangeArrowheads="1"/>
              </p:cNvSpPr>
              <p:nvPr/>
            </p:nvSpPr>
            <p:spPr bwMode="auto">
              <a:xfrm>
                <a:off x="679" y="239"/>
                <a:ext cx="1226" cy="1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marL="469900" indent="-4699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algn="ctr" eaLnBrk="1" hangingPunct="1">
                  <a:buFont typeface="Wingdings" panose="05000000000000000000" pitchFamily="2" charset="2"/>
                  <a:buNone/>
                </a:pPr>
                <a:r>
                  <a:rPr lang="en-US" altLang="zh-CN" sz="1600" dirty="0">
                    <a:ea typeface="微软雅黑" panose="020B0503020204020204" pitchFamily="34" charset="-122"/>
                  </a:rPr>
                  <a:t> </a:t>
                </a:r>
                <a:r>
                  <a:rPr lang="en-US" altLang="zh-CN" sz="1200" b="1" dirty="0"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CLA  74182</a:t>
                </a:r>
                <a:endParaRPr lang="zh-CN" altLang="en-US" sz="1400" b="1" baseline="-25000" dirty="0">
                  <a:latin typeface="Segoe UI Black" panose="020B0A02040204020203" pitchFamily="34" charset="0"/>
                  <a:ea typeface="微软雅黑" panose="020B0503020204020204" pitchFamily="34" charset="-122"/>
                  <a:cs typeface="Segoe UI Black" panose="020B0A02040204020203" pitchFamily="34" charset="0"/>
                </a:endParaRPr>
              </a:p>
            </p:txBody>
          </p:sp>
          <p:sp>
            <p:nvSpPr>
              <p:cNvPr id="882" name="Rectangle 16"/>
              <p:cNvSpPr>
                <a:spLocks noChangeArrowheads="1"/>
              </p:cNvSpPr>
              <p:nvPr/>
            </p:nvSpPr>
            <p:spPr bwMode="auto">
              <a:xfrm>
                <a:off x="105" y="258"/>
                <a:ext cx="249" cy="2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marL="469900" indent="-4699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eaLnBrk="1" hangingPunct="1">
                  <a:buFont typeface="Wingdings" panose="05000000000000000000" pitchFamily="2" charset="2"/>
                  <a:buNone/>
                </a:pPr>
                <a:endParaRPr lang="en-US" altLang="zh-CN" sz="800" b="1" baseline="-25000" dirty="0">
                  <a:solidFill>
                    <a:srgbClr val="008000"/>
                  </a:solidFill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821" name="Group 18"/>
            <p:cNvGrpSpPr>
              <a:grpSpLocks/>
            </p:cNvGrpSpPr>
            <p:nvPr/>
          </p:nvGrpSpPr>
          <p:grpSpPr bwMode="auto">
            <a:xfrm>
              <a:off x="2494162" y="4002238"/>
              <a:ext cx="790575" cy="720725"/>
              <a:chOff x="135" y="180"/>
              <a:chExt cx="498" cy="454"/>
            </a:xfrm>
          </p:grpSpPr>
          <p:sp>
            <p:nvSpPr>
              <p:cNvPr id="865" name="Line 19"/>
              <p:cNvSpPr>
                <a:spLocks noChangeShapeType="1"/>
              </p:cNvSpPr>
              <p:nvPr/>
            </p:nvSpPr>
            <p:spPr bwMode="auto">
              <a:xfrm>
                <a:off x="452" y="331"/>
                <a:ext cx="181" cy="0"/>
              </a:xfrm>
              <a:prstGeom prst="line">
                <a:avLst/>
              </a:prstGeom>
              <a:noFill/>
              <a:ln w="12700">
                <a:solidFill>
                  <a:srgbClr val="00B05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1100"/>
              </a:p>
            </p:txBody>
          </p:sp>
          <p:sp>
            <p:nvSpPr>
              <p:cNvPr id="866" name="Line 20"/>
              <p:cNvSpPr>
                <a:spLocks noChangeShapeType="1"/>
              </p:cNvSpPr>
              <p:nvPr/>
            </p:nvSpPr>
            <p:spPr bwMode="auto">
              <a:xfrm>
                <a:off x="226" y="362"/>
                <a:ext cx="0" cy="2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1100"/>
              </a:p>
            </p:txBody>
          </p:sp>
          <p:sp>
            <p:nvSpPr>
              <p:cNvPr id="867" name="Line 21"/>
              <p:cNvSpPr>
                <a:spLocks noChangeShapeType="1"/>
              </p:cNvSpPr>
              <p:nvPr/>
            </p:nvSpPr>
            <p:spPr bwMode="auto">
              <a:xfrm>
                <a:off x="272" y="362"/>
                <a:ext cx="0" cy="2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1100"/>
              </a:p>
            </p:txBody>
          </p:sp>
          <p:sp>
            <p:nvSpPr>
              <p:cNvPr id="868" name="Line 22"/>
              <p:cNvSpPr>
                <a:spLocks noChangeShapeType="1"/>
              </p:cNvSpPr>
              <p:nvPr/>
            </p:nvSpPr>
            <p:spPr bwMode="auto">
              <a:xfrm>
                <a:off x="317" y="362"/>
                <a:ext cx="0" cy="2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1100"/>
              </a:p>
            </p:txBody>
          </p:sp>
          <p:sp>
            <p:nvSpPr>
              <p:cNvPr id="869" name="Line 23"/>
              <p:cNvSpPr>
                <a:spLocks noChangeShapeType="1"/>
              </p:cNvSpPr>
              <p:nvPr/>
            </p:nvSpPr>
            <p:spPr bwMode="auto">
              <a:xfrm>
                <a:off x="362" y="362"/>
                <a:ext cx="0" cy="2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1100"/>
              </a:p>
            </p:txBody>
          </p:sp>
          <p:sp>
            <p:nvSpPr>
              <p:cNvPr id="870" name="Line 24"/>
              <p:cNvSpPr>
                <a:spLocks noChangeShapeType="1"/>
              </p:cNvSpPr>
              <p:nvPr/>
            </p:nvSpPr>
            <p:spPr bwMode="auto">
              <a:xfrm>
                <a:off x="408" y="362"/>
                <a:ext cx="0" cy="2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1100"/>
              </a:p>
            </p:txBody>
          </p:sp>
          <p:sp>
            <p:nvSpPr>
              <p:cNvPr id="871" name="Line 25"/>
              <p:cNvSpPr>
                <a:spLocks noChangeShapeType="1"/>
              </p:cNvSpPr>
              <p:nvPr/>
            </p:nvSpPr>
            <p:spPr bwMode="auto">
              <a:xfrm>
                <a:off x="453" y="362"/>
                <a:ext cx="0" cy="2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1100"/>
              </a:p>
            </p:txBody>
          </p:sp>
          <p:sp>
            <p:nvSpPr>
              <p:cNvPr id="872" name="Line 26"/>
              <p:cNvSpPr>
                <a:spLocks noChangeShapeType="1"/>
              </p:cNvSpPr>
              <p:nvPr/>
            </p:nvSpPr>
            <p:spPr bwMode="auto">
              <a:xfrm>
                <a:off x="498" y="362"/>
                <a:ext cx="0" cy="2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1100"/>
              </a:p>
            </p:txBody>
          </p:sp>
          <p:sp>
            <p:nvSpPr>
              <p:cNvPr id="873" name="Rectangle 29"/>
              <p:cNvSpPr>
                <a:spLocks noChangeArrowheads="1"/>
              </p:cNvSpPr>
              <p:nvPr/>
            </p:nvSpPr>
            <p:spPr bwMode="auto">
              <a:xfrm>
                <a:off x="135" y="180"/>
                <a:ext cx="454" cy="318"/>
              </a:xfrm>
              <a:prstGeom prst="rect">
                <a:avLst/>
              </a:prstGeom>
              <a:solidFill>
                <a:srgbClr val="CCFF66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>
                <a:lvl1pPr marL="469900" indent="-4699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eaLnBrk="1" hangingPunct="1">
                  <a:buFont typeface="Wingdings" panose="05000000000000000000" pitchFamily="2" charset="2"/>
                  <a:buNone/>
                </a:pPr>
                <a:r>
                  <a:rPr lang="en-US" altLang="zh-CN" sz="1000" dirty="0">
                    <a:latin typeface="宋体" panose="02010600030101010101" pitchFamily="2" charset="-122"/>
                    <a:ea typeface="微软雅黑" panose="020B0503020204020204" pitchFamily="34" charset="-122"/>
                  </a:rPr>
                  <a:t> </a:t>
                </a:r>
                <a:endParaRPr lang="en-US" altLang="zh-CN" sz="1000" baseline="-25000" dirty="0">
                  <a:solidFill>
                    <a:schemeClr val="folHlink"/>
                  </a:solidFill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822" name="Group 34"/>
            <p:cNvGrpSpPr>
              <a:grpSpLocks/>
            </p:cNvGrpSpPr>
            <p:nvPr/>
          </p:nvGrpSpPr>
          <p:grpSpPr bwMode="auto">
            <a:xfrm>
              <a:off x="3359348" y="4002238"/>
              <a:ext cx="793750" cy="720725"/>
              <a:chOff x="0" y="135"/>
              <a:chExt cx="500" cy="454"/>
            </a:xfrm>
          </p:grpSpPr>
          <p:sp>
            <p:nvSpPr>
              <p:cNvPr id="855" name="Line 34"/>
              <p:cNvSpPr>
                <a:spLocks noChangeShapeType="1"/>
              </p:cNvSpPr>
              <p:nvPr/>
            </p:nvSpPr>
            <p:spPr bwMode="auto">
              <a:xfrm>
                <a:off x="319" y="286"/>
                <a:ext cx="181" cy="0"/>
              </a:xfrm>
              <a:prstGeom prst="line">
                <a:avLst/>
              </a:prstGeom>
              <a:noFill/>
              <a:ln w="12700">
                <a:solidFill>
                  <a:srgbClr val="00B05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1100"/>
              </a:p>
            </p:txBody>
          </p:sp>
          <p:sp>
            <p:nvSpPr>
              <p:cNvPr id="856" name="Line 35"/>
              <p:cNvSpPr>
                <a:spLocks noChangeShapeType="1"/>
              </p:cNvSpPr>
              <p:nvPr/>
            </p:nvSpPr>
            <p:spPr bwMode="auto">
              <a:xfrm>
                <a:off x="91" y="317"/>
                <a:ext cx="0" cy="2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1100"/>
              </a:p>
            </p:txBody>
          </p:sp>
          <p:sp>
            <p:nvSpPr>
              <p:cNvPr id="857" name="Line 36"/>
              <p:cNvSpPr>
                <a:spLocks noChangeShapeType="1"/>
              </p:cNvSpPr>
              <p:nvPr/>
            </p:nvSpPr>
            <p:spPr bwMode="auto">
              <a:xfrm>
                <a:off x="137" y="317"/>
                <a:ext cx="0" cy="2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1100"/>
              </a:p>
            </p:txBody>
          </p:sp>
          <p:sp>
            <p:nvSpPr>
              <p:cNvPr id="858" name="Line 37"/>
              <p:cNvSpPr>
                <a:spLocks noChangeShapeType="1"/>
              </p:cNvSpPr>
              <p:nvPr/>
            </p:nvSpPr>
            <p:spPr bwMode="auto">
              <a:xfrm>
                <a:off x="182" y="317"/>
                <a:ext cx="0" cy="2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1100"/>
              </a:p>
            </p:txBody>
          </p:sp>
          <p:sp>
            <p:nvSpPr>
              <p:cNvPr id="859" name="Line 38"/>
              <p:cNvSpPr>
                <a:spLocks noChangeShapeType="1"/>
              </p:cNvSpPr>
              <p:nvPr/>
            </p:nvSpPr>
            <p:spPr bwMode="auto">
              <a:xfrm>
                <a:off x="227" y="317"/>
                <a:ext cx="0" cy="2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1100"/>
              </a:p>
            </p:txBody>
          </p:sp>
          <p:sp>
            <p:nvSpPr>
              <p:cNvPr id="860" name="Line 39"/>
              <p:cNvSpPr>
                <a:spLocks noChangeShapeType="1"/>
              </p:cNvSpPr>
              <p:nvPr/>
            </p:nvSpPr>
            <p:spPr bwMode="auto">
              <a:xfrm>
                <a:off x="273" y="317"/>
                <a:ext cx="0" cy="2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1100"/>
              </a:p>
            </p:txBody>
          </p:sp>
          <p:sp>
            <p:nvSpPr>
              <p:cNvPr id="861" name="Line 40"/>
              <p:cNvSpPr>
                <a:spLocks noChangeShapeType="1"/>
              </p:cNvSpPr>
              <p:nvPr/>
            </p:nvSpPr>
            <p:spPr bwMode="auto">
              <a:xfrm>
                <a:off x="318" y="317"/>
                <a:ext cx="0" cy="2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1100"/>
              </a:p>
            </p:txBody>
          </p:sp>
          <p:sp>
            <p:nvSpPr>
              <p:cNvPr id="862" name="Line 41"/>
              <p:cNvSpPr>
                <a:spLocks noChangeShapeType="1"/>
              </p:cNvSpPr>
              <p:nvPr/>
            </p:nvSpPr>
            <p:spPr bwMode="auto">
              <a:xfrm>
                <a:off x="363" y="317"/>
                <a:ext cx="0" cy="2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1100"/>
              </a:p>
            </p:txBody>
          </p:sp>
          <p:sp>
            <p:nvSpPr>
              <p:cNvPr id="863" name="Rectangle 44"/>
              <p:cNvSpPr>
                <a:spLocks noChangeArrowheads="1"/>
              </p:cNvSpPr>
              <p:nvPr/>
            </p:nvSpPr>
            <p:spPr bwMode="auto">
              <a:xfrm>
                <a:off x="0" y="135"/>
                <a:ext cx="454" cy="318"/>
              </a:xfrm>
              <a:prstGeom prst="rect">
                <a:avLst/>
              </a:prstGeom>
              <a:solidFill>
                <a:srgbClr val="CCFF66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>
                <a:lvl1pPr marL="469900" indent="-4699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eaLnBrk="1" hangingPunct="1">
                  <a:buFont typeface="Wingdings" panose="05000000000000000000" pitchFamily="2" charset="2"/>
                  <a:buNone/>
                </a:pPr>
                <a:r>
                  <a:rPr lang="en-US" altLang="zh-CN" sz="1000" dirty="0">
                    <a:latin typeface="宋体" panose="02010600030101010101" pitchFamily="2" charset="-122"/>
                    <a:ea typeface="微软雅黑" panose="020B0503020204020204" pitchFamily="34" charset="-122"/>
                  </a:rPr>
                  <a:t> </a:t>
                </a:r>
                <a:endParaRPr lang="en-US" altLang="zh-CN" sz="1000" baseline="-25000" dirty="0">
                  <a:solidFill>
                    <a:schemeClr val="folHlink"/>
                  </a:solidFill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823" name="Line 47"/>
            <p:cNvSpPr>
              <a:spLocks noChangeShapeType="1"/>
            </p:cNvSpPr>
            <p:nvPr/>
          </p:nvSpPr>
          <p:spPr bwMode="auto">
            <a:xfrm>
              <a:off x="3000573" y="3068788"/>
              <a:ext cx="0" cy="9334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1100"/>
            </a:p>
          </p:txBody>
        </p:sp>
        <p:grpSp>
          <p:nvGrpSpPr>
            <p:cNvPr id="824" name="Group 49"/>
            <p:cNvGrpSpPr>
              <a:grpSpLocks/>
            </p:cNvGrpSpPr>
            <p:nvPr/>
          </p:nvGrpSpPr>
          <p:grpSpPr bwMode="auto">
            <a:xfrm>
              <a:off x="3576835" y="3068788"/>
              <a:ext cx="287338" cy="933450"/>
              <a:chOff x="0" y="0"/>
              <a:chExt cx="181" cy="588"/>
            </a:xfrm>
          </p:grpSpPr>
          <p:sp>
            <p:nvSpPr>
              <p:cNvPr id="853" name="Line 49"/>
              <p:cNvSpPr>
                <a:spLocks noChangeShapeType="1"/>
              </p:cNvSpPr>
              <p:nvPr/>
            </p:nvSpPr>
            <p:spPr bwMode="auto">
              <a:xfrm>
                <a:off x="0" y="0"/>
                <a:ext cx="0" cy="58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triangle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1100"/>
              </a:p>
            </p:txBody>
          </p:sp>
          <p:sp>
            <p:nvSpPr>
              <p:cNvPr id="854" name="Line 50"/>
              <p:cNvSpPr>
                <a:spLocks noChangeShapeType="1"/>
              </p:cNvSpPr>
              <p:nvPr/>
            </p:nvSpPr>
            <p:spPr bwMode="auto">
              <a:xfrm>
                <a:off x="181" y="0"/>
                <a:ext cx="0" cy="58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triangle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1100"/>
              </a:p>
            </p:txBody>
          </p:sp>
        </p:grpSp>
        <p:grpSp>
          <p:nvGrpSpPr>
            <p:cNvPr id="825" name="Group 52"/>
            <p:cNvGrpSpPr>
              <a:grpSpLocks/>
            </p:cNvGrpSpPr>
            <p:nvPr/>
          </p:nvGrpSpPr>
          <p:grpSpPr bwMode="auto">
            <a:xfrm>
              <a:off x="4440436" y="3068788"/>
              <a:ext cx="288925" cy="933450"/>
              <a:chOff x="0" y="0"/>
              <a:chExt cx="182" cy="588"/>
            </a:xfrm>
          </p:grpSpPr>
          <p:sp>
            <p:nvSpPr>
              <p:cNvPr id="851" name="Line 52"/>
              <p:cNvSpPr>
                <a:spLocks noChangeShapeType="1"/>
              </p:cNvSpPr>
              <p:nvPr/>
            </p:nvSpPr>
            <p:spPr bwMode="auto">
              <a:xfrm flipH="1">
                <a:off x="0" y="0"/>
                <a:ext cx="0" cy="58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triangle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1100"/>
              </a:p>
            </p:txBody>
          </p:sp>
          <p:sp>
            <p:nvSpPr>
              <p:cNvPr id="852" name="Line 53"/>
              <p:cNvSpPr>
                <a:spLocks noChangeShapeType="1"/>
              </p:cNvSpPr>
              <p:nvPr/>
            </p:nvSpPr>
            <p:spPr bwMode="auto">
              <a:xfrm>
                <a:off x="182" y="0"/>
                <a:ext cx="0" cy="58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triangle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1100"/>
              </a:p>
            </p:txBody>
          </p:sp>
        </p:grpSp>
        <p:grpSp>
          <p:nvGrpSpPr>
            <p:cNvPr id="826" name="Group 55"/>
            <p:cNvGrpSpPr>
              <a:grpSpLocks/>
            </p:cNvGrpSpPr>
            <p:nvPr/>
          </p:nvGrpSpPr>
          <p:grpSpPr bwMode="auto">
            <a:xfrm>
              <a:off x="5304036" y="3068788"/>
              <a:ext cx="288925" cy="933450"/>
              <a:chOff x="0" y="0"/>
              <a:chExt cx="182" cy="588"/>
            </a:xfrm>
          </p:grpSpPr>
          <p:sp>
            <p:nvSpPr>
              <p:cNvPr id="849" name="Line 55"/>
              <p:cNvSpPr>
                <a:spLocks noChangeShapeType="1"/>
              </p:cNvSpPr>
              <p:nvPr/>
            </p:nvSpPr>
            <p:spPr bwMode="auto">
              <a:xfrm>
                <a:off x="0" y="0"/>
                <a:ext cx="0" cy="58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triangle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1100"/>
              </a:p>
            </p:txBody>
          </p:sp>
          <p:sp>
            <p:nvSpPr>
              <p:cNvPr id="850" name="Line 56"/>
              <p:cNvSpPr>
                <a:spLocks noChangeShapeType="1"/>
              </p:cNvSpPr>
              <p:nvPr/>
            </p:nvSpPr>
            <p:spPr bwMode="auto">
              <a:xfrm flipH="1">
                <a:off x="182" y="0"/>
                <a:ext cx="0" cy="58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triangle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1100"/>
              </a:p>
            </p:txBody>
          </p:sp>
        </p:grpSp>
        <p:sp>
          <p:nvSpPr>
            <p:cNvPr id="827" name="Line 57"/>
            <p:cNvSpPr>
              <a:spLocks noChangeShapeType="1"/>
            </p:cNvSpPr>
            <p:nvPr/>
          </p:nvSpPr>
          <p:spPr bwMode="auto">
            <a:xfrm>
              <a:off x="4153098" y="3088653"/>
              <a:ext cx="0" cy="1150937"/>
            </a:xfrm>
            <a:prstGeom prst="line">
              <a:avLst/>
            </a:prstGeom>
            <a:noFill/>
            <a:ln w="9525">
              <a:solidFill>
                <a:srgbClr val="00B050"/>
              </a:solidFill>
              <a:round/>
              <a:headEnd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1100"/>
            </a:p>
          </p:txBody>
        </p:sp>
        <p:sp>
          <p:nvSpPr>
            <p:cNvPr id="828" name="Line 58"/>
            <p:cNvSpPr>
              <a:spLocks noChangeShapeType="1"/>
            </p:cNvSpPr>
            <p:nvPr/>
          </p:nvSpPr>
          <p:spPr bwMode="auto">
            <a:xfrm>
              <a:off x="5016698" y="3088653"/>
              <a:ext cx="0" cy="1150937"/>
            </a:xfrm>
            <a:prstGeom prst="line">
              <a:avLst/>
            </a:prstGeom>
            <a:noFill/>
            <a:ln w="9525">
              <a:solidFill>
                <a:srgbClr val="00B050"/>
              </a:solidFill>
              <a:round/>
              <a:headEnd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1100"/>
            </a:p>
          </p:txBody>
        </p:sp>
        <p:sp>
          <p:nvSpPr>
            <p:cNvPr id="829" name="Line 112"/>
            <p:cNvSpPr>
              <a:spLocks noChangeShapeType="1"/>
            </p:cNvSpPr>
            <p:nvPr/>
          </p:nvSpPr>
          <p:spPr bwMode="auto">
            <a:xfrm flipH="1">
              <a:off x="5808860" y="4235617"/>
              <a:ext cx="152401" cy="0"/>
            </a:xfrm>
            <a:prstGeom prst="line">
              <a:avLst/>
            </a:prstGeom>
            <a:noFill/>
            <a:ln w="12700" cap="sq">
              <a:solidFill>
                <a:srgbClr val="00B05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1100"/>
            </a:p>
          </p:txBody>
        </p:sp>
        <p:grpSp>
          <p:nvGrpSpPr>
            <p:cNvPr id="830" name="Group 115"/>
            <p:cNvGrpSpPr>
              <a:grpSpLocks/>
            </p:cNvGrpSpPr>
            <p:nvPr/>
          </p:nvGrpSpPr>
          <p:grpSpPr bwMode="auto">
            <a:xfrm>
              <a:off x="4222949" y="4003825"/>
              <a:ext cx="793750" cy="720725"/>
              <a:chOff x="0" y="135"/>
              <a:chExt cx="500" cy="454"/>
            </a:xfrm>
          </p:grpSpPr>
          <p:sp>
            <p:nvSpPr>
              <p:cNvPr id="840" name="Line 115"/>
              <p:cNvSpPr>
                <a:spLocks noChangeShapeType="1"/>
              </p:cNvSpPr>
              <p:nvPr/>
            </p:nvSpPr>
            <p:spPr bwMode="auto">
              <a:xfrm>
                <a:off x="319" y="286"/>
                <a:ext cx="181" cy="0"/>
              </a:xfrm>
              <a:prstGeom prst="line">
                <a:avLst/>
              </a:prstGeom>
              <a:noFill/>
              <a:ln w="12700">
                <a:solidFill>
                  <a:srgbClr val="00B05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1100"/>
              </a:p>
            </p:txBody>
          </p:sp>
          <p:sp>
            <p:nvSpPr>
              <p:cNvPr id="841" name="Line 116"/>
              <p:cNvSpPr>
                <a:spLocks noChangeShapeType="1"/>
              </p:cNvSpPr>
              <p:nvPr/>
            </p:nvSpPr>
            <p:spPr bwMode="auto">
              <a:xfrm>
                <a:off x="91" y="317"/>
                <a:ext cx="0" cy="2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1100"/>
              </a:p>
            </p:txBody>
          </p:sp>
          <p:sp>
            <p:nvSpPr>
              <p:cNvPr id="842" name="Line 117"/>
              <p:cNvSpPr>
                <a:spLocks noChangeShapeType="1"/>
              </p:cNvSpPr>
              <p:nvPr/>
            </p:nvSpPr>
            <p:spPr bwMode="auto">
              <a:xfrm>
                <a:off x="137" y="317"/>
                <a:ext cx="0" cy="2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1100"/>
              </a:p>
            </p:txBody>
          </p:sp>
          <p:sp>
            <p:nvSpPr>
              <p:cNvPr id="843" name="Line 118"/>
              <p:cNvSpPr>
                <a:spLocks noChangeShapeType="1"/>
              </p:cNvSpPr>
              <p:nvPr/>
            </p:nvSpPr>
            <p:spPr bwMode="auto">
              <a:xfrm>
                <a:off x="182" y="317"/>
                <a:ext cx="0" cy="2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1100"/>
              </a:p>
            </p:txBody>
          </p:sp>
          <p:sp>
            <p:nvSpPr>
              <p:cNvPr id="844" name="Line 119"/>
              <p:cNvSpPr>
                <a:spLocks noChangeShapeType="1"/>
              </p:cNvSpPr>
              <p:nvPr/>
            </p:nvSpPr>
            <p:spPr bwMode="auto">
              <a:xfrm>
                <a:off x="227" y="317"/>
                <a:ext cx="0" cy="2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1100"/>
              </a:p>
            </p:txBody>
          </p:sp>
          <p:sp>
            <p:nvSpPr>
              <p:cNvPr id="845" name="Line 120"/>
              <p:cNvSpPr>
                <a:spLocks noChangeShapeType="1"/>
              </p:cNvSpPr>
              <p:nvPr/>
            </p:nvSpPr>
            <p:spPr bwMode="auto">
              <a:xfrm>
                <a:off x="273" y="317"/>
                <a:ext cx="0" cy="2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1100"/>
              </a:p>
            </p:txBody>
          </p:sp>
          <p:sp>
            <p:nvSpPr>
              <p:cNvPr id="846" name="Line 121"/>
              <p:cNvSpPr>
                <a:spLocks noChangeShapeType="1"/>
              </p:cNvSpPr>
              <p:nvPr/>
            </p:nvSpPr>
            <p:spPr bwMode="auto">
              <a:xfrm>
                <a:off x="318" y="317"/>
                <a:ext cx="0" cy="2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1100"/>
              </a:p>
            </p:txBody>
          </p:sp>
          <p:sp>
            <p:nvSpPr>
              <p:cNvPr id="847" name="Line 122"/>
              <p:cNvSpPr>
                <a:spLocks noChangeShapeType="1"/>
              </p:cNvSpPr>
              <p:nvPr/>
            </p:nvSpPr>
            <p:spPr bwMode="auto">
              <a:xfrm>
                <a:off x="363" y="317"/>
                <a:ext cx="0" cy="2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1100"/>
              </a:p>
            </p:txBody>
          </p:sp>
          <p:sp>
            <p:nvSpPr>
              <p:cNvPr id="848" name="Rectangle 125"/>
              <p:cNvSpPr>
                <a:spLocks noChangeArrowheads="1"/>
              </p:cNvSpPr>
              <p:nvPr/>
            </p:nvSpPr>
            <p:spPr bwMode="auto">
              <a:xfrm>
                <a:off x="0" y="135"/>
                <a:ext cx="454" cy="318"/>
              </a:xfrm>
              <a:prstGeom prst="rect">
                <a:avLst/>
              </a:prstGeom>
              <a:solidFill>
                <a:srgbClr val="CCFF66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>
                <a:lvl1pPr marL="469900" indent="-4699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eaLnBrk="1" hangingPunct="1">
                  <a:buFont typeface="Wingdings" panose="05000000000000000000" pitchFamily="2" charset="2"/>
                  <a:buNone/>
                </a:pPr>
                <a:r>
                  <a:rPr lang="en-US" altLang="zh-CN" sz="1000" dirty="0">
                    <a:latin typeface="宋体" panose="02010600030101010101" pitchFamily="2" charset="-122"/>
                    <a:ea typeface="微软雅黑" panose="020B0503020204020204" pitchFamily="34" charset="-122"/>
                  </a:rPr>
                  <a:t> </a:t>
                </a:r>
                <a:endParaRPr lang="en-US" altLang="zh-CN" sz="1000" baseline="-25000" dirty="0">
                  <a:solidFill>
                    <a:schemeClr val="folHlink"/>
                  </a:solidFill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831" name="Group 130"/>
            <p:cNvGrpSpPr>
              <a:grpSpLocks/>
            </p:cNvGrpSpPr>
            <p:nvPr/>
          </p:nvGrpSpPr>
          <p:grpSpPr bwMode="auto">
            <a:xfrm>
              <a:off x="5086549" y="4003825"/>
              <a:ext cx="720725" cy="720725"/>
              <a:chOff x="0" y="135"/>
              <a:chExt cx="454" cy="454"/>
            </a:xfrm>
          </p:grpSpPr>
          <p:sp>
            <p:nvSpPr>
              <p:cNvPr id="832" name="Line 131"/>
              <p:cNvSpPr>
                <a:spLocks noChangeShapeType="1"/>
              </p:cNvSpPr>
              <p:nvPr/>
            </p:nvSpPr>
            <p:spPr bwMode="auto">
              <a:xfrm>
                <a:off x="91" y="317"/>
                <a:ext cx="0" cy="2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1100"/>
              </a:p>
            </p:txBody>
          </p:sp>
          <p:sp>
            <p:nvSpPr>
              <p:cNvPr id="833" name="Line 132"/>
              <p:cNvSpPr>
                <a:spLocks noChangeShapeType="1"/>
              </p:cNvSpPr>
              <p:nvPr/>
            </p:nvSpPr>
            <p:spPr bwMode="auto">
              <a:xfrm>
                <a:off x="137" y="317"/>
                <a:ext cx="0" cy="2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1100"/>
              </a:p>
            </p:txBody>
          </p:sp>
          <p:sp>
            <p:nvSpPr>
              <p:cNvPr id="834" name="Line 133"/>
              <p:cNvSpPr>
                <a:spLocks noChangeShapeType="1"/>
              </p:cNvSpPr>
              <p:nvPr/>
            </p:nvSpPr>
            <p:spPr bwMode="auto">
              <a:xfrm>
                <a:off x="182" y="317"/>
                <a:ext cx="0" cy="2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1100"/>
              </a:p>
            </p:txBody>
          </p:sp>
          <p:sp>
            <p:nvSpPr>
              <p:cNvPr id="835" name="Line 134"/>
              <p:cNvSpPr>
                <a:spLocks noChangeShapeType="1"/>
              </p:cNvSpPr>
              <p:nvPr/>
            </p:nvSpPr>
            <p:spPr bwMode="auto">
              <a:xfrm>
                <a:off x="227" y="317"/>
                <a:ext cx="0" cy="2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1100"/>
              </a:p>
            </p:txBody>
          </p:sp>
          <p:sp>
            <p:nvSpPr>
              <p:cNvPr id="836" name="Line 135"/>
              <p:cNvSpPr>
                <a:spLocks noChangeShapeType="1"/>
              </p:cNvSpPr>
              <p:nvPr/>
            </p:nvSpPr>
            <p:spPr bwMode="auto">
              <a:xfrm>
                <a:off x="273" y="317"/>
                <a:ext cx="0" cy="2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1100"/>
              </a:p>
            </p:txBody>
          </p:sp>
          <p:sp>
            <p:nvSpPr>
              <p:cNvPr id="837" name="Line 136"/>
              <p:cNvSpPr>
                <a:spLocks noChangeShapeType="1"/>
              </p:cNvSpPr>
              <p:nvPr/>
            </p:nvSpPr>
            <p:spPr bwMode="auto">
              <a:xfrm>
                <a:off x="318" y="317"/>
                <a:ext cx="0" cy="2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1100"/>
              </a:p>
            </p:txBody>
          </p:sp>
          <p:sp>
            <p:nvSpPr>
              <p:cNvPr id="838" name="Line 137"/>
              <p:cNvSpPr>
                <a:spLocks noChangeShapeType="1"/>
              </p:cNvSpPr>
              <p:nvPr/>
            </p:nvSpPr>
            <p:spPr bwMode="auto">
              <a:xfrm>
                <a:off x="363" y="317"/>
                <a:ext cx="0" cy="2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1100"/>
              </a:p>
            </p:txBody>
          </p:sp>
          <p:sp>
            <p:nvSpPr>
              <p:cNvPr id="839" name="Rectangle 140"/>
              <p:cNvSpPr>
                <a:spLocks noChangeArrowheads="1"/>
              </p:cNvSpPr>
              <p:nvPr/>
            </p:nvSpPr>
            <p:spPr bwMode="auto">
              <a:xfrm>
                <a:off x="0" y="135"/>
                <a:ext cx="454" cy="318"/>
              </a:xfrm>
              <a:prstGeom prst="rect">
                <a:avLst/>
              </a:prstGeom>
              <a:solidFill>
                <a:srgbClr val="CCFF66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>
                <a:lvl1pPr marL="469900" indent="-4699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eaLnBrk="1" hangingPunct="1">
                  <a:buFont typeface="Wingdings" panose="05000000000000000000" pitchFamily="2" charset="2"/>
                  <a:buNone/>
                </a:pPr>
                <a:r>
                  <a:rPr lang="en-US" altLang="zh-CN" sz="1000" dirty="0">
                    <a:latin typeface="宋体" panose="02010600030101010101" pitchFamily="2" charset="-122"/>
                    <a:ea typeface="微软雅黑" panose="020B0503020204020204" pitchFamily="34" charset="-122"/>
                  </a:rPr>
                  <a:t> </a:t>
                </a:r>
                <a:endParaRPr lang="en-US" altLang="zh-CN" sz="1000" baseline="-25000" dirty="0">
                  <a:solidFill>
                    <a:schemeClr val="folHlink"/>
                  </a:solidFill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883" name="组合 882"/>
          <p:cNvGrpSpPr/>
          <p:nvPr/>
        </p:nvGrpSpPr>
        <p:grpSpPr>
          <a:xfrm>
            <a:off x="6163351" y="2838800"/>
            <a:ext cx="2668174" cy="1641116"/>
            <a:chOff x="2159198" y="2384576"/>
            <a:chExt cx="3804398" cy="2339974"/>
          </a:xfrm>
        </p:grpSpPr>
        <p:sp>
          <p:nvSpPr>
            <p:cNvPr id="884" name="Line 2"/>
            <p:cNvSpPr>
              <a:spLocks noChangeShapeType="1"/>
            </p:cNvSpPr>
            <p:nvPr/>
          </p:nvSpPr>
          <p:spPr bwMode="auto">
            <a:xfrm>
              <a:off x="2711648" y="3068788"/>
              <a:ext cx="0" cy="9334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1100"/>
            </a:p>
          </p:txBody>
        </p:sp>
        <p:sp>
          <p:nvSpPr>
            <p:cNvPr id="885" name="Line 4"/>
            <p:cNvSpPr>
              <a:spLocks noChangeShapeType="1"/>
            </p:cNvSpPr>
            <p:nvPr/>
          </p:nvSpPr>
          <p:spPr bwMode="auto">
            <a:xfrm>
              <a:off x="5963596" y="2759226"/>
              <a:ext cx="0" cy="1476375"/>
            </a:xfrm>
            <a:prstGeom prst="line">
              <a:avLst/>
            </a:prstGeom>
            <a:noFill/>
            <a:ln w="12700" cap="sq">
              <a:solidFill>
                <a:srgbClr val="00B050"/>
              </a:solidFill>
              <a:miter lim="800000"/>
              <a:headEnd type="none" w="med" len="med"/>
              <a:tailEnd type="none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1100"/>
            </a:p>
          </p:txBody>
        </p:sp>
        <p:sp>
          <p:nvSpPr>
            <p:cNvPr id="886" name="Line 5"/>
            <p:cNvSpPr>
              <a:spLocks noChangeShapeType="1"/>
            </p:cNvSpPr>
            <p:nvPr/>
          </p:nvSpPr>
          <p:spPr bwMode="auto">
            <a:xfrm>
              <a:off x="3287910" y="3068787"/>
              <a:ext cx="0" cy="1173163"/>
            </a:xfrm>
            <a:prstGeom prst="line">
              <a:avLst/>
            </a:prstGeom>
            <a:noFill/>
            <a:ln w="9525">
              <a:solidFill>
                <a:srgbClr val="00B050"/>
              </a:solidFill>
              <a:round/>
              <a:headEnd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1100"/>
            </a:p>
          </p:txBody>
        </p:sp>
        <p:grpSp>
          <p:nvGrpSpPr>
            <p:cNvPr id="887" name="Group 7"/>
            <p:cNvGrpSpPr>
              <a:grpSpLocks/>
            </p:cNvGrpSpPr>
            <p:nvPr/>
          </p:nvGrpSpPr>
          <p:grpSpPr bwMode="auto">
            <a:xfrm>
              <a:off x="2159198" y="2384576"/>
              <a:ext cx="3802063" cy="684213"/>
              <a:chOff x="105" y="204"/>
              <a:chExt cx="2395" cy="431"/>
            </a:xfrm>
          </p:grpSpPr>
          <p:sp>
            <p:nvSpPr>
              <p:cNvPr id="940" name="Line 7"/>
              <p:cNvSpPr>
                <a:spLocks noChangeShapeType="1"/>
              </p:cNvSpPr>
              <p:nvPr/>
            </p:nvSpPr>
            <p:spPr bwMode="auto">
              <a:xfrm flipH="1">
                <a:off x="2259" y="442"/>
                <a:ext cx="241" cy="0"/>
              </a:xfrm>
              <a:prstGeom prst="line">
                <a:avLst/>
              </a:prstGeom>
              <a:noFill/>
              <a:ln w="12700" cap="sq">
                <a:solidFill>
                  <a:srgbClr val="00B05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1100"/>
              </a:p>
            </p:txBody>
          </p:sp>
          <p:sp>
            <p:nvSpPr>
              <p:cNvPr id="941" name="Rectangle 10"/>
              <p:cNvSpPr>
                <a:spLocks noChangeArrowheads="1"/>
              </p:cNvSpPr>
              <p:nvPr/>
            </p:nvSpPr>
            <p:spPr bwMode="auto">
              <a:xfrm>
                <a:off x="298" y="247"/>
                <a:ext cx="2055" cy="388"/>
              </a:xfrm>
              <a:prstGeom prst="rect">
                <a:avLst/>
              </a:prstGeom>
              <a:solidFill>
                <a:srgbClr val="99FFCC"/>
              </a:solidFill>
              <a:ln w="19050" cmpd="sng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wrap="none" anchor="ctr"/>
              <a:lstStyle/>
              <a:p>
                <a:pPr marL="342900" indent="-342900" algn="ctr">
                  <a:spcBef>
                    <a:spcPct val="20000"/>
                  </a:spcBef>
                  <a:buClr>
                    <a:schemeClr val="hlink"/>
                  </a:buClr>
                  <a:defRPr/>
                </a:pPr>
                <a:endParaRPr lang="zh-CN" altLang="en-US" sz="1100" baseline="-25000">
                  <a:solidFill>
                    <a:schemeClr val="accent2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Verdana" pitchFamily="34" charset="0"/>
                  <a:ea typeface="宋体" pitchFamily="2" charset="-122"/>
                </a:endParaRPr>
              </a:p>
            </p:txBody>
          </p:sp>
          <p:sp>
            <p:nvSpPr>
              <p:cNvPr id="944" name="Rectangle 13"/>
              <p:cNvSpPr>
                <a:spLocks noChangeArrowheads="1"/>
              </p:cNvSpPr>
              <p:nvPr/>
            </p:nvSpPr>
            <p:spPr bwMode="auto">
              <a:xfrm>
                <a:off x="371" y="204"/>
                <a:ext cx="656" cy="21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marL="469900" indent="-4699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9pPr>
              </a:lstStyle>
              <a:p>
                <a:pPr>
                  <a:buNone/>
                </a:pPr>
                <a:r>
                  <a:rPr lang="en-US" altLang="zh-CN" sz="1050" dirty="0">
                    <a:ea typeface="微软雅黑" panose="020B0503020204020204" pitchFamily="34" charset="-122"/>
                  </a:rPr>
                  <a:t> </a:t>
                </a:r>
                <a:r>
                  <a:rPr lang="en-US" altLang="zh-CN" sz="900" b="1" dirty="0">
                    <a:ea typeface="微软雅黑" panose="020B0503020204020204" pitchFamily="34" charset="-122"/>
                  </a:rPr>
                  <a:t>P</a:t>
                </a:r>
                <a:r>
                  <a:rPr lang="en-US" altLang="zh-CN" sz="800" b="1" baseline="50000" dirty="0">
                    <a:ea typeface="微软雅黑" panose="020B0503020204020204" pitchFamily="34" charset="-122"/>
                  </a:rPr>
                  <a:t>*</a:t>
                </a:r>
                <a:r>
                  <a:rPr lang="en-US" altLang="zh-CN" sz="800" b="1" baseline="-25000" dirty="0">
                    <a:ea typeface="微软雅黑" panose="020B0503020204020204" pitchFamily="34" charset="-122"/>
                  </a:rPr>
                  <a:t>      </a:t>
                </a:r>
                <a:r>
                  <a:rPr lang="en-US" altLang="zh-CN" sz="900" b="1" dirty="0">
                    <a:ea typeface="微软雅黑" panose="020B0503020204020204" pitchFamily="34" charset="-122"/>
                  </a:rPr>
                  <a:t>G</a:t>
                </a:r>
                <a:r>
                  <a:rPr lang="en-US" altLang="zh-CN" sz="800" b="1" baseline="50000" dirty="0">
                    <a:ea typeface="微软雅黑" panose="020B0503020204020204" pitchFamily="34" charset="-122"/>
                  </a:rPr>
                  <a:t>*</a:t>
                </a:r>
                <a:r>
                  <a:rPr lang="en-US" altLang="zh-CN" sz="800" b="1" baseline="-25000" dirty="0">
                    <a:ea typeface="微软雅黑" panose="020B0503020204020204" pitchFamily="34" charset="-122"/>
                  </a:rPr>
                  <a:t> </a:t>
                </a:r>
                <a:endParaRPr lang="en-US" altLang="zh-CN" sz="1050" b="1" baseline="-250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945" name="Rectangle 14"/>
              <p:cNvSpPr>
                <a:spLocks noChangeArrowheads="1"/>
              </p:cNvSpPr>
              <p:nvPr/>
            </p:nvSpPr>
            <p:spPr bwMode="auto">
              <a:xfrm>
                <a:off x="370" y="461"/>
                <a:ext cx="1884" cy="1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marL="469900" indent="-4699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eaLnBrk="1" hangingPunct="1">
                  <a:buFont typeface="Wingdings" panose="05000000000000000000" pitchFamily="2" charset="2"/>
                  <a:buNone/>
                </a:pPr>
                <a:r>
                  <a:rPr lang="en-US" altLang="zh-CN" sz="600" dirty="0">
                    <a:ea typeface="微软雅黑" panose="020B0503020204020204" pitchFamily="34" charset="-122"/>
                  </a:rPr>
                  <a:t>            </a:t>
                </a:r>
                <a:r>
                  <a:rPr lang="en-US" altLang="zh-CN" sz="700" b="1" dirty="0">
                    <a:solidFill>
                      <a:srgbClr val="008000"/>
                    </a:solidFill>
                    <a:ea typeface="微软雅黑" panose="020B0503020204020204" pitchFamily="34" charset="-122"/>
                  </a:rPr>
                  <a:t>C</a:t>
                </a:r>
                <a:r>
                  <a:rPr lang="en-US" altLang="zh-CN" sz="700" b="1" baseline="-25000" dirty="0">
                    <a:solidFill>
                      <a:srgbClr val="008000"/>
                    </a:solidFill>
                    <a:ea typeface="微软雅黑" panose="020B0503020204020204" pitchFamily="34" charset="-122"/>
                  </a:rPr>
                  <a:t>3              </a:t>
                </a:r>
                <a:r>
                  <a:rPr lang="en-US" altLang="zh-CN" sz="700" b="1" dirty="0">
                    <a:solidFill>
                      <a:srgbClr val="008000"/>
                    </a:solidFill>
                    <a:ea typeface="微软雅黑" panose="020B0503020204020204" pitchFamily="34" charset="-122"/>
                  </a:rPr>
                  <a:t>        C</a:t>
                </a:r>
                <a:r>
                  <a:rPr lang="en-US" altLang="zh-CN" sz="700" b="1" baseline="-25000" dirty="0">
                    <a:solidFill>
                      <a:srgbClr val="008000"/>
                    </a:solidFill>
                    <a:ea typeface="微软雅黑" panose="020B0503020204020204" pitchFamily="34" charset="-122"/>
                  </a:rPr>
                  <a:t>2                   </a:t>
                </a:r>
                <a:r>
                  <a:rPr lang="en-US" altLang="zh-CN" sz="700" b="1" dirty="0">
                    <a:solidFill>
                      <a:srgbClr val="008000"/>
                    </a:solidFill>
                    <a:ea typeface="微软雅黑" panose="020B0503020204020204" pitchFamily="34" charset="-122"/>
                  </a:rPr>
                  <a:t>    C</a:t>
                </a:r>
                <a:r>
                  <a:rPr lang="en-US" altLang="zh-CN" sz="700" b="1" baseline="-25000" dirty="0">
                    <a:solidFill>
                      <a:srgbClr val="008000"/>
                    </a:solidFill>
                    <a:ea typeface="微软雅黑" panose="020B0503020204020204" pitchFamily="34" charset="-122"/>
                  </a:rPr>
                  <a:t>1</a:t>
                </a:r>
              </a:p>
            </p:txBody>
          </p:sp>
          <p:sp>
            <p:nvSpPr>
              <p:cNvPr id="946" name="Rectangle 15"/>
              <p:cNvSpPr>
                <a:spLocks noChangeArrowheads="1"/>
              </p:cNvSpPr>
              <p:nvPr/>
            </p:nvSpPr>
            <p:spPr bwMode="auto">
              <a:xfrm>
                <a:off x="679" y="239"/>
                <a:ext cx="1226" cy="1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marL="469900" indent="-4699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algn="ctr" eaLnBrk="1" hangingPunct="1">
                  <a:buFont typeface="Wingdings" panose="05000000000000000000" pitchFamily="2" charset="2"/>
                  <a:buNone/>
                </a:pPr>
                <a:r>
                  <a:rPr lang="en-US" altLang="zh-CN" sz="1600" dirty="0">
                    <a:ea typeface="微软雅黑" panose="020B0503020204020204" pitchFamily="34" charset="-122"/>
                  </a:rPr>
                  <a:t> </a:t>
                </a:r>
                <a:r>
                  <a:rPr lang="en-US" altLang="zh-CN" sz="1200" b="1" dirty="0"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CLA  74182</a:t>
                </a:r>
                <a:endParaRPr lang="zh-CN" altLang="en-US" sz="1400" b="1" baseline="-25000" dirty="0">
                  <a:latin typeface="Segoe UI Black" panose="020B0A02040204020203" pitchFamily="34" charset="0"/>
                  <a:ea typeface="微软雅黑" panose="020B0503020204020204" pitchFamily="34" charset="-122"/>
                  <a:cs typeface="Segoe UI Black" panose="020B0A02040204020203" pitchFamily="34" charset="0"/>
                </a:endParaRPr>
              </a:p>
            </p:txBody>
          </p:sp>
          <p:sp>
            <p:nvSpPr>
              <p:cNvPr id="947" name="Rectangle 16"/>
              <p:cNvSpPr>
                <a:spLocks noChangeArrowheads="1"/>
              </p:cNvSpPr>
              <p:nvPr/>
            </p:nvSpPr>
            <p:spPr bwMode="auto">
              <a:xfrm>
                <a:off x="105" y="258"/>
                <a:ext cx="249" cy="2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marL="469900" indent="-4699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eaLnBrk="1" hangingPunct="1">
                  <a:buFont typeface="Wingdings" panose="05000000000000000000" pitchFamily="2" charset="2"/>
                  <a:buNone/>
                </a:pPr>
                <a:endParaRPr lang="en-US" altLang="zh-CN" sz="800" b="1" baseline="-25000" dirty="0">
                  <a:solidFill>
                    <a:srgbClr val="008000"/>
                  </a:solidFill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888" name="Group 18"/>
            <p:cNvGrpSpPr>
              <a:grpSpLocks/>
            </p:cNvGrpSpPr>
            <p:nvPr/>
          </p:nvGrpSpPr>
          <p:grpSpPr bwMode="auto">
            <a:xfrm>
              <a:off x="2494162" y="4002238"/>
              <a:ext cx="790575" cy="720725"/>
              <a:chOff x="135" y="180"/>
              <a:chExt cx="498" cy="454"/>
            </a:xfrm>
          </p:grpSpPr>
          <p:sp>
            <p:nvSpPr>
              <p:cNvPr id="931" name="Line 19"/>
              <p:cNvSpPr>
                <a:spLocks noChangeShapeType="1"/>
              </p:cNvSpPr>
              <p:nvPr/>
            </p:nvSpPr>
            <p:spPr bwMode="auto">
              <a:xfrm>
                <a:off x="452" y="331"/>
                <a:ext cx="181" cy="0"/>
              </a:xfrm>
              <a:prstGeom prst="line">
                <a:avLst/>
              </a:prstGeom>
              <a:noFill/>
              <a:ln w="12700">
                <a:solidFill>
                  <a:srgbClr val="00B05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1100"/>
              </a:p>
            </p:txBody>
          </p:sp>
          <p:sp>
            <p:nvSpPr>
              <p:cNvPr id="932" name="Line 20"/>
              <p:cNvSpPr>
                <a:spLocks noChangeShapeType="1"/>
              </p:cNvSpPr>
              <p:nvPr/>
            </p:nvSpPr>
            <p:spPr bwMode="auto">
              <a:xfrm>
                <a:off x="226" y="362"/>
                <a:ext cx="0" cy="2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1100"/>
              </a:p>
            </p:txBody>
          </p:sp>
          <p:sp>
            <p:nvSpPr>
              <p:cNvPr id="933" name="Line 21"/>
              <p:cNvSpPr>
                <a:spLocks noChangeShapeType="1"/>
              </p:cNvSpPr>
              <p:nvPr/>
            </p:nvSpPr>
            <p:spPr bwMode="auto">
              <a:xfrm>
                <a:off x="272" y="362"/>
                <a:ext cx="0" cy="2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1100"/>
              </a:p>
            </p:txBody>
          </p:sp>
          <p:sp>
            <p:nvSpPr>
              <p:cNvPr id="934" name="Line 22"/>
              <p:cNvSpPr>
                <a:spLocks noChangeShapeType="1"/>
              </p:cNvSpPr>
              <p:nvPr/>
            </p:nvSpPr>
            <p:spPr bwMode="auto">
              <a:xfrm>
                <a:off x="317" y="362"/>
                <a:ext cx="0" cy="2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1100"/>
              </a:p>
            </p:txBody>
          </p:sp>
          <p:sp>
            <p:nvSpPr>
              <p:cNvPr id="935" name="Line 23"/>
              <p:cNvSpPr>
                <a:spLocks noChangeShapeType="1"/>
              </p:cNvSpPr>
              <p:nvPr/>
            </p:nvSpPr>
            <p:spPr bwMode="auto">
              <a:xfrm>
                <a:off x="362" y="362"/>
                <a:ext cx="0" cy="2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1100"/>
              </a:p>
            </p:txBody>
          </p:sp>
          <p:sp>
            <p:nvSpPr>
              <p:cNvPr id="936" name="Line 24"/>
              <p:cNvSpPr>
                <a:spLocks noChangeShapeType="1"/>
              </p:cNvSpPr>
              <p:nvPr/>
            </p:nvSpPr>
            <p:spPr bwMode="auto">
              <a:xfrm>
                <a:off x="408" y="362"/>
                <a:ext cx="0" cy="2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1100"/>
              </a:p>
            </p:txBody>
          </p:sp>
          <p:sp>
            <p:nvSpPr>
              <p:cNvPr id="937" name="Line 25"/>
              <p:cNvSpPr>
                <a:spLocks noChangeShapeType="1"/>
              </p:cNvSpPr>
              <p:nvPr/>
            </p:nvSpPr>
            <p:spPr bwMode="auto">
              <a:xfrm>
                <a:off x="453" y="362"/>
                <a:ext cx="0" cy="2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1100"/>
              </a:p>
            </p:txBody>
          </p:sp>
          <p:sp>
            <p:nvSpPr>
              <p:cNvPr id="938" name="Line 26"/>
              <p:cNvSpPr>
                <a:spLocks noChangeShapeType="1"/>
              </p:cNvSpPr>
              <p:nvPr/>
            </p:nvSpPr>
            <p:spPr bwMode="auto">
              <a:xfrm>
                <a:off x="498" y="362"/>
                <a:ext cx="0" cy="2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1100"/>
              </a:p>
            </p:txBody>
          </p:sp>
          <p:sp>
            <p:nvSpPr>
              <p:cNvPr id="939" name="Rectangle 29"/>
              <p:cNvSpPr>
                <a:spLocks noChangeArrowheads="1"/>
              </p:cNvSpPr>
              <p:nvPr/>
            </p:nvSpPr>
            <p:spPr bwMode="auto">
              <a:xfrm>
                <a:off x="135" y="180"/>
                <a:ext cx="454" cy="318"/>
              </a:xfrm>
              <a:prstGeom prst="rect">
                <a:avLst/>
              </a:prstGeom>
              <a:solidFill>
                <a:srgbClr val="CCFF66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>
                <a:lvl1pPr marL="469900" indent="-4699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eaLnBrk="1" hangingPunct="1">
                  <a:buFont typeface="Wingdings" panose="05000000000000000000" pitchFamily="2" charset="2"/>
                  <a:buNone/>
                </a:pPr>
                <a:r>
                  <a:rPr lang="en-US" altLang="zh-CN" sz="1000" dirty="0">
                    <a:latin typeface="宋体" panose="02010600030101010101" pitchFamily="2" charset="-122"/>
                    <a:ea typeface="微软雅黑" panose="020B0503020204020204" pitchFamily="34" charset="-122"/>
                  </a:rPr>
                  <a:t> </a:t>
                </a:r>
                <a:endParaRPr lang="en-US" altLang="zh-CN" sz="1000" baseline="-25000" dirty="0">
                  <a:solidFill>
                    <a:schemeClr val="folHlink"/>
                  </a:solidFill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889" name="Group 34"/>
            <p:cNvGrpSpPr>
              <a:grpSpLocks/>
            </p:cNvGrpSpPr>
            <p:nvPr/>
          </p:nvGrpSpPr>
          <p:grpSpPr bwMode="auto">
            <a:xfrm>
              <a:off x="3359348" y="4002238"/>
              <a:ext cx="793750" cy="720725"/>
              <a:chOff x="0" y="135"/>
              <a:chExt cx="500" cy="454"/>
            </a:xfrm>
          </p:grpSpPr>
          <p:sp>
            <p:nvSpPr>
              <p:cNvPr id="922" name="Line 34"/>
              <p:cNvSpPr>
                <a:spLocks noChangeShapeType="1"/>
              </p:cNvSpPr>
              <p:nvPr/>
            </p:nvSpPr>
            <p:spPr bwMode="auto">
              <a:xfrm>
                <a:off x="319" y="286"/>
                <a:ext cx="181" cy="0"/>
              </a:xfrm>
              <a:prstGeom prst="line">
                <a:avLst/>
              </a:prstGeom>
              <a:noFill/>
              <a:ln w="12700">
                <a:solidFill>
                  <a:srgbClr val="00B05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1100"/>
              </a:p>
            </p:txBody>
          </p:sp>
          <p:sp>
            <p:nvSpPr>
              <p:cNvPr id="923" name="Line 35"/>
              <p:cNvSpPr>
                <a:spLocks noChangeShapeType="1"/>
              </p:cNvSpPr>
              <p:nvPr/>
            </p:nvSpPr>
            <p:spPr bwMode="auto">
              <a:xfrm>
                <a:off x="91" y="317"/>
                <a:ext cx="0" cy="2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1100"/>
              </a:p>
            </p:txBody>
          </p:sp>
          <p:sp>
            <p:nvSpPr>
              <p:cNvPr id="924" name="Line 36"/>
              <p:cNvSpPr>
                <a:spLocks noChangeShapeType="1"/>
              </p:cNvSpPr>
              <p:nvPr/>
            </p:nvSpPr>
            <p:spPr bwMode="auto">
              <a:xfrm>
                <a:off x="137" y="317"/>
                <a:ext cx="0" cy="2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1100"/>
              </a:p>
            </p:txBody>
          </p:sp>
          <p:sp>
            <p:nvSpPr>
              <p:cNvPr id="925" name="Line 37"/>
              <p:cNvSpPr>
                <a:spLocks noChangeShapeType="1"/>
              </p:cNvSpPr>
              <p:nvPr/>
            </p:nvSpPr>
            <p:spPr bwMode="auto">
              <a:xfrm>
                <a:off x="182" y="317"/>
                <a:ext cx="0" cy="2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1100"/>
              </a:p>
            </p:txBody>
          </p:sp>
          <p:sp>
            <p:nvSpPr>
              <p:cNvPr id="926" name="Line 38"/>
              <p:cNvSpPr>
                <a:spLocks noChangeShapeType="1"/>
              </p:cNvSpPr>
              <p:nvPr/>
            </p:nvSpPr>
            <p:spPr bwMode="auto">
              <a:xfrm>
                <a:off x="227" y="317"/>
                <a:ext cx="0" cy="2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1100"/>
              </a:p>
            </p:txBody>
          </p:sp>
          <p:sp>
            <p:nvSpPr>
              <p:cNvPr id="927" name="Line 39"/>
              <p:cNvSpPr>
                <a:spLocks noChangeShapeType="1"/>
              </p:cNvSpPr>
              <p:nvPr/>
            </p:nvSpPr>
            <p:spPr bwMode="auto">
              <a:xfrm>
                <a:off x="273" y="317"/>
                <a:ext cx="0" cy="2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1100"/>
              </a:p>
            </p:txBody>
          </p:sp>
          <p:sp>
            <p:nvSpPr>
              <p:cNvPr id="928" name="Line 40"/>
              <p:cNvSpPr>
                <a:spLocks noChangeShapeType="1"/>
              </p:cNvSpPr>
              <p:nvPr/>
            </p:nvSpPr>
            <p:spPr bwMode="auto">
              <a:xfrm>
                <a:off x="318" y="317"/>
                <a:ext cx="0" cy="2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1100"/>
              </a:p>
            </p:txBody>
          </p:sp>
          <p:sp>
            <p:nvSpPr>
              <p:cNvPr id="929" name="Line 41"/>
              <p:cNvSpPr>
                <a:spLocks noChangeShapeType="1"/>
              </p:cNvSpPr>
              <p:nvPr/>
            </p:nvSpPr>
            <p:spPr bwMode="auto">
              <a:xfrm>
                <a:off x="363" y="317"/>
                <a:ext cx="0" cy="2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1100"/>
              </a:p>
            </p:txBody>
          </p:sp>
          <p:sp>
            <p:nvSpPr>
              <p:cNvPr id="930" name="Rectangle 44"/>
              <p:cNvSpPr>
                <a:spLocks noChangeArrowheads="1"/>
              </p:cNvSpPr>
              <p:nvPr/>
            </p:nvSpPr>
            <p:spPr bwMode="auto">
              <a:xfrm>
                <a:off x="0" y="135"/>
                <a:ext cx="454" cy="318"/>
              </a:xfrm>
              <a:prstGeom prst="rect">
                <a:avLst/>
              </a:prstGeom>
              <a:solidFill>
                <a:srgbClr val="CCFF66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>
                <a:lvl1pPr marL="469900" indent="-4699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eaLnBrk="1" hangingPunct="1">
                  <a:buFont typeface="Wingdings" panose="05000000000000000000" pitchFamily="2" charset="2"/>
                  <a:buNone/>
                </a:pPr>
                <a:r>
                  <a:rPr lang="en-US" altLang="zh-CN" sz="1000" dirty="0">
                    <a:latin typeface="宋体" panose="02010600030101010101" pitchFamily="2" charset="-122"/>
                    <a:ea typeface="微软雅黑" panose="020B0503020204020204" pitchFamily="34" charset="-122"/>
                  </a:rPr>
                  <a:t> </a:t>
                </a:r>
                <a:endParaRPr lang="en-US" altLang="zh-CN" sz="1000" baseline="-25000" dirty="0">
                  <a:solidFill>
                    <a:schemeClr val="folHlink"/>
                  </a:solidFill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890" name="Line 47"/>
            <p:cNvSpPr>
              <a:spLocks noChangeShapeType="1"/>
            </p:cNvSpPr>
            <p:nvPr/>
          </p:nvSpPr>
          <p:spPr bwMode="auto">
            <a:xfrm>
              <a:off x="3000573" y="3068788"/>
              <a:ext cx="0" cy="9334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1100"/>
            </a:p>
          </p:txBody>
        </p:sp>
        <p:grpSp>
          <p:nvGrpSpPr>
            <p:cNvPr id="891" name="Group 49"/>
            <p:cNvGrpSpPr>
              <a:grpSpLocks/>
            </p:cNvGrpSpPr>
            <p:nvPr/>
          </p:nvGrpSpPr>
          <p:grpSpPr bwMode="auto">
            <a:xfrm>
              <a:off x="3576835" y="3068788"/>
              <a:ext cx="287338" cy="933450"/>
              <a:chOff x="0" y="0"/>
              <a:chExt cx="181" cy="588"/>
            </a:xfrm>
          </p:grpSpPr>
          <p:sp>
            <p:nvSpPr>
              <p:cNvPr id="920" name="Line 49"/>
              <p:cNvSpPr>
                <a:spLocks noChangeShapeType="1"/>
              </p:cNvSpPr>
              <p:nvPr/>
            </p:nvSpPr>
            <p:spPr bwMode="auto">
              <a:xfrm>
                <a:off x="0" y="0"/>
                <a:ext cx="0" cy="58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triangle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1100"/>
              </a:p>
            </p:txBody>
          </p:sp>
          <p:sp>
            <p:nvSpPr>
              <p:cNvPr id="921" name="Line 50"/>
              <p:cNvSpPr>
                <a:spLocks noChangeShapeType="1"/>
              </p:cNvSpPr>
              <p:nvPr/>
            </p:nvSpPr>
            <p:spPr bwMode="auto">
              <a:xfrm>
                <a:off x="181" y="0"/>
                <a:ext cx="0" cy="58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triangle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1100"/>
              </a:p>
            </p:txBody>
          </p:sp>
        </p:grpSp>
        <p:grpSp>
          <p:nvGrpSpPr>
            <p:cNvPr id="892" name="Group 52"/>
            <p:cNvGrpSpPr>
              <a:grpSpLocks/>
            </p:cNvGrpSpPr>
            <p:nvPr/>
          </p:nvGrpSpPr>
          <p:grpSpPr bwMode="auto">
            <a:xfrm>
              <a:off x="4440436" y="3068788"/>
              <a:ext cx="288925" cy="933450"/>
              <a:chOff x="0" y="0"/>
              <a:chExt cx="182" cy="588"/>
            </a:xfrm>
          </p:grpSpPr>
          <p:sp>
            <p:nvSpPr>
              <p:cNvPr id="918" name="Line 52"/>
              <p:cNvSpPr>
                <a:spLocks noChangeShapeType="1"/>
              </p:cNvSpPr>
              <p:nvPr/>
            </p:nvSpPr>
            <p:spPr bwMode="auto">
              <a:xfrm flipH="1">
                <a:off x="0" y="0"/>
                <a:ext cx="0" cy="58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triangle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1100"/>
              </a:p>
            </p:txBody>
          </p:sp>
          <p:sp>
            <p:nvSpPr>
              <p:cNvPr id="919" name="Line 53"/>
              <p:cNvSpPr>
                <a:spLocks noChangeShapeType="1"/>
              </p:cNvSpPr>
              <p:nvPr/>
            </p:nvSpPr>
            <p:spPr bwMode="auto">
              <a:xfrm>
                <a:off x="182" y="0"/>
                <a:ext cx="0" cy="58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triangle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1100"/>
              </a:p>
            </p:txBody>
          </p:sp>
        </p:grpSp>
        <p:grpSp>
          <p:nvGrpSpPr>
            <p:cNvPr id="893" name="Group 55"/>
            <p:cNvGrpSpPr>
              <a:grpSpLocks/>
            </p:cNvGrpSpPr>
            <p:nvPr/>
          </p:nvGrpSpPr>
          <p:grpSpPr bwMode="auto">
            <a:xfrm>
              <a:off x="5304036" y="3068788"/>
              <a:ext cx="288925" cy="933450"/>
              <a:chOff x="0" y="0"/>
              <a:chExt cx="182" cy="588"/>
            </a:xfrm>
          </p:grpSpPr>
          <p:sp>
            <p:nvSpPr>
              <p:cNvPr id="916" name="Line 55"/>
              <p:cNvSpPr>
                <a:spLocks noChangeShapeType="1"/>
              </p:cNvSpPr>
              <p:nvPr/>
            </p:nvSpPr>
            <p:spPr bwMode="auto">
              <a:xfrm>
                <a:off x="0" y="0"/>
                <a:ext cx="0" cy="58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triangle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1100"/>
              </a:p>
            </p:txBody>
          </p:sp>
          <p:sp>
            <p:nvSpPr>
              <p:cNvPr id="917" name="Line 56"/>
              <p:cNvSpPr>
                <a:spLocks noChangeShapeType="1"/>
              </p:cNvSpPr>
              <p:nvPr/>
            </p:nvSpPr>
            <p:spPr bwMode="auto">
              <a:xfrm flipH="1">
                <a:off x="182" y="0"/>
                <a:ext cx="0" cy="58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triangle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1100"/>
              </a:p>
            </p:txBody>
          </p:sp>
        </p:grpSp>
        <p:sp>
          <p:nvSpPr>
            <p:cNvPr id="894" name="Line 57"/>
            <p:cNvSpPr>
              <a:spLocks noChangeShapeType="1"/>
            </p:cNvSpPr>
            <p:nvPr/>
          </p:nvSpPr>
          <p:spPr bwMode="auto">
            <a:xfrm>
              <a:off x="4153098" y="3088653"/>
              <a:ext cx="0" cy="1150937"/>
            </a:xfrm>
            <a:prstGeom prst="line">
              <a:avLst/>
            </a:prstGeom>
            <a:noFill/>
            <a:ln w="9525">
              <a:solidFill>
                <a:srgbClr val="00B050"/>
              </a:solidFill>
              <a:round/>
              <a:headEnd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1100"/>
            </a:p>
          </p:txBody>
        </p:sp>
        <p:sp>
          <p:nvSpPr>
            <p:cNvPr id="895" name="Line 58"/>
            <p:cNvSpPr>
              <a:spLocks noChangeShapeType="1"/>
            </p:cNvSpPr>
            <p:nvPr/>
          </p:nvSpPr>
          <p:spPr bwMode="auto">
            <a:xfrm>
              <a:off x="5016698" y="3088653"/>
              <a:ext cx="0" cy="1150937"/>
            </a:xfrm>
            <a:prstGeom prst="line">
              <a:avLst/>
            </a:prstGeom>
            <a:noFill/>
            <a:ln w="9525">
              <a:solidFill>
                <a:srgbClr val="00B050"/>
              </a:solidFill>
              <a:round/>
              <a:headEnd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1100"/>
            </a:p>
          </p:txBody>
        </p:sp>
        <p:sp>
          <p:nvSpPr>
            <p:cNvPr id="896" name="Line 112"/>
            <p:cNvSpPr>
              <a:spLocks noChangeShapeType="1"/>
            </p:cNvSpPr>
            <p:nvPr/>
          </p:nvSpPr>
          <p:spPr bwMode="auto">
            <a:xfrm flipH="1">
              <a:off x="5808860" y="4235617"/>
              <a:ext cx="152401" cy="0"/>
            </a:xfrm>
            <a:prstGeom prst="line">
              <a:avLst/>
            </a:prstGeom>
            <a:noFill/>
            <a:ln w="12700" cap="sq">
              <a:solidFill>
                <a:srgbClr val="00B05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1100"/>
            </a:p>
          </p:txBody>
        </p:sp>
        <p:grpSp>
          <p:nvGrpSpPr>
            <p:cNvPr id="897" name="Group 115"/>
            <p:cNvGrpSpPr>
              <a:grpSpLocks/>
            </p:cNvGrpSpPr>
            <p:nvPr/>
          </p:nvGrpSpPr>
          <p:grpSpPr bwMode="auto">
            <a:xfrm>
              <a:off x="4222949" y="4003825"/>
              <a:ext cx="793750" cy="720725"/>
              <a:chOff x="0" y="135"/>
              <a:chExt cx="500" cy="454"/>
            </a:xfrm>
          </p:grpSpPr>
          <p:sp>
            <p:nvSpPr>
              <p:cNvPr id="907" name="Line 115"/>
              <p:cNvSpPr>
                <a:spLocks noChangeShapeType="1"/>
              </p:cNvSpPr>
              <p:nvPr/>
            </p:nvSpPr>
            <p:spPr bwMode="auto">
              <a:xfrm>
                <a:off x="319" y="286"/>
                <a:ext cx="181" cy="0"/>
              </a:xfrm>
              <a:prstGeom prst="line">
                <a:avLst/>
              </a:prstGeom>
              <a:noFill/>
              <a:ln w="12700">
                <a:solidFill>
                  <a:srgbClr val="00B05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1100"/>
              </a:p>
            </p:txBody>
          </p:sp>
          <p:sp>
            <p:nvSpPr>
              <p:cNvPr id="908" name="Line 116"/>
              <p:cNvSpPr>
                <a:spLocks noChangeShapeType="1"/>
              </p:cNvSpPr>
              <p:nvPr/>
            </p:nvSpPr>
            <p:spPr bwMode="auto">
              <a:xfrm>
                <a:off x="91" y="317"/>
                <a:ext cx="0" cy="2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1100"/>
              </a:p>
            </p:txBody>
          </p:sp>
          <p:sp>
            <p:nvSpPr>
              <p:cNvPr id="909" name="Line 117"/>
              <p:cNvSpPr>
                <a:spLocks noChangeShapeType="1"/>
              </p:cNvSpPr>
              <p:nvPr/>
            </p:nvSpPr>
            <p:spPr bwMode="auto">
              <a:xfrm>
                <a:off x="137" y="317"/>
                <a:ext cx="0" cy="2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1100"/>
              </a:p>
            </p:txBody>
          </p:sp>
          <p:sp>
            <p:nvSpPr>
              <p:cNvPr id="910" name="Line 118"/>
              <p:cNvSpPr>
                <a:spLocks noChangeShapeType="1"/>
              </p:cNvSpPr>
              <p:nvPr/>
            </p:nvSpPr>
            <p:spPr bwMode="auto">
              <a:xfrm>
                <a:off x="182" y="317"/>
                <a:ext cx="0" cy="2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1100"/>
              </a:p>
            </p:txBody>
          </p:sp>
          <p:sp>
            <p:nvSpPr>
              <p:cNvPr id="911" name="Line 119"/>
              <p:cNvSpPr>
                <a:spLocks noChangeShapeType="1"/>
              </p:cNvSpPr>
              <p:nvPr/>
            </p:nvSpPr>
            <p:spPr bwMode="auto">
              <a:xfrm>
                <a:off x="227" y="317"/>
                <a:ext cx="0" cy="2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1100"/>
              </a:p>
            </p:txBody>
          </p:sp>
          <p:sp>
            <p:nvSpPr>
              <p:cNvPr id="912" name="Line 120"/>
              <p:cNvSpPr>
                <a:spLocks noChangeShapeType="1"/>
              </p:cNvSpPr>
              <p:nvPr/>
            </p:nvSpPr>
            <p:spPr bwMode="auto">
              <a:xfrm>
                <a:off x="273" y="317"/>
                <a:ext cx="0" cy="2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1100"/>
              </a:p>
            </p:txBody>
          </p:sp>
          <p:sp>
            <p:nvSpPr>
              <p:cNvPr id="913" name="Line 121"/>
              <p:cNvSpPr>
                <a:spLocks noChangeShapeType="1"/>
              </p:cNvSpPr>
              <p:nvPr/>
            </p:nvSpPr>
            <p:spPr bwMode="auto">
              <a:xfrm>
                <a:off x="318" y="317"/>
                <a:ext cx="0" cy="2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1100"/>
              </a:p>
            </p:txBody>
          </p:sp>
          <p:sp>
            <p:nvSpPr>
              <p:cNvPr id="914" name="Line 122"/>
              <p:cNvSpPr>
                <a:spLocks noChangeShapeType="1"/>
              </p:cNvSpPr>
              <p:nvPr/>
            </p:nvSpPr>
            <p:spPr bwMode="auto">
              <a:xfrm>
                <a:off x="363" y="317"/>
                <a:ext cx="0" cy="2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1100"/>
              </a:p>
            </p:txBody>
          </p:sp>
          <p:sp>
            <p:nvSpPr>
              <p:cNvPr id="915" name="Rectangle 125"/>
              <p:cNvSpPr>
                <a:spLocks noChangeArrowheads="1"/>
              </p:cNvSpPr>
              <p:nvPr/>
            </p:nvSpPr>
            <p:spPr bwMode="auto">
              <a:xfrm>
                <a:off x="0" y="135"/>
                <a:ext cx="454" cy="318"/>
              </a:xfrm>
              <a:prstGeom prst="rect">
                <a:avLst/>
              </a:prstGeom>
              <a:solidFill>
                <a:srgbClr val="CCFF66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>
                <a:lvl1pPr marL="469900" indent="-4699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eaLnBrk="1" hangingPunct="1">
                  <a:buFont typeface="Wingdings" panose="05000000000000000000" pitchFamily="2" charset="2"/>
                  <a:buNone/>
                </a:pPr>
                <a:r>
                  <a:rPr lang="en-US" altLang="zh-CN" sz="1000" dirty="0">
                    <a:latin typeface="宋体" panose="02010600030101010101" pitchFamily="2" charset="-122"/>
                    <a:ea typeface="微软雅黑" panose="020B0503020204020204" pitchFamily="34" charset="-122"/>
                  </a:rPr>
                  <a:t> </a:t>
                </a:r>
                <a:endParaRPr lang="en-US" altLang="zh-CN" sz="1000" baseline="-25000" dirty="0">
                  <a:solidFill>
                    <a:schemeClr val="folHlink"/>
                  </a:solidFill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898" name="Group 130"/>
            <p:cNvGrpSpPr>
              <a:grpSpLocks/>
            </p:cNvGrpSpPr>
            <p:nvPr/>
          </p:nvGrpSpPr>
          <p:grpSpPr bwMode="auto">
            <a:xfrm>
              <a:off x="5086549" y="4003825"/>
              <a:ext cx="720725" cy="720725"/>
              <a:chOff x="0" y="135"/>
              <a:chExt cx="454" cy="454"/>
            </a:xfrm>
          </p:grpSpPr>
          <p:sp>
            <p:nvSpPr>
              <p:cNvPr id="899" name="Line 131"/>
              <p:cNvSpPr>
                <a:spLocks noChangeShapeType="1"/>
              </p:cNvSpPr>
              <p:nvPr/>
            </p:nvSpPr>
            <p:spPr bwMode="auto">
              <a:xfrm>
                <a:off x="91" y="317"/>
                <a:ext cx="0" cy="2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1100"/>
              </a:p>
            </p:txBody>
          </p:sp>
          <p:sp>
            <p:nvSpPr>
              <p:cNvPr id="900" name="Line 132"/>
              <p:cNvSpPr>
                <a:spLocks noChangeShapeType="1"/>
              </p:cNvSpPr>
              <p:nvPr/>
            </p:nvSpPr>
            <p:spPr bwMode="auto">
              <a:xfrm>
                <a:off x="137" y="317"/>
                <a:ext cx="0" cy="2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1100"/>
              </a:p>
            </p:txBody>
          </p:sp>
          <p:sp>
            <p:nvSpPr>
              <p:cNvPr id="901" name="Line 133"/>
              <p:cNvSpPr>
                <a:spLocks noChangeShapeType="1"/>
              </p:cNvSpPr>
              <p:nvPr/>
            </p:nvSpPr>
            <p:spPr bwMode="auto">
              <a:xfrm>
                <a:off x="182" y="317"/>
                <a:ext cx="0" cy="2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1100"/>
              </a:p>
            </p:txBody>
          </p:sp>
          <p:sp>
            <p:nvSpPr>
              <p:cNvPr id="902" name="Line 134"/>
              <p:cNvSpPr>
                <a:spLocks noChangeShapeType="1"/>
              </p:cNvSpPr>
              <p:nvPr/>
            </p:nvSpPr>
            <p:spPr bwMode="auto">
              <a:xfrm>
                <a:off x="227" y="317"/>
                <a:ext cx="0" cy="2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1100"/>
              </a:p>
            </p:txBody>
          </p:sp>
          <p:sp>
            <p:nvSpPr>
              <p:cNvPr id="903" name="Line 135"/>
              <p:cNvSpPr>
                <a:spLocks noChangeShapeType="1"/>
              </p:cNvSpPr>
              <p:nvPr/>
            </p:nvSpPr>
            <p:spPr bwMode="auto">
              <a:xfrm>
                <a:off x="273" y="317"/>
                <a:ext cx="0" cy="2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1100"/>
              </a:p>
            </p:txBody>
          </p:sp>
          <p:sp>
            <p:nvSpPr>
              <p:cNvPr id="904" name="Line 136"/>
              <p:cNvSpPr>
                <a:spLocks noChangeShapeType="1"/>
              </p:cNvSpPr>
              <p:nvPr/>
            </p:nvSpPr>
            <p:spPr bwMode="auto">
              <a:xfrm>
                <a:off x="318" y="317"/>
                <a:ext cx="0" cy="2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1100"/>
              </a:p>
            </p:txBody>
          </p:sp>
          <p:sp>
            <p:nvSpPr>
              <p:cNvPr id="905" name="Line 137"/>
              <p:cNvSpPr>
                <a:spLocks noChangeShapeType="1"/>
              </p:cNvSpPr>
              <p:nvPr/>
            </p:nvSpPr>
            <p:spPr bwMode="auto">
              <a:xfrm>
                <a:off x="363" y="317"/>
                <a:ext cx="0" cy="2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1100"/>
              </a:p>
            </p:txBody>
          </p:sp>
          <p:sp>
            <p:nvSpPr>
              <p:cNvPr id="906" name="Rectangle 140"/>
              <p:cNvSpPr>
                <a:spLocks noChangeArrowheads="1"/>
              </p:cNvSpPr>
              <p:nvPr/>
            </p:nvSpPr>
            <p:spPr bwMode="auto">
              <a:xfrm>
                <a:off x="0" y="135"/>
                <a:ext cx="454" cy="318"/>
              </a:xfrm>
              <a:prstGeom prst="rect">
                <a:avLst/>
              </a:prstGeom>
              <a:solidFill>
                <a:srgbClr val="CCFF66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>
                <a:lvl1pPr marL="469900" indent="-4699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eaLnBrk="1" hangingPunct="1">
                  <a:buFont typeface="Wingdings" panose="05000000000000000000" pitchFamily="2" charset="2"/>
                  <a:buNone/>
                </a:pPr>
                <a:r>
                  <a:rPr lang="en-US" altLang="zh-CN" sz="1000" dirty="0">
                    <a:latin typeface="宋体" panose="02010600030101010101" pitchFamily="2" charset="-122"/>
                    <a:ea typeface="微软雅黑" panose="020B0503020204020204" pitchFamily="34" charset="-122"/>
                  </a:rPr>
                  <a:t> </a:t>
                </a:r>
                <a:endParaRPr lang="en-US" altLang="zh-CN" sz="1000" baseline="-25000" dirty="0">
                  <a:solidFill>
                    <a:schemeClr val="folHlink"/>
                  </a:solidFill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948" name="组合 947"/>
          <p:cNvGrpSpPr/>
          <p:nvPr/>
        </p:nvGrpSpPr>
        <p:grpSpPr>
          <a:xfrm>
            <a:off x="8784997" y="2846594"/>
            <a:ext cx="2668174" cy="1633322"/>
            <a:chOff x="2159198" y="2395689"/>
            <a:chExt cx="3804398" cy="2328861"/>
          </a:xfrm>
        </p:grpSpPr>
        <p:sp>
          <p:nvSpPr>
            <p:cNvPr id="949" name="Line 2"/>
            <p:cNvSpPr>
              <a:spLocks noChangeShapeType="1"/>
            </p:cNvSpPr>
            <p:nvPr/>
          </p:nvSpPr>
          <p:spPr bwMode="auto">
            <a:xfrm>
              <a:off x="2711648" y="3068788"/>
              <a:ext cx="0" cy="9334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1100"/>
            </a:p>
          </p:txBody>
        </p:sp>
        <p:sp>
          <p:nvSpPr>
            <p:cNvPr id="950" name="Line 4"/>
            <p:cNvSpPr>
              <a:spLocks noChangeShapeType="1"/>
            </p:cNvSpPr>
            <p:nvPr/>
          </p:nvSpPr>
          <p:spPr bwMode="auto">
            <a:xfrm>
              <a:off x="5963596" y="2759226"/>
              <a:ext cx="0" cy="1476375"/>
            </a:xfrm>
            <a:prstGeom prst="line">
              <a:avLst/>
            </a:prstGeom>
            <a:noFill/>
            <a:ln w="12700" cap="sq">
              <a:solidFill>
                <a:srgbClr val="00B050"/>
              </a:solidFill>
              <a:miter lim="800000"/>
              <a:headEnd type="none" w="med" len="med"/>
              <a:tailEnd type="none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1100"/>
            </a:p>
          </p:txBody>
        </p:sp>
        <p:sp>
          <p:nvSpPr>
            <p:cNvPr id="951" name="Line 5"/>
            <p:cNvSpPr>
              <a:spLocks noChangeShapeType="1"/>
            </p:cNvSpPr>
            <p:nvPr/>
          </p:nvSpPr>
          <p:spPr bwMode="auto">
            <a:xfrm>
              <a:off x="3287910" y="3068787"/>
              <a:ext cx="0" cy="1173163"/>
            </a:xfrm>
            <a:prstGeom prst="line">
              <a:avLst/>
            </a:prstGeom>
            <a:noFill/>
            <a:ln w="9525">
              <a:solidFill>
                <a:srgbClr val="00B050"/>
              </a:solidFill>
              <a:round/>
              <a:headEnd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1100"/>
            </a:p>
          </p:txBody>
        </p:sp>
        <p:grpSp>
          <p:nvGrpSpPr>
            <p:cNvPr id="952" name="Group 7"/>
            <p:cNvGrpSpPr>
              <a:grpSpLocks/>
            </p:cNvGrpSpPr>
            <p:nvPr/>
          </p:nvGrpSpPr>
          <p:grpSpPr bwMode="auto">
            <a:xfrm>
              <a:off x="2159198" y="2395689"/>
              <a:ext cx="3802063" cy="673100"/>
              <a:chOff x="105" y="211"/>
              <a:chExt cx="2395" cy="424"/>
            </a:xfrm>
          </p:grpSpPr>
          <p:sp>
            <p:nvSpPr>
              <p:cNvPr id="1005" name="Line 7"/>
              <p:cNvSpPr>
                <a:spLocks noChangeShapeType="1"/>
              </p:cNvSpPr>
              <p:nvPr/>
            </p:nvSpPr>
            <p:spPr bwMode="auto">
              <a:xfrm flipH="1">
                <a:off x="2259" y="442"/>
                <a:ext cx="241" cy="0"/>
              </a:xfrm>
              <a:prstGeom prst="line">
                <a:avLst/>
              </a:prstGeom>
              <a:noFill/>
              <a:ln w="12700" cap="sq">
                <a:solidFill>
                  <a:srgbClr val="00B05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1100"/>
              </a:p>
            </p:txBody>
          </p:sp>
          <p:sp>
            <p:nvSpPr>
              <p:cNvPr id="1006" name="Rectangle 10"/>
              <p:cNvSpPr>
                <a:spLocks noChangeArrowheads="1"/>
              </p:cNvSpPr>
              <p:nvPr/>
            </p:nvSpPr>
            <p:spPr bwMode="auto">
              <a:xfrm>
                <a:off x="298" y="247"/>
                <a:ext cx="2055" cy="388"/>
              </a:xfrm>
              <a:prstGeom prst="rect">
                <a:avLst/>
              </a:prstGeom>
              <a:solidFill>
                <a:srgbClr val="99FFCC"/>
              </a:solidFill>
              <a:ln w="19050" cmpd="sng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wrap="none" anchor="ctr"/>
              <a:lstStyle/>
              <a:p>
                <a:pPr marL="342900" indent="-342900" algn="ctr">
                  <a:spcBef>
                    <a:spcPct val="20000"/>
                  </a:spcBef>
                  <a:buClr>
                    <a:schemeClr val="hlink"/>
                  </a:buClr>
                  <a:defRPr/>
                </a:pPr>
                <a:endParaRPr lang="zh-CN" altLang="en-US" sz="1100" baseline="-25000">
                  <a:solidFill>
                    <a:schemeClr val="accent2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Verdana" pitchFamily="34" charset="0"/>
                  <a:ea typeface="宋体" pitchFamily="2" charset="-122"/>
                </a:endParaRPr>
              </a:p>
            </p:txBody>
          </p:sp>
          <p:sp>
            <p:nvSpPr>
              <p:cNvPr id="1009" name="Rectangle 13"/>
              <p:cNvSpPr>
                <a:spLocks noChangeArrowheads="1"/>
              </p:cNvSpPr>
              <p:nvPr/>
            </p:nvSpPr>
            <p:spPr bwMode="auto">
              <a:xfrm>
                <a:off x="395" y="211"/>
                <a:ext cx="656" cy="21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marL="469900" indent="-4699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9pPr>
              </a:lstStyle>
              <a:p>
                <a:pPr>
                  <a:buNone/>
                </a:pPr>
                <a:r>
                  <a:rPr lang="en-US" altLang="zh-CN" sz="1050" dirty="0">
                    <a:ea typeface="微软雅黑" panose="020B0503020204020204" pitchFamily="34" charset="-122"/>
                  </a:rPr>
                  <a:t> </a:t>
                </a:r>
                <a:r>
                  <a:rPr lang="en-US" altLang="zh-CN" sz="900" b="1" dirty="0">
                    <a:ea typeface="微软雅黑" panose="020B0503020204020204" pitchFamily="34" charset="-122"/>
                  </a:rPr>
                  <a:t>P</a:t>
                </a:r>
                <a:r>
                  <a:rPr lang="en-US" altLang="zh-CN" sz="800" b="1" baseline="50000" dirty="0">
                    <a:ea typeface="微软雅黑" panose="020B0503020204020204" pitchFamily="34" charset="-122"/>
                  </a:rPr>
                  <a:t>*     </a:t>
                </a:r>
                <a:r>
                  <a:rPr lang="en-US" altLang="zh-CN" sz="800" b="1" baseline="-25000" dirty="0">
                    <a:ea typeface="微软雅黑" panose="020B0503020204020204" pitchFamily="34" charset="-122"/>
                  </a:rPr>
                  <a:t>  </a:t>
                </a:r>
                <a:r>
                  <a:rPr lang="en-US" altLang="zh-CN" sz="900" b="1" dirty="0">
                    <a:ea typeface="微软雅黑" panose="020B0503020204020204" pitchFamily="34" charset="-122"/>
                  </a:rPr>
                  <a:t>G</a:t>
                </a:r>
                <a:r>
                  <a:rPr lang="en-US" altLang="zh-CN" sz="800" b="1" baseline="50000" dirty="0">
                    <a:ea typeface="微软雅黑" panose="020B0503020204020204" pitchFamily="34" charset="-122"/>
                  </a:rPr>
                  <a:t>*</a:t>
                </a:r>
                <a:r>
                  <a:rPr lang="en-US" altLang="zh-CN" sz="800" b="1" baseline="-25000" dirty="0">
                    <a:ea typeface="微软雅黑" panose="020B0503020204020204" pitchFamily="34" charset="-122"/>
                  </a:rPr>
                  <a:t> </a:t>
                </a:r>
                <a:endParaRPr lang="en-US" altLang="zh-CN" sz="1050" b="1" baseline="-250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1010" name="Rectangle 14"/>
              <p:cNvSpPr>
                <a:spLocks noChangeArrowheads="1"/>
              </p:cNvSpPr>
              <p:nvPr/>
            </p:nvSpPr>
            <p:spPr bwMode="auto">
              <a:xfrm>
                <a:off x="370" y="461"/>
                <a:ext cx="1884" cy="1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marL="469900" indent="-4699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eaLnBrk="1" hangingPunct="1">
                  <a:buFont typeface="Wingdings" panose="05000000000000000000" pitchFamily="2" charset="2"/>
                  <a:buNone/>
                </a:pPr>
                <a:r>
                  <a:rPr lang="en-US" altLang="zh-CN" sz="600" dirty="0">
                    <a:ea typeface="微软雅黑" panose="020B0503020204020204" pitchFamily="34" charset="-122"/>
                  </a:rPr>
                  <a:t>            </a:t>
                </a:r>
                <a:r>
                  <a:rPr lang="en-US" altLang="zh-CN" sz="700" b="1" dirty="0">
                    <a:solidFill>
                      <a:srgbClr val="008000"/>
                    </a:solidFill>
                    <a:ea typeface="微软雅黑" panose="020B0503020204020204" pitchFamily="34" charset="-122"/>
                  </a:rPr>
                  <a:t>C</a:t>
                </a:r>
                <a:r>
                  <a:rPr lang="en-US" altLang="zh-CN" sz="700" b="1" baseline="-25000" dirty="0">
                    <a:solidFill>
                      <a:srgbClr val="008000"/>
                    </a:solidFill>
                    <a:ea typeface="微软雅黑" panose="020B0503020204020204" pitchFamily="34" charset="-122"/>
                  </a:rPr>
                  <a:t>3              </a:t>
                </a:r>
                <a:r>
                  <a:rPr lang="en-US" altLang="zh-CN" sz="700" b="1" dirty="0">
                    <a:solidFill>
                      <a:srgbClr val="008000"/>
                    </a:solidFill>
                    <a:ea typeface="微软雅黑" panose="020B0503020204020204" pitchFamily="34" charset="-122"/>
                  </a:rPr>
                  <a:t>        C</a:t>
                </a:r>
                <a:r>
                  <a:rPr lang="en-US" altLang="zh-CN" sz="700" b="1" baseline="-25000" dirty="0">
                    <a:solidFill>
                      <a:srgbClr val="008000"/>
                    </a:solidFill>
                    <a:ea typeface="微软雅黑" panose="020B0503020204020204" pitchFamily="34" charset="-122"/>
                  </a:rPr>
                  <a:t>2                   </a:t>
                </a:r>
                <a:r>
                  <a:rPr lang="en-US" altLang="zh-CN" sz="700" b="1" dirty="0">
                    <a:solidFill>
                      <a:srgbClr val="008000"/>
                    </a:solidFill>
                    <a:ea typeface="微软雅黑" panose="020B0503020204020204" pitchFamily="34" charset="-122"/>
                  </a:rPr>
                  <a:t>    C</a:t>
                </a:r>
                <a:r>
                  <a:rPr lang="en-US" altLang="zh-CN" sz="700" b="1" baseline="-25000" dirty="0">
                    <a:solidFill>
                      <a:srgbClr val="008000"/>
                    </a:solidFill>
                    <a:ea typeface="微软雅黑" panose="020B0503020204020204" pitchFamily="34" charset="-122"/>
                  </a:rPr>
                  <a:t>1</a:t>
                </a:r>
              </a:p>
            </p:txBody>
          </p:sp>
          <p:sp>
            <p:nvSpPr>
              <p:cNvPr id="1011" name="Rectangle 15"/>
              <p:cNvSpPr>
                <a:spLocks noChangeArrowheads="1"/>
              </p:cNvSpPr>
              <p:nvPr/>
            </p:nvSpPr>
            <p:spPr bwMode="auto">
              <a:xfrm>
                <a:off x="679" y="239"/>
                <a:ext cx="1226" cy="1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marL="469900" indent="-4699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algn="ctr" eaLnBrk="1" hangingPunct="1">
                  <a:buFont typeface="Wingdings" panose="05000000000000000000" pitchFamily="2" charset="2"/>
                  <a:buNone/>
                </a:pPr>
                <a:r>
                  <a:rPr lang="en-US" altLang="zh-CN" sz="1600" dirty="0">
                    <a:ea typeface="微软雅黑" panose="020B0503020204020204" pitchFamily="34" charset="-122"/>
                  </a:rPr>
                  <a:t> </a:t>
                </a:r>
                <a:r>
                  <a:rPr lang="en-US" altLang="zh-CN" sz="1200" b="1" dirty="0"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CLA  74182</a:t>
                </a:r>
                <a:endParaRPr lang="zh-CN" altLang="en-US" sz="1400" b="1" baseline="-25000" dirty="0">
                  <a:latin typeface="Segoe UI Black" panose="020B0A02040204020203" pitchFamily="34" charset="0"/>
                  <a:ea typeface="微软雅黑" panose="020B0503020204020204" pitchFamily="34" charset="-122"/>
                  <a:cs typeface="Segoe UI Black" panose="020B0A02040204020203" pitchFamily="34" charset="0"/>
                </a:endParaRPr>
              </a:p>
            </p:txBody>
          </p:sp>
          <p:sp>
            <p:nvSpPr>
              <p:cNvPr id="1012" name="Rectangle 16"/>
              <p:cNvSpPr>
                <a:spLocks noChangeArrowheads="1"/>
              </p:cNvSpPr>
              <p:nvPr/>
            </p:nvSpPr>
            <p:spPr bwMode="auto">
              <a:xfrm>
                <a:off x="105" y="258"/>
                <a:ext cx="249" cy="2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marL="469900" indent="-4699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eaLnBrk="1" hangingPunct="1">
                  <a:buFont typeface="Wingdings" panose="05000000000000000000" pitchFamily="2" charset="2"/>
                  <a:buNone/>
                </a:pPr>
                <a:endParaRPr lang="en-US" altLang="zh-CN" sz="800" b="1" baseline="-25000" dirty="0">
                  <a:solidFill>
                    <a:srgbClr val="008000"/>
                  </a:solidFill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953" name="Group 18"/>
            <p:cNvGrpSpPr>
              <a:grpSpLocks/>
            </p:cNvGrpSpPr>
            <p:nvPr/>
          </p:nvGrpSpPr>
          <p:grpSpPr bwMode="auto">
            <a:xfrm>
              <a:off x="2494162" y="4002238"/>
              <a:ext cx="790575" cy="720725"/>
              <a:chOff x="135" y="180"/>
              <a:chExt cx="498" cy="454"/>
            </a:xfrm>
          </p:grpSpPr>
          <p:sp>
            <p:nvSpPr>
              <p:cNvPr id="996" name="Line 19"/>
              <p:cNvSpPr>
                <a:spLocks noChangeShapeType="1"/>
              </p:cNvSpPr>
              <p:nvPr/>
            </p:nvSpPr>
            <p:spPr bwMode="auto">
              <a:xfrm>
                <a:off x="452" y="331"/>
                <a:ext cx="181" cy="0"/>
              </a:xfrm>
              <a:prstGeom prst="line">
                <a:avLst/>
              </a:prstGeom>
              <a:noFill/>
              <a:ln w="12700">
                <a:solidFill>
                  <a:srgbClr val="00B05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1100"/>
              </a:p>
            </p:txBody>
          </p:sp>
          <p:sp>
            <p:nvSpPr>
              <p:cNvPr id="997" name="Line 20"/>
              <p:cNvSpPr>
                <a:spLocks noChangeShapeType="1"/>
              </p:cNvSpPr>
              <p:nvPr/>
            </p:nvSpPr>
            <p:spPr bwMode="auto">
              <a:xfrm>
                <a:off x="226" y="362"/>
                <a:ext cx="0" cy="2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1100"/>
              </a:p>
            </p:txBody>
          </p:sp>
          <p:sp>
            <p:nvSpPr>
              <p:cNvPr id="998" name="Line 21"/>
              <p:cNvSpPr>
                <a:spLocks noChangeShapeType="1"/>
              </p:cNvSpPr>
              <p:nvPr/>
            </p:nvSpPr>
            <p:spPr bwMode="auto">
              <a:xfrm>
                <a:off x="272" y="362"/>
                <a:ext cx="0" cy="2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1100"/>
              </a:p>
            </p:txBody>
          </p:sp>
          <p:sp>
            <p:nvSpPr>
              <p:cNvPr id="999" name="Line 22"/>
              <p:cNvSpPr>
                <a:spLocks noChangeShapeType="1"/>
              </p:cNvSpPr>
              <p:nvPr/>
            </p:nvSpPr>
            <p:spPr bwMode="auto">
              <a:xfrm>
                <a:off x="317" y="362"/>
                <a:ext cx="0" cy="2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1100"/>
              </a:p>
            </p:txBody>
          </p:sp>
          <p:sp>
            <p:nvSpPr>
              <p:cNvPr id="1000" name="Line 23"/>
              <p:cNvSpPr>
                <a:spLocks noChangeShapeType="1"/>
              </p:cNvSpPr>
              <p:nvPr/>
            </p:nvSpPr>
            <p:spPr bwMode="auto">
              <a:xfrm>
                <a:off x="362" y="362"/>
                <a:ext cx="0" cy="2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1100"/>
              </a:p>
            </p:txBody>
          </p:sp>
          <p:sp>
            <p:nvSpPr>
              <p:cNvPr id="1001" name="Line 24"/>
              <p:cNvSpPr>
                <a:spLocks noChangeShapeType="1"/>
              </p:cNvSpPr>
              <p:nvPr/>
            </p:nvSpPr>
            <p:spPr bwMode="auto">
              <a:xfrm>
                <a:off x="408" y="362"/>
                <a:ext cx="0" cy="2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1100"/>
              </a:p>
            </p:txBody>
          </p:sp>
          <p:sp>
            <p:nvSpPr>
              <p:cNvPr id="1002" name="Line 25"/>
              <p:cNvSpPr>
                <a:spLocks noChangeShapeType="1"/>
              </p:cNvSpPr>
              <p:nvPr/>
            </p:nvSpPr>
            <p:spPr bwMode="auto">
              <a:xfrm>
                <a:off x="453" y="362"/>
                <a:ext cx="0" cy="2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1100"/>
              </a:p>
            </p:txBody>
          </p:sp>
          <p:sp>
            <p:nvSpPr>
              <p:cNvPr id="1003" name="Line 26"/>
              <p:cNvSpPr>
                <a:spLocks noChangeShapeType="1"/>
              </p:cNvSpPr>
              <p:nvPr/>
            </p:nvSpPr>
            <p:spPr bwMode="auto">
              <a:xfrm>
                <a:off x="498" y="362"/>
                <a:ext cx="0" cy="2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1100"/>
              </a:p>
            </p:txBody>
          </p:sp>
          <p:sp>
            <p:nvSpPr>
              <p:cNvPr id="1004" name="Rectangle 29"/>
              <p:cNvSpPr>
                <a:spLocks noChangeArrowheads="1"/>
              </p:cNvSpPr>
              <p:nvPr/>
            </p:nvSpPr>
            <p:spPr bwMode="auto">
              <a:xfrm>
                <a:off x="135" y="180"/>
                <a:ext cx="454" cy="318"/>
              </a:xfrm>
              <a:prstGeom prst="rect">
                <a:avLst/>
              </a:prstGeom>
              <a:solidFill>
                <a:srgbClr val="CCFF66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>
                <a:lvl1pPr marL="469900" indent="-4699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eaLnBrk="1" hangingPunct="1">
                  <a:buFont typeface="Wingdings" panose="05000000000000000000" pitchFamily="2" charset="2"/>
                  <a:buNone/>
                </a:pPr>
                <a:r>
                  <a:rPr lang="en-US" altLang="zh-CN" sz="1000" dirty="0">
                    <a:latin typeface="宋体" panose="02010600030101010101" pitchFamily="2" charset="-122"/>
                    <a:ea typeface="微软雅黑" panose="020B0503020204020204" pitchFamily="34" charset="-122"/>
                  </a:rPr>
                  <a:t> </a:t>
                </a:r>
                <a:endParaRPr lang="en-US" altLang="zh-CN" sz="1000" baseline="-25000" dirty="0">
                  <a:solidFill>
                    <a:schemeClr val="folHlink"/>
                  </a:solidFill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954" name="Group 34"/>
            <p:cNvGrpSpPr>
              <a:grpSpLocks/>
            </p:cNvGrpSpPr>
            <p:nvPr/>
          </p:nvGrpSpPr>
          <p:grpSpPr bwMode="auto">
            <a:xfrm>
              <a:off x="3359348" y="4002238"/>
              <a:ext cx="793750" cy="720725"/>
              <a:chOff x="0" y="135"/>
              <a:chExt cx="500" cy="454"/>
            </a:xfrm>
          </p:grpSpPr>
          <p:sp>
            <p:nvSpPr>
              <p:cNvPr id="987" name="Line 34"/>
              <p:cNvSpPr>
                <a:spLocks noChangeShapeType="1"/>
              </p:cNvSpPr>
              <p:nvPr/>
            </p:nvSpPr>
            <p:spPr bwMode="auto">
              <a:xfrm>
                <a:off x="319" y="286"/>
                <a:ext cx="181" cy="0"/>
              </a:xfrm>
              <a:prstGeom prst="line">
                <a:avLst/>
              </a:prstGeom>
              <a:noFill/>
              <a:ln w="12700">
                <a:solidFill>
                  <a:srgbClr val="00B05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1100"/>
              </a:p>
            </p:txBody>
          </p:sp>
          <p:sp>
            <p:nvSpPr>
              <p:cNvPr id="988" name="Line 35"/>
              <p:cNvSpPr>
                <a:spLocks noChangeShapeType="1"/>
              </p:cNvSpPr>
              <p:nvPr/>
            </p:nvSpPr>
            <p:spPr bwMode="auto">
              <a:xfrm>
                <a:off x="91" y="317"/>
                <a:ext cx="0" cy="2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1100"/>
              </a:p>
            </p:txBody>
          </p:sp>
          <p:sp>
            <p:nvSpPr>
              <p:cNvPr id="989" name="Line 36"/>
              <p:cNvSpPr>
                <a:spLocks noChangeShapeType="1"/>
              </p:cNvSpPr>
              <p:nvPr/>
            </p:nvSpPr>
            <p:spPr bwMode="auto">
              <a:xfrm>
                <a:off x="137" y="317"/>
                <a:ext cx="0" cy="2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1100"/>
              </a:p>
            </p:txBody>
          </p:sp>
          <p:sp>
            <p:nvSpPr>
              <p:cNvPr id="990" name="Line 37"/>
              <p:cNvSpPr>
                <a:spLocks noChangeShapeType="1"/>
              </p:cNvSpPr>
              <p:nvPr/>
            </p:nvSpPr>
            <p:spPr bwMode="auto">
              <a:xfrm>
                <a:off x="182" y="317"/>
                <a:ext cx="0" cy="2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1100"/>
              </a:p>
            </p:txBody>
          </p:sp>
          <p:sp>
            <p:nvSpPr>
              <p:cNvPr id="991" name="Line 38"/>
              <p:cNvSpPr>
                <a:spLocks noChangeShapeType="1"/>
              </p:cNvSpPr>
              <p:nvPr/>
            </p:nvSpPr>
            <p:spPr bwMode="auto">
              <a:xfrm>
                <a:off x="227" y="317"/>
                <a:ext cx="0" cy="2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1100"/>
              </a:p>
            </p:txBody>
          </p:sp>
          <p:sp>
            <p:nvSpPr>
              <p:cNvPr id="992" name="Line 39"/>
              <p:cNvSpPr>
                <a:spLocks noChangeShapeType="1"/>
              </p:cNvSpPr>
              <p:nvPr/>
            </p:nvSpPr>
            <p:spPr bwMode="auto">
              <a:xfrm>
                <a:off x="273" y="317"/>
                <a:ext cx="0" cy="2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1100"/>
              </a:p>
            </p:txBody>
          </p:sp>
          <p:sp>
            <p:nvSpPr>
              <p:cNvPr id="993" name="Line 40"/>
              <p:cNvSpPr>
                <a:spLocks noChangeShapeType="1"/>
              </p:cNvSpPr>
              <p:nvPr/>
            </p:nvSpPr>
            <p:spPr bwMode="auto">
              <a:xfrm>
                <a:off x="318" y="317"/>
                <a:ext cx="0" cy="2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1100"/>
              </a:p>
            </p:txBody>
          </p:sp>
          <p:sp>
            <p:nvSpPr>
              <p:cNvPr id="994" name="Line 41"/>
              <p:cNvSpPr>
                <a:spLocks noChangeShapeType="1"/>
              </p:cNvSpPr>
              <p:nvPr/>
            </p:nvSpPr>
            <p:spPr bwMode="auto">
              <a:xfrm>
                <a:off x="363" y="317"/>
                <a:ext cx="0" cy="2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1100"/>
              </a:p>
            </p:txBody>
          </p:sp>
          <p:sp>
            <p:nvSpPr>
              <p:cNvPr id="995" name="Rectangle 44"/>
              <p:cNvSpPr>
                <a:spLocks noChangeArrowheads="1"/>
              </p:cNvSpPr>
              <p:nvPr/>
            </p:nvSpPr>
            <p:spPr bwMode="auto">
              <a:xfrm>
                <a:off x="0" y="135"/>
                <a:ext cx="454" cy="318"/>
              </a:xfrm>
              <a:prstGeom prst="rect">
                <a:avLst/>
              </a:prstGeom>
              <a:solidFill>
                <a:srgbClr val="CCFF66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>
                <a:lvl1pPr marL="469900" indent="-4699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eaLnBrk="1" hangingPunct="1">
                  <a:buFont typeface="Wingdings" panose="05000000000000000000" pitchFamily="2" charset="2"/>
                  <a:buNone/>
                </a:pPr>
                <a:r>
                  <a:rPr lang="en-US" altLang="zh-CN" sz="1000" dirty="0">
                    <a:latin typeface="宋体" panose="02010600030101010101" pitchFamily="2" charset="-122"/>
                    <a:ea typeface="微软雅黑" panose="020B0503020204020204" pitchFamily="34" charset="-122"/>
                  </a:rPr>
                  <a:t> </a:t>
                </a:r>
                <a:endParaRPr lang="en-US" altLang="zh-CN" sz="1000" baseline="-25000" dirty="0">
                  <a:solidFill>
                    <a:schemeClr val="folHlink"/>
                  </a:solidFill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955" name="Line 47"/>
            <p:cNvSpPr>
              <a:spLocks noChangeShapeType="1"/>
            </p:cNvSpPr>
            <p:nvPr/>
          </p:nvSpPr>
          <p:spPr bwMode="auto">
            <a:xfrm>
              <a:off x="3000573" y="3068788"/>
              <a:ext cx="0" cy="9334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1100"/>
            </a:p>
          </p:txBody>
        </p:sp>
        <p:grpSp>
          <p:nvGrpSpPr>
            <p:cNvPr id="956" name="Group 49"/>
            <p:cNvGrpSpPr>
              <a:grpSpLocks/>
            </p:cNvGrpSpPr>
            <p:nvPr/>
          </p:nvGrpSpPr>
          <p:grpSpPr bwMode="auto">
            <a:xfrm>
              <a:off x="3576835" y="3068788"/>
              <a:ext cx="287338" cy="933450"/>
              <a:chOff x="0" y="0"/>
              <a:chExt cx="181" cy="588"/>
            </a:xfrm>
          </p:grpSpPr>
          <p:sp>
            <p:nvSpPr>
              <p:cNvPr id="985" name="Line 49"/>
              <p:cNvSpPr>
                <a:spLocks noChangeShapeType="1"/>
              </p:cNvSpPr>
              <p:nvPr/>
            </p:nvSpPr>
            <p:spPr bwMode="auto">
              <a:xfrm>
                <a:off x="0" y="0"/>
                <a:ext cx="0" cy="58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triangle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1100"/>
              </a:p>
            </p:txBody>
          </p:sp>
          <p:sp>
            <p:nvSpPr>
              <p:cNvPr id="986" name="Line 50"/>
              <p:cNvSpPr>
                <a:spLocks noChangeShapeType="1"/>
              </p:cNvSpPr>
              <p:nvPr/>
            </p:nvSpPr>
            <p:spPr bwMode="auto">
              <a:xfrm>
                <a:off x="181" y="0"/>
                <a:ext cx="0" cy="58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triangle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1100"/>
              </a:p>
            </p:txBody>
          </p:sp>
        </p:grpSp>
        <p:grpSp>
          <p:nvGrpSpPr>
            <p:cNvPr id="957" name="Group 52"/>
            <p:cNvGrpSpPr>
              <a:grpSpLocks/>
            </p:cNvGrpSpPr>
            <p:nvPr/>
          </p:nvGrpSpPr>
          <p:grpSpPr bwMode="auto">
            <a:xfrm>
              <a:off x="4440436" y="3068788"/>
              <a:ext cx="288925" cy="933450"/>
              <a:chOff x="0" y="0"/>
              <a:chExt cx="182" cy="588"/>
            </a:xfrm>
          </p:grpSpPr>
          <p:sp>
            <p:nvSpPr>
              <p:cNvPr id="983" name="Line 52"/>
              <p:cNvSpPr>
                <a:spLocks noChangeShapeType="1"/>
              </p:cNvSpPr>
              <p:nvPr/>
            </p:nvSpPr>
            <p:spPr bwMode="auto">
              <a:xfrm flipH="1">
                <a:off x="0" y="0"/>
                <a:ext cx="0" cy="58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triangle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1100"/>
              </a:p>
            </p:txBody>
          </p:sp>
          <p:sp>
            <p:nvSpPr>
              <p:cNvPr id="984" name="Line 53"/>
              <p:cNvSpPr>
                <a:spLocks noChangeShapeType="1"/>
              </p:cNvSpPr>
              <p:nvPr/>
            </p:nvSpPr>
            <p:spPr bwMode="auto">
              <a:xfrm>
                <a:off x="182" y="0"/>
                <a:ext cx="0" cy="58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triangle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1100"/>
              </a:p>
            </p:txBody>
          </p:sp>
        </p:grpSp>
        <p:grpSp>
          <p:nvGrpSpPr>
            <p:cNvPr id="958" name="Group 55"/>
            <p:cNvGrpSpPr>
              <a:grpSpLocks/>
            </p:cNvGrpSpPr>
            <p:nvPr/>
          </p:nvGrpSpPr>
          <p:grpSpPr bwMode="auto">
            <a:xfrm>
              <a:off x="5304036" y="3068788"/>
              <a:ext cx="288925" cy="933450"/>
              <a:chOff x="0" y="0"/>
              <a:chExt cx="182" cy="588"/>
            </a:xfrm>
          </p:grpSpPr>
          <p:sp>
            <p:nvSpPr>
              <p:cNvPr id="981" name="Line 55"/>
              <p:cNvSpPr>
                <a:spLocks noChangeShapeType="1"/>
              </p:cNvSpPr>
              <p:nvPr/>
            </p:nvSpPr>
            <p:spPr bwMode="auto">
              <a:xfrm>
                <a:off x="0" y="0"/>
                <a:ext cx="0" cy="58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triangle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1100"/>
              </a:p>
            </p:txBody>
          </p:sp>
          <p:sp>
            <p:nvSpPr>
              <p:cNvPr id="982" name="Line 56"/>
              <p:cNvSpPr>
                <a:spLocks noChangeShapeType="1"/>
              </p:cNvSpPr>
              <p:nvPr/>
            </p:nvSpPr>
            <p:spPr bwMode="auto">
              <a:xfrm flipH="1">
                <a:off x="182" y="0"/>
                <a:ext cx="0" cy="58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triangle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1100"/>
              </a:p>
            </p:txBody>
          </p:sp>
        </p:grpSp>
        <p:sp>
          <p:nvSpPr>
            <p:cNvPr id="959" name="Line 57"/>
            <p:cNvSpPr>
              <a:spLocks noChangeShapeType="1"/>
            </p:cNvSpPr>
            <p:nvPr/>
          </p:nvSpPr>
          <p:spPr bwMode="auto">
            <a:xfrm>
              <a:off x="4153098" y="3088653"/>
              <a:ext cx="0" cy="1150937"/>
            </a:xfrm>
            <a:prstGeom prst="line">
              <a:avLst/>
            </a:prstGeom>
            <a:noFill/>
            <a:ln w="9525">
              <a:solidFill>
                <a:srgbClr val="00B050"/>
              </a:solidFill>
              <a:round/>
              <a:headEnd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1100"/>
            </a:p>
          </p:txBody>
        </p:sp>
        <p:sp>
          <p:nvSpPr>
            <p:cNvPr id="960" name="Line 58"/>
            <p:cNvSpPr>
              <a:spLocks noChangeShapeType="1"/>
            </p:cNvSpPr>
            <p:nvPr/>
          </p:nvSpPr>
          <p:spPr bwMode="auto">
            <a:xfrm>
              <a:off x="5016698" y="3088653"/>
              <a:ext cx="0" cy="1150937"/>
            </a:xfrm>
            <a:prstGeom prst="line">
              <a:avLst/>
            </a:prstGeom>
            <a:noFill/>
            <a:ln w="9525">
              <a:solidFill>
                <a:srgbClr val="00B050"/>
              </a:solidFill>
              <a:round/>
              <a:headEnd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1100"/>
            </a:p>
          </p:txBody>
        </p:sp>
        <p:sp>
          <p:nvSpPr>
            <p:cNvPr id="961" name="Line 112"/>
            <p:cNvSpPr>
              <a:spLocks noChangeShapeType="1"/>
            </p:cNvSpPr>
            <p:nvPr/>
          </p:nvSpPr>
          <p:spPr bwMode="auto">
            <a:xfrm flipH="1">
              <a:off x="5808860" y="4235617"/>
              <a:ext cx="152401" cy="0"/>
            </a:xfrm>
            <a:prstGeom prst="line">
              <a:avLst/>
            </a:prstGeom>
            <a:noFill/>
            <a:ln w="12700">
              <a:solidFill>
                <a:srgbClr val="00B05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1100"/>
            </a:p>
          </p:txBody>
        </p:sp>
        <p:grpSp>
          <p:nvGrpSpPr>
            <p:cNvPr id="962" name="Group 115"/>
            <p:cNvGrpSpPr>
              <a:grpSpLocks/>
            </p:cNvGrpSpPr>
            <p:nvPr/>
          </p:nvGrpSpPr>
          <p:grpSpPr bwMode="auto">
            <a:xfrm>
              <a:off x="4222949" y="4003825"/>
              <a:ext cx="793750" cy="720725"/>
              <a:chOff x="0" y="135"/>
              <a:chExt cx="500" cy="454"/>
            </a:xfrm>
          </p:grpSpPr>
          <p:sp>
            <p:nvSpPr>
              <p:cNvPr id="972" name="Line 115"/>
              <p:cNvSpPr>
                <a:spLocks noChangeShapeType="1"/>
              </p:cNvSpPr>
              <p:nvPr/>
            </p:nvSpPr>
            <p:spPr bwMode="auto">
              <a:xfrm>
                <a:off x="319" y="286"/>
                <a:ext cx="181" cy="0"/>
              </a:xfrm>
              <a:prstGeom prst="line">
                <a:avLst/>
              </a:prstGeom>
              <a:noFill/>
              <a:ln w="12700">
                <a:solidFill>
                  <a:srgbClr val="00B05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1100"/>
              </a:p>
            </p:txBody>
          </p:sp>
          <p:sp>
            <p:nvSpPr>
              <p:cNvPr id="973" name="Line 116"/>
              <p:cNvSpPr>
                <a:spLocks noChangeShapeType="1"/>
              </p:cNvSpPr>
              <p:nvPr/>
            </p:nvSpPr>
            <p:spPr bwMode="auto">
              <a:xfrm>
                <a:off x="91" y="317"/>
                <a:ext cx="0" cy="2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1100"/>
              </a:p>
            </p:txBody>
          </p:sp>
          <p:sp>
            <p:nvSpPr>
              <p:cNvPr id="974" name="Line 117"/>
              <p:cNvSpPr>
                <a:spLocks noChangeShapeType="1"/>
              </p:cNvSpPr>
              <p:nvPr/>
            </p:nvSpPr>
            <p:spPr bwMode="auto">
              <a:xfrm>
                <a:off x="137" y="317"/>
                <a:ext cx="0" cy="2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1100"/>
              </a:p>
            </p:txBody>
          </p:sp>
          <p:sp>
            <p:nvSpPr>
              <p:cNvPr id="975" name="Line 118"/>
              <p:cNvSpPr>
                <a:spLocks noChangeShapeType="1"/>
              </p:cNvSpPr>
              <p:nvPr/>
            </p:nvSpPr>
            <p:spPr bwMode="auto">
              <a:xfrm>
                <a:off x="182" y="317"/>
                <a:ext cx="0" cy="2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1100"/>
              </a:p>
            </p:txBody>
          </p:sp>
          <p:sp>
            <p:nvSpPr>
              <p:cNvPr id="976" name="Line 119"/>
              <p:cNvSpPr>
                <a:spLocks noChangeShapeType="1"/>
              </p:cNvSpPr>
              <p:nvPr/>
            </p:nvSpPr>
            <p:spPr bwMode="auto">
              <a:xfrm>
                <a:off x="227" y="317"/>
                <a:ext cx="0" cy="2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1100"/>
              </a:p>
            </p:txBody>
          </p:sp>
          <p:sp>
            <p:nvSpPr>
              <p:cNvPr id="977" name="Line 120"/>
              <p:cNvSpPr>
                <a:spLocks noChangeShapeType="1"/>
              </p:cNvSpPr>
              <p:nvPr/>
            </p:nvSpPr>
            <p:spPr bwMode="auto">
              <a:xfrm>
                <a:off x="273" y="317"/>
                <a:ext cx="0" cy="2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1100"/>
              </a:p>
            </p:txBody>
          </p:sp>
          <p:sp>
            <p:nvSpPr>
              <p:cNvPr id="978" name="Line 121"/>
              <p:cNvSpPr>
                <a:spLocks noChangeShapeType="1"/>
              </p:cNvSpPr>
              <p:nvPr/>
            </p:nvSpPr>
            <p:spPr bwMode="auto">
              <a:xfrm>
                <a:off x="318" y="317"/>
                <a:ext cx="0" cy="2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1100"/>
              </a:p>
            </p:txBody>
          </p:sp>
          <p:sp>
            <p:nvSpPr>
              <p:cNvPr id="979" name="Line 122"/>
              <p:cNvSpPr>
                <a:spLocks noChangeShapeType="1"/>
              </p:cNvSpPr>
              <p:nvPr/>
            </p:nvSpPr>
            <p:spPr bwMode="auto">
              <a:xfrm>
                <a:off x="363" y="317"/>
                <a:ext cx="0" cy="2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1100"/>
              </a:p>
            </p:txBody>
          </p:sp>
          <p:sp>
            <p:nvSpPr>
              <p:cNvPr id="980" name="Rectangle 125"/>
              <p:cNvSpPr>
                <a:spLocks noChangeArrowheads="1"/>
              </p:cNvSpPr>
              <p:nvPr/>
            </p:nvSpPr>
            <p:spPr bwMode="auto">
              <a:xfrm>
                <a:off x="0" y="135"/>
                <a:ext cx="454" cy="318"/>
              </a:xfrm>
              <a:prstGeom prst="rect">
                <a:avLst/>
              </a:prstGeom>
              <a:solidFill>
                <a:srgbClr val="CCFF66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>
                <a:lvl1pPr marL="469900" indent="-4699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eaLnBrk="1" hangingPunct="1">
                  <a:buFont typeface="Wingdings" panose="05000000000000000000" pitchFamily="2" charset="2"/>
                  <a:buNone/>
                </a:pPr>
                <a:r>
                  <a:rPr lang="en-US" altLang="zh-CN" sz="1000" dirty="0">
                    <a:latin typeface="宋体" panose="02010600030101010101" pitchFamily="2" charset="-122"/>
                    <a:ea typeface="微软雅黑" panose="020B0503020204020204" pitchFamily="34" charset="-122"/>
                  </a:rPr>
                  <a:t> </a:t>
                </a:r>
                <a:endParaRPr lang="en-US" altLang="zh-CN" sz="1000" baseline="-25000" dirty="0">
                  <a:solidFill>
                    <a:schemeClr val="folHlink"/>
                  </a:solidFill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963" name="Group 130"/>
            <p:cNvGrpSpPr>
              <a:grpSpLocks/>
            </p:cNvGrpSpPr>
            <p:nvPr/>
          </p:nvGrpSpPr>
          <p:grpSpPr bwMode="auto">
            <a:xfrm>
              <a:off x="5086549" y="4003825"/>
              <a:ext cx="720725" cy="720725"/>
              <a:chOff x="0" y="135"/>
              <a:chExt cx="454" cy="454"/>
            </a:xfrm>
          </p:grpSpPr>
          <p:sp>
            <p:nvSpPr>
              <p:cNvPr id="964" name="Line 131"/>
              <p:cNvSpPr>
                <a:spLocks noChangeShapeType="1"/>
              </p:cNvSpPr>
              <p:nvPr/>
            </p:nvSpPr>
            <p:spPr bwMode="auto">
              <a:xfrm>
                <a:off x="91" y="317"/>
                <a:ext cx="0" cy="2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1100"/>
              </a:p>
            </p:txBody>
          </p:sp>
          <p:sp>
            <p:nvSpPr>
              <p:cNvPr id="965" name="Line 132"/>
              <p:cNvSpPr>
                <a:spLocks noChangeShapeType="1"/>
              </p:cNvSpPr>
              <p:nvPr/>
            </p:nvSpPr>
            <p:spPr bwMode="auto">
              <a:xfrm>
                <a:off x="137" y="317"/>
                <a:ext cx="0" cy="2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1100"/>
              </a:p>
            </p:txBody>
          </p:sp>
          <p:sp>
            <p:nvSpPr>
              <p:cNvPr id="966" name="Line 133"/>
              <p:cNvSpPr>
                <a:spLocks noChangeShapeType="1"/>
              </p:cNvSpPr>
              <p:nvPr/>
            </p:nvSpPr>
            <p:spPr bwMode="auto">
              <a:xfrm>
                <a:off x="182" y="317"/>
                <a:ext cx="0" cy="2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1100"/>
              </a:p>
            </p:txBody>
          </p:sp>
          <p:sp>
            <p:nvSpPr>
              <p:cNvPr id="967" name="Line 134"/>
              <p:cNvSpPr>
                <a:spLocks noChangeShapeType="1"/>
              </p:cNvSpPr>
              <p:nvPr/>
            </p:nvSpPr>
            <p:spPr bwMode="auto">
              <a:xfrm>
                <a:off x="227" y="317"/>
                <a:ext cx="0" cy="2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1100"/>
              </a:p>
            </p:txBody>
          </p:sp>
          <p:sp>
            <p:nvSpPr>
              <p:cNvPr id="968" name="Line 135"/>
              <p:cNvSpPr>
                <a:spLocks noChangeShapeType="1"/>
              </p:cNvSpPr>
              <p:nvPr/>
            </p:nvSpPr>
            <p:spPr bwMode="auto">
              <a:xfrm>
                <a:off x="273" y="317"/>
                <a:ext cx="0" cy="2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1100"/>
              </a:p>
            </p:txBody>
          </p:sp>
          <p:sp>
            <p:nvSpPr>
              <p:cNvPr id="969" name="Line 136"/>
              <p:cNvSpPr>
                <a:spLocks noChangeShapeType="1"/>
              </p:cNvSpPr>
              <p:nvPr/>
            </p:nvSpPr>
            <p:spPr bwMode="auto">
              <a:xfrm>
                <a:off x="318" y="317"/>
                <a:ext cx="0" cy="2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1100"/>
              </a:p>
            </p:txBody>
          </p:sp>
          <p:sp>
            <p:nvSpPr>
              <p:cNvPr id="970" name="Line 137"/>
              <p:cNvSpPr>
                <a:spLocks noChangeShapeType="1"/>
              </p:cNvSpPr>
              <p:nvPr/>
            </p:nvSpPr>
            <p:spPr bwMode="auto">
              <a:xfrm>
                <a:off x="363" y="317"/>
                <a:ext cx="0" cy="2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1100"/>
              </a:p>
            </p:txBody>
          </p:sp>
          <p:sp>
            <p:nvSpPr>
              <p:cNvPr id="971" name="Rectangle 140"/>
              <p:cNvSpPr>
                <a:spLocks noChangeArrowheads="1"/>
              </p:cNvSpPr>
              <p:nvPr/>
            </p:nvSpPr>
            <p:spPr bwMode="auto">
              <a:xfrm>
                <a:off x="0" y="135"/>
                <a:ext cx="454" cy="318"/>
              </a:xfrm>
              <a:prstGeom prst="rect">
                <a:avLst/>
              </a:prstGeom>
              <a:solidFill>
                <a:srgbClr val="CCFF66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>
                <a:lvl1pPr marL="469900" indent="-4699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eaLnBrk="1" hangingPunct="1">
                  <a:buFont typeface="Wingdings" panose="05000000000000000000" pitchFamily="2" charset="2"/>
                  <a:buNone/>
                </a:pPr>
                <a:r>
                  <a:rPr lang="en-US" altLang="zh-CN" sz="1000" dirty="0">
                    <a:latin typeface="宋体" panose="02010600030101010101" pitchFamily="2" charset="-122"/>
                    <a:ea typeface="微软雅黑" panose="020B0503020204020204" pitchFamily="34" charset="-122"/>
                  </a:rPr>
                  <a:t> </a:t>
                </a:r>
                <a:endParaRPr lang="en-US" altLang="zh-CN" sz="1000" baseline="-25000" dirty="0">
                  <a:solidFill>
                    <a:schemeClr val="folHlink"/>
                  </a:solidFill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1019" name="Line 58"/>
          <p:cNvSpPr>
            <a:spLocks noChangeShapeType="1"/>
          </p:cNvSpPr>
          <p:nvPr/>
        </p:nvSpPr>
        <p:spPr bwMode="auto">
          <a:xfrm flipV="1">
            <a:off x="11453850" y="1681340"/>
            <a:ext cx="0" cy="1427837"/>
          </a:xfrm>
          <a:prstGeom prst="line">
            <a:avLst/>
          </a:prstGeom>
          <a:noFill/>
          <a:ln w="12700">
            <a:solidFill>
              <a:srgbClr val="00B050"/>
            </a:solidFill>
            <a:round/>
            <a:headEnd type="oval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2400"/>
          </a:p>
        </p:txBody>
      </p:sp>
      <p:grpSp>
        <p:nvGrpSpPr>
          <p:cNvPr id="48" name="组合 47"/>
          <p:cNvGrpSpPr/>
          <p:nvPr/>
        </p:nvGrpSpPr>
        <p:grpSpPr>
          <a:xfrm>
            <a:off x="872068" y="1358389"/>
            <a:ext cx="10562494" cy="546287"/>
            <a:chOff x="656168" y="2691889"/>
            <a:chExt cx="10562494" cy="546287"/>
          </a:xfrm>
        </p:grpSpPr>
        <p:sp>
          <p:nvSpPr>
            <p:cNvPr id="1029" name="Line 9"/>
            <p:cNvSpPr>
              <a:spLocks noChangeShapeType="1"/>
            </p:cNvSpPr>
            <p:nvPr/>
          </p:nvSpPr>
          <p:spPr bwMode="auto">
            <a:xfrm flipH="1">
              <a:off x="803135" y="3014840"/>
              <a:ext cx="150306" cy="0"/>
            </a:xfrm>
            <a:prstGeom prst="line">
              <a:avLst/>
            </a:prstGeom>
            <a:noFill/>
            <a:ln w="12700">
              <a:solidFill>
                <a:srgbClr val="00B050"/>
              </a:solidFill>
              <a:round/>
              <a:headEnd/>
              <a:tailEnd type="none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1100"/>
            </a:p>
          </p:txBody>
        </p:sp>
        <p:grpSp>
          <p:nvGrpSpPr>
            <p:cNvPr id="47" name="组合 46"/>
            <p:cNvGrpSpPr/>
            <p:nvPr/>
          </p:nvGrpSpPr>
          <p:grpSpPr>
            <a:xfrm>
              <a:off x="923378" y="2691889"/>
              <a:ext cx="10295284" cy="546287"/>
              <a:chOff x="923378" y="2691889"/>
              <a:chExt cx="10295284" cy="546287"/>
            </a:xfrm>
          </p:grpSpPr>
          <p:grpSp>
            <p:nvGrpSpPr>
              <p:cNvPr id="37" name="组合 36"/>
              <p:cNvGrpSpPr/>
              <p:nvPr/>
            </p:nvGrpSpPr>
            <p:grpSpPr>
              <a:xfrm>
                <a:off x="923378" y="2806186"/>
                <a:ext cx="10295284" cy="431990"/>
                <a:chOff x="923378" y="2806186"/>
                <a:chExt cx="10295284" cy="431990"/>
              </a:xfrm>
            </p:grpSpPr>
            <p:sp>
              <p:nvSpPr>
                <p:cNvPr id="1020" name="Line 7"/>
                <p:cNvSpPr>
                  <a:spLocks noChangeShapeType="1"/>
                </p:cNvSpPr>
                <p:nvPr/>
              </p:nvSpPr>
              <p:spPr bwMode="auto">
                <a:xfrm flipH="1">
                  <a:off x="10950338" y="3027584"/>
                  <a:ext cx="268324" cy="0"/>
                </a:xfrm>
                <a:prstGeom prst="line">
                  <a:avLst/>
                </a:prstGeom>
                <a:noFill/>
                <a:ln w="12700" cap="sq">
                  <a:solidFill>
                    <a:srgbClr val="00B05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 sz="1100"/>
                </a:p>
              </p:txBody>
            </p:sp>
            <p:sp>
              <p:nvSpPr>
                <p:cNvPr id="1013" name="Rectangle 10"/>
                <p:cNvSpPr>
                  <a:spLocks noChangeArrowheads="1"/>
                </p:cNvSpPr>
                <p:nvPr/>
              </p:nvSpPr>
              <p:spPr bwMode="auto">
                <a:xfrm>
                  <a:off x="923378" y="2806186"/>
                  <a:ext cx="10148422" cy="431990"/>
                </a:xfrm>
                <a:prstGeom prst="rect">
                  <a:avLst/>
                </a:prstGeom>
                <a:solidFill>
                  <a:srgbClr val="99FFCC"/>
                </a:solidFill>
                <a:ln w="19050" cmpd="sng">
                  <a:solidFill>
                    <a:schemeClr val="tx1"/>
                  </a:solidFill>
                  <a:miter lim="800000"/>
                  <a:headEnd/>
                  <a:tailEnd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none" anchor="ctr"/>
                <a:lstStyle/>
                <a:p>
                  <a:pPr marL="342900" indent="-342900" algn="ctr">
                    <a:spcBef>
                      <a:spcPct val="20000"/>
                    </a:spcBef>
                    <a:buClr>
                      <a:schemeClr val="hlink"/>
                    </a:buClr>
                    <a:defRPr/>
                  </a:pPr>
                  <a:endParaRPr lang="zh-CN" altLang="en-US" sz="1100" baseline="-25000">
                    <a:solidFill>
                      <a:schemeClr val="accent2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Verdana" pitchFamily="34" charset="0"/>
                    <a:ea typeface="宋体" pitchFamily="2" charset="-122"/>
                  </a:endParaRPr>
                </a:p>
              </p:txBody>
            </p:sp>
          </p:grpSp>
          <p:sp>
            <p:nvSpPr>
              <p:cNvPr id="1014" name="Rectangle 15"/>
              <p:cNvSpPr>
                <a:spLocks noChangeArrowheads="1"/>
              </p:cNvSpPr>
              <p:nvPr/>
            </p:nvSpPr>
            <p:spPr bwMode="auto">
              <a:xfrm>
                <a:off x="5136221" y="2691889"/>
                <a:ext cx="1870472" cy="3948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marL="469900" indent="-4699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algn="ctr" eaLnBrk="1" hangingPunct="1">
                  <a:buFont typeface="Wingdings" panose="05000000000000000000" pitchFamily="2" charset="2"/>
                  <a:buNone/>
                </a:pPr>
                <a:r>
                  <a:rPr lang="en-US" altLang="zh-CN" sz="2000" dirty="0">
                    <a:ea typeface="微软雅黑" panose="020B0503020204020204" pitchFamily="34" charset="-122"/>
                  </a:rPr>
                  <a:t> </a:t>
                </a:r>
                <a:r>
                  <a:rPr lang="en-US" altLang="zh-CN" sz="1600" b="1" dirty="0"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CLA  74182</a:t>
                </a:r>
                <a:endParaRPr lang="zh-CN" altLang="en-US" sz="1800" b="1" baseline="-25000" dirty="0">
                  <a:latin typeface="Segoe UI Black" panose="020B0A02040204020203" pitchFamily="34" charset="0"/>
                  <a:ea typeface="微软雅黑" panose="020B0503020204020204" pitchFamily="34" charset="-122"/>
                  <a:cs typeface="Segoe UI Black" panose="020B0A02040204020203" pitchFamily="34" charset="0"/>
                </a:endParaRPr>
              </a:p>
            </p:txBody>
          </p:sp>
        </p:grpSp>
        <p:sp>
          <p:nvSpPr>
            <p:cNvPr id="1015" name="Rectangle 338"/>
            <p:cNvSpPr>
              <a:spLocks noChangeArrowheads="1"/>
            </p:cNvSpPr>
            <p:nvPr/>
          </p:nvSpPr>
          <p:spPr bwMode="auto">
            <a:xfrm>
              <a:off x="903895" y="2944104"/>
              <a:ext cx="906915" cy="2636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marL="469900" indent="-4699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</a:pPr>
              <a:r>
                <a:rPr lang="en-US" altLang="zh-CN" sz="1300" b="1" dirty="0">
                  <a:latin typeface="Verdana" pitchFamily="34" charset="0"/>
                </a:rPr>
                <a:t>  P</a:t>
              </a:r>
              <a:r>
                <a:rPr lang="en-US" altLang="zh-CN" sz="1300" b="1" baseline="-25000" dirty="0">
                  <a:latin typeface="Verdana" pitchFamily="34" charset="0"/>
                </a:rPr>
                <a:t>4</a:t>
              </a:r>
              <a:r>
                <a:rPr lang="en-US" altLang="zh-CN" sz="1300" b="1" dirty="0">
                  <a:latin typeface="Verdana" pitchFamily="34" charset="0"/>
                </a:rPr>
                <a:t>  G</a:t>
              </a:r>
              <a:r>
                <a:rPr lang="en-US" altLang="zh-CN" sz="1300" b="1" baseline="-25000" dirty="0">
                  <a:latin typeface="Verdana" pitchFamily="34" charset="0"/>
                </a:rPr>
                <a:t>4</a:t>
              </a:r>
            </a:p>
          </p:txBody>
        </p:sp>
        <p:sp>
          <p:nvSpPr>
            <p:cNvPr id="1021" name="Rectangle 338"/>
            <p:cNvSpPr>
              <a:spLocks noChangeArrowheads="1"/>
            </p:cNvSpPr>
            <p:nvPr/>
          </p:nvSpPr>
          <p:spPr bwMode="auto">
            <a:xfrm>
              <a:off x="3523398" y="2935066"/>
              <a:ext cx="906915" cy="2636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marL="469900" indent="-4699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</a:pPr>
              <a:r>
                <a:rPr lang="en-US" altLang="zh-CN" sz="1300" b="1" dirty="0">
                  <a:latin typeface="Verdana" pitchFamily="34" charset="0"/>
                </a:rPr>
                <a:t>  P</a:t>
              </a:r>
              <a:r>
                <a:rPr lang="en-US" altLang="zh-CN" sz="1300" b="1" baseline="-25000" dirty="0">
                  <a:latin typeface="Verdana" pitchFamily="34" charset="0"/>
                </a:rPr>
                <a:t>3</a:t>
              </a:r>
              <a:r>
                <a:rPr lang="en-US" altLang="zh-CN" sz="1300" b="1" dirty="0">
                  <a:latin typeface="Verdana" pitchFamily="34" charset="0"/>
                </a:rPr>
                <a:t>  G</a:t>
              </a:r>
              <a:r>
                <a:rPr lang="en-US" altLang="zh-CN" sz="1300" b="1" baseline="-25000" dirty="0">
                  <a:latin typeface="Verdana" pitchFamily="34" charset="0"/>
                </a:rPr>
                <a:t>3</a:t>
              </a:r>
            </a:p>
          </p:txBody>
        </p:sp>
        <p:sp>
          <p:nvSpPr>
            <p:cNvPr id="1022" name="Rectangle 338"/>
            <p:cNvSpPr>
              <a:spLocks noChangeArrowheads="1"/>
            </p:cNvSpPr>
            <p:nvPr/>
          </p:nvSpPr>
          <p:spPr bwMode="auto">
            <a:xfrm>
              <a:off x="8731957" y="2945957"/>
              <a:ext cx="906915" cy="2636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marL="469900" indent="-4699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</a:pPr>
              <a:r>
                <a:rPr lang="en-US" altLang="zh-CN" sz="1300" b="1" dirty="0">
                  <a:latin typeface="Verdana" pitchFamily="34" charset="0"/>
                </a:rPr>
                <a:t>  P</a:t>
              </a:r>
              <a:r>
                <a:rPr lang="en-US" altLang="zh-CN" sz="1300" b="1" baseline="-25000" dirty="0">
                  <a:latin typeface="Verdana" pitchFamily="34" charset="0"/>
                </a:rPr>
                <a:t>1</a:t>
              </a:r>
              <a:r>
                <a:rPr lang="en-US" altLang="zh-CN" sz="1300" b="1" dirty="0">
                  <a:latin typeface="Verdana" pitchFamily="34" charset="0"/>
                </a:rPr>
                <a:t>  G</a:t>
              </a:r>
              <a:r>
                <a:rPr lang="en-US" altLang="zh-CN" sz="1300" b="1" baseline="-25000" dirty="0">
                  <a:latin typeface="Verdana" pitchFamily="34" charset="0"/>
                </a:rPr>
                <a:t>1</a:t>
              </a:r>
            </a:p>
          </p:txBody>
        </p:sp>
        <p:sp>
          <p:nvSpPr>
            <p:cNvPr id="1023" name="Rectangle 338"/>
            <p:cNvSpPr>
              <a:spLocks noChangeArrowheads="1"/>
            </p:cNvSpPr>
            <p:nvPr/>
          </p:nvSpPr>
          <p:spPr bwMode="auto">
            <a:xfrm>
              <a:off x="3067663" y="2935066"/>
              <a:ext cx="579170" cy="2636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marL="469900" indent="-4699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</a:pPr>
              <a:r>
                <a:rPr lang="en-US" altLang="zh-CN" sz="1300" b="1" dirty="0">
                  <a:latin typeface="Verdana" pitchFamily="34" charset="0"/>
                </a:rPr>
                <a:t>  </a:t>
              </a:r>
              <a:r>
                <a:rPr lang="en-US" altLang="zh-CN" sz="1300" b="1" dirty="0">
                  <a:solidFill>
                    <a:srgbClr val="00B050"/>
                  </a:solidFill>
                  <a:latin typeface="Verdana" pitchFamily="34" charset="0"/>
                </a:rPr>
                <a:t>C</a:t>
              </a:r>
              <a:r>
                <a:rPr lang="en-US" altLang="zh-CN" sz="1300" b="1" baseline="-25000" dirty="0">
                  <a:solidFill>
                    <a:srgbClr val="00B050"/>
                  </a:solidFill>
                  <a:latin typeface="Verdana" pitchFamily="34" charset="0"/>
                </a:rPr>
                <a:t>3</a:t>
              </a:r>
            </a:p>
          </p:txBody>
        </p:sp>
        <p:sp>
          <p:nvSpPr>
            <p:cNvPr id="1025" name="Rectangle 338"/>
            <p:cNvSpPr>
              <a:spLocks noChangeArrowheads="1"/>
            </p:cNvSpPr>
            <p:nvPr/>
          </p:nvSpPr>
          <p:spPr bwMode="auto">
            <a:xfrm>
              <a:off x="8250169" y="2935066"/>
              <a:ext cx="579170" cy="2636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marL="469900" indent="-4699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</a:pPr>
              <a:r>
                <a:rPr lang="en-US" altLang="zh-CN" sz="1300" b="1" dirty="0">
                  <a:latin typeface="Verdana" pitchFamily="34" charset="0"/>
                </a:rPr>
                <a:t>  </a:t>
              </a:r>
              <a:r>
                <a:rPr lang="en-US" altLang="zh-CN" sz="1300" b="1" dirty="0">
                  <a:solidFill>
                    <a:srgbClr val="00B050"/>
                  </a:solidFill>
                  <a:latin typeface="Verdana" pitchFamily="34" charset="0"/>
                </a:rPr>
                <a:t>C</a:t>
              </a:r>
              <a:r>
                <a:rPr lang="en-US" altLang="zh-CN" sz="1300" b="1" baseline="-25000" dirty="0">
                  <a:solidFill>
                    <a:srgbClr val="00B050"/>
                  </a:solidFill>
                  <a:latin typeface="Verdana" pitchFamily="34" charset="0"/>
                </a:rPr>
                <a:t>1</a:t>
              </a:r>
            </a:p>
          </p:txBody>
        </p:sp>
        <p:sp>
          <p:nvSpPr>
            <p:cNvPr id="1026" name="Rectangle 338"/>
            <p:cNvSpPr>
              <a:spLocks noChangeArrowheads="1"/>
            </p:cNvSpPr>
            <p:nvPr/>
          </p:nvSpPr>
          <p:spPr bwMode="auto">
            <a:xfrm>
              <a:off x="5633506" y="2960565"/>
              <a:ext cx="579170" cy="2636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marL="469900" indent="-4699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</a:pPr>
              <a:r>
                <a:rPr lang="en-US" altLang="zh-CN" sz="1300" b="1" dirty="0">
                  <a:latin typeface="Verdana" pitchFamily="34" charset="0"/>
                </a:rPr>
                <a:t>  </a:t>
              </a:r>
              <a:r>
                <a:rPr lang="en-US" altLang="zh-CN" sz="1300" b="1" dirty="0">
                  <a:solidFill>
                    <a:srgbClr val="00B050"/>
                  </a:solidFill>
                  <a:latin typeface="Verdana" pitchFamily="34" charset="0"/>
                </a:rPr>
                <a:t>C</a:t>
              </a:r>
              <a:r>
                <a:rPr lang="en-US" altLang="zh-CN" sz="1300" b="1" baseline="-25000" dirty="0">
                  <a:solidFill>
                    <a:srgbClr val="00B050"/>
                  </a:solidFill>
                  <a:latin typeface="Verdana" pitchFamily="34" charset="0"/>
                </a:rPr>
                <a:t>2</a:t>
              </a:r>
            </a:p>
          </p:txBody>
        </p:sp>
        <p:sp>
          <p:nvSpPr>
            <p:cNvPr id="1027" name="Rectangle 16"/>
            <p:cNvSpPr>
              <a:spLocks noChangeArrowheads="1"/>
            </p:cNvSpPr>
            <p:nvPr/>
          </p:nvSpPr>
          <p:spPr bwMode="auto">
            <a:xfrm>
              <a:off x="656168" y="2899152"/>
              <a:ext cx="277231" cy="2349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marL="469900" indent="-4699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>
                <a:lnSpc>
                  <a:spcPct val="120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eaLnBrk="1" hangingPunct="1">
                <a:buFont typeface="Wingdings" panose="05000000000000000000" pitchFamily="2" charset="2"/>
                <a:buNone/>
              </a:pPr>
              <a:endParaRPr lang="en-US" altLang="zh-CN" sz="800" b="1" baseline="-25000" dirty="0">
                <a:solidFill>
                  <a:srgbClr val="008000"/>
                </a:solidFill>
                <a:ea typeface="微软雅黑" panose="020B0503020204020204" pitchFamily="34" charset="-122"/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1418736" y="1904676"/>
            <a:ext cx="8167892" cy="982000"/>
            <a:chOff x="1202836" y="3238176"/>
            <a:chExt cx="8167892" cy="982000"/>
          </a:xfrm>
        </p:grpSpPr>
        <p:sp>
          <p:nvSpPr>
            <p:cNvPr id="14" name="Line 11"/>
            <p:cNvSpPr>
              <a:spLocks noChangeShapeType="1"/>
            </p:cNvSpPr>
            <p:nvPr/>
          </p:nvSpPr>
          <p:spPr bwMode="auto">
            <a:xfrm>
              <a:off x="1520148" y="3238176"/>
              <a:ext cx="0" cy="98199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1100"/>
            </a:p>
          </p:txBody>
        </p:sp>
        <p:sp>
          <p:nvSpPr>
            <p:cNvPr id="15" name="Line 12"/>
            <p:cNvSpPr>
              <a:spLocks noChangeShapeType="1"/>
            </p:cNvSpPr>
            <p:nvPr/>
          </p:nvSpPr>
          <p:spPr bwMode="auto">
            <a:xfrm>
              <a:off x="1202836" y="3238176"/>
              <a:ext cx="0" cy="98199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1100"/>
            </a:p>
          </p:txBody>
        </p:sp>
        <p:sp>
          <p:nvSpPr>
            <p:cNvPr id="1030" name="Line 11"/>
            <p:cNvSpPr>
              <a:spLocks noChangeShapeType="1"/>
            </p:cNvSpPr>
            <p:nvPr/>
          </p:nvSpPr>
          <p:spPr bwMode="auto">
            <a:xfrm>
              <a:off x="4136408" y="3238177"/>
              <a:ext cx="0" cy="981999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1100"/>
            </a:p>
          </p:txBody>
        </p:sp>
        <p:sp>
          <p:nvSpPr>
            <p:cNvPr id="1031" name="Line 12"/>
            <p:cNvSpPr>
              <a:spLocks noChangeShapeType="1"/>
            </p:cNvSpPr>
            <p:nvPr/>
          </p:nvSpPr>
          <p:spPr bwMode="auto">
            <a:xfrm>
              <a:off x="3819096" y="3238177"/>
              <a:ext cx="0" cy="981999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1100"/>
            </a:p>
          </p:txBody>
        </p:sp>
        <p:sp>
          <p:nvSpPr>
            <p:cNvPr id="1034" name="Line 11"/>
            <p:cNvSpPr>
              <a:spLocks noChangeShapeType="1"/>
            </p:cNvSpPr>
            <p:nvPr/>
          </p:nvSpPr>
          <p:spPr bwMode="auto">
            <a:xfrm>
              <a:off x="6736835" y="3238177"/>
              <a:ext cx="0" cy="981999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1100"/>
            </a:p>
          </p:txBody>
        </p:sp>
        <p:sp>
          <p:nvSpPr>
            <p:cNvPr id="1035" name="Line 12"/>
            <p:cNvSpPr>
              <a:spLocks noChangeShapeType="1"/>
            </p:cNvSpPr>
            <p:nvPr/>
          </p:nvSpPr>
          <p:spPr bwMode="auto">
            <a:xfrm>
              <a:off x="6431770" y="3238177"/>
              <a:ext cx="0" cy="981999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1100"/>
            </a:p>
          </p:txBody>
        </p:sp>
        <p:sp>
          <p:nvSpPr>
            <p:cNvPr id="1036" name="Line 11"/>
            <p:cNvSpPr>
              <a:spLocks noChangeShapeType="1"/>
            </p:cNvSpPr>
            <p:nvPr/>
          </p:nvSpPr>
          <p:spPr bwMode="auto">
            <a:xfrm>
              <a:off x="9370728" y="3238177"/>
              <a:ext cx="0" cy="981999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1100"/>
            </a:p>
          </p:txBody>
        </p:sp>
        <p:sp>
          <p:nvSpPr>
            <p:cNvPr id="1037" name="Line 12"/>
            <p:cNvSpPr>
              <a:spLocks noChangeShapeType="1"/>
            </p:cNvSpPr>
            <p:nvPr/>
          </p:nvSpPr>
          <p:spPr bwMode="auto">
            <a:xfrm>
              <a:off x="9053416" y="3238177"/>
              <a:ext cx="0" cy="981999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1100"/>
            </a:p>
          </p:txBody>
        </p: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86B7F82C-97E6-498A-AF67-83BD2FA7FDDC}"/>
              </a:ext>
            </a:extLst>
          </p:cNvPr>
          <p:cNvGrpSpPr/>
          <p:nvPr/>
        </p:nvGrpSpPr>
        <p:grpSpPr>
          <a:xfrm>
            <a:off x="523751" y="4238889"/>
            <a:ext cx="634945" cy="573994"/>
            <a:chOff x="533000" y="4314685"/>
            <a:chExt cx="634945" cy="573994"/>
          </a:xfrm>
        </p:grpSpPr>
        <p:cxnSp>
          <p:nvCxnSpPr>
            <p:cNvPr id="1058" name="直接箭头连接符 1057"/>
            <p:cNvCxnSpPr>
              <a:cxnSpLocks/>
              <a:stCxn id="1050" idx="7"/>
            </p:cNvCxnSpPr>
            <p:nvPr/>
          </p:nvCxnSpPr>
          <p:spPr>
            <a:xfrm flipV="1">
              <a:off x="909672" y="4314685"/>
              <a:ext cx="258273" cy="197322"/>
            </a:xfrm>
            <a:prstGeom prst="straightConnector1">
              <a:avLst/>
            </a:prstGeom>
            <a:ln w="38100">
              <a:solidFill>
                <a:srgbClr val="D4184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49" name="组合 1048"/>
            <p:cNvGrpSpPr/>
            <p:nvPr/>
          </p:nvGrpSpPr>
          <p:grpSpPr>
            <a:xfrm>
              <a:off x="533000" y="4447380"/>
              <a:ext cx="441299" cy="441299"/>
              <a:chOff x="2729246" y="3085944"/>
              <a:chExt cx="441299" cy="441299"/>
            </a:xfrm>
          </p:grpSpPr>
          <p:sp>
            <p:nvSpPr>
              <p:cNvPr id="1050" name="椭圆 1049"/>
              <p:cNvSpPr/>
              <p:nvPr/>
            </p:nvSpPr>
            <p:spPr>
              <a:xfrm>
                <a:off x="2729246" y="3085944"/>
                <a:ext cx="441299" cy="441299"/>
              </a:xfrm>
              <a:prstGeom prst="ellipse">
                <a:avLst/>
              </a:prstGeom>
              <a:solidFill>
                <a:srgbClr val="D4184B"/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981743"/>
                  </a:solidFill>
                </a:endParaRPr>
              </a:p>
            </p:txBody>
          </p:sp>
          <p:sp>
            <p:nvSpPr>
              <p:cNvPr id="1051" name="文本框 1050"/>
              <p:cNvSpPr txBox="1"/>
              <p:nvPr/>
            </p:nvSpPr>
            <p:spPr>
              <a:xfrm>
                <a:off x="2790096" y="3130419"/>
                <a:ext cx="32733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5</a:t>
                </a:r>
                <a:endParaRPr lang="zh-CN" altLang="en-US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82" name="组合 81"/>
          <p:cNvGrpSpPr/>
          <p:nvPr/>
        </p:nvGrpSpPr>
        <p:grpSpPr>
          <a:xfrm>
            <a:off x="2888602" y="1001449"/>
            <a:ext cx="618084" cy="706418"/>
            <a:chOff x="2785961" y="954794"/>
            <a:chExt cx="618084" cy="706418"/>
          </a:xfrm>
        </p:grpSpPr>
        <p:grpSp>
          <p:nvGrpSpPr>
            <p:cNvPr id="1046" name="组合 1045"/>
            <p:cNvGrpSpPr/>
            <p:nvPr/>
          </p:nvGrpSpPr>
          <p:grpSpPr>
            <a:xfrm>
              <a:off x="2785961" y="954794"/>
              <a:ext cx="441299" cy="441299"/>
              <a:chOff x="1718010" y="3083878"/>
              <a:chExt cx="441299" cy="441299"/>
            </a:xfrm>
          </p:grpSpPr>
          <p:sp>
            <p:nvSpPr>
              <p:cNvPr id="1047" name="椭圆 1046"/>
              <p:cNvSpPr/>
              <p:nvPr/>
            </p:nvSpPr>
            <p:spPr>
              <a:xfrm>
                <a:off x="1718010" y="3083878"/>
                <a:ext cx="441299" cy="441299"/>
              </a:xfrm>
              <a:prstGeom prst="ellipse">
                <a:avLst/>
              </a:prstGeom>
              <a:solidFill>
                <a:schemeClr val="accent6">
                  <a:lumMod val="50000"/>
                </a:schemeClr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981743"/>
                  </a:solidFill>
                </a:endParaRPr>
              </a:p>
            </p:txBody>
          </p:sp>
          <p:sp>
            <p:nvSpPr>
              <p:cNvPr id="1048" name="文本框 1047"/>
              <p:cNvSpPr txBox="1"/>
              <p:nvPr/>
            </p:nvSpPr>
            <p:spPr>
              <a:xfrm>
                <a:off x="1772834" y="3122897"/>
                <a:ext cx="32733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3</a:t>
                </a:r>
                <a:endParaRPr lang="zh-CN" altLang="en-US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cxnSp>
          <p:nvCxnSpPr>
            <p:cNvPr id="64" name="直接箭头连接符 63"/>
            <p:cNvCxnSpPr/>
            <p:nvPr/>
          </p:nvCxnSpPr>
          <p:spPr>
            <a:xfrm>
              <a:off x="3137233" y="1318766"/>
              <a:ext cx="266812" cy="342446"/>
            </a:xfrm>
            <a:prstGeom prst="straightConnector1">
              <a:avLst/>
            </a:prstGeom>
            <a:ln w="38100">
              <a:solidFill>
                <a:srgbClr val="38572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79BB1FAD-87E4-4FAC-B135-36A250642A84}"/>
              </a:ext>
            </a:extLst>
          </p:cNvPr>
          <p:cNvGrpSpPr/>
          <p:nvPr/>
        </p:nvGrpSpPr>
        <p:grpSpPr>
          <a:xfrm>
            <a:off x="504154" y="3313569"/>
            <a:ext cx="777693" cy="595894"/>
            <a:chOff x="429507" y="3238921"/>
            <a:chExt cx="777693" cy="595894"/>
          </a:xfrm>
        </p:grpSpPr>
        <p:grpSp>
          <p:nvGrpSpPr>
            <p:cNvPr id="1040" name="组合 1039"/>
            <p:cNvGrpSpPr/>
            <p:nvPr/>
          </p:nvGrpSpPr>
          <p:grpSpPr>
            <a:xfrm>
              <a:off x="429507" y="3238921"/>
              <a:ext cx="441299" cy="441299"/>
              <a:chOff x="1204686" y="2481943"/>
              <a:chExt cx="441299" cy="441299"/>
            </a:xfrm>
          </p:grpSpPr>
          <p:sp>
            <p:nvSpPr>
              <p:cNvPr id="1041" name="椭圆 1040"/>
              <p:cNvSpPr/>
              <p:nvPr/>
            </p:nvSpPr>
            <p:spPr>
              <a:xfrm>
                <a:off x="1204686" y="2481943"/>
                <a:ext cx="441299" cy="441299"/>
              </a:xfrm>
              <a:prstGeom prst="ellipse">
                <a:avLst/>
              </a:prstGeom>
              <a:solidFill>
                <a:srgbClr val="10728D"/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42" name="文本框 1041"/>
              <p:cNvSpPr txBox="1"/>
              <p:nvPr/>
            </p:nvSpPr>
            <p:spPr>
              <a:xfrm>
                <a:off x="1261668" y="2517926"/>
                <a:ext cx="32733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endParaRPr lang="zh-CN" altLang="en-US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cxnSp>
          <p:nvCxnSpPr>
            <p:cNvPr id="1055" name="直接箭头连接符 1054"/>
            <p:cNvCxnSpPr/>
            <p:nvPr/>
          </p:nvCxnSpPr>
          <p:spPr>
            <a:xfrm>
              <a:off x="783534" y="3553627"/>
              <a:ext cx="423666" cy="281188"/>
            </a:xfrm>
            <a:prstGeom prst="straightConnector1">
              <a:avLst/>
            </a:prstGeom>
            <a:ln w="38100">
              <a:solidFill>
                <a:srgbClr val="10728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60" name="组合 1059"/>
          <p:cNvGrpSpPr/>
          <p:nvPr/>
        </p:nvGrpSpPr>
        <p:grpSpPr>
          <a:xfrm>
            <a:off x="692546" y="2261495"/>
            <a:ext cx="677302" cy="546670"/>
            <a:chOff x="631177" y="2174120"/>
            <a:chExt cx="677302" cy="546670"/>
          </a:xfrm>
        </p:grpSpPr>
        <p:grpSp>
          <p:nvGrpSpPr>
            <p:cNvPr id="1043" name="组合 1042"/>
            <p:cNvGrpSpPr/>
            <p:nvPr/>
          </p:nvGrpSpPr>
          <p:grpSpPr>
            <a:xfrm>
              <a:off x="631177" y="2174120"/>
              <a:ext cx="441299" cy="441299"/>
              <a:chOff x="1631492" y="3235245"/>
              <a:chExt cx="441299" cy="441299"/>
            </a:xfrm>
          </p:grpSpPr>
          <p:sp>
            <p:nvSpPr>
              <p:cNvPr id="1044" name="椭圆 1043"/>
              <p:cNvSpPr/>
              <p:nvPr/>
            </p:nvSpPr>
            <p:spPr>
              <a:xfrm>
                <a:off x="1631492" y="3235245"/>
                <a:ext cx="441299" cy="441299"/>
              </a:xfrm>
              <a:prstGeom prst="ellipse">
                <a:avLst/>
              </a:prstGeom>
              <a:solidFill>
                <a:srgbClr val="9A1844"/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981743"/>
                  </a:solidFill>
                </a:endParaRPr>
              </a:p>
            </p:txBody>
          </p:sp>
          <p:sp>
            <p:nvSpPr>
              <p:cNvPr id="1045" name="文本框 1044"/>
              <p:cNvSpPr txBox="1"/>
              <p:nvPr/>
            </p:nvSpPr>
            <p:spPr>
              <a:xfrm>
                <a:off x="1695831" y="3271228"/>
                <a:ext cx="32733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</a:t>
                </a:r>
                <a:endParaRPr lang="zh-CN" altLang="en-US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cxnSp>
          <p:nvCxnSpPr>
            <p:cNvPr id="1056" name="直接箭头连接符 1055"/>
            <p:cNvCxnSpPr/>
            <p:nvPr/>
          </p:nvCxnSpPr>
          <p:spPr>
            <a:xfrm>
              <a:off x="1030670" y="2518265"/>
              <a:ext cx="277809" cy="202525"/>
            </a:xfrm>
            <a:prstGeom prst="straightConnector1">
              <a:avLst/>
            </a:prstGeom>
            <a:ln w="38100">
              <a:solidFill>
                <a:srgbClr val="9A184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59" name="组合 1058"/>
          <p:cNvGrpSpPr/>
          <p:nvPr/>
        </p:nvGrpSpPr>
        <p:grpSpPr>
          <a:xfrm>
            <a:off x="2900656" y="2311990"/>
            <a:ext cx="441299" cy="817784"/>
            <a:chOff x="2900656" y="2311990"/>
            <a:chExt cx="441299" cy="817784"/>
          </a:xfrm>
        </p:grpSpPr>
        <p:grpSp>
          <p:nvGrpSpPr>
            <p:cNvPr id="1052" name="组合 1051"/>
            <p:cNvGrpSpPr/>
            <p:nvPr/>
          </p:nvGrpSpPr>
          <p:grpSpPr>
            <a:xfrm>
              <a:off x="2900656" y="2311990"/>
              <a:ext cx="441299" cy="441299"/>
              <a:chOff x="2231248" y="3109676"/>
              <a:chExt cx="441299" cy="441299"/>
            </a:xfrm>
          </p:grpSpPr>
          <p:sp>
            <p:nvSpPr>
              <p:cNvPr id="1053" name="椭圆 1052"/>
              <p:cNvSpPr/>
              <p:nvPr/>
            </p:nvSpPr>
            <p:spPr>
              <a:xfrm>
                <a:off x="2231248" y="3109676"/>
                <a:ext cx="441299" cy="441299"/>
              </a:xfrm>
              <a:prstGeom prst="ellipse">
                <a:avLst/>
              </a:prstGeom>
              <a:solidFill>
                <a:srgbClr val="E9A21E"/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981743"/>
                  </a:solidFill>
                </a:endParaRPr>
              </a:p>
            </p:txBody>
          </p:sp>
          <p:sp>
            <p:nvSpPr>
              <p:cNvPr id="1054" name="文本框 1053"/>
              <p:cNvSpPr txBox="1"/>
              <p:nvPr/>
            </p:nvSpPr>
            <p:spPr>
              <a:xfrm>
                <a:off x="2279453" y="3138911"/>
                <a:ext cx="32733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4</a:t>
                </a:r>
                <a:endParaRPr lang="zh-CN" altLang="en-US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cxnSp>
          <p:nvCxnSpPr>
            <p:cNvPr id="1057" name="直接箭头连接符 1056"/>
            <p:cNvCxnSpPr/>
            <p:nvPr/>
          </p:nvCxnSpPr>
          <p:spPr>
            <a:xfrm flipH="1">
              <a:off x="2994693" y="2718164"/>
              <a:ext cx="104226" cy="411610"/>
            </a:xfrm>
            <a:prstGeom prst="straightConnector1">
              <a:avLst/>
            </a:prstGeom>
            <a:ln w="38100">
              <a:solidFill>
                <a:srgbClr val="E9A21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64" name="内容占位符 2"/>
          <p:cNvSpPr txBox="1">
            <a:spLocks/>
          </p:cNvSpPr>
          <p:nvPr/>
        </p:nvSpPr>
        <p:spPr>
          <a:xfrm>
            <a:off x="599958" y="5272285"/>
            <a:ext cx="11126786" cy="7157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just" defTabSz="914400" rtl="0" eaLnBrk="1" latinLnBrk="0" hangingPunct="1">
              <a:lnSpc>
                <a:spcPct val="150000"/>
              </a:lnSpc>
              <a:spcBef>
                <a:spcPts val="1000"/>
              </a:spcBef>
              <a:buClr>
                <a:srgbClr val="FFC000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812800" indent="-355600" algn="just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rgbClr val="FFC000"/>
              </a:buClr>
              <a:buFont typeface="Wingdings" panose="05000000000000000000" pitchFamily="2" charset="2"/>
              <a:buChar char="p"/>
              <a:defRPr sz="2000" kern="12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rgbClr val="FFC000"/>
              </a:buClr>
              <a:buFont typeface="Wingdings" panose="05000000000000000000" pitchFamily="2" charset="2"/>
              <a:buChar char="u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US" altLang="zh-CN" b="1" dirty="0"/>
              <a:t>① </a:t>
            </a:r>
            <a:r>
              <a:rPr lang="zh-CN" altLang="en-US" dirty="0">
                <a:latin typeface="Arial Rounded MT Bold" panose="020F0704030504030204" pitchFamily="34" charset="0"/>
              </a:rPr>
              <a:t>生成</a:t>
            </a:r>
            <a:r>
              <a:rPr lang="en-US" altLang="zh-CN" dirty="0">
                <a:latin typeface="Arial Rounded MT Bold" panose="020F0704030504030204" pitchFamily="34" charset="0"/>
              </a:rPr>
              <a:t>P</a:t>
            </a:r>
            <a:r>
              <a:rPr lang="zh-CN" altLang="en-US" dirty="0">
                <a:latin typeface="Arial Rounded MT Bold" panose="020F0704030504030204" pitchFamily="34" charset="0"/>
              </a:rPr>
              <a:t>，</a:t>
            </a:r>
            <a:r>
              <a:rPr lang="en-US" altLang="zh-CN" dirty="0">
                <a:latin typeface="Arial Rounded MT Bold" panose="020F0704030504030204" pitchFamily="34" charset="0"/>
              </a:rPr>
              <a:t>G</a:t>
            </a:r>
            <a:r>
              <a:rPr lang="zh-CN" altLang="en-US" dirty="0">
                <a:latin typeface="Arial Rounded MT Bold" panose="020F0704030504030204" pitchFamily="34" charset="0"/>
              </a:rPr>
              <a:t>，第一级</a:t>
            </a:r>
            <a:r>
              <a:rPr lang="en-US" altLang="zh-CN" dirty="0">
                <a:latin typeface="Arial Rounded MT Bold" panose="020F0704030504030204" pitchFamily="34" charset="0"/>
              </a:rPr>
              <a:t>P</a:t>
            </a:r>
            <a:r>
              <a:rPr lang="zh-CN" altLang="en-US" baseline="30000" dirty="0">
                <a:latin typeface="Arial Rounded MT Bold" panose="020F0704030504030204" pitchFamily="34" charset="0"/>
              </a:rPr>
              <a:t>*</a:t>
            </a:r>
            <a:r>
              <a:rPr lang="zh-CN" altLang="en-US" dirty="0">
                <a:latin typeface="Arial Rounded MT Bold" panose="020F0704030504030204" pitchFamily="34" charset="0"/>
              </a:rPr>
              <a:t>，</a:t>
            </a:r>
            <a:r>
              <a:rPr lang="en-US" altLang="zh-CN" dirty="0">
                <a:latin typeface="Arial Rounded MT Bold" panose="020F0704030504030204" pitchFamily="34" charset="0"/>
              </a:rPr>
              <a:t>G</a:t>
            </a:r>
            <a:r>
              <a:rPr lang="zh-CN" altLang="en-US" baseline="30000" dirty="0">
                <a:latin typeface="Arial Rounded MT Bold" panose="020F0704030504030204" pitchFamily="34" charset="0"/>
              </a:rPr>
              <a:t>*  </a:t>
            </a:r>
            <a:r>
              <a:rPr lang="zh-CN" altLang="en-US" dirty="0">
                <a:latin typeface="Arial Rounded MT Bold" panose="020F0704030504030204" pitchFamily="34" charset="0"/>
              </a:rPr>
              <a:t>需</a:t>
            </a:r>
            <a:r>
              <a:rPr lang="en-US" altLang="zh-CN" dirty="0">
                <a:latin typeface="Arial Rounded MT Bold" panose="020F0704030504030204" pitchFamily="34" charset="0"/>
              </a:rPr>
              <a:t>3T </a:t>
            </a:r>
            <a:r>
              <a:rPr lang="en-US" altLang="zh-CN" dirty="0">
                <a:solidFill>
                  <a:srgbClr val="C00000"/>
                </a:solidFill>
                <a:latin typeface="Arial Rounded MT Bold" panose="020F0704030504030204" pitchFamily="34" charset="0"/>
                <a:sym typeface="Wingdings" panose="05000000000000000000" pitchFamily="2" charset="2"/>
              </a:rPr>
              <a:t></a:t>
            </a:r>
            <a:r>
              <a:rPr lang="en-US" altLang="zh-CN" dirty="0">
                <a:latin typeface="Arial Rounded MT Bold" panose="020F0704030504030204" pitchFamily="34" charset="0"/>
                <a:sym typeface="Wingdings" panose="05000000000000000000" pitchFamily="2" charset="2"/>
              </a:rPr>
              <a:t> </a:t>
            </a:r>
            <a:r>
              <a:rPr lang="en-US" altLang="zh-CN" b="1" dirty="0"/>
              <a:t>② </a:t>
            </a:r>
            <a:r>
              <a:rPr lang="zh-CN" altLang="en-US" dirty="0">
                <a:latin typeface="Arial Rounded MT Bold" panose="020F0704030504030204" pitchFamily="34" charset="0"/>
                <a:sym typeface="Wingdings" panose="05000000000000000000" pitchFamily="2" charset="2"/>
              </a:rPr>
              <a:t>生成</a:t>
            </a:r>
            <a:r>
              <a:rPr lang="zh-CN" altLang="en-US" dirty="0">
                <a:latin typeface="Arial Rounded MT Bold" panose="020F0704030504030204" pitchFamily="34" charset="0"/>
              </a:rPr>
              <a:t>第二级</a:t>
            </a:r>
            <a:r>
              <a:rPr lang="en-US" altLang="zh-CN" dirty="0">
                <a:latin typeface="Arial Rounded MT Bold" panose="020F0704030504030204" pitchFamily="34" charset="0"/>
              </a:rPr>
              <a:t>P</a:t>
            </a:r>
            <a:r>
              <a:rPr lang="zh-CN" altLang="en-US" baseline="30000" dirty="0">
                <a:latin typeface="Arial Rounded MT Bold" panose="020F0704030504030204" pitchFamily="34" charset="0"/>
              </a:rPr>
              <a:t>*</a:t>
            </a:r>
            <a:r>
              <a:rPr lang="zh-CN" altLang="en-US" dirty="0">
                <a:latin typeface="Arial Rounded MT Bold" panose="020F0704030504030204" pitchFamily="34" charset="0"/>
              </a:rPr>
              <a:t>，</a:t>
            </a:r>
            <a:r>
              <a:rPr lang="en-US" altLang="zh-CN" dirty="0">
                <a:latin typeface="Arial Rounded MT Bold" panose="020F0704030504030204" pitchFamily="34" charset="0"/>
              </a:rPr>
              <a:t>G</a:t>
            </a:r>
            <a:r>
              <a:rPr lang="zh-CN" altLang="en-US" baseline="30000" dirty="0">
                <a:latin typeface="Arial Rounded MT Bold" panose="020F0704030504030204" pitchFamily="34" charset="0"/>
              </a:rPr>
              <a:t>*  </a:t>
            </a:r>
            <a:r>
              <a:rPr lang="zh-CN" altLang="en-US" dirty="0">
                <a:latin typeface="Arial Rounded MT Bold" panose="020F0704030504030204" pitchFamily="34" charset="0"/>
              </a:rPr>
              <a:t>需</a:t>
            </a:r>
            <a:r>
              <a:rPr lang="en-US" altLang="zh-CN" dirty="0">
                <a:latin typeface="Arial Rounded MT Bold" panose="020F0704030504030204" pitchFamily="34" charset="0"/>
              </a:rPr>
              <a:t>2T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en-US" altLang="zh-CN" dirty="0">
                <a:latin typeface="Arial Rounded MT Bold" panose="020F0704030504030204" pitchFamily="34" charset="0"/>
              </a:rPr>
              <a:t> </a:t>
            </a:r>
            <a:r>
              <a:rPr lang="en-US" altLang="zh-CN" dirty="0">
                <a:solidFill>
                  <a:srgbClr val="C00000"/>
                </a:solidFill>
                <a:latin typeface="Arial Rounded MT Bold" panose="020F0704030504030204" pitchFamily="34" charset="0"/>
                <a:sym typeface="Wingdings" panose="05000000000000000000" pitchFamily="2" charset="2"/>
              </a:rPr>
              <a:t></a:t>
            </a:r>
            <a:r>
              <a:rPr lang="en-US" altLang="zh-CN" dirty="0">
                <a:latin typeface="Arial Rounded MT Bold" panose="020F0704030504030204" pitchFamily="34" charset="0"/>
                <a:sym typeface="Wingdings" panose="05000000000000000000" pitchFamily="2" charset="2"/>
              </a:rPr>
              <a:t> </a:t>
            </a:r>
            <a:r>
              <a:rPr lang="en-US" altLang="zh-CN" sz="2800" b="1" dirty="0"/>
              <a:t>③ </a:t>
            </a:r>
            <a:r>
              <a:rPr lang="zh-CN" altLang="en-US" dirty="0">
                <a:latin typeface="Arial Rounded MT Bold" panose="020F0704030504030204" pitchFamily="34" charset="0"/>
              </a:rPr>
              <a:t>生成</a:t>
            </a:r>
            <a:r>
              <a:rPr lang="en-US" altLang="zh-CN" dirty="0">
                <a:latin typeface="Arial Rounded MT Bold" panose="020F0704030504030204" pitchFamily="34" charset="0"/>
              </a:rPr>
              <a:t>C</a:t>
            </a:r>
            <a:r>
              <a:rPr lang="en-US" altLang="zh-CN" baseline="-25000" dirty="0">
                <a:latin typeface="Arial Rounded MT Bold" panose="020F0704030504030204" pitchFamily="34" charset="0"/>
              </a:rPr>
              <a:t>3/48</a:t>
            </a:r>
            <a:r>
              <a:rPr lang="zh-CN" altLang="en-US" dirty="0">
                <a:latin typeface="Arial Rounded MT Bold" panose="020F0704030504030204" pitchFamily="34" charset="0"/>
              </a:rPr>
              <a:t>需</a:t>
            </a:r>
            <a:r>
              <a:rPr lang="en-US" altLang="zh-CN" dirty="0">
                <a:latin typeface="Arial Rounded MT Bold" panose="020F0704030504030204" pitchFamily="34" charset="0"/>
              </a:rPr>
              <a:t>2T</a:t>
            </a:r>
            <a:r>
              <a:rPr lang="en-US" altLang="zh-CN" dirty="0">
                <a:solidFill>
                  <a:srgbClr val="C00000"/>
                </a:solidFill>
                <a:latin typeface="Arial Rounded MT Bold" panose="020F0704030504030204" pitchFamily="34" charset="0"/>
                <a:sym typeface="Wingdings" panose="05000000000000000000" pitchFamily="2" charset="2"/>
              </a:rPr>
              <a:t></a:t>
            </a:r>
            <a:r>
              <a:rPr lang="en-US" altLang="zh-CN" dirty="0">
                <a:latin typeface="Arial Rounded MT Bold" panose="020F0704030504030204" pitchFamily="34" charset="0"/>
                <a:sym typeface="Wingdings" panose="05000000000000000000" pitchFamily="2" charset="2"/>
              </a:rPr>
              <a:t> </a:t>
            </a:r>
            <a:r>
              <a:rPr lang="en-US" altLang="zh-CN" sz="2800" b="1" dirty="0"/>
              <a:t>④</a:t>
            </a:r>
            <a:r>
              <a:rPr lang="zh-CN" altLang="en-US" dirty="0">
                <a:latin typeface="Arial Rounded MT Bold" panose="020F0704030504030204" pitchFamily="34" charset="0"/>
              </a:rPr>
              <a:t>生成</a:t>
            </a:r>
            <a:r>
              <a:rPr lang="en-US" altLang="zh-CN" dirty="0">
                <a:latin typeface="Arial Rounded MT Bold" panose="020F0704030504030204" pitchFamily="34" charset="0"/>
              </a:rPr>
              <a:t>C</a:t>
            </a:r>
            <a:r>
              <a:rPr lang="en-US" altLang="zh-CN" baseline="-25000" dirty="0">
                <a:latin typeface="Arial Rounded MT Bold" panose="020F0704030504030204" pitchFamily="34" charset="0"/>
              </a:rPr>
              <a:t>52</a:t>
            </a:r>
            <a:r>
              <a:rPr lang="zh-CN" altLang="en-US" dirty="0">
                <a:latin typeface="Arial Rounded MT Bold" panose="020F0704030504030204" pitchFamily="34" charset="0"/>
              </a:rPr>
              <a:t>需</a:t>
            </a:r>
            <a:r>
              <a:rPr lang="en-US" altLang="zh-CN" dirty="0">
                <a:latin typeface="Arial Rounded MT Bold" panose="020F0704030504030204" pitchFamily="34" charset="0"/>
              </a:rPr>
              <a:t>2T</a:t>
            </a:r>
            <a:r>
              <a:rPr lang="en-US" altLang="zh-CN" dirty="0">
                <a:solidFill>
                  <a:srgbClr val="C00000"/>
                </a:solidFill>
                <a:latin typeface="Arial Rounded MT Bold" panose="020F0704030504030204" pitchFamily="34" charset="0"/>
                <a:sym typeface="Wingdings" panose="05000000000000000000" pitchFamily="2" charset="2"/>
              </a:rPr>
              <a:t></a:t>
            </a:r>
            <a:r>
              <a:rPr lang="en-US" altLang="zh-CN" dirty="0">
                <a:latin typeface="Arial Rounded MT Bold" panose="020F0704030504030204" pitchFamily="34" charset="0"/>
                <a:sym typeface="Wingdings" panose="05000000000000000000" pitchFamily="2" charset="2"/>
              </a:rPr>
              <a:t> </a:t>
            </a:r>
            <a:r>
              <a:rPr lang="en-US" altLang="zh-CN" sz="2800" b="1" dirty="0"/>
              <a:t>⑤</a:t>
            </a:r>
            <a:r>
              <a:rPr lang="zh-CN" altLang="en-US" dirty="0">
                <a:latin typeface="Arial Rounded MT Bold" panose="020F0704030504030204" pitchFamily="34" charset="0"/>
              </a:rPr>
              <a:t>求和需</a:t>
            </a:r>
            <a:r>
              <a:rPr lang="en-US" altLang="zh-CN" dirty="0">
                <a:latin typeface="Arial Rounded MT Bold" panose="020F0704030504030204" pitchFamily="34" charset="0"/>
              </a:rPr>
              <a:t>3T</a:t>
            </a:r>
            <a:endParaRPr lang="zh-CN" altLang="en-US" dirty="0">
              <a:latin typeface="Arial Rounded MT Bold" panose="020F0704030504030204" pitchFamily="34" charset="0"/>
            </a:endParaRPr>
          </a:p>
          <a:p>
            <a:pPr marL="0" indent="0" algn="ctr">
              <a:lnSpc>
                <a:spcPct val="100000"/>
              </a:lnSpc>
              <a:buNone/>
            </a:pPr>
            <a:endParaRPr lang="zh-CN" altLang="en-US" dirty="0">
              <a:latin typeface="Arial Rounded MT Bold" panose="020F0704030504030204" pitchFamily="34" charset="0"/>
            </a:endParaRPr>
          </a:p>
          <a:p>
            <a:pPr marL="0" indent="0" algn="ctr">
              <a:buNone/>
            </a:pPr>
            <a:endParaRPr lang="zh-CN" altLang="en-US" dirty="0"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3100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repeatCount="3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0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10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10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10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1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10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10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10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8" grpId="0" animBg="1"/>
      <p:bldP spid="1017" grpId="0" animBg="1"/>
      <p:bldP spid="1016" grpId="0" animBg="1"/>
      <p:bldP spid="1019" grpId="0" animBg="1"/>
      <p:bldP spid="1064" grpId="0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32</a:t>
            </a:r>
            <a:r>
              <a:rPr lang="zh-CN" altLang="en-US" dirty="0"/>
              <a:t>位先行进位系统（时间延迟？）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1229086" y="1305547"/>
            <a:ext cx="4923387" cy="3402789"/>
            <a:chOff x="2133798" y="1886101"/>
            <a:chExt cx="4106863" cy="2838449"/>
          </a:xfrm>
        </p:grpSpPr>
        <p:sp>
          <p:nvSpPr>
            <p:cNvPr id="5" name="Line 2"/>
            <p:cNvSpPr>
              <a:spLocks noChangeShapeType="1"/>
            </p:cNvSpPr>
            <p:nvPr/>
          </p:nvSpPr>
          <p:spPr bwMode="auto">
            <a:xfrm>
              <a:off x="2711648" y="3068788"/>
              <a:ext cx="0" cy="9334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7" name="Line 4"/>
            <p:cNvSpPr>
              <a:spLocks noChangeShapeType="1"/>
            </p:cNvSpPr>
            <p:nvPr/>
          </p:nvSpPr>
          <p:spPr bwMode="auto">
            <a:xfrm>
              <a:off x="5880298" y="2759226"/>
              <a:ext cx="0" cy="1476375"/>
            </a:xfrm>
            <a:prstGeom prst="line">
              <a:avLst/>
            </a:prstGeom>
            <a:noFill/>
            <a:ln w="12700">
              <a:solidFill>
                <a:srgbClr val="00B050"/>
              </a:solidFill>
              <a:round/>
              <a:headEnd type="triangle" w="med" len="med"/>
              <a:tailEnd type="oval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" name="Line 5"/>
            <p:cNvSpPr>
              <a:spLocks noChangeShapeType="1"/>
            </p:cNvSpPr>
            <p:nvPr/>
          </p:nvSpPr>
          <p:spPr bwMode="auto">
            <a:xfrm>
              <a:off x="3287910" y="3068787"/>
              <a:ext cx="0" cy="1173163"/>
            </a:xfrm>
            <a:prstGeom prst="line">
              <a:avLst/>
            </a:prstGeom>
            <a:noFill/>
            <a:ln w="12700">
              <a:solidFill>
                <a:srgbClr val="00B05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grpSp>
          <p:nvGrpSpPr>
            <p:cNvPr id="9" name="Group 7"/>
            <p:cNvGrpSpPr>
              <a:grpSpLocks/>
            </p:cNvGrpSpPr>
            <p:nvPr/>
          </p:nvGrpSpPr>
          <p:grpSpPr bwMode="auto">
            <a:xfrm>
              <a:off x="2133798" y="1886101"/>
              <a:ext cx="4106863" cy="2349500"/>
              <a:chOff x="89" y="-110"/>
              <a:chExt cx="2587" cy="1480"/>
            </a:xfrm>
          </p:grpSpPr>
          <p:sp>
            <p:nvSpPr>
              <p:cNvPr id="10" name="Line 7"/>
              <p:cNvSpPr>
                <a:spLocks noChangeShapeType="1"/>
              </p:cNvSpPr>
              <p:nvPr/>
            </p:nvSpPr>
            <p:spPr bwMode="auto">
              <a:xfrm flipH="1">
                <a:off x="2259" y="441"/>
                <a:ext cx="197" cy="1"/>
              </a:xfrm>
              <a:prstGeom prst="line">
                <a:avLst/>
              </a:prstGeom>
              <a:noFill/>
              <a:ln w="12700">
                <a:solidFill>
                  <a:srgbClr val="00B05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11" name="Rectangle 8"/>
              <p:cNvSpPr>
                <a:spLocks noChangeArrowheads="1"/>
              </p:cNvSpPr>
              <p:nvPr/>
            </p:nvSpPr>
            <p:spPr bwMode="auto">
              <a:xfrm>
                <a:off x="2350" y="233"/>
                <a:ext cx="326" cy="2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marL="469900" indent="-4699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eaLnBrk="1" hangingPunct="1">
                  <a:buFont typeface="Wingdings" panose="05000000000000000000" pitchFamily="2" charset="2"/>
                  <a:buNone/>
                </a:pPr>
                <a:r>
                  <a:rPr lang="en-US" altLang="zh-CN" sz="1400" b="1" dirty="0">
                    <a:ea typeface="微软雅黑" panose="020B0503020204020204" pitchFamily="34" charset="-122"/>
                  </a:rPr>
                  <a:t>C</a:t>
                </a:r>
                <a:r>
                  <a:rPr lang="en-US" altLang="zh-CN" sz="1400" b="1" baseline="-25000" dirty="0">
                    <a:ea typeface="微软雅黑" panose="020B0503020204020204" pitchFamily="34" charset="-122"/>
                  </a:rPr>
                  <a:t>0</a:t>
                </a:r>
              </a:p>
            </p:txBody>
          </p:sp>
          <p:sp>
            <p:nvSpPr>
              <p:cNvPr id="12" name="Line 9"/>
              <p:cNvSpPr>
                <a:spLocks noChangeShapeType="1"/>
              </p:cNvSpPr>
              <p:nvPr/>
            </p:nvSpPr>
            <p:spPr bwMode="auto">
              <a:xfrm flipH="1">
                <a:off x="160" y="424"/>
                <a:ext cx="194" cy="0"/>
              </a:xfrm>
              <a:prstGeom prst="line">
                <a:avLst/>
              </a:prstGeom>
              <a:noFill/>
              <a:ln w="12700">
                <a:solidFill>
                  <a:srgbClr val="00B050"/>
                </a:solidFill>
                <a:round/>
                <a:headEnd/>
                <a:tailEnd type="triangle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13" name="Rectangle 10"/>
              <p:cNvSpPr>
                <a:spLocks noChangeArrowheads="1"/>
              </p:cNvSpPr>
              <p:nvPr/>
            </p:nvSpPr>
            <p:spPr bwMode="auto">
              <a:xfrm>
                <a:off x="298" y="247"/>
                <a:ext cx="2055" cy="388"/>
              </a:xfrm>
              <a:prstGeom prst="rect">
                <a:avLst/>
              </a:prstGeom>
              <a:solidFill>
                <a:srgbClr val="99FFCC"/>
              </a:solidFill>
              <a:ln w="19050" cmpd="sng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wrap="none" anchor="ctr"/>
              <a:lstStyle/>
              <a:p>
                <a:pPr marL="342900" indent="-342900" algn="ctr">
                  <a:spcBef>
                    <a:spcPct val="20000"/>
                  </a:spcBef>
                  <a:buClr>
                    <a:schemeClr val="hlink"/>
                  </a:buClr>
                  <a:defRPr/>
                </a:pPr>
                <a:endParaRPr lang="zh-CN" altLang="en-US" sz="2400" baseline="-25000">
                  <a:solidFill>
                    <a:schemeClr val="accent2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Verdana" pitchFamily="34" charset="0"/>
                  <a:ea typeface="宋体" pitchFamily="2" charset="-122"/>
                </a:endParaRPr>
              </a:p>
            </p:txBody>
          </p:sp>
          <p:sp>
            <p:nvSpPr>
              <p:cNvPr id="14" name="Line 11"/>
              <p:cNvSpPr>
                <a:spLocks noChangeShapeType="1"/>
              </p:cNvSpPr>
              <p:nvPr/>
            </p:nvSpPr>
            <p:spPr bwMode="auto">
              <a:xfrm>
                <a:off x="704" y="83"/>
                <a:ext cx="0" cy="16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triangle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15" name="Line 12"/>
              <p:cNvSpPr>
                <a:spLocks noChangeShapeType="1"/>
              </p:cNvSpPr>
              <p:nvPr/>
            </p:nvSpPr>
            <p:spPr bwMode="auto">
              <a:xfrm>
                <a:off x="540" y="83"/>
                <a:ext cx="0" cy="16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triangle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16" name="Rectangle 13"/>
              <p:cNvSpPr>
                <a:spLocks noChangeArrowheads="1"/>
              </p:cNvSpPr>
              <p:nvPr/>
            </p:nvSpPr>
            <p:spPr bwMode="auto">
              <a:xfrm>
                <a:off x="407" y="-110"/>
                <a:ext cx="656" cy="21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marL="469900" indent="-4699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9pPr>
              </a:lstStyle>
              <a:p>
                <a:pPr>
                  <a:buNone/>
                </a:pPr>
                <a:r>
                  <a:rPr lang="en-US" altLang="zh-CN" sz="2000" dirty="0">
                    <a:ea typeface="微软雅黑" panose="020B0503020204020204" pitchFamily="34" charset="-122"/>
                  </a:rPr>
                  <a:t> </a:t>
                </a:r>
                <a:r>
                  <a:rPr lang="en-US" altLang="zh-CN" sz="1600" b="1" dirty="0">
                    <a:ea typeface="微软雅黑" panose="020B0503020204020204" pitchFamily="34" charset="-122"/>
                  </a:rPr>
                  <a:t>P</a:t>
                </a:r>
                <a:r>
                  <a:rPr lang="en-US" altLang="zh-CN" sz="1400" b="1" baseline="50000" dirty="0">
                    <a:ea typeface="微软雅黑" panose="020B0503020204020204" pitchFamily="34" charset="-122"/>
                  </a:rPr>
                  <a:t>*</a:t>
                </a:r>
                <a:r>
                  <a:rPr lang="en-US" altLang="zh-CN" sz="1400" b="1" baseline="-25000" dirty="0">
                    <a:ea typeface="微软雅黑" panose="020B0503020204020204" pitchFamily="34" charset="-122"/>
                  </a:rPr>
                  <a:t>  </a:t>
                </a:r>
                <a:r>
                  <a:rPr lang="en-US" altLang="zh-CN" sz="1600" b="1" dirty="0">
                    <a:ea typeface="微软雅黑" panose="020B0503020204020204" pitchFamily="34" charset="-122"/>
                  </a:rPr>
                  <a:t>G</a:t>
                </a:r>
                <a:r>
                  <a:rPr lang="en-US" altLang="zh-CN" sz="1400" b="1" baseline="50000" dirty="0">
                    <a:ea typeface="微软雅黑" panose="020B0503020204020204" pitchFamily="34" charset="-122"/>
                  </a:rPr>
                  <a:t>*</a:t>
                </a:r>
                <a:r>
                  <a:rPr lang="en-US" altLang="zh-CN" sz="1400" b="1" baseline="-25000" dirty="0">
                    <a:ea typeface="微软雅黑" panose="020B0503020204020204" pitchFamily="34" charset="-122"/>
                  </a:rPr>
                  <a:t> </a:t>
                </a:r>
                <a:endParaRPr lang="en-US" altLang="zh-CN" sz="2000" b="1" baseline="-250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17" name="Rectangle 14"/>
              <p:cNvSpPr>
                <a:spLocks noChangeArrowheads="1"/>
              </p:cNvSpPr>
              <p:nvPr/>
            </p:nvSpPr>
            <p:spPr bwMode="auto">
              <a:xfrm>
                <a:off x="375" y="487"/>
                <a:ext cx="1665" cy="2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marL="469900" indent="-4699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eaLnBrk="1" hangingPunct="1">
                  <a:buFont typeface="Wingdings" panose="05000000000000000000" pitchFamily="2" charset="2"/>
                  <a:buNone/>
                </a:pPr>
                <a:r>
                  <a:rPr lang="en-US" altLang="zh-CN" sz="1100" dirty="0">
                    <a:ea typeface="微软雅黑" panose="020B0503020204020204" pitchFamily="34" charset="-122"/>
                  </a:rPr>
                  <a:t>            </a:t>
                </a:r>
                <a:r>
                  <a:rPr lang="en-US" altLang="zh-CN" sz="1200" b="1" dirty="0">
                    <a:solidFill>
                      <a:srgbClr val="008000"/>
                    </a:solidFill>
                    <a:ea typeface="微软雅黑" panose="020B0503020204020204" pitchFamily="34" charset="-122"/>
                  </a:rPr>
                  <a:t>C</a:t>
                </a:r>
                <a:r>
                  <a:rPr lang="en-US" altLang="zh-CN" sz="1200" b="1" baseline="-25000" dirty="0">
                    <a:solidFill>
                      <a:srgbClr val="008000"/>
                    </a:solidFill>
                    <a:ea typeface="微软雅黑" panose="020B0503020204020204" pitchFamily="34" charset="-122"/>
                  </a:rPr>
                  <a:t>3              </a:t>
                </a:r>
                <a:r>
                  <a:rPr lang="en-US" altLang="zh-CN" sz="1200" b="1" dirty="0">
                    <a:solidFill>
                      <a:srgbClr val="008000"/>
                    </a:solidFill>
                    <a:ea typeface="微软雅黑" panose="020B0503020204020204" pitchFamily="34" charset="-122"/>
                  </a:rPr>
                  <a:t>        C</a:t>
                </a:r>
                <a:r>
                  <a:rPr lang="en-US" altLang="zh-CN" sz="1200" b="1" baseline="-25000" dirty="0">
                    <a:solidFill>
                      <a:srgbClr val="008000"/>
                    </a:solidFill>
                    <a:ea typeface="微软雅黑" panose="020B0503020204020204" pitchFamily="34" charset="-122"/>
                  </a:rPr>
                  <a:t>2                   </a:t>
                </a:r>
                <a:r>
                  <a:rPr lang="en-US" altLang="zh-CN" sz="1200" b="1" dirty="0">
                    <a:solidFill>
                      <a:srgbClr val="008000"/>
                    </a:solidFill>
                    <a:ea typeface="微软雅黑" panose="020B0503020204020204" pitchFamily="34" charset="-122"/>
                  </a:rPr>
                  <a:t>    C</a:t>
                </a:r>
                <a:r>
                  <a:rPr lang="en-US" altLang="zh-CN" sz="1200" b="1" baseline="-25000" dirty="0">
                    <a:solidFill>
                      <a:srgbClr val="008000"/>
                    </a:solidFill>
                    <a:ea typeface="微软雅黑" panose="020B0503020204020204" pitchFamily="34" charset="-122"/>
                  </a:rPr>
                  <a:t>1</a:t>
                </a:r>
              </a:p>
            </p:txBody>
          </p:sp>
          <p:sp>
            <p:nvSpPr>
              <p:cNvPr id="18" name="Rectangle 15"/>
              <p:cNvSpPr>
                <a:spLocks noChangeArrowheads="1"/>
              </p:cNvSpPr>
              <p:nvPr/>
            </p:nvSpPr>
            <p:spPr bwMode="auto">
              <a:xfrm>
                <a:off x="998" y="272"/>
                <a:ext cx="732" cy="2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marL="469900" indent="-4699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algn="ctr" eaLnBrk="1" hangingPunct="1">
                  <a:buFont typeface="Wingdings" panose="05000000000000000000" pitchFamily="2" charset="2"/>
                  <a:buNone/>
                </a:pPr>
                <a:r>
                  <a:rPr lang="en-US" altLang="zh-CN" sz="2000" dirty="0">
                    <a:ea typeface="微软雅黑" panose="020B0503020204020204" pitchFamily="34" charset="-122"/>
                  </a:rPr>
                  <a:t> </a:t>
                </a:r>
                <a:r>
                  <a:rPr lang="en-US" altLang="zh-CN" sz="1600" b="1" dirty="0"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CLA  74182</a:t>
                </a:r>
                <a:endParaRPr lang="zh-CN" altLang="en-US" sz="1800" b="1" baseline="-25000" dirty="0">
                  <a:latin typeface="Segoe UI Black" panose="020B0A02040204020203" pitchFamily="34" charset="0"/>
                  <a:ea typeface="微软雅黑" panose="020B0503020204020204" pitchFamily="34" charset="-122"/>
                  <a:cs typeface="Segoe UI Black" panose="020B0A02040204020203" pitchFamily="34" charset="0"/>
                </a:endParaRPr>
              </a:p>
            </p:txBody>
          </p:sp>
          <p:sp>
            <p:nvSpPr>
              <p:cNvPr id="19" name="Rectangle 16"/>
              <p:cNvSpPr>
                <a:spLocks noChangeArrowheads="1"/>
              </p:cNvSpPr>
              <p:nvPr/>
            </p:nvSpPr>
            <p:spPr bwMode="auto">
              <a:xfrm>
                <a:off x="105" y="258"/>
                <a:ext cx="249" cy="2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marL="469900" indent="-4699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eaLnBrk="1" hangingPunct="1">
                  <a:buFont typeface="Wingdings" panose="05000000000000000000" pitchFamily="2" charset="2"/>
                  <a:buNone/>
                </a:pPr>
                <a:r>
                  <a:rPr lang="en-US" altLang="zh-CN" sz="1400" b="1" dirty="0">
                    <a:solidFill>
                      <a:srgbClr val="008000"/>
                    </a:solidFill>
                    <a:ea typeface="微软雅黑" panose="020B0503020204020204" pitchFamily="34" charset="-122"/>
                  </a:rPr>
                  <a:t>C</a:t>
                </a:r>
                <a:r>
                  <a:rPr lang="en-US" altLang="zh-CN" sz="1400" b="1" baseline="-25000" dirty="0">
                    <a:solidFill>
                      <a:srgbClr val="008000"/>
                    </a:solidFill>
                    <a:ea typeface="微软雅黑" panose="020B0503020204020204" pitchFamily="34" charset="-122"/>
                  </a:rPr>
                  <a:t>4</a:t>
                </a:r>
              </a:p>
            </p:txBody>
          </p:sp>
          <p:sp>
            <p:nvSpPr>
              <p:cNvPr id="182" name="Rectangle 16"/>
              <p:cNvSpPr>
                <a:spLocks noChangeArrowheads="1"/>
              </p:cNvSpPr>
              <p:nvPr/>
            </p:nvSpPr>
            <p:spPr bwMode="auto">
              <a:xfrm>
                <a:off x="89" y="1159"/>
                <a:ext cx="318" cy="2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marL="469900" indent="-4699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eaLnBrk="1" hangingPunct="1">
                  <a:buFont typeface="Wingdings" panose="05000000000000000000" pitchFamily="2" charset="2"/>
                  <a:buNone/>
                </a:pPr>
                <a:r>
                  <a:rPr lang="en-US" altLang="zh-CN" sz="1400" b="1" dirty="0">
                    <a:solidFill>
                      <a:srgbClr val="008000"/>
                    </a:solidFill>
                    <a:ea typeface="微软雅黑" panose="020B0503020204020204" pitchFamily="34" charset="-122"/>
                  </a:rPr>
                  <a:t>C</a:t>
                </a:r>
                <a:r>
                  <a:rPr lang="en-US" altLang="zh-CN" sz="1400" b="1" baseline="-25000" dirty="0">
                    <a:solidFill>
                      <a:srgbClr val="008000"/>
                    </a:solidFill>
                    <a:ea typeface="微软雅黑" panose="020B0503020204020204" pitchFamily="34" charset="-122"/>
                  </a:rPr>
                  <a:t>32</a:t>
                </a:r>
              </a:p>
            </p:txBody>
          </p:sp>
        </p:grpSp>
        <p:grpSp>
          <p:nvGrpSpPr>
            <p:cNvPr id="20" name="Group 18"/>
            <p:cNvGrpSpPr>
              <a:grpSpLocks/>
            </p:cNvGrpSpPr>
            <p:nvPr/>
          </p:nvGrpSpPr>
          <p:grpSpPr bwMode="auto">
            <a:xfrm>
              <a:off x="2279849" y="3757763"/>
              <a:ext cx="1025524" cy="965200"/>
              <a:chOff x="0" y="26"/>
              <a:chExt cx="646" cy="608"/>
            </a:xfrm>
          </p:grpSpPr>
          <p:sp>
            <p:nvSpPr>
              <p:cNvPr id="21" name="Line 18"/>
              <p:cNvSpPr>
                <a:spLocks noChangeShapeType="1"/>
              </p:cNvSpPr>
              <p:nvPr/>
            </p:nvSpPr>
            <p:spPr bwMode="auto">
              <a:xfrm>
                <a:off x="0" y="335"/>
                <a:ext cx="181" cy="0"/>
              </a:xfrm>
              <a:prstGeom prst="line">
                <a:avLst/>
              </a:prstGeom>
              <a:noFill/>
              <a:ln w="12700">
                <a:solidFill>
                  <a:srgbClr val="00B050"/>
                </a:solidFill>
                <a:round/>
                <a:headEnd type="triangle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22" name="Line 19"/>
              <p:cNvSpPr>
                <a:spLocks noChangeShapeType="1"/>
              </p:cNvSpPr>
              <p:nvPr/>
            </p:nvSpPr>
            <p:spPr bwMode="auto">
              <a:xfrm>
                <a:off x="452" y="331"/>
                <a:ext cx="181" cy="0"/>
              </a:xfrm>
              <a:prstGeom prst="line">
                <a:avLst/>
              </a:prstGeom>
              <a:noFill/>
              <a:ln w="12700">
                <a:solidFill>
                  <a:srgbClr val="00B05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23" name="Line 20"/>
              <p:cNvSpPr>
                <a:spLocks noChangeShapeType="1"/>
              </p:cNvSpPr>
              <p:nvPr/>
            </p:nvSpPr>
            <p:spPr bwMode="auto">
              <a:xfrm>
                <a:off x="226" y="362"/>
                <a:ext cx="0" cy="2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24" name="Line 21"/>
              <p:cNvSpPr>
                <a:spLocks noChangeShapeType="1"/>
              </p:cNvSpPr>
              <p:nvPr/>
            </p:nvSpPr>
            <p:spPr bwMode="auto">
              <a:xfrm>
                <a:off x="272" y="362"/>
                <a:ext cx="0" cy="2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25" name="Line 22"/>
              <p:cNvSpPr>
                <a:spLocks noChangeShapeType="1"/>
              </p:cNvSpPr>
              <p:nvPr/>
            </p:nvSpPr>
            <p:spPr bwMode="auto">
              <a:xfrm>
                <a:off x="317" y="362"/>
                <a:ext cx="0" cy="2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26" name="Line 23"/>
              <p:cNvSpPr>
                <a:spLocks noChangeShapeType="1"/>
              </p:cNvSpPr>
              <p:nvPr/>
            </p:nvSpPr>
            <p:spPr bwMode="auto">
              <a:xfrm>
                <a:off x="362" y="362"/>
                <a:ext cx="0" cy="2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27" name="Line 24"/>
              <p:cNvSpPr>
                <a:spLocks noChangeShapeType="1"/>
              </p:cNvSpPr>
              <p:nvPr/>
            </p:nvSpPr>
            <p:spPr bwMode="auto">
              <a:xfrm>
                <a:off x="408" y="362"/>
                <a:ext cx="0" cy="2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28" name="Line 25"/>
              <p:cNvSpPr>
                <a:spLocks noChangeShapeType="1"/>
              </p:cNvSpPr>
              <p:nvPr/>
            </p:nvSpPr>
            <p:spPr bwMode="auto">
              <a:xfrm>
                <a:off x="453" y="362"/>
                <a:ext cx="0" cy="2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29" name="Line 26"/>
              <p:cNvSpPr>
                <a:spLocks noChangeShapeType="1"/>
              </p:cNvSpPr>
              <p:nvPr/>
            </p:nvSpPr>
            <p:spPr bwMode="auto">
              <a:xfrm>
                <a:off x="498" y="362"/>
                <a:ext cx="0" cy="2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32" name="Rectangle 29"/>
              <p:cNvSpPr>
                <a:spLocks noChangeArrowheads="1"/>
              </p:cNvSpPr>
              <p:nvPr/>
            </p:nvSpPr>
            <p:spPr bwMode="auto">
              <a:xfrm>
                <a:off x="135" y="180"/>
                <a:ext cx="454" cy="318"/>
              </a:xfrm>
              <a:prstGeom prst="rect">
                <a:avLst/>
              </a:prstGeom>
              <a:solidFill>
                <a:srgbClr val="CCFF66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>
                <a:lvl1pPr marL="469900" indent="-4699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eaLnBrk="1" hangingPunct="1">
                  <a:buFont typeface="Wingdings" panose="05000000000000000000" pitchFamily="2" charset="2"/>
                  <a:buNone/>
                </a:pPr>
                <a:r>
                  <a:rPr lang="en-US" altLang="zh-CN" sz="1800" dirty="0">
                    <a:latin typeface="宋体" panose="02010600030101010101" pitchFamily="2" charset="-122"/>
                    <a:ea typeface="微软雅黑" panose="020B0503020204020204" pitchFamily="34" charset="-122"/>
                  </a:rPr>
                  <a:t> </a:t>
                </a:r>
                <a:endParaRPr lang="en-US" altLang="zh-CN" sz="1800" baseline="-25000" dirty="0">
                  <a:solidFill>
                    <a:schemeClr val="folHlink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33" name="Rectangle 30"/>
              <p:cNvSpPr>
                <a:spLocks noChangeArrowheads="1"/>
              </p:cNvSpPr>
              <p:nvPr/>
            </p:nvSpPr>
            <p:spPr bwMode="auto">
              <a:xfrm>
                <a:off x="66" y="26"/>
                <a:ext cx="547" cy="2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marL="469900" indent="-4699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eaLnBrk="1" hangingPunct="1">
                  <a:buFont typeface="Wingdings" panose="05000000000000000000" pitchFamily="2" charset="2"/>
                  <a:buNone/>
                </a:pPr>
                <a:r>
                  <a:rPr lang="en-US" altLang="zh-CN" sz="1400" dirty="0">
                    <a:ea typeface="微软雅黑" panose="020B0503020204020204" pitchFamily="34" charset="-122"/>
                  </a:rPr>
                  <a:t> </a:t>
                </a:r>
                <a:r>
                  <a:rPr lang="en-US" altLang="zh-CN" sz="1400" b="1" dirty="0">
                    <a:ea typeface="微软雅黑" panose="020B0503020204020204" pitchFamily="34" charset="-122"/>
                  </a:rPr>
                  <a:t>P</a:t>
                </a:r>
                <a:r>
                  <a:rPr lang="en-US" altLang="zh-CN" sz="1400" b="1" baseline="30000" dirty="0">
                    <a:ea typeface="微软雅黑" panose="020B0503020204020204" pitchFamily="34" charset="-122"/>
                  </a:rPr>
                  <a:t>*</a:t>
                </a:r>
                <a:r>
                  <a:rPr lang="en-US" altLang="zh-CN" sz="1400" b="1" baseline="-25000" dirty="0">
                    <a:ea typeface="微软雅黑" panose="020B0503020204020204" pitchFamily="34" charset="-122"/>
                  </a:rPr>
                  <a:t>   </a:t>
                </a:r>
                <a:r>
                  <a:rPr lang="en-US" altLang="zh-CN" sz="1400" b="1" dirty="0">
                    <a:ea typeface="微软雅黑" panose="020B0503020204020204" pitchFamily="34" charset="-122"/>
                  </a:rPr>
                  <a:t>G</a:t>
                </a:r>
                <a:r>
                  <a:rPr lang="en-US" altLang="zh-CN" sz="1400" b="1" baseline="30000" dirty="0">
                    <a:ea typeface="微软雅黑" panose="020B0503020204020204" pitchFamily="34" charset="-122"/>
                  </a:rPr>
                  <a:t>*</a:t>
                </a:r>
              </a:p>
            </p:txBody>
          </p:sp>
          <p:sp>
            <p:nvSpPr>
              <p:cNvPr id="34" name="Rectangle 31"/>
              <p:cNvSpPr>
                <a:spLocks noChangeArrowheads="1"/>
              </p:cNvSpPr>
              <p:nvPr/>
            </p:nvSpPr>
            <p:spPr bwMode="auto">
              <a:xfrm>
                <a:off x="102" y="227"/>
                <a:ext cx="544" cy="2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marL="469900" indent="-4699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eaLnBrk="1" hangingPunct="1">
                  <a:buFont typeface="Wingdings" panose="05000000000000000000" pitchFamily="2" charset="2"/>
                  <a:buNone/>
                </a:pPr>
                <a:r>
                  <a:rPr lang="en-US" altLang="zh-CN" sz="1400" dirty="0">
                    <a:ea typeface="微软雅黑" panose="020B0503020204020204" pitchFamily="34" charset="-122"/>
                  </a:rPr>
                  <a:t> </a:t>
                </a:r>
                <a:r>
                  <a:rPr lang="en-US" altLang="zh-CN" sz="1400" b="1" dirty="0" err="1">
                    <a:ea typeface="微软雅黑" panose="020B0503020204020204" pitchFamily="34" charset="-122"/>
                  </a:rPr>
                  <a:t>C</a:t>
                </a:r>
                <a:r>
                  <a:rPr lang="en-US" altLang="zh-CN" sz="1400" b="1" baseline="-25000" dirty="0" err="1">
                    <a:ea typeface="微软雅黑" panose="020B0503020204020204" pitchFamily="34" charset="-122"/>
                  </a:rPr>
                  <a:t>out</a:t>
                </a:r>
                <a:r>
                  <a:rPr lang="en-US" altLang="zh-CN" sz="1400" b="1" baseline="-25000" dirty="0">
                    <a:ea typeface="微软雅黑" panose="020B0503020204020204" pitchFamily="34" charset="-122"/>
                  </a:rPr>
                  <a:t>  </a:t>
                </a:r>
                <a:r>
                  <a:rPr lang="en-US" altLang="zh-CN" sz="1400" b="1" dirty="0">
                    <a:ea typeface="微软雅黑" panose="020B0503020204020204" pitchFamily="34" charset="-122"/>
                  </a:rPr>
                  <a:t> C</a:t>
                </a:r>
                <a:r>
                  <a:rPr lang="en-US" altLang="zh-CN" sz="1400" b="1" baseline="-25000" dirty="0">
                    <a:ea typeface="微软雅黑" panose="020B0503020204020204" pitchFamily="34" charset="-122"/>
                  </a:rPr>
                  <a:t>0</a:t>
                </a:r>
              </a:p>
            </p:txBody>
          </p:sp>
        </p:grpSp>
        <p:grpSp>
          <p:nvGrpSpPr>
            <p:cNvPr id="35" name="Group 33"/>
            <p:cNvGrpSpPr>
              <a:grpSpLocks/>
            </p:cNvGrpSpPr>
            <p:nvPr/>
          </p:nvGrpSpPr>
          <p:grpSpPr bwMode="auto">
            <a:xfrm>
              <a:off x="3292673" y="4002238"/>
              <a:ext cx="863600" cy="720725"/>
              <a:chOff x="48" y="180"/>
              <a:chExt cx="544" cy="454"/>
            </a:xfrm>
          </p:grpSpPr>
          <p:grpSp>
            <p:nvGrpSpPr>
              <p:cNvPr id="36" name="Group 34"/>
              <p:cNvGrpSpPr>
                <a:grpSpLocks/>
              </p:cNvGrpSpPr>
              <p:nvPr/>
            </p:nvGrpSpPr>
            <p:grpSpPr bwMode="auto">
              <a:xfrm>
                <a:off x="90" y="180"/>
                <a:ext cx="500" cy="454"/>
                <a:chOff x="0" y="135"/>
                <a:chExt cx="500" cy="454"/>
              </a:xfrm>
            </p:grpSpPr>
            <p:sp>
              <p:nvSpPr>
                <p:cNvPr id="39" name="Line 34"/>
                <p:cNvSpPr>
                  <a:spLocks noChangeShapeType="1"/>
                </p:cNvSpPr>
                <p:nvPr/>
              </p:nvSpPr>
              <p:spPr bwMode="auto">
                <a:xfrm>
                  <a:off x="319" y="286"/>
                  <a:ext cx="181" cy="0"/>
                </a:xfrm>
                <a:prstGeom prst="line">
                  <a:avLst/>
                </a:prstGeom>
                <a:noFill/>
                <a:ln w="12700">
                  <a:solidFill>
                    <a:srgbClr val="00B05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 sz="2400"/>
                </a:p>
              </p:txBody>
            </p:sp>
            <p:sp>
              <p:nvSpPr>
                <p:cNvPr id="40" name="Line 35"/>
                <p:cNvSpPr>
                  <a:spLocks noChangeShapeType="1"/>
                </p:cNvSpPr>
                <p:nvPr/>
              </p:nvSpPr>
              <p:spPr bwMode="auto">
                <a:xfrm>
                  <a:off x="91" y="317"/>
                  <a:ext cx="0" cy="27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 sz="2400"/>
                </a:p>
              </p:txBody>
            </p:sp>
            <p:sp>
              <p:nvSpPr>
                <p:cNvPr id="41" name="Line 36"/>
                <p:cNvSpPr>
                  <a:spLocks noChangeShapeType="1"/>
                </p:cNvSpPr>
                <p:nvPr/>
              </p:nvSpPr>
              <p:spPr bwMode="auto">
                <a:xfrm>
                  <a:off x="137" y="317"/>
                  <a:ext cx="0" cy="27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 sz="2400"/>
                </a:p>
              </p:txBody>
            </p:sp>
            <p:sp>
              <p:nvSpPr>
                <p:cNvPr id="42" name="Line 37"/>
                <p:cNvSpPr>
                  <a:spLocks noChangeShapeType="1"/>
                </p:cNvSpPr>
                <p:nvPr/>
              </p:nvSpPr>
              <p:spPr bwMode="auto">
                <a:xfrm>
                  <a:off x="182" y="317"/>
                  <a:ext cx="0" cy="27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 sz="2400"/>
                </a:p>
              </p:txBody>
            </p:sp>
            <p:sp>
              <p:nvSpPr>
                <p:cNvPr id="43" name="Line 38"/>
                <p:cNvSpPr>
                  <a:spLocks noChangeShapeType="1"/>
                </p:cNvSpPr>
                <p:nvPr/>
              </p:nvSpPr>
              <p:spPr bwMode="auto">
                <a:xfrm>
                  <a:off x="227" y="317"/>
                  <a:ext cx="0" cy="27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 sz="2400"/>
                </a:p>
              </p:txBody>
            </p:sp>
            <p:sp>
              <p:nvSpPr>
                <p:cNvPr id="44" name="Line 39"/>
                <p:cNvSpPr>
                  <a:spLocks noChangeShapeType="1"/>
                </p:cNvSpPr>
                <p:nvPr/>
              </p:nvSpPr>
              <p:spPr bwMode="auto">
                <a:xfrm>
                  <a:off x="273" y="317"/>
                  <a:ext cx="0" cy="27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 sz="2400"/>
                </a:p>
              </p:txBody>
            </p:sp>
            <p:sp>
              <p:nvSpPr>
                <p:cNvPr id="45" name="Line 40"/>
                <p:cNvSpPr>
                  <a:spLocks noChangeShapeType="1"/>
                </p:cNvSpPr>
                <p:nvPr/>
              </p:nvSpPr>
              <p:spPr bwMode="auto">
                <a:xfrm>
                  <a:off x="318" y="317"/>
                  <a:ext cx="0" cy="27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 sz="2400"/>
                </a:p>
              </p:txBody>
            </p:sp>
            <p:sp>
              <p:nvSpPr>
                <p:cNvPr id="46" name="Line 41"/>
                <p:cNvSpPr>
                  <a:spLocks noChangeShapeType="1"/>
                </p:cNvSpPr>
                <p:nvPr/>
              </p:nvSpPr>
              <p:spPr bwMode="auto">
                <a:xfrm>
                  <a:off x="363" y="317"/>
                  <a:ext cx="0" cy="27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 sz="2400"/>
                </a:p>
              </p:txBody>
            </p:sp>
            <p:sp>
              <p:nvSpPr>
                <p:cNvPr id="49" name="Rectangle 44"/>
                <p:cNvSpPr>
                  <a:spLocks noChangeArrowheads="1"/>
                </p:cNvSpPr>
                <p:nvPr/>
              </p:nvSpPr>
              <p:spPr bwMode="auto">
                <a:xfrm>
                  <a:off x="0" y="135"/>
                  <a:ext cx="454" cy="318"/>
                </a:xfrm>
                <a:prstGeom prst="rect">
                  <a:avLst/>
                </a:prstGeom>
                <a:solidFill>
                  <a:srgbClr val="CCFF66"/>
                </a:solidFill>
                <a:ln w="19050">
                  <a:solidFill>
                    <a:srgbClr val="000000"/>
                  </a:solidFill>
                  <a:miter lim="800000"/>
                  <a:headEnd/>
                  <a:tailEnd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>
                  <a:lvl1pPr marL="469900" indent="-469900">
                    <a:lnSpc>
                      <a:spcPct val="120000"/>
                    </a:lnSpc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o"/>
                    <a:defRPr sz="30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1pPr>
                  <a:lvl2pPr marL="742950" indent="-285750">
                    <a:lnSpc>
                      <a:spcPct val="120000"/>
                    </a:lnSpc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sz="26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2pPr>
                  <a:lvl3pPr marL="1143000" indent="-228600">
                    <a:lnSpc>
                      <a:spcPct val="120000"/>
                    </a:lnSpc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o"/>
                    <a:defRPr sz="23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3pPr>
                  <a:lvl4pPr marL="1600200" indent="-228600">
                    <a:lnSpc>
                      <a:spcPct val="120000"/>
                    </a:lnSpc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4pPr>
                  <a:lvl5pPr marL="2057400" indent="-228600">
                    <a:lnSpc>
                      <a:spcPct val="120000"/>
                    </a:lnSpc>
                    <a:spcBef>
                      <a:spcPct val="25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5pPr>
                  <a:lvl6pPr marL="2514600" indent="-228600" eaLnBrk="0" fontAlgn="base" hangingPunct="0">
                    <a:lnSpc>
                      <a:spcPct val="120000"/>
                    </a:lnSpc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6pPr>
                  <a:lvl7pPr marL="2971800" indent="-228600" eaLnBrk="0" fontAlgn="base" hangingPunct="0">
                    <a:lnSpc>
                      <a:spcPct val="120000"/>
                    </a:lnSpc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7pPr>
                  <a:lvl8pPr marL="3429000" indent="-228600" eaLnBrk="0" fontAlgn="base" hangingPunct="0">
                    <a:lnSpc>
                      <a:spcPct val="120000"/>
                    </a:lnSpc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8pPr>
                  <a:lvl9pPr marL="3886200" indent="-228600" eaLnBrk="0" fontAlgn="base" hangingPunct="0">
                    <a:lnSpc>
                      <a:spcPct val="120000"/>
                    </a:lnSpc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9pPr>
                </a:lstStyle>
                <a:p>
                  <a:pPr eaLnBrk="1" hangingPunct="1">
                    <a:buFont typeface="Wingdings" panose="05000000000000000000" pitchFamily="2" charset="2"/>
                    <a:buNone/>
                  </a:pPr>
                  <a:r>
                    <a:rPr lang="en-US" altLang="zh-CN" sz="1800" dirty="0">
                      <a:latin typeface="宋体" panose="02010600030101010101" pitchFamily="2" charset="-122"/>
                      <a:ea typeface="微软雅黑" panose="020B0503020204020204" pitchFamily="34" charset="-122"/>
                    </a:rPr>
                    <a:t> </a:t>
                  </a:r>
                  <a:endParaRPr lang="en-US" altLang="zh-CN" sz="1800" baseline="-25000" dirty="0">
                    <a:solidFill>
                      <a:schemeClr val="folHlink"/>
                    </a:solidFill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38" name="Rectangle 46"/>
              <p:cNvSpPr>
                <a:spLocks noChangeArrowheads="1"/>
              </p:cNvSpPr>
              <p:nvPr/>
            </p:nvSpPr>
            <p:spPr bwMode="auto">
              <a:xfrm>
                <a:off x="48" y="224"/>
                <a:ext cx="544" cy="2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marL="469900" indent="-4699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eaLnBrk="1" hangingPunct="1">
                  <a:buFont typeface="Wingdings" panose="05000000000000000000" pitchFamily="2" charset="2"/>
                  <a:buNone/>
                </a:pPr>
                <a:r>
                  <a:rPr lang="en-US" altLang="zh-CN" sz="1400" dirty="0">
                    <a:ea typeface="微软雅黑" panose="020B0503020204020204" pitchFamily="34" charset="-122"/>
                  </a:rPr>
                  <a:t> </a:t>
                </a:r>
                <a:r>
                  <a:rPr lang="en-US" altLang="zh-CN" sz="1400" b="1" dirty="0" err="1">
                    <a:ea typeface="微软雅黑" panose="020B0503020204020204" pitchFamily="34" charset="-122"/>
                  </a:rPr>
                  <a:t>C</a:t>
                </a:r>
                <a:r>
                  <a:rPr lang="en-US" altLang="zh-CN" sz="1400" b="1" baseline="-25000" dirty="0" err="1">
                    <a:ea typeface="微软雅黑" panose="020B0503020204020204" pitchFamily="34" charset="-122"/>
                  </a:rPr>
                  <a:t>out</a:t>
                </a:r>
                <a:r>
                  <a:rPr lang="en-US" altLang="zh-CN" sz="1400" b="1" baseline="-25000" dirty="0">
                    <a:ea typeface="微软雅黑" panose="020B0503020204020204" pitchFamily="34" charset="-122"/>
                  </a:rPr>
                  <a:t> </a:t>
                </a:r>
                <a:r>
                  <a:rPr lang="en-US" altLang="zh-CN" sz="1400" b="1" dirty="0">
                    <a:ea typeface="微软雅黑" panose="020B0503020204020204" pitchFamily="34" charset="-122"/>
                  </a:rPr>
                  <a:t>  C</a:t>
                </a:r>
                <a:r>
                  <a:rPr lang="en-US" altLang="zh-CN" sz="1400" b="1" baseline="-25000" dirty="0">
                    <a:ea typeface="微软雅黑" panose="020B0503020204020204" pitchFamily="34" charset="-122"/>
                  </a:rPr>
                  <a:t>0</a:t>
                </a:r>
              </a:p>
            </p:txBody>
          </p:sp>
        </p:grpSp>
        <p:sp>
          <p:nvSpPr>
            <p:cNvPr id="50" name="Line 47"/>
            <p:cNvSpPr>
              <a:spLocks noChangeShapeType="1"/>
            </p:cNvSpPr>
            <p:nvPr/>
          </p:nvSpPr>
          <p:spPr bwMode="auto">
            <a:xfrm>
              <a:off x="3000573" y="3068788"/>
              <a:ext cx="0" cy="9334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grpSp>
          <p:nvGrpSpPr>
            <p:cNvPr id="51" name="Group 49"/>
            <p:cNvGrpSpPr>
              <a:grpSpLocks/>
            </p:cNvGrpSpPr>
            <p:nvPr/>
          </p:nvGrpSpPr>
          <p:grpSpPr bwMode="auto">
            <a:xfrm>
              <a:off x="3576835" y="3068788"/>
              <a:ext cx="287338" cy="933450"/>
              <a:chOff x="0" y="0"/>
              <a:chExt cx="181" cy="588"/>
            </a:xfrm>
          </p:grpSpPr>
          <p:sp>
            <p:nvSpPr>
              <p:cNvPr id="52" name="Line 49"/>
              <p:cNvSpPr>
                <a:spLocks noChangeShapeType="1"/>
              </p:cNvSpPr>
              <p:nvPr/>
            </p:nvSpPr>
            <p:spPr bwMode="auto">
              <a:xfrm>
                <a:off x="0" y="0"/>
                <a:ext cx="0" cy="58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triangle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53" name="Line 50"/>
              <p:cNvSpPr>
                <a:spLocks noChangeShapeType="1"/>
              </p:cNvSpPr>
              <p:nvPr/>
            </p:nvSpPr>
            <p:spPr bwMode="auto">
              <a:xfrm>
                <a:off x="181" y="0"/>
                <a:ext cx="0" cy="58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triangle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</p:grpSp>
        <p:grpSp>
          <p:nvGrpSpPr>
            <p:cNvPr id="54" name="Group 52"/>
            <p:cNvGrpSpPr>
              <a:grpSpLocks/>
            </p:cNvGrpSpPr>
            <p:nvPr/>
          </p:nvGrpSpPr>
          <p:grpSpPr bwMode="auto">
            <a:xfrm>
              <a:off x="4440436" y="3068788"/>
              <a:ext cx="288925" cy="933450"/>
              <a:chOff x="0" y="0"/>
              <a:chExt cx="182" cy="588"/>
            </a:xfrm>
          </p:grpSpPr>
          <p:sp>
            <p:nvSpPr>
              <p:cNvPr id="55" name="Line 52"/>
              <p:cNvSpPr>
                <a:spLocks noChangeShapeType="1"/>
              </p:cNvSpPr>
              <p:nvPr/>
            </p:nvSpPr>
            <p:spPr bwMode="auto">
              <a:xfrm flipH="1">
                <a:off x="0" y="0"/>
                <a:ext cx="0" cy="58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triangle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56" name="Line 53"/>
              <p:cNvSpPr>
                <a:spLocks noChangeShapeType="1"/>
              </p:cNvSpPr>
              <p:nvPr/>
            </p:nvSpPr>
            <p:spPr bwMode="auto">
              <a:xfrm>
                <a:off x="182" y="0"/>
                <a:ext cx="0" cy="58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triangle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</p:grpSp>
        <p:grpSp>
          <p:nvGrpSpPr>
            <p:cNvPr id="57" name="Group 55"/>
            <p:cNvGrpSpPr>
              <a:grpSpLocks/>
            </p:cNvGrpSpPr>
            <p:nvPr/>
          </p:nvGrpSpPr>
          <p:grpSpPr bwMode="auto">
            <a:xfrm>
              <a:off x="5304036" y="3068788"/>
              <a:ext cx="288925" cy="933450"/>
              <a:chOff x="0" y="0"/>
              <a:chExt cx="182" cy="588"/>
            </a:xfrm>
          </p:grpSpPr>
          <p:sp>
            <p:nvSpPr>
              <p:cNvPr id="58" name="Line 55"/>
              <p:cNvSpPr>
                <a:spLocks noChangeShapeType="1"/>
              </p:cNvSpPr>
              <p:nvPr/>
            </p:nvSpPr>
            <p:spPr bwMode="auto">
              <a:xfrm>
                <a:off x="0" y="0"/>
                <a:ext cx="0" cy="58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triangle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59" name="Line 56"/>
              <p:cNvSpPr>
                <a:spLocks noChangeShapeType="1"/>
              </p:cNvSpPr>
              <p:nvPr/>
            </p:nvSpPr>
            <p:spPr bwMode="auto">
              <a:xfrm flipH="1">
                <a:off x="182" y="0"/>
                <a:ext cx="0" cy="58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triangle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</p:grpSp>
        <p:sp>
          <p:nvSpPr>
            <p:cNvPr id="60" name="Line 57"/>
            <p:cNvSpPr>
              <a:spLocks noChangeShapeType="1"/>
            </p:cNvSpPr>
            <p:nvPr/>
          </p:nvSpPr>
          <p:spPr bwMode="auto">
            <a:xfrm>
              <a:off x="4153098" y="3088653"/>
              <a:ext cx="0" cy="1150937"/>
            </a:xfrm>
            <a:prstGeom prst="line">
              <a:avLst/>
            </a:prstGeom>
            <a:noFill/>
            <a:ln w="12700">
              <a:solidFill>
                <a:srgbClr val="00B05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61" name="Line 58"/>
            <p:cNvSpPr>
              <a:spLocks noChangeShapeType="1"/>
            </p:cNvSpPr>
            <p:nvPr/>
          </p:nvSpPr>
          <p:spPr bwMode="auto">
            <a:xfrm>
              <a:off x="5016698" y="3088653"/>
              <a:ext cx="0" cy="1150937"/>
            </a:xfrm>
            <a:prstGeom prst="line">
              <a:avLst/>
            </a:prstGeom>
            <a:noFill/>
            <a:ln w="12700">
              <a:solidFill>
                <a:srgbClr val="00B05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115" name="Line 112"/>
            <p:cNvSpPr>
              <a:spLocks noChangeShapeType="1"/>
            </p:cNvSpPr>
            <p:nvPr/>
          </p:nvSpPr>
          <p:spPr bwMode="auto">
            <a:xfrm flipH="1">
              <a:off x="5808860" y="4235617"/>
              <a:ext cx="304266" cy="0"/>
            </a:xfrm>
            <a:prstGeom prst="line">
              <a:avLst/>
            </a:prstGeom>
            <a:noFill/>
            <a:ln w="12700">
              <a:solidFill>
                <a:srgbClr val="00B05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grpSp>
          <p:nvGrpSpPr>
            <p:cNvPr id="116" name="Group 114"/>
            <p:cNvGrpSpPr>
              <a:grpSpLocks/>
            </p:cNvGrpSpPr>
            <p:nvPr/>
          </p:nvGrpSpPr>
          <p:grpSpPr bwMode="auto">
            <a:xfrm>
              <a:off x="4162624" y="4003825"/>
              <a:ext cx="863600" cy="720725"/>
              <a:chOff x="52" y="180"/>
              <a:chExt cx="544" cy="454"/>
            </a:xfrm>
          </p:grpSpPr>
          <p:grpSp>
            <p:nvGrpSpPr>
              <p:cNvPr id="117" name="Group 115"/>
              <p:cNvGrpSpPr>
                <a:grpSpLocks/>
              </p:cNvGrpSpPr>
              <p:nvPr/>
            </p:nvGrpSpPr>
            <p:grpSpPr bwMode="auto">
              <a:xfrm>
                <a:off x="90" y="180"/>
                <a:ext cx="500" cy="454"/>
                <a:chOff x="0" y="135"/>
                <a:chExt cx="500" cy="454"/>
              </a:xfrm>
            </p:grpSpPr>
            <p:sp>
              <p:nvSpPr>
                <p:cNvPr id="120" name="Line 115"/>
                <p:cNvSpPr>
                  <a:spLocks noChangeShapeType="1"/>
                </p:cNvSpPr>
                <p:nvPr/>
              </p:nvSpPr>
              <p:spPr bwMode="auto">
                <a:xfrm>
                  <a:off x="319" y="286"/>
                  <a:ext cx="181" cy="0"/>
                </a:xfrm>
                <a:prstGeom prst="line">
                  <a:avLst/>
                </a:prstGeom>
                <a:noFill/>
                <a:ln w="12700">
                  <a:solidFill>
                    <a:srgbClr val="00B05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 sz="2400"/>
                </a:p>
              </p:txBody>
            </p:sp>
            <p:sp>
              <p:nvSpPr>
                <p:cNvPr id="121" name="Line 116"/>
                <p:cNvSpPr>
                  <a:spLocks noChangeShapeType="1"/>
                </p:cNvSpPr>
                <p:nvPr/>
              </p:nvSpPr>
              <p:spPr bwMode="auto">
                <a:xfrm>
                  <a:off x="91" y="317"/>
                  <a:ext cx="0" cy="27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 sz="2400"/>
                </a:p>
              </p:txBody>
            </p:sp>
            <p:sp>
              <p:nvSpPr>
                <p:cNvPr id="122" name="Line 117"/>
                <p:cNvSpPr>
                  <a:spLocks noChangeShapeType="1"/>
                </p:cNvSpPr>
                <p:nvPr/>
              </p:nvSpPr>
              <p:spPr bwMode="auto">
                <a:xfrm>
                  <a:off x="137" y="317"/>
                  <a:ext cx="0" cy="27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 sz="2400"/>
                </a:p>
              </p:txBody>
            </p:sp>
            <p:sp>
              <p:nvSpPr>
                <p:cNvPr id="123" name="Line 118"/>
                <p:cNvSpPr>
                  <a:spLocks noChangeShapeType="1"/>
                </p:cNvSpPr>
                <p:nvPr/>
              </p:nvSpPr>
              <p:spPr bwMode="auto">
                <a:xfrm>
                  <a:off x="182" y="317"/>
                  <a:ext cx="0" cy="27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 sz="2400"/>
                </a:p>
              </p:txBody>
            </p:sp>
            <p:sp>
              <p:nvSpPr>
                <p:cNvPr id="124" name="Line 119"/>
                <p:cNvSpPr>
                  <a:spLocks noChangeShapeType="1"/>
                </p:cNvSpPr>
                <p:nvPr/>
              </p:nvSpPr>
              <p:spPr bwMode="auto">
                <a:xfrm>
                  <a:off x="227" y="317"/>
                  <a:ext cx="0" cy="27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 sz="2400"/>
                </a:p>
              </p:txBody>
            </p:sp>
            <p:sp>
              <p:nvSpPr>
                <p:cNvPr id="125" name="Line 120"/>
                <p:cNvSpPr>
                  <a:spLocks noChangeShapeType="1"/>
                </p:cNvSpPr>
                <p:nvPr/>
              </p:nvSpPr>
              <p:spPr bwMode="auto">
                <a:xfrm>
                  <a:off x="273" y="317"/>
                  <a:ext cx="0" cy="27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 sz="2400"/>
                </a:p>
              </p:txBody>
            </p:sp>
            <p:sp>
              <p:nvSpPr>
                <p:cNvPr id="126" name="Line 121"/>
                <p:cNvSpPr>
                  <a:spLocks noChangeShapeType="1"/>
                </p:cNvSpPr>
                <p:nvPr/>
              </p:nvSpPr>
              <p:spPr bwMode="auto">
                <a:xfrm>
                  <a:off x="318" y="317"/>
                  <a:ext cx="0" cy="27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 sz="2400"/>
                </a:p>
              </p:txBody>
            </p:sp>
            <p:sp>
              <p:nvSpPr>
                <p:cNvPr id="127" name="Line 122"/>
                <p:cNvSpPr>
                  <a:spLocks noChangeShapeType="1"/>
                </p:cNvSpPr>
                <p:nvPr/>
              </p:nvSpPr>
              <p:spPr bwMode="auto">
                <a:xfrm>
                  <a:off x="363" y="317"/>
                  <a:ext cx="0" cy="27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 sz="2400"/>
                </a:p>
              </p:txBody>
            </p:sp>
            <p:sp>
              <p:nvSpPr>
                <p:cNvPr id="130" name="Rectangle 125"/>
                <p:cNvSpPr>
                  <a:spLocks noChangeArrowheads="1"/>
                </p:cNvSpPr>
                <p:nvPr/>
              </p:nvSpPr>
              <p:spPr bwMode="auto">
                <a:xfrm>
                  <a:off x="0" y="135"/>
                  <a:ext cx="454" cy="318"/>
                </a:xfrm>
                <a:prstGeom prst="rect">
                  <a:avLst/>
                </a:prstGeom>
                <a:solidFill>
                  <a:srgbClr val="CCFF66"/>
                </a:solidFill>
                <a:ln w="19050">
                  <a:solidFill>
                    <a:srgbClr val="000000"/>
                  </a:solidFill>
                  <a:miter lim="800000"/>
                  <a:headEnd/>
                  <a:tailEnd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>
                  <a:lvl1pPr marL="469900" indent="-469900">
                    <a:lnSpc>
                      <a:spcPct val="120000"/>
                    </a:lnSpc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o"/>
                    <a:defRPr sz="30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1pPr>
                  <a:lvl2pPr marL="742950" indent="-285750">
                    <a:lnSpc>
                      <a:spcPct val="120000"/>
                    </a:lnSpc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sz="26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2pPr>
                  <a:lvl3pPr marL="1143000" indent="-228600">
                    <a:lnSpc>
                      <a:spcPct val="120000"/>
                    </a:lnSpc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o"/>
                    <a:defRPr sz="23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3pPr>
                  <a:lvl4pPr marL="1600200" indent="-228600">
                    <a:lnSpc>
                      <a:spcPct val="120000"/>
                    </a:lnSpc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4pPr>
                  <a:lvl5pPr marL="2057400" indent="-228600">
                    <a:lnSpc>
                      <a:spcPct val="120000"/>
                    </a:lnSpc>
                    <a:spcBef>
                      <a:spcPct val="25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5pPr>
                  <a:lvl6pPr marL="2514600" indent="-228600" eaLnBrk="0" fontAlgn="base" hangingPunct="0">
                    <a:lnSpc>
                      <a:spcPct val="120000"/>
                    </a:lnSpc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6pPr>
                  <a:lvl7pPr marL="2971800" indent="-228600" eaLnBrk="0" fontAlgn="base" hangingPunct="0">
                    <a:lnSpc>
                      <a:spcPct val="120000"/>
                    </a:lnSpc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7pPr>
                  <a:lvl8pPr marL="3429000" indent="-228600" eaLnBrk="0" fontAlgn="base" hangingPunct="0">
                    <a:lnSpc>
                      <a:spcPct val="120000"/>
                    </a:lnSpc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8pPr>
                  <a:lvl9pPr marL="3886200" indent="-228600" eaLnBrk="0" fontAlgn="base" hangingPunct="0">
                    <a:lnSpc>
                      <a:spcPct val="120000"/>
                    </a:lnSpc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9pPr>
                </a:lstStyle>
                <a:p>
                  <a:pPr eaLnBrk="1" hangingPunct="1">
                    <a:buFont typeface="Wingdings" panose="05000000000000000000" pitchFamily="2" charset="2"/>
                    <a:buNone/>
                  </a:pPr>
                  <a:r>
                    <a:rPr lang="en-US" altLang="zh-CN" sz="1800" dirty="0">
                      <a:latin typeface="宋体" panose="02010600030101010101" pitchFamily="2" charset="-122"/>
                      <a:ea typeface="微软雅黑" panose="020B0503020204020204" pitchFamily="34" charset="-122"/>
                    </a:rPr>
                    <a:t> </a:t>
                  </a:r>
                  <a:endParaRPr lang="en-US" altLang="zh-CN" sz="1800" baseline="-25000" dirty="0">
                    <a:solidFill>
                      <a:schemeClr val="folHlink"/>
                    </a:solidFill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119" name="Rectangle 127"/>
              <p:cNvSpPr>
                <a:spLocks noChangeArrowheads="1"/>
              </p:cNvSpPr>
              <p:nvPr/>
            </p:nvSpPr>
            <p:spPr bwMode="auto">
              <a:xfrm>
                <a:off x="52" y="221"/>
                <a:ext cx="544" cy="2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marL="469900" indent="-4699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eaLnBrk="1" hangingPunct="1">
                  <a:buFont typeface="Wingdings" panose="05000000000000000000" pitchFamily="2" charset="2"/>
                  <a:buNone/>
                </a:pPr>
                <a:r>
                  <a:rPr lang="en-US" altLang="zh-CN" sz="1400" dirty="0">
                    <a:ea typeface="微软雅黑" panose="020B0503020204020204" pitchFamily="34" charset="-122"/>
                  </a:rPr>
                  <a:t> </a:t>
                </a:r>
                <a:r>
                  <a:rPr lang="en-US" altLang="zh-CN" sz="1400" b="1" dirty="0" err="1">
                    <a:ea typeface="微软雅黑" panose="020B0503020204020204" pitchFamily="34" charset="-122"/>
                  </a:rPr>
                  <a:t>C</a:t>
                </a:r>
                <a:r>
                  <a:rPr lang="en-US" altLang="zh-CN" sz="1400" b="1" baseline="-25000" dirty="0" err="1">
                    <a:ea typeface="微软雅黑" panose="020B0503020204020204" pitchFamily="34" charset="-122"/>
                  </a:rPr>
                  <a:t>out</a:t>
                </a:r>
                <a:r>
                  <a:rPr lang="en-US" altLang="zh-CN" sz="1400" b="1" baseline="-25000" dirty="0">
                    <a:ea typeface="微软雅黑" panose="020B0503020204020204" pitchFamily="34" charset="-122"/>
                  </a:rPr>
                  <a:t>  </a:t>
                </a:r>
                <a:r>
                  <a:rPr lang="en-US" altLang="zh-CN" sz="1400" b="1" dirty="0">
                    <a:ea typeface="微软雅黑" panose="020B0503020204020204" pitchFamily="34" charset="-122"/>
                  </a:rPr>
                  <a:t> C</a:t>
                </a:r>
                <a:r>
                  <a:rPr lang="en-US" altLang="zh-CN" sz="1400" b="1" baseline="-25000" dirty="0">
                    <a:ea typeface="微软雅黑" panose="020B0503020204020204" pitchFamily="34" charset="-122"/>
                  </a:rPr>
                  <a:t>0</a:t>
                </a:r>
              </a:p>
            </p:txBody>
          </p:sp>
        </p:grpSp>
        <p:grpSp>
          <p:nvGrpSpPr>
            <p:cNvPr id="131" name="Group 129"/>
            <p:cNvGrpSpPr>
              <a:grpSpLocks/>
            </p:cNvGrpSpPr>
            <p:nvPr/>
          </p:nvGrpSpPr>
          <p:grpSpPr bwMode="auto">
            <a:xfrm>
              <a:off x="5032574" y="4003825"/>
              <a:ext cx="863600" cy="720725"/>
              <a:chOff x="56" y="180"/>
              <a:chExt cx="544" cy="454"/>
            </a:xfrm>
          </p:grpSpPr>
          <p:grpSp>
            <p:nvGrpSpPr>
              <p:cNvPr id="132" name="Group 130"/>
              <p:cNvGrpSpPr>
                <a:grpSpLocks/>
              </p:cNvGrpSpPr>
              <p:nvPr/>
            </p:nvGrpSpPr>
            <p:grpSpPr bwMode="auto">
              <a:xfrm>
                <a:off x="90" y="180"/>
                <a:ext cx="454" cy="454"/>
                <a:chOff x="0" y="135"/>
                <a:chExt cx="454" cy="454"/>
              </a:xfrm>
            </p:grpSpPr>
            <p:sp>
              <p:nvSpPr>
                <p:cNvPr id="136" name="Line 131"/>
                <p:cNvSpPr>
                  <a:spLocks noChangeShapeType="1"/>
                </p:cNvSpPr>
                <p:nvPr/>
              </p:nvSpPr>
              <p:spPr bwMode="auto">
                <a:xfrm>
                  <a:off x="91" y="317"/>
                  <a:ext cx="0" cy="27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 sz="2400"/>
                </a:p>
              </p:txBody>
            </p:sp>
            <p:sp>
              <p:nvSpPr>
                <p:cNvPr id="137" name="Line 132"/>
                <p:cNvSpPr>
                  <a:spLocks noChangeShapeType="1"/>
                </p:cNvSpPr>
                <p:nvPr/>
              </p:nvSpPr>
              <p:spPr bwMode="auto">
                <a:xfrm>
                  <a:off x="137" y="317"/>
                  <a:ext cx="0" cy="27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 sz="2400"/>
                </a:p>
              </p:txBody>
            </p:sp>
            <p:sp>
              <p:nvSpPr>
                <p:cNvPr id="138" name="Line 133"/>
                <p:cNvSpPr>
                  <a:spLocks noChangeShapeType="1"/>
                </p:cNvSpPr>
                <p:nvPr/>
              </p:nvSpPr>
              <p:spPr bwMode="auto">
                <a:xfrm>
                  <a:off x="182" y="317"/>
                  <a:ext cx="0" cy="27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 sz="2400"/>
                </a:p>
              </p:txBody>
            </p:sp>
            <p:sp>
              <p:nvSpPr>
                <p:cNvPr id="139" name="Line 134"/>
                <p:cNvSpPr>
                  <a:spLocks noChangeShapeType="1"/>
                </p:cNvSpPr>
                <p:nvPr/>
              </p:nvSpPr>
              <p:spPr bwMode="auto">
                <a:xfrm>
                  <a:off x="227" y="317"/>
                  <a:ext cx="0" cy="27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 sz="2400"/>
                </a:p>
              </p:txBody>
            </p:sp>
            <p:sp>
              <p:nvSpPr>
                <p:cNvPr id="140" name="Line 135"/>
                <p:cNvSpPr>
                  <a:spLocks noChangeShapeType="1"/>
                </p:cNvSpPr>
                <p:nvPr/>
              </p:nvSpPr>
              <p:spPr bwMode="auto">
                <a:xfrm>
                  <a:off x="273" y="317"/>
                  <a:ext cx="0" cy="27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 sz="2400"/>
                </a:p>
              </p:txBody>
            </p:sp>
            <p:sp>
              <p:nvSpPr>
                <p:cNvPr id="141" name="Line 136"/>
                <p:cNvSpPr>
                  <a:spLocks noChangeShapeType="1"/>
                </p:cNvSpPr>
                <p:nvPr/>
              </p:nvSpPr>
              <p:spPr bwMode="auto">
                <a:xfrm>
                  <a:off x="318" y="317"/>
                  <a:ext cx="0" cy="27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 sz="2400"/>
                </a:p>
              </p:txBody>
            </p:sp>
            <p:sp>
              <p:nvSpPr>
                <p:cNvPr id="142" name="Line 137"/>
                <p:cNvSpPr>
                  <a:spLocks noChangeShapeType="1"/>
                </p:cNvSpPr>
                <p:nvPr/>
              </p:nvSpPr>
              <p:spPr bwMode="auto">
                <a:xfrm>
                  <a:off x="363" y="317"/>
                  <a:ext cx="0" cy="27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 sz="2400"/>
                </a:p>
              </p:txBody>
            </p:sp>
            <p:sp>
              <p:nvSpPr>
                <p:cNvPr id="145" name="Rectangle 140"/>
                <p:cNvSpPr>
                  <a:spLocks noChangeArrowheads="1"/>
                </p:cNvSpPr>
                <p:nvPr/>
              </p:nvSpPr>
              <p:spPr bwMode="auto">
                <a:xfrm>
                  <a:off x="0" y="135"/>
                  <a:ext cx="454" cy="318"/>
                </a:xfrm>
                <a:prstGeom prst="rect">
                  <a:avLst/>
                </a:prstGeom>
                <a:solidFill>
                  <a:srgbClr val="CCFF66"/>
                </a:solidFill>
                <a:ln w="19050">
                  <a:solidFill>
                    <a:srgbClr val="000000"/>
                  </a:solidFill>
                  <a:miter lim="800000"/>
                  <a:headEnd/>
                  <a:tailEnd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>
                  <a:lvl1pPr marL="469900" indent="-469900">
                    <a:lnSpc>
                      <a:spcPct val="120000"/>
                    </a:lnSpc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o"/>
                    <a:defRPr sz="30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1pPr>
                  <a:lvl2pPr marL="742950" indent="-285750">
                    <a:lnSpc>
                      <a:spcPct val="120000"/>
                    </a:lnSpc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sz="26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2pPr>
                  <a:lvl3pPr marL="1143000" indent="-228600">
                    <a:lnSpc>
                      <a:spcPct val="120000"/>
                    </a:lnSpc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o"/>
                    <a:defRPr sz="23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3pPr>
                  <a:lvl4pPr marL="1600200" indent="-228600">
                    <a:lnSpc>
                      <a:spcPct val="120000"/>
                    </a:lnSpc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4pPr>
                  <a:lvl5pPr marL="2057400" indent="-228600">
                    <a:lnSpc>
                      <a:spcPct val="120000"/>
                    </a:lnSpc>
                    <a:spcBef>
                      <a:spcPct val="25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5pPr>
                  <a:lvl6pPr marL="2514600" indent="-228600" eaLnBrk="0" fontAlgn="base" hangingPunct="0">
                    <a:lnSpc>
                      <a:spcPct val="120000"/>
                    </a:lnSpc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6pPr>
                  <a:lvl7pPr marL="2971800" indent="-228600" eaLnBrk="0" fontAlgn="base" hangingPunct="0">
                    <a:lnSpc>
                      <a:spcPct val="120000"/>
                    </a:lnSpc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7pPr>
                  <a:lvl8pPr marL="3429000" indent="-228600" eaLnBrk="0" fontAlgn="base" hangingPunct="0">
                    <a:lnSpc>
                      <a:spcPct val="120000"/>
                    </a:lnSpc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8pPr>
                  <a:lvl9pPr marL="3886200" indent="-228600" eaLnBrk="0" fontAlgn="base" hangingPunct="0">
                    <a:lnSpc>
                      <a:spcPct val="120000"/>
                    </a:lnSpc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9pPr>
                </a:lstStyle>
                <a:p>
                  <a:pPr eaLnBrk="1" hangingPunct="1">
                    <a:buFont typeface="Wingdings" panose="05000000000000000000" pitchFamily="2" charset="2"/>
                    <a:buNone/>
                  </a:pPr>
                  <a:r>
                    <a:rPr lang="en-US" altLang="zh-CN" sz="1800" dirty="0">
                      <a:latin typeface="宋体" panose="02010600030101010101" pitchFamily="2" charset="-122"/>
                      <a:ea typeface="微软雅黑" panose="020B0503020204020204" pitchFamily="34" charset="-122"/>
                    </a:rPr>
                    <a:t> </a:t>
                  </a:r>
                  <a:endParaRPr lang="en-US" altLang="zh-CN" sz="1800" baseline="-25000" dirty="0">
                    <a:solidFill>
                      <a:schemeClr val="folHlink"/>
                    </a:solidFill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134" name="Rectangle 142"/>
              <p:cNvSpPr>
                <a:spLocks noChangeArrowheads="1"/>
              </p:cNvSpPr>
              <p:nvPr/>
            </p:nvSpPr>
            <p:spPr bwMode="auto">
              <a:xfrm>
                <a:off x="56" y="217"/>
                <a:ext cx="544" cy="2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marL="469900" indent="-4699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eaLnBrk="1" hangingPunct="1">
                  <a:buFont typeface="Wingdings" panose="05000000000000000000" pitchFamily="2" charset="2"/>
                  <a:buNone/>
                </a:pPr>
                <a:r>
                  <a:rPr lang="en-US" altLang="zh-CN" sz="1400" dirty="0">
                    <a:ea typeface="微软雅黑" panose="020B0503020204020204" pitchFamily="34" charset="-122"/>
                  </a:rPr>
                  <a:t> </a:t>
                </a:r>
                <a:r>
                  <a:rPr lang="en-US" altLang="zh-CN" sz="1400" b="1" dirty="0" err="1">
                    <a:ea typeface="微软雅黑" panose="020B0503020204020204" pitchFamily="34" charset="-122"/>
                  </a:rPr>
                  <a:t>C</a:t>
                </a:r>
                <a:r>
                  <a:rPr lang="en-US" altLang="zh-CN" sz="1400" b="1" baseline="-25000" dirty="0" err="1">
                    <a:ea typeface="微软雅黑" panose="020B0503020204020204" pitchFamily="34" charset="-122"/>
                  </a:rPr>
                  <a:t>out</a:t>
                </a:r>
                <a:r>
                  <a:rPr lang="en-US" altLang="zh-CN" sz="1400" b="1" baseline="-25000" dirty="0">
                    <a:ea typeface="微软雅黑" panose="020B0503020204020204" pitchFamily="34" charset="-122"/>
                  </a:rPr>
                  <a:t>  </a:t>
                </a:r>
                <a:r>
                  <a:rPr lang="en-US" altLang="zh-CN" sz="1400" b="1" dirty="0">
                    <a:ea typeface="微软雅黑" panose="020B0503020204020204" pitchFamily="34" charset="-122"/>
                  </a:rPr>
                  <a:t> C</a:t>
                </a:r>
                <a:r>
                  <a:rPr lang="en-US" altLang="zh-CN" sz="1400" b="1" baseline="-25000" dirty="0">
                    <a:ea typeface="微软雅黑" panose="020B0503020204020204" pitchFamily="34" charset="-122"/>
                  </a:rPr>
                  <a:t>0</a:t>
                </a:r>
              </a:p>
            </p:txBody>
          </p:sp>
        </p:grpSp>
      </p:grpSp>
      <p:grpSp>
        <p:nvGrpSpPr>
          <p:cNvPr id="179" name="组合 178">
            <a:extLst>
              <a:ext uri="{FF2B5EF4-FFF2-40B4-BE49-F238E27FC236}">
                <a16:creationId xmlns:a16="http://schemas.microsoft.com/office/drawing/2014/main" id="{C9442983-32C7-47C1-BF30-82D7485BB836}"/>
              </a:ext>
            </a:extLst>
          </p:cNvPr>
          <p:cNvGrpSpPr/>
          <p:nvPr/>
        </p:nvGrpSpPr>
        <p:grpSpPr>
          <a:xfrm>
            <a:off x="7572744" y="5142249"/>
            <a:ext cx="4352550" cy="1721982"/>
            <a:chOff x="7160221" y="4578720"/>
            <a:chExt cx="4352550" cy="1721982"/>
          </a:xfrm>
        </p:grpSpPr>
        <p:pic>
          <p:nvPicPr>
            <p:cNvPr id="180" name="图片 179">
              <a:extLst>
                <a:ext uri="{FF2B5EF4-FFF2-40B4-BE49-F238E27FC236}">
                  <a16:creationId xmlns:a16="http://schemas.microsoft.com/office/drawing/2014/main" id="{01B9C53B-D2FF-46C6-8ACF-32D45F924B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96BD52"/>
                </a:clrFrom>
                <a:clrTo>
                  <a:srgbClr val="96BD52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2101"/>
            <a:stretch/>
          </p:blipFill>
          <p:spPr>
            <a:xfrm flipH="1">
              <a:off x="9923338" y="5032158"/>
              <a:ext cx="1589433" cy="1268544"/>
            </a:xfrm>
            <a:prstGeom prst="rect">
              <a:avLst/>
            </a:prstGeom>
          </p:spPr>
        </p:pic>
        <p:pic>
          <p:nvPicPr>
            <p:cNvPr id="181" name="图片 180">
              <a:extLst>
                <a:ext uri="{FF2B5EF4-FFF2-40B4-BE49-F238E27FC236}">
                  <a16:creationId xmlns:a16="http://schemas.microsoft.com/office/drawing/2014/main" id="{8C71FD12-37B0-40F3-81A6-FF425767323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60221" y="4578720"/>
              <a:ext cx="2993395" cy="816935"/>
            </a:xfrm>
            <a:prstGeom prst="rect">
              <a:avLst/>
            </a:prstGeom>
          </p:spPr>
        </p:pic>
      </p:grpSp>
      <p:grpSp>
        <p:nvGrpSpPr>
          <p:cNvPr id="83" name="组合 82"/>
          <p:cNvGrpSpPr/>
          <p:nvPr/>
        </p:nvGrpSpPr>
        <p:grpSpPr>
          <a:xfrm>
            <a:off x="6449899" y="1303644"/>
            <a:ext cx="4923387" cy="3402789"/>
            <a:chOff x="2133798" y="1886101"/>
            <a:chExt cx="4106863" cy="2838449"/>
          </a:xfrm>
        </p:grpSpPr>
        <p:sp>
          <p:nvSpPr>
            <p:cNvPr id="84" name="Line 2"/>
            <p:cNvSpPr>
              <a:spLocks noChangeShapeType="1"/>
            </p:cNvSpPr>
            <p:nvPr/>
          </p:nvSpPr>
          <p:spPr bwMode="auto">
            <a:xfrm>
              <a:off x="2711648" y="3068788"/>
              <a:ext cx="0" cy="9334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5" name="Line 4"/>
            <p:cNvSpPr>
              <a:spLocks noChangeShapeType="1"/>
            </p:cNvSpPr>
            <p:nvPr/>
          </p:nvSpPr>
          <p:spPr bwMode="auto">
            <a:xfrm>
              <a:off x="5880298" y="2708424"/>
              <a:ext cx="0" cy="1527177"/>
            </a:xfrm>
            <a:prstGeom prst="line">
              <a:avLst/>
            </a:prstGeom>
            <a:noFill/>
            <a:ln w="12700">
              <a:solidFill>
                <a:srgbClr val="00B050"/>
              </a:solidFill>
              <a:round/>
              <a:headEnd type="triangle" w="med" len="med"/>
              <a:tailEnd type="oval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86" name="Line 5"/>
            <p:cNvSpPr>
              <a:spLocks noChangeShapeType="1"/>
            </p:cNvSpPr>
            <p:nvPr/>
          </p:nvSpPr>
          <p:spPr bwMode="auto">
            <a:xfrm>
              <a:off x="3287910" y="3068787"/>
              <a:ext cx="0" cy="1173163"/>
            </a:xfrm>
            <a:prstGeom prst="line">
              <a:avLst/>
            </a:prstGeom>
            <a:noFill/>
            <a:ln w="12700">
              <a:solidFill>
                <a:srgbClr val="00B05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grpSp>
          <p:nvGrpSpPr>
            <p:cNvPr id="87" name="Group 7"/>
            <p:cNvGrpSpPr>
              <a:grpSpLocks/>
            </p:cNvGrpSpPr>
            <p:nvPr/>
          </p:nvGrpSpPr>
          <p:grpSpPr bwMode="auto">
            <a:xfrm>
              <a:off x="2133798" y="1886101"/>
              <a:ext cx="4106863" cy="2349500"/>
              <a:chOff x="89" y="-110"/>
              <a:chExt cx="2587" cy="1480"/>
            </a:xfrm>
          </p:grpSpPr>
          <p:sp>
            <p:nvSpPr>
              <p:cNvPr id="173" name="Line 7"/>
              <p:cNvSpPr>
                <a:spLocks noChangeShapeType="1"/>
              </p:cNvSpPr>
              <p:nvPr/>
            </p:nvSpPr>
            <p:spPr bwMode="auto">
              <a:xfrm flipH="1">
                <a:off x="2252" y="408"/>
                <a:ext cx="197" cy="1"/>
              </a:xfrm>
              <a:prstGeom prst="line">
                <a:avLst/>
              </a:prstGeom>
              <a:noFill/>
              <a:ln w="12700">
                <a:solidFill>
                  <a:srgbClr val="00B05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174" name="Rectangle 8"/>
              <p:cNvSpPr>
                <a:spLocks noChangeArrowheads="1"/>
              </p:cNvSpPr>
              <p:nvPr/>
            </p:nvSpPr>
            <p:spPr bwMode="auto">
              <a:xfrm>
                <a:off x="2350" y="233"/>
                <a:ext cx="326" cy="2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marL="469900" indent="-4699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eaLnBrk="1" hangingPunct="1">
                  <a:buFont typeface="Wingdings" panose="05000000000000000000" pitchFamily="2" charset="2"/>
                  <a:buNone/>
                </a:pPr>
                <a:r>
                  <a:rPr lang="en-US" altLang="zh-CN" sz="1400" b="1" dirty="0">
                    <a:ea typeface="微软雅黑" panose="020B0503020204020204" pitchFamily="34" charset="-122"/>
                  </a:rPr>
                  <a:t>C</a:t>
                </a:r>
                <a:r>
                  <a:rPr lang="en-US" altLang="zh-CN" sz="1400" b="1" baseline="-25000" dirty="0">
                    <a:ea typeface="微软雅黑" panose="020B0503020204020204" pitchFamily="34" charset="-122"/>
                  </a:rPr>
                  <a:t>0</a:t>
                </a:r>
              </a:p>
            </p:txBody>
          </p:sp>
          <p:sp>
            <p:nvSpPr>
              <p:cNvPr id="175" name="Line 9"/>
              <p:cNvSpPr>
                <a:spLocks noChangeShapeType="1"/>
              </p:cNvSpPr>
              <p:nvPr/>
            </p:nvSpPr>
            <p:spPr bwMode="auto">
              <a:xfrm flipH="1">
                <a:off x="160" y="444"/>
                <a:ext cx="194" cy="0"/>
              </a:xfrm>
              <a:prstGeom prst="line">
                <a:avLst/>
              </a:prstGeom>
              <a:noFill/>
              <a:ln w="12700">
                <a:solidFill>
                  <a:srgbClr val="00B050"/>
                </a:solidFill>
                <a:round/>
                <a:headEnd/>
                <a:tailEnd type="triangle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176" name="Rectangle 10"/>
              <p:cNvSpPr>
                <a:spLocks noChangeArrowheads="1"/>
              </p:cNvSpPr>
              <p:nvPr/>
            </p:nvSpPr>
            <p:spPr bwMode="auto">
              <a:xfrm>
                <a:off x="298" y="247"/>
                <a:ext cx="2055" cy="388"/>
              </a:xfrm>
              <a:prstGeom prst="rect">
                <a:avLst/>
              </a:prstGeom>
              <a:solidFill>
                <a:srgbClr val="99FFCC"/>
              </a:solidFill>
              <a:ln w="19050" cmpd="sng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wrap="none" anchor="ctr"/>
              <a:lstStyle/>
              <a:p>
                <a:pPr marL="342900" indent="-342900" algn="ctr">
                  <a:spcBef>
                    <a:spcPct val="20000"/>
                  </a:spcBef>
                  <a:buClr>
                    <a:schemeClr val="hlink"/>
                  </a:buClr>
                  <a:defRPr/>
                </a:pPr>
                <a:endParaRPr lang="zh-CN" altLang="en-US" sz="2400" baseline="-25000">
                  <a:solidFill>
                    <a:schemeClr val="accent2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Verdana" pitchFamily="34" charset="0"/>
                  <a:ea typeface="宋体" pitchFamily="2" charset="-122"/>
                </a:endParaRPr>
              </a:p>
            </p:txBody>
          </p:sp>
          <p:sp>
            <p:nvSpPr>
              <p:cNvPr id="177" name="Line 11"/>
              <p:cNvSpPr>
                <a:spLocks noChangeShapeType="1"/>
              </p:cNvSpPr>
              <p:nvPr/>
            </p:nvSpPr>
            <p:spPr bwMode="auto">
              <a:xfrm>
                <a:off x="704" y="83"/>
                <a:ext cx="0" cy="16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triangle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178" name="Line 12"/>
              <p:cNvSpPr>
                <a:spLocks noChangeShapeType="1"/>
              </p:cNvSpPr>
              <p:nvPr/>
            </p:nvSpPr>
            <p:spPr bwMode="auto">
              <a:xfrm>
                <a:off x="540" y="83"/>
                <a:ext cx="0" cy="16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triangle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183" name="Rectangle 13"/>
              <p:cNvSpPr>
                <a:spLocks noChangeArrowheads="1"/>
              </p:cNvSpPr>
              <p:nvPr/>
            </p:nvSpPr>
            <p:spPr bwMode="auto">
              <a:xfrm>
                <a:off x="407" y="-110"/>
                <a:ext cx="656" cy="21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marL="469900" indent="-4699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9pPr>
              </a:lstStyle>
              <a:p>
                <a:pPr>
                  <a:buNone/>
                </a:pPr>
                <a:r>
                  <a:rPr lang="en-US" altLang="zh-CN" sz="2000" dirty="0">
                    <a:ea typeface="微软雅黑" panose="020B0503020204020204" pitchFamily="34" charset="-122"/>
                  </a:rPr>
                  <a:t> </a:t>
                </a:r>
                <a:r>
                  <a:rPr lang="en-US" altLang="zh-CN" sz="1600" b="1" dirty="0">
                    <a:ea typeface="微软雅黑" panose="020B0503020204020204" pitchFamily="34" charset="-122"/>
                  </a:rPr>
                  <a:t>P</a:t>
                </a:r>
                <a:r>
                  <a:rPr lang="en-US" altLang="zh-CN" sz="1400" b="1" baseline="50000" dirty="0">
                    <a:ea typeface="微软雅黑" panose="020B0503020204020204" pitchFamily="34" charset="-122"/>
                  </a:rPr>
                  <a:t>*</a:t>
                </a:r>
                <a:r>
                  <a:rPr lang="en-US" altLang="zh-CN" sz="1400" b="1" baseline="-25000" dirty="0">
                    <a:ea typeface="微软雅黑" panose="020B0503020204020204" pitchFamily="34" charset="-122"/>
                  </a:rPr>
                  <a:t>  </a:t>
                </a:r>
                <a:r>
                  <a:rPr lang="en-US" altLang="zh-CN" sz="1600" b="1" dirty="0">
                    <a:ea typeface="微软雅黑" panose="020B0503020204020204" pitchFamily="34" charset="-122"/>
                  </a:rPr>
                  <a:t>G</a:t>
                </a:r>
                <a:r>
                  <a:rPr lang="en-US" altLang="zh-CN" sz="1400" b="1" baseline="50000" dirty="0">
                    <a:ea typeface="微软雅黑" panose="020B0503020204020204" pitchFamily="34" charset="-122"/>
                  </a:rPr>
                  <a:t>*</a:t>
                </a:r>
                <a:r>
                  <a:rPr lang="en-US" altLang="zh-CN" sz="1400" b="1" baseline="-25000" dirty="0">
                    <a:ea typeface="微软雅黑" panose="020B0503020204020204" pitchFamily="34" charset="-122"/>
                  </a:rPr>
                  <a:t> </a:t>
                </a:r>
                <a:endParaRPr lang="en-US" altLang="zh-CN" sz="2000" b="1" baseline="-250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184" name="Rectangle 14"/>
              <p:cNvSpPr>
                <a:spLocks noChangeArrowheads="1"/>
              </p:cNvSpPr>
              <p:nvPr/>
            </p:nvSpPr>
            <p:spPr bwMode="auto">
              <a:xfrm>
                <a:off x="375" y="487"/>
                <a:ext cx="1665" cy="2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marL="469900" indent="-4699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eaLnBrk="1" hangingPunct="1">
                  <a:buFont typeface="Wingdings" panose="05000000000000000000" pitchFamily="2" charset="2"/>
                  <a:buNone/>
                </a:pPr>
                <a:r>
                  <a:rPr lang="en-US" altLang="zh-CN" sz="1100" dirty="0">
                    <a:ea typeface="微软雅黑" panose="020B0503020204020204" pitchFamily="34" charset="-122"/>
                  </a:rPr>
                  <a:t>            </a:t>
                </a:r>
                <a:r>
                  <a:rPr lang="en-US" altLang="zh-CN" sz="1200" b="1" dirty="0">
                    <a:solidFill>
                      <a:srgbClr val="008000"/>
                    </a:solidFill>
                    <a:ea typeface="微软雅黑" panose="020B0503020204020204" pitchFamily="34" charset="-122"/>
                  </a:rPr>
                  <a:t>C</a:t>
                </a:r>
                <a:r>
                  <a:rPr lang="en-US" altLang="zh-CN" sz="1200" b="1" baseline="-25000" dirty="0">
                    <a:solidFill>
                      <a:srgbClr val="008000"/>
                    </a:solidFill>
                    <a:ea typeface="微软雅黑" panose="020B0503020204020204" pitchFamily="34" charset="-122"/>
                  </a:rPr>
                  <a:t>3              </a:t>
                </a:r>
                <a:r>
                  <a:rPr lang="en-US" altLang="zh-CN" sz="1200" b="1" dirty="0">
                    <a:solidFill>
                      <a:srgbClr val="008000"/>
                    </a:solidFill>
                    <a:ea typeface="微软雅黑" panose="020B0503020204020204" pitchFamily="34" charset="-122"/>
                  </a:rPr>
                  <a:t>        C</a:t>
                </a:r>
                <a:r>
                  <a:rPr lang="en-US" altLang="zh-CN" sz="1200" b="1" baseline="-25000" dirty="0">
                    <a:solidFill>
                      <a:srgbClr val="008000"/>
                    </a:solidFill>
                    <a:ea typeface="微软雅黑" panose="020B0503020204020204" pitchFamily="34" charset="-122"/>
                  </a:rPr>
                  <a:t>2                   </a:t>
                </a:r>
                <a:r>
                  <a:rPr lang="en-US" altLang="zh-CN" sz="1200" b="1" dirty="0">
                    <a:solidFill>
                      <a:srgbClr val="008000"/>
                    </a:solidFill>
                    <a:ea typeface="微软雅黑" panose="020B0503020204020204" pitchFamily="34" charset="-122"/>
                  </a:rPr>
                  <a:t>    C</a:t>
                </a:r>
                <a:r>
                  <a:rPr lang="en-US" altLang="zh-CN" sz="1200" b="1" baseline="-25000" dirty="0">
                    <a:solidFill>
                      <a:srgbClr val="008000"/>
                    </a:solidFill>
                    <a:ea typeface="微软雅黑" panose="020B0503020204020204" pitchFamily="34" charset="-122"/>
                  </a:rPr>
                  <a:t>1</a:t>
                </a:r>
              </a:p>
            </p:txBody>
          </p:sp>
          <p:sp>
            <p:nvSpPr>
              <p:cNvPr id="185" name="Rectangle 15"/>
              <p:cNvSpPr>
                <a:spLocks noChangeArrowheads="1"/>
              </p:cNvSpPr>
              <p:nvPr/>
            </p:nvSpPr>
            <p:spPr bwMode="auto">
              <a:xfrm>
                <a:off x="998" y="272"/>
                <a:ext cx="732" cy="2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marL="469900" indent="-4699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algn="ctr" eaLnBrk="1" hangingPunct="1">
                  <a:buFont typeface="Wingdings" panose="05000000000000000000" pitchFamily="2" charset="2"/>
                  <a:buNone/>
                </a:pPr>
                <a:r>
                  <a:rPr lang="en-US" altLang="zh-CN" sz="2000" dirty="0">
                    <a:ea typeface="微软雅黑" panose="020B0503020204020204" pitchFamily="34" charset="-122"/>
                  </a:rPr>
                  <a:t> </a:t>
                </a:r>
                <a:r>
                  <a:rPr lang="en-US" altLang="zh-CN" sz="1600" b="1" dirty="0"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CLA  74182</a:t>
                </a:r>
                <a:endParaRPr lang="zh-CN" altLang="en-US" sz="1800" b="1" baseline="-25000" dirty="0">
                  <a:latin typeface="Segoe UI Black" panose="020B0A02040204020203" pitchFamily="34" charset="0"/>
                  <a:ea typeface="微软雅黑" panose="020B0503020204020204" pitchFamily="34" charset="-122"/>
                  <a:cs typeface="Segoe UI Black" panose="020B0A02040204020203" pitchFamily="34" charset="0"/>
                </a:endParaRPr>
              </a:p>
            </p:txBody>
          </p:sp>
          <p:sp>
            <p:nvSpPr>
              <p:cNvPr id="186" name="Rectangle 16"/>
              <p:cNvSpPr>
                <a:spLocks noChangeArrowheads="1"/>
              </p:cNvSpPr>
              <p:nvPr/>
            </p:nvSpPr>
            <p:spPr bwMode="auto">
              <a:xfrm>
                <a:off x="105" y="258"/>
                <a:ext cx="249" cy="2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marL="469900" indent="-4699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eaLnBrk="1" hangingPunct="1">
                  <a:buFont typeface="Wingdings" panose="05000000000000000000" pitchFamily="2" charset="2"/>
                  <a:buNone/>
                </a:pPr>
                <a:r>
                  <a:rPr lang="en-US" altLang="zh-CN" sz="1400" b="1" dirty="0">
                    <a:solidFill>
                      <a:srgbClr val="008000"/>
                    </a:solidFill>
                    <a:ea typeface="微软雅黑" panose="020B0503020204020204" pitchFamily="34" charset="-122"/>
                  </a:rPr>
                  <a:t>C</a:t>
                </a:r>
                <a:r>
                  <a:rPr lang="en-US" altLang="zh-CN" sz="1400" b="1" baseline="-25000" dirty="0">
                    <a:solidFill>
                      <a:srgbClr val="008000"/>
                    </a:solidFill>
                    <a:ea typeface="微软雅黑" panose="020B0503020204020204" pitchFamily="34" charset="-122"/>
                  </a:rPr>
                  <a:t>4</a:t>
                </a:r>
              </a:p>
            </p:txBody>
          </p:sp>
          <p:sp>
            <p:nvSpPr>
              <p:cNvPr id="187" name="Rectangle 16"/>
              <p:cNvSpPr>
                <a:spLocks noChangeArrowheads="1"/>
              </p:cNvSpPr>
              <p:nvPr/>
            </p:nvSpPr>
            <p:spPr bwMode="auto">
              <a:xfrm>
                <a:off x="89" y="1159"/>
                <a:ext cx="318" cy="2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marL="469900" indent="-4699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eaLnBrk="1" hangingPunct="1">
                  <a:buFont typeface="Wingdings" panose="05000000000000000000" pitchFamily="2" charset="2"/>
                  <a:buNone/>
                </a:pPr>
                <a:r>
                  <a:rPr lang="en-US" altLang="zh-CN" sz="1400" b="1" dirty="0">
                    <a:solidFill>
                      <a:srgbClr val="008000"/>
                    </a:solidFill>
                    <a:ea typeface="微软雅黑" panose="020B0503020204020204" pitchFamily="34" charset="-122"/>
                  </a:rPr>
                  <a:t>C</a:t>
                </a:r>
                <a:r>
                  <a:rPr lang="en-US" altLang="zh-CN" sz="1400" b="1" baseline="-25000" dirty="0">
                    <a:solidFill>
                      <a:srgbClr val="008000"/>
                    </a:solidFill>
                    <a:ea typeface="微软雅黑" panose="020B0503020204020204" pitchFamily="34" charset="-122"/>
                  </a:rPr>
                  <a:t>16</a:t>
                </a:r>
              </a:p>
            </p:txBody>
          </p:sp>
        </p:grpSp>
        <p:grpSp>
          <p:nvGrpSpPr>
            <p:cNvPr id="88" name="Group 18"/>
            <p:cNvGrpSpPr>
              <a:grpSpLocks/>
            </p:cNvGrpSpPr>
            <p:nvPr/>
          </p:nvGrpSpPr>
          <p:grpSpPr bwMode="auto">
            <a:xfrm>
              <a:off x="2279849" y="3757763"/>
              <a:ext cx="1025524" cy="965200"/>
              <a:chOff x="0" y="26"/>
              <a:chExt cx="646" cy="608"/>
            </a:xfrm>
          </p:grpSpPr>
          <p:sp>
            <p:nvSpPr>
              <p:cNvPr id="161" name="Line 18"/>
              <p:cNvSpPr>
                <a:spLocks noChangeShapeType="1"/>
              </p:cNvSpPr>
              <p:nvPr/>
            </p:nvSpPr>
            <p:spPr bwMode="auto">
              <a:xfrm>
                <a:off x="0" y="335"/>
                <a:ext cx="181" cy="0"/>
              </a:xfrm>
              <a:prstGeom prst="line">
                <a:avLst/>
              </a:prstGeom>
              <a:noFill/>
              <a:ln w="12700">
                <a:solidFill>
                  <a:srgbClr val="00B050"/>
                </a:solidFill>
                <a:round/>
                <a:headEnd type="triangle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162" name="Line 19"/>
              <p:cNvSpPr>
                <a:spLocks noChangeShapeType="1"/>
              </p:cNvSpPr>
              <p:nvPr/>
            </p:nvSpPr>
            <p:spPr bwMode="auto">
              <a:xfrm>
                <a:off x="452" y="331"/>
                <a:ext cx="181" cy="0"/>
              </a:xfrm>
              <a:prstGeom prst="line">
                <a:avLst/>
              </a:prstGeom>
              <a:noFill/>
              <a:ln w="12700">
                <a:solidFill>
                  <a:srgbClr val="00B05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163" name="Line 20"/>
              <p:cNvSpPr>
                <a:spLocks noChangeShapeType="1"/>
              </p:cNvSpPr>
              <p:nvPr/>
            </p:nvSpPr>
            <p:spPr bwMode="auto">
              <a:xfrm>
                <a:off x="226" y="362"/>
                <a:ext cx="0" cy="2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164" name="Line 21"/>
              <p:cNvSpPr>
                <a:spLocks noChangeShapeType="1"/>
              </p:cNvSpPr>
              <p:nvPr/>
            </p:nvSpPr>
            <p:spPr bwMode="auto">
              <a:xfrm>
                <a:off x="272" y="362"/>
                <a:ext cx="0" cy="2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165" name="Line 22"/>
              <p:cNvSpPr>
                <a:spLocks noChangeShapeType="1"/>
              </p:cNvSpPr>
              <p:nvPr/>
            </p:nvSpPr>
            <p:spPr bwMode="auto">
              <a:xfrm>
                <a:off x="317" y="362"/>
                <a:ext cx="0" cy="2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166" name="Line 23"/>
              <p:cNvSpPr>
                <a:spLocks noChangeShapeType="1"/>
              </p:cNvSpPr>
              <p:nvPr/>
            </p:nvSpPr>
            <p:spPr bwMode="auto">
              <a:xfrm>
                <a:off x="362" y="362"/>
                <a:ext cx="0" cy="2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167" name="Line 24"/>
              <p:cNvSpPr>
                <a:spLocks noChangeShapeType="1"/>
              </p:cNvSpPr>
              <p:nvPr/>
            </p:nvSpPr>
            <p:spPr bwMode="auto">
              <a:xfrm>
                <a:off x="408" y="362"/>
                <a:ext cx="0" cy="2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168" name="Line 25"/>
              <p:cNvSpPr>
                <a:spLocks noChangeShapeType="1"/>
              </p:cNvSpPr>
              <p:nvPr/>
            </p:nvSpPr>
            <p:spPr bwMode="auto">
              <a:xfrm>
                <a:off x="453" y="362"/>
                <a:ext cx="0" cy="2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169" name="Line 26"/>
              <p:cNvSpPr>
                <a:spLocks noChangeShapeType="1"/>
              </p:cNvSpPr>
              <p:nvPr/>
            </p:nvSpPr>
            <p:spPr bwMode="auto">
              <a:xfrm>
                <a:off x="498" y="362"/>
                <a:ext cx="0" cy="2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170" name="Rectangle 29"/>
              <p:cNvSpPr>
                <a:spLocks noChangeArrowheads="1"/>
              </p:cNvSpPr>
              <p:nvPr/>
            </p:nvSpPr>
            <p:spPr bwMode="auto">
              <a:xfrm>
                <a:off x="135" y="180"/>
                <a:ext cx="454" cy="318"/>
              </a:xfrm>
              <a:prstGeom prst="rect">
                <a:avLst/>
              </a:prstGeom>
              <a:solidFill>
                <a:srgbClr val="CCFF66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>
                <a:lvl1pPr marL="469900" indent="-4699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eaLnBrk="1" hangingPunct="1">
                  <a:buFont typeface="Wingdings" panose="05000000000000000000" pitchFamily="2" charset="2"/>
                  <a:buNone/>
                </a:pPr>
                <a:r>
                  <a:rPr lang="en-US" altLang="zh-CN" sz="1800" dirty="0">
                    <a:latin typeface="宋体" panose="02010600030101010101" pitchFamily="2" charset="-122"/>
                    <a:ea typeface="微软雅黑" panose="020B0503020204020204" pitchFamily="34" charset="-122"/>
                  </a:rPr>
                  <a:t> </a:t>
                </a:r>
                <a:endParaRPr lang="en-US" altLang="zh-CN" sz="1800" baseline="-25000" dirty="0">
                  <a:solidFill>
                    <a:schemeClr val="folHlink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171" name="Rectangle 30"/>
              <p:cNvSpPr>
                <a:spLocks noChangeArrowheads="1"/>
              </p:cNvSpPr>
              <p:nvPr/>
            </p:nvSpPr>
            <p:spPr bwMode="auto">
              <a:xfrm>
                <a:off x="66" y="26"/>
                <a:ext cx="547" cy="2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marL="469900" indent="-4699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eaLnBrk="1" hangingPunct="1">
                  <a:buFont typeface="Wingdings" panose="05000000000000000000" pitchFamily="2" charset="2"/>
                  <a:buNone/>
                </a:pPr>
                <a:r>
                  <a:rPr lang="en-US" altLang="zh-CN" sz="1400" dirty="0">
                    <a:ea typeface="微软雅黑" panose="020B0503020204020204" pitchFamily="34" charset="-122"/>
                  </a:rPr>
                  <a:t> </a:t>
                </a:r>
                <a:r>
                  <a:rPr lang="en-US" altLang="zh-CN" sz="1400" b="1" dirty="0">
                    <a:ea typeface="微软雅黑" panose="020B0503020204020204" pitchFamily="34" charset="-122"/>
                  </a:rPr>
                  <a:t>P</a:t>
                </a:r>
                <a:r>
                  <a:rPr lang="en-US" altLang="zh-CN" sz="1400" b="1" baseline="30000" dirty="0">
                    <a:ea typeface="微软雅黑" panose="020B0503020204020204" pitchFamily="34" charset="-122"/>
                  </a:rPr>
                  <a:t>*</a:t>
                </a:r>
                <a:r>
                  <a:rPr lang="en-US" altLang="zh-CN" sz="1400" b="1" baseline="-25000" dirty="0">
                    <a:ea typeface="微软雅黑" panose="020B0503020204020204" pitchFamily="34" charset="-122"/>
                  </a:rPr>
                  <a:t>   </a:t>
                </a:r>
                <a:r>
                  <a:rPr lang="en-US" altLang="zh-CN" sz="1400" b="1" dirty="0">
                    <a:ea typeface="微软雅黑" panose="020B0503020204020204" pitchFamily="34" charset="-122"/>
                  </a:rPr>
                  <a:t>G</a:t>
                </a:r>
                <a:r>
                  <a:rPr lang="en-US" altLang="zh-CN" sz="1400" b="1" baseline="30000" dirty="0">
                    <a:ea typeface="微软雅黑" panose="020B0503020204020204" pitchFamily="34" charset="-122"/>
                  </a:rPr>
                  <a:t>*</a:t>
                </a:r>
              </a:p>
            </p:txBody>
          </p:sp>
          <p:sp>
            <p:nvSpPr>
              <p:cNvPr id="172" name="Rectangle 31"/>
              <p:cNvSpPr>
                <a:spLocks noChangeArrowheads="1"/>
              </p:cNvSpPr>
              <p:nvPr/>
            </p:nvSpPr>
            <p:spPr bwMode="auto">
              <a:xfrm>
                <a:off x="102" y="227"/>
                <a:ext cx="544" cy="2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marL="469900" indent="-4699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eaLnBrk="1" hangingPunct="1">
                  <a:buFont typeface="Wingdings" panose="05000000000000000000" pitchFamily="2" charset="2"/>
                  <a:buNone/>
                </a:pPr>
                <a:r>
                  <a:rPr lang="en-US" altLang="zh-CN" sz="1400" dirty="0">
                    <a:ea typeface="微软雅黑" panose="020B0503020204020204" pitchFamily="34" charset="-122"/>
                  </a:rPr>
                  <a:t> </a:t>
                </a:r>
                <a:r>
                  <a:rPr lang="en-US" altLang="zh-CN" sz="1400" b="1" dirty="0" err="1">
                    <a:ea typeface="微软雅黑" panose="020B0503020204020204" pitchFamily="34" charset="-122"/>
                  </a:rPr>
                  <a:t>C</a:t>
                </a:r>
                <a:r>
                  <a:rPr lang="en-US" altLang="zh-CN" sz="1400" b="1" baseline="-25000" dirty="0" err="1">
                    <a:ea typeface="微软雅黑" panose="020B0503020204020204" pitchFamily="34" charset="-122"/>
                  </a:rPr>
                  <a:t>out</a:t>
                </a:r>
                <a:r>
                  <a:rPr lang="en-US" altLang="zh-CN" sz="1400" b="1" baseline="-25000" dirty="0">
                    <a:ea typeface="微软雅黑" panose="020B0503020204020204" pitchFamily="34" charset="-122"/>
                  </a:rPr>
                  <a:t>  </a:t>
                </a:r>
                <a:r>
                  <a:rPr lang="en-US" altLang="zh-CN" sz="1400" b="1" dirty="0">
                    <a:ea typeface="微软雅黑" panose="020B0503020204020204" pitchFamily="34" charset="-122"/>
                  </a:rPr>
                  <a:t> C</a:t>
                </a:r>
                <a:r>
                  <a:rPr lang="en-US" altLang="zh-CN" sz="1400" b="1" baseline="-25000" dirty="0">
                    <a:ea typeface="微软雅黑" panose="020B0503020204020204" pitchFamily="34" charset="-122"/>
                  </a:rPr>
                  <a:t>0</a:t>
                </a:r>
              </a:p>
            </p:txBody>
          </p:sp>
        </p:grpSp>
        <p:grpSp>
          <p:nvGrpSpPr>
            <p:cNvPr id="89" name="Group 33"/>
            <p:cNvGrpSpPr>
              <a:grpSpLocks/>
            </p:cNvGrpSpPr>
            <p:nvPr/>
          </p:nvGrpSpPr>
          <p:grpSpPr bwMode="auto">
            <a:xfrm>
              <a:off x="3292673" y="4002238"/>
              <a:ext cx="863600" cy="720725"/>
              <a:chOff x="48" y="180"/>
              <a:chExt cx="544" cy="454"/>
            </a:xfrm>
          </p:grpSpPr>
          <p:grpSp>
            <p:nvGrpSpPr>
              <p:cNvPr id="150" name="Group 34"/>
              <p:cNvGrpSpPr>
                <a:grpSpLocks/>
              </p:cNvGrpSpPr>
              <p:nvPr/>
            </p:nvGrpSpPr>
            <p:grpSpPr bwMode="auto">
              <a:xfrm>
                <a:off x="90" y="180"/>
                <a:ext cx="500" cy="454"/>
                <a:chOff x="0" y="135"/>
                <a:chExt cx="500" cy="454"/>
              </a:xfrm>
            </p:grpSpPr>
            <p:sp>
              <p:nvSpPr>
                <p:cNvPr id="152" name="Line 34"/>
                <p:cNvSpPr>
                  <a:spLocks noChangeShapeType="1"/>
                </p:cNvSpPr>
                <p:nvPr/>
              </p:nvSpPr>
              <p:spPr bwMode="auto">
                <a:xfrm>
                  <a:off x="319" y="286"/>
                  <a:ext cx="181" cy="0"/>
                </a:xfrm>
                <a:prstGeom prst="line">
                  <a:avLst/>
                </a:prstGeom>
                <a:noFill/>
                <a:ln w="12700">
                  <a:solidFill>
                    <a:srgbClr val="00B05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 sz="2400"/>
                </a:p>
              </p:txBody>
            </p:sp>
            <p:sp>
              <p:nvSpPr>
                <p:cNvPr id="153" name="Line 35"/>
                <p:cNvSpPr>
                  <a:spLocks noChangeShapeType="1"/>
                </p:cNvSpPr>
                <p:nvPr/>
              </p:nvSpPr>
              <p:spPr bwMode="auto">
                <a:xfrm>
                  <a:off x="91" y="317"/>
                  <a:ext cx="0" cy="27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 sz="2400"/>
                </a:p>
              </p:txBody>
            </p:sp>
            <p:sp>
              <p:nvSpPr>
                <p:cNvPr id="154" name="Line 36"/>
                <p:cNvSpPr>
                  <a:spLocks noChangeShapeType="1"/>
                </p:cNvSpPr>
                <p:nvPr/>
              </p:nvSpPr>
              <p:spPr bwMode="auto">
                <a:xfrm>
                  <a:off x="137" y="317"/>
                  <a:ext cx="0" cy="27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 sz="2400"/>
                </a:p>
              </p:txBody>
            </p:sp>
            <p:sp>
              <p:nvSpPr>
                <p:cNvPr id="155" name="Line 37"/>
                <p:cNvSpPr>
                  <a:spLocks noChangeShapeType="1"/>
                </p:cNvSpPr>
                <p:nvPr/>
              </p:nvSpPr>
              <p:spPr bwMode="auto">
                <a:xfrm>
                  <a:off x="182" y="317"/>
                  <a:ext cx="0" cy="27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 sz="2400"/>
                </a:p>
              </p:txBody>
            </p:sp>
            <p:sp>
              <p:nvSpPr>
                <p:cNvPr id="156" name="Line 38"/>
                <p:cNvSpPr>
                  <a:spLocks noChangeShapeType="1"/>
                </p:cNvSpPr>
                <p:nvPr/>
              </p:nvSpPr>
              <p:spPr bwMode="auto">
                <a:xfrm>
                  <a:off x="227" y="317"/>
                  <a:ext cx="0" cy="27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 sz="2400"/>
                </a:p>
              </p:txBody>
            </p:sp>
            <p:sp>
              <p:nvSpPr>
                <p:cNvPr id="157" name="Line 39"/>
                <p:cNvSpPr>
                  <a:spLocks noChangeShapeType="1"/>
                </p:cNvSpPr>
                <p:nvPr/>
              </p:nvSpPr>
              <p:spPr bwMode="auto">
                <a:xfrm>
                  <a:off x="273" y="317"/>
                  <a:ext cx="0" cy="27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 sz="2400"/>
                </a:p>
              </p:txBody>
            </p:sp>
            <p:sp>
              <p:nvSpPr>
                <p:cNvPr id="158" name="Line 40"/>
                <p:cNvSpPr>
                  <a:spLocks noChangeShapeType="1"/>
                </p:cNvSpPr>
                <p:nvPr/>
              </p:nvSpPr>
              <p:spPr bwMode="auto">
                <a:xfrm>
                  <a:off x="318" y="317"/>
                  <a:ext cx="0" cy="27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 sz="2400"/>
                </a:p>
              </p:txBody>
            </p:sp>
            <p:sp>
              <p:nvSpPr>
                <p:cNvPr id="159" name="Line 41"/>
                <p:cNvSpPr>
                  <a:spLocks noChangeShapeType="1"/>
                </p:cNvSpPr>
                <p:nvPr/>
              </p:nvSpPr>
              <p:spPr bwMode="auto">
                <a:xfrm>
                  <a:off x="363" y="317"/>
                  <a:ext cx="0" cy="27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 sz="2400"/>
                </a:p>
              </p:txBody>
            </p:sp>
            <p:sp>
              <p:nvSpPr>
                <p:cNvPr id="160" name="Rectangle 44"/>
                <p:cNvSpPr>
                  <a:spLocks noChangeArrowheads="1"/>
                </p:cNvSpPr>
                <p:nvPr/>
              </p:nvSpPr>
              <p:spPr bwMode="auto">
                <a:xfrm>
                  <a:off x="0" y="135"/>
                  <a:ext cx="454" cy="318"/>
                </a:xfrm>
                <a:prstGeom prst="rect">
                  <a:avLst/>
                </a:prstGeom>
                <a:solidFill>
                  <a:srgbClr val="CCFF66"/>
                </a:solidFill>
                <a:ln w="19050">
                  <a:solidFill>
                    <a:srgbClr val="000000"/>
                  </a:solidFill>
                  <a:miter lim="800000"/>
                  <a:headEnd/>
                  <a:tailEnd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>
                  <a:lvl1pPr marL="469900" indent="-469900">
                    <a:lnSpc>
                      <a:spcPct val="120000"/>
                    </a:lnSpc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o"/>
                    <a:defRPr sz="30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1pPr>
                  <a:lvl2pPr marL="742950" indent="-285750">
                    <a:lnSpc>
                      <a:spcPct val="120000"/>
                    </a:lnSpc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sz="26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2pPr>
                  <a:lvl3pPr marL="1143000" indent="-228600">
                    <a:lnSpc>
                      <a:spcPct val="120000"/>
                    </a:lnSpc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o"/>
                    <a:defRPr sz="23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3pPr>
                  <a:lvl4pPr marL="1600200" indent="-228600">
                    <a:lnSpc>
                      <a:spcPct val="120000"/>
                    </a:lnSpc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4pPr>
                  <a:lvl5pPr marL="2057400" indent="-228600">
                    <a:lnSpc>
                      <a:spcPct val="120000"/>
                    </a:lnSpc>
                    <a:spcBef>
                      <a:spcPct val="25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5pPr>
                  <a:lvl6pPr marL="2514600" indent="-228600" eaLnBrk="0" fontAlgn="base" hangingPunct="0">
                    <a:lnSpc>
                      <a:spcPct val="120000"/>
                    </a:lnSpc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6pPr>
                  <a:lvl7pPr marL="2971800" indent="-228600" eaLnBrk="0" fontAlgn="base" hangingPunct="0">
                    <a:lnSpc>
                      <a:spcPct val="120000"/>
                    </a:lnSpc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7pPr>
                  <a:lvl8pPr marL="3429000" indent="-228600" eaLnBrk="0" fontAlgn="base" hangingPunct="0">
                    <a:lnSpc>
                      <a:spcPct val="120000"/>
                    </a:lnSpc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8pPr>
                  <a:lvl9pPr marL="3886200" indent="-228600" eaLnBrk="0" fontAlgn="base" hangingPunct="0">
                    <a:lnSpc>
                      <a:spcPct val="120000"/>
                    </a:lnSpc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9pPr>
                </a:lstStyle>
                <a:p>
                  <a:pPr eaLnBrk="1" hangingPunct="1">
                    <a:buFont typeface="Wingdings" panose="05000000000000000000" pitchFamily="2" charset="2"/>
                    <a:buNone/>
                  </a:pPr>
                  <a:r>
                    <a:rPr lang="en-US" altLang="zh-CN" sz="1800" dirty="0">
                      <a:latin typeface="宋体" panose="02010600030101010101" pitchFamily="2" charset="-122"/>
                      <a:ea typeface="微软雅黑" panose="020B0503020204020204" pitchFamily="34" charset="-122"/>
                    </a:rPr>
                    <a:t> </a:t>
                  </a:r>
                  <a:endParaRPr lang="en-US" altLang="zh-CN" sz="1800" baseline="-25000" dirty="0">
                    <a:solidFill>
                      <a:schemeClr val="folHlink"/>
                    </a:solidFill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151" name="Rectangle 46"/>
              <p:cNvSpPr>
                <a:spLocks noChangeArrowheads="1"/>
              </p:cNvSpPr>
              <p:nvPr/>
            </p:nvSpPr>
            <p:spPr bwMode="auto">
              <a:xfrm>
                <a:off x="48" y="224"/>
                <a:ext cx="544" cy="2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marL="469900" indent="-4699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eaLnBrk="1" hangingPunct="1">
                  <a:buFont typeface="Wingdings" panose="05000000000000000000" pitchFamily="2" charset="2"/>
                  <a:buNone/>
                </a:pPr>
                <a:r>
                  <a:rPr lang="en-US" altLang="zh-CN" sz="1400" dirty="0">
                    <a:ea typeface="微软雅黑" panose="020B0503020204020204" pitchFamily="34" charset="-122"/>
                  </a:rPr>
                  <a:t> </a:t>
                </a:r>
                <a:r>
                  <a:rPr lang="en-US" altLang="zh-CN" sz="1400" b="1" dirty="0" err="1">
                    <a:ea typeface="微软雅黑" panose="020B0503020204020204" pitchFamily="34" charset="-122"/>
                  </a:rPr>
                  <a:t>C</a:t>
                </a:r>
                <a:r>
                  <a:rPr lang="en-US" altLang="zh-CN" sz="1400" b="1" baseline="-25000" dirty="0" err="1">
                    <a:ea typeface="微软雅黑" panose="020B0503020204020204" pitchFamily="34" charset="-122"/>
                  </a:rPr>
                  <a:t>out</a:t>
                </a:r>
                <a:r>
                  <a:rPr lang="en-US" altLang="zh-CN" sz="1400" b="1" baseline="-25000" dirty="0">
                    <a:ea typeface="微软雅黑" panose="020B0503020204020204" pitchFamily="34" charset="-122"/>
                  </a:rPr>
                  <a:t> </a:t>
                </a:r>
                <a:r>
                  <a:rPr lang="en-US" altLang="zh-CN" sz="1400" b="1" dirty="0">
                    <a:ea typeface="微软雅黑" panose="020B0503020204020204" pitchFamily="34" charset="-122"/>
                  </a:rPr>
                  <a:t>  C</a:t>
                </a:r>
                <a:r>
                  <a:rPr lang="en-US" altLang="zh-CN" sz="1400" b="1" baseline="-25000" dirty="0">
                    <a:ea typeface="微软雅黑" panose="020B0503020204020204" pitchFamily="34" charset="-122"/>
                  </a:rPr>
                  <a:t>0</a:t>
                </a:r>
              </a:p>
            </p:txBody>
          </p:sp>
        </p:grpSp>
        <p:sp>
          <p:nvSpPr>
            <p:cNvPr id="90" name="Line 47"/>
            <p:cNvSpPr>
              <a:spLocks noChangeShapeType="1"/>
            </p:cNvSpPr>
            <p:nvPr/>
          </p:nvSpPr>
          <p:spPr bwMode="auto">
            <a:xfrm>
              <a:off x="3000573" y="3068788"/>
              <a:ext cx="0" cy="9334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grpSp>
          <p:nvGrpSpPr>
            <p:cNvPr id="91" name="Group 49"/>
            <p:cNvGrpSpPr>
              <a:grpSpLocks/>
            </p:cNvGrpSpPr>
            <p:nvPr/>
          </p:nvGrpSpPr>
          <p:grpSpPr bwMode="auto">
            <a:xfrm>
              <a:off x="3576835" y="3068788"/>
              <a:ext cx="287338" cy="933450"/>
              <a:chOff x="0" y="0"/>
              <a:chExt cx="181" cy="588"/>
            </a:xfrm>
          </p:grpSpPr>
          <p:sp>
            <p:nvSpPr>
              <p:cNvPr id="148" name="Line 49"/>
              <p:cNvSpPr>
                <a:spLocks noChangeShapeType="1"/>
              </p:cNvSpPr>
              <p:nvPr/>
            </p:nvSpPr>
            <p:spPr bwMode="auto">
              <a:xfrm>
                <a:off x="0" y="0"/>
                <a:ext cx="0" cy="58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triangle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149" name="Line 50"/>
              <p:cNvSpPr>
                <a:spLocks noChangeShapeType="1"/>
              </p:cNvSpPr>
              <p:nvPr/>
            </p:nvSpPr>
            <p:spPr bwMode="auto">
              <a:xfrm>
                <a:off x="181" y="0"/>
                <a:ext cx="0" cy="58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triangle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</p:grpSp>
        <p:grpSp>
          <p:nvGrpSpPr>
            <p:cNvPr id="92" name="Group 52"/>
            <p:cNvGrpSpPr>
              <a:grpSpLocks/>
            </p:cNvGrpSpPr>
            <p:nvPr/>
          </p:nvGrpSpPr>
          <p:grpSpPr bwMode="auto">
            <a:xfrm>
              <a:off x="4440436" y="3068788"/>
              <a:ext cx="288925" cy="933450"/>
              <a:chOff x="0" y="0"/>
              <a:chExt cx="182" cy="588"/>
            </a:xfrm>
          </p:grpSpPr>
          <p:sp>
            <p:nvSpPr>
              <p:cNvPr id="146" name="Line 52"/>
              <p:cNvSpPr>
                <a:spLocks noChangeShapeType="1"/>
              </p:cNvSpPr>
              <p:nvPr/>
            </p:nvSpPr>
            <p:spPr bwMode="auto">
              <a:xfrm flipH="1">
                <a:off x="0" y="0"/>
                <a:ext cx="0" cy="58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triangle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147" name="Line 53"/>
              <p:cNvSpPr>
                <a:spLocks noChangeShapeType="1"/>
              </p:cNvSpPr>
              <p:nvPr/>
            </p:nvSpPr>
            <p:spPr bwMode="auto">
              <a:xfrm>
                <a:off x="182" y="0"/>
                <a:ext cx="0" cy="58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triangle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</p:grpSp>
        <p:grpSp>
          <p:nvGrpSpPr>
            <p:cNvPr id="93" name="Group 55"/>
            <p:cNvGrpSpPr>
              <a:grpSpLocks/>
            </p:cNvGrpSpPr>
            <p:nvPr/>
          </p:nvGrpSpPr>
          <p:grpSpPr bwMode="auto">
            <a:xfrm>
              <a:off x="5304036" y="3068788"/>
              <a:ext cx="288925" cy="933450"/>
              <a:chOff x="0" y="0"/>
              <a:chExt cx="182" cy="588"/>
            </a:xfrm>
          </p:grpSpPr>
          <p:sp>
            <p:nvSpPr>
              <p:cNvPr id="143" name="Line 55"/>
              <p:cNvSpPr>
                <a:spLocks noChangeShapeType="1"/>
              </p:cNvSpPr>
              <p:nvPr/>
            </p:nvSpPr>
            <p:spPr bwMode="auto">
              <a:xfrm>
                <a:off x="0" y="0"/>
                <a:ext cx="0" cy="58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triangle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  <p:sp>
            <p:nvSpPr>
              <p:cNvPr id="144" name="Line 56"/>
              <p:cNvSpPr>
                <a:spLocks noChangeShapeType="1"/>
              </p:cNvSpPr>
              <p:nvPr/>
            </p:nvSpPr>
            <p:spPr bwMode="auto">
              <a:xfrm flipH="1">
                <a:off x="182" y="0"/>
                <a:ext cx="0" cy="58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triangle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400"/>
              </a:p>
            </p:txBody>
          </p:sp>
        </p:grpSp>
        <p:sp>
          <p:nvSpPr>
            <p:cNvPr id="94" name="Line 57"/>
            <p:cNvSpPr>
              <a:spLocks noChangeShapeType="1"/>
            </p:cNvSpPr>
            <p:nvPr/>
          </p:nvSpPr>
          <p:spPr bwMode="auto">
            <a:xfrm>
              <a:off x="4153098" y="3088653"/>
              <a:ext cx="0" cy="1150937"/>
            </a:xfrm>
            <a:prstGeom prst="line">
              <a:avLst/>
            </a:prstGeom>
            <a:noFill/>
            <a:ln w="12700">
              <a:solidFill>
                <a:srgbClr val="00B05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95" name="Line 58"/>
            <p:cNvSpPr>
              <a:spLocks noChangeShapeType="1"/>
            </p:cNvSpPr>
            <p:nvPr/>
          </p:nvSpPr>
          <p:spPr bwMode="auto">
            <a:xfrm>
              <a:off x="5016698" y="3088653"/>
              <a:ext cx="0" cy="1150937"/>
            </a:xfrm>
            <a:prstGeom prst="line">
              <a:avLst/>
            </a:prstGeom>
            <a:noFill/>
            <a:ln w="12700">
              <a:solidFill>
                <a:srgbClr val="00B05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96" name="Line 112"/>
            <p:cNvSpPr>
              <a:spLocks noChangeShapeType="1"/>
            </p:cNvSpPr>
            <p:nvPr/>
          </p:nvSpPr>
          <p:spPr bwMode="auto">
            <a:xfrm flipH="1">
              <a:off x="5808860" y="4235617"/>
              <a:ext cx="304266" cy="0"/>
            </a:xfrm>
            <a:prstGeom prst="line">
              <a:avLst/>
            </a:prstGeom>
            <a:noFill/>
            <a:ln w="12700">
              <a:solidFill>
                <a:srgbClr val="00B05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grpSp>
          <p:nvGrpSpPr>
            <p:cNvPr id="97" name="Group 114"/>
            <p:cNvGrpSpPr>
              <a:grpSpLocks/>
            </p:cNvGrpSpPr>
            <p:nvPr/>
          </p:nvGrpSpPr>
          <p:grpSpPr bwMode="auto">
            <a:xfrm>
              <a:off x="4162624" y="4003825"/>
              <a:ext cx="863600" cy="720725"/>
              <a:chOff x="52" y="180"/>
              <a:chExt cx="544" cy="454"/>
            </a:xfrm>
          </p:grpSpPr>
          <p:grpSp>
            <p:nvGrpSpPr>
              <p:cNvPr id="109" name="Group 115"/>
              <p:cNvGrpSpPr>
                <a:grpSpLocks/>
              </p:cNvGrpSpPr>
              <p:nvPr/>
            </p:nvGrpSpPr>
            <p:grpSpPr bwMode="auto">
              <a:xfrm>
                <a:off x="90" y="180"/>
                <a:ext cx="500" cy="454"/>
                <a:chOff x="0" y="135"/>
                <a:chExt cx="500" cy="454"/>
              </a:xfrm>
            </p:grpSpPr>
            <p:sp>
              <p:nvSpPr>
                <p:cNvPr id="111" name="Line 115"/>
                <p:cNvSpPr>
                  <a:spLocks noChangeShapeType="1"/>
                </p:cNvSpPr>
                <p:nvPr/>
              </p:nvSpPr>
              <p:spPr bwMode="auto">
                <a:xfrm>
                  <a:off x="319" y="286"/>
                  <a:ext cx="181" cy="0"/>
                </a:xfrm>
                <a:prstGeom prst="line">
                  <a:avLst/>
                </a:prstGeom>
                <a:noFill/>
                <a:ln w="12700">
                  <a:solidFill>
                    <a:srgbClr val="00B05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 sz="2400"/>
                </a:p>
              </p:txBody>
            </p:sp>
            <p:sp>
              <p:nvSpPr>
                <p:cNvPr id="112" name="Line 116"/>
                <p:cNvSpPr>
                  <a:spLocks noChangeShapeType="1"/>
                </p:cNvSpPr>
                <p:nvPr/>
              </p:nvSpPr>
              <p:spPr bwMode="auto">
                <a:xfrm>
                  <a:off x="91" y="317"/>
                  <a:ext cx="0" cy="27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 sz="2400"/>
                </a:p>
              </p:txBody>
            </p:sp>
            <p:sp>
              <p:nvSpPr>
                <p:cNvPr id="113" name="Line 117"/>
                <p:cNvSpPr>
                  <a:spLocks noChangeShapeType="1"/>
                </p:cNvSpPr>
                <p:nvPr/>
              </p:nvSpPr>
              <p:spPr bwMode="auto">
                <a:xfrm>
                  <a:off x="137" y="317"/>
                  <a:ext cx="0" cy="27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 sz="2400"/>
                </a:p>
              </p:txBody>
            </p:sp>
            <p:sp>
              <p:nvSpPr>
                <p:cNvPr id="114" name="Line 118"/>
                <p:cNvSpPr>
                  <a:spLocks noChangeShapeType="1"/>
                </p:cNvSpPr>
                <p:nvPr/>
              </p:nvSpPr>
              <p:spPr bwMode="auto">
                <a:xfrm>
                  <a:off x="182" y="317"/>
                  <a:ext cx="0" cy="27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 sz="2400"/>
                </a:p>
              </p:txBody>
            </p:sp>
            <p:sp>
              <p:nvSpPr>
                <p:cNvPr id="118" name="Line 119"/>
                <p:cNvSpPr>
                  <a:spLocks noChangeShapeType="1"/>
                </p:cNvSpPr>
                <p:nvPr/>
              </p:nvSpPr>
              <p:spPr bwMode="auto">
                <a:xfrm>
                  <a:off x="227" y="317"/>
                  <a:ext cx="0" cy="27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 sz="2400"/>
                </a:p>
              </p:txBody>
            </p:sp>
            <p:sp>
              <p:nvSpPr>
                <p:cNvPr id="128" name="Line 120"/>
                <p:cNvSpPr>
                  <a:spLocks noChangeShapeType="1"/>
                </p:cNvSpPr>
                <p:nvPr/>
              </p:nvSpPr>
              <p:spPr bwMode="auto">
                <a:xfrm>
                  <a:off x="273" y="317"/>
                  <a:ext cx="0" cy="27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 sz="2400"/>
                </a:p>
              </p:txBody>
            </p:sp>
            <p:sp>
              <p:nvSpPr>
                <p:cNvPr id="129" name="Line 121"/>
                <p:cNvSpPr>
                  <a:spLocks noChangeShapeType="1"/>
                </p:cNvSpPr>
                <p:nvPr/>
              </p:nvSpPr>
              <p:spPr bwMode="auto">
                <a:xfrm>
                  <a:off x="318" y="317"/>
                  <a:ext cx="0" cy="27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 sz="2400"/>
                </a:p>
              </p:txBody>
            </p:sp>
            <p:sp>
              <p:nvSpPr>
                <p:cNvPr id="133" name="Line 122"/>
                <p:cNvSpPr>
                  <a:spLocks noChangeShapeType="1"/>
                </p:cNvSpPr>
                <p:nvPr/>
              </p:nvSpPr>
              <p:spPr bwMode="auto">
                <a:xfrm>
                  <a:off x="363" y="317"/>
                  <a:ext cx="0" cy="27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 sz="2400"/>
                </a:p>
              </p:txBody>
            </p:sp>
            <p:sp>
              <p:nvSpPr>
                <p:cNvPr id="135" name="Rectangle 125"/>
                <p:cNvSpPr>
                  <a:spLocks noChangeArrowheads="1"/>
                </p:cNvSpPr>
                <p:nvPr/>
              </p:nvSpPr>
              <p:spPr bwMode="auto">
                <a:xfrm>
                  <a:off x="0" y="135"/>
                  <a:ext cx="454" cy="318"/>
                </a:xfrm>
                <a:prstGeom prst="rect">
                  <a:avLst/>
                </a:prstGeom>
                <a:solidFill>
                  <a:srgbClr val="CCFF66"/>
                </a:solidFill>
                <a:ln w="19050">
                  <a:solidFill>
                    <a:srgbClr val="000000"/>
                  </a:solidFill>
                  <a:miter lim="800000"/>
                  <a:headEnd/>
                  <a:tailEnd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>
                  <a:lvl1pPr marL="469900" indent="-469900">
                    <a:lnSpc>
                      <a:spcPct val="120000"/>
                    </a:lnSpc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o"/>
                    <a:defRPr sz="30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1pPr>
                  <a:lvl2pPr marL="742950" indent="-285750">
                    <a:lnSpc>
                      <a:spcPct val="120000"/>
                    </a:lnSpc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sz="26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2pPr>
                  <a:lvl3pPr marL="1143000" indent="-228600">
                    <a:lnSpc>
                      <a:spcPct val="120000"/>
                    </a:lnSpc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o"/>
                    <a:defRPr sz="23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3pPr>
                  <a:lvl4pPr marL="1600200" indent="-228600">
                    <a:lnSpc>
                      <a:spcPct val="120000"/>
                    </a:lnSpc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4pPr>
                  <a:lvl5pPr marL="2057400" indent="-228600">
                    <a:lnSpc>
                      <a:spcPct val="120000"/>
                    </a:lnSpc>
                    <a:spcBef>
                      <a:spcPct val="25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5pPr>
                  <a:lvl6pPr marL="2514600" indent="-228600" eaLnBrk="0" fontAlgn="base" hangingPunct="0">
                    <a:lnSpc>
                      <a:spcPct val="120000"/>
                    </a:lnSpc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6pPr>
                  <a:lvl7pPr marL="2971800" indent="-228600" eaLnBrk="0" fontAlgn="base" hangingPunct="0">
                    <a:lnSpc>
                      <a:spcPct val="120000"/>
                    </a:lnSpc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7pPr>
                  <a:lvl8pPr marL="3429000" indent="-228600" eaLnBrk="0" fontAlgn="base" hangingPunct="0">
                    <a:lnSpc>
                      <a:spcPct val="120000"/>
                    </a:lnSpc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8pPr>
                  <a:lvl9pPr marL="3886200" indent="-228600" eaLnBrk="0" fontAlgn="base" hangingPunct="0">
                    <a:lnSpc>
                      <a:spcPct val="120000"/>
                    </a:lnSpc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9pPr>
                </a:lstStyle>
                <a:p>
                  <a:pPr eaLnBrk="1" hangingPunct="1">
                    <a:buFont typeface="Wingdings" panose="05000000000000000000" pitchFamily="2" charset="2"/>
                    <a:buNone/>
                  </a:pPr>
                  <a:r>
                    <a:rPr lang="en-US" altLang="zh-CN" sz="1800" dirty="0">
                      <a:latin typeface="宋体" panose="02010600030101010101" pitchFamily="2" charset="-122"/>
                      <a:ea typeface="微软雅黑" panose="020B0503020204020204" pitchFamily="34" charset="-122"/>
                    </a:rPr>
                    <a:t> </a:t>
                  </a:r>
                  <a:endParaRPr lang="en-US" altLang="zh-CN" sz="1800" baseline="-25000" dirty="0">
                    <a:solidFill>
                      <a:schemeClr val="folHlink"/>
                    </a:solidFill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110" name="Rectangle 127"/>
              <p:cNvSpPr>
                <a:spLocks noChangeArrowheads="1"/>
              </p:cNvSpPr>
              <p:nvPr/>
            </p:nvSpPr>
            <p:spPr bwMode="auto">
              <a:xfrm>
                <a:off x="52" y="221"/>
                <a:ext cx="544" cy="2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marL="469900" indent="-4699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eaLnBrk="1" hangingPunct="1">
                  <a:buFont typeface="Wingdings" panose="05000000000000000000" pitchFamily="2" charset="2"/>
                  <a:buNone/>
                </a:pPr>
                <a:r>
                  <a:rPr lang="en-US" altLang="zh-CN" sz="1400" dirty="0">
                    <a:ea typeface="微软雅黑" panose="020B0503020204020204" pitchFamily="34" charset="-122"/>
                  </a:rPr>
                  <a:t> </a:t>
                </a:r>
                <a:r>
                  <a:rPr lang="en-US" altLang="zh-CN" sz="1400" b="1" dirty="0" err="1">
                    <a:ea typeface="微软雅黑" panose="020B0503020204020204" pitchFamily="34" charset="-122"/>
                  </a:rPr>
                  <a:t>C</a:t>
                </a:r>
                <a:r>
                  <a:rPr lang="en-US" altLang="zh-CN" sz="1400" b="1" baseline="-25000" dirty="0" err="1">
                    <a:ea typeface="微软雅黑" panose="020B0503020204020204" pitchFamily="34" charset="-122"/>
                  </a:rPr>
                  <a:t>out</a:t>
                </a:r>
                <a:r>
                  <a:rPr lang="en-US" altLang="zh-CN" sz="1400" b="1" baseline="-25000" dirty="0">
                    <a:ea typeface="微软雅黑" panose="020B0503020204020204" pitchFamily="34" charset="-122"/>
                  </a:rPr>
                  <a:t>  </a:t>
                </a:r>
                <a:r>
                  <a:rPr lang="en-US" altLang="zh-CN" sz="1400" b="1" dirty="0">
                    <a:ea typeface="微软雅黑" panose="020B0503020204020204" pitchFamily="34" charset="-122"/>
                  </a:rPr>
                  <a:t> C</a:t>
                </a:r>
                <a:r>
                  <a:rPr lang="en-US" altLang="zh-CN" sz="1400" b="1" baseline="-25000" dirty="0">
                    <a:ea typeface="微软雅黑" panose="020B0503020204020204" pitchFamily="34" charset="-122"/>
                  </a:rPr>
                  <a:t>0</a:t>
                </a:r>
              </a:p>
            </p:txBody>
          </p:sp>
        </p:grpSp>
        <p:grpSp>
          <p:nvGrpSpPr>
            <p:cNvPr id="98" name="Group 129"/>
            <p:cNvGrpSpPr>
              <a:grpSpLocks/>
            </p:cNvGrpSpPr>
            <p:nvPr/>
          </p:nvGrpSpPr>
          <p:grpSpPr bwMode="auto">
            <a:xfrm>
              <a:off x="5032574" y="4003825"/>
              <a:ext cx="863600" cy="720725"/>
              <a:chOff x="56" y="180"/>
              <a:chExt cx="544" cy="454"/>
            </a:xfrm>
          </p:grpSpPr>
          <p:grpSp>
            <p:nvGrpSpPr>
              <p:cNvPr id="99" name="Group 130"/>
              <p:cNvGrpSpPr>
                <a:grpSpLocks/>
              </p:cNvGrpSpPr>
              <p:nvPr/>
            </p:nvGrpSpPr>
            <p:grpSpPr bwMode="auto">
              <a:xfrm>
                <a:off x="90" y="180"/>
                <a:ext cx="454" cy="454"/>
                <a:chOff x="0" y="135"/>
                <a:chExt cx="454" cy="454"/>
              </a:xfrm>
            </p:grpSpPr>
            <p:sp>
              <p:nvSpPr>
                <p:cNvPr id="101" name="Line 131"/>
                <p:cNvSpPr>
                  <a:spLocks noChangeShapeType="1"/>
                </p:cNvSpPr>
                <p:nvPr/>
              </p:nvSpPr>
              <p:spPr bwMode="auto">
                <a:xfrm>
                  <a:off x="91" y="317"/>
                  <a:ext cx="0" cy="27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 sz="2400"/>
                </a:p>
              </p:txBody>
            </p:sp>
            <p:sp>
              <p:nvSpPr>
                <p:cNvPr id="102" name="Line 132"/>
                <p:cNvSpPr>
                  <a:spLocks noChangeShapeType="1"/>
                </p:cNvSpPr>
                <p:nvPr/>
              </p:nvSpPr>
              <p:spPr bwMode="auto">
                <a:xfrm>
                  <a:off x="137" y="317"/>
                  <a:ext cx="0" cy="27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 sz="2400"/>
                </a:p>
              </p:txBody>
            </p:sp>
            <p:sp>
              <p:nvSpPr>
                <p:cNvPr id="103" name="Line 133"/>
                <p:cNvSpPr>
                  <a:spLocks noChangeShapeType="1"/>
                </p:cNvSpPr>
                <p:nvPr/>
              </p:nvSpPr>
              <p:spPr bwMode="auto">
                <a:xfrm>
                  <a:off x="182" y="317"/>
                  <a:ext cx="0" cy="27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 sz="2400"/>
                </a:p>
              </p:txBody>
            </p:sp>
            <p:sp>
              <p:nvSpPr>
                <p:cNvPr id="104" name="Line 134"/>
                <p:cNvSpPr>
                  <a:spLocks noChangeShapeType="1"/>
                </p:cNvSpPr>
                <p:nvPr/>
              </p:nvSpPr>
              <p:spPr bwMode="auto">
                <a:xfrm>
                  <a:off x="227" y="317"/>
                  <a:ext cx="0" cy="27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 sz="2400"/>
                </a:p>
              </p:txBody>
            </p:sp>
            <p:sp>
              <p:nvSpPr>
                <p:cNvPr id="105" name="Line 135"/>
                <p:cNvSpPr>
                  <a:spLocks noChangeShapeType="1"/>
                </p:cNvSpPr>
                <p:nvPr/>
              </p:nvSpPr>
              <p:spPr bwMode="auto">
                <a:xfrm>
                  <a:off x="273" y="317"/>
                  <a:ext cx="0" cy="27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 sz="2400"/>
                </a:p>
              </p:txBody>
            </p:sp>
            <p:sp>
              <p:nvSpPr>
                <p:cNvPr id="106" name="Line 136"/>
                <p:cNvSpPr>
                  <a:spLocks noChangeShapeType="1"/>
                </p:cNvSpPr>
                <p:nvPr/>
              </p:nvSpPr>
              <p:spPr bwMode="auto">
                <a:xfrm>
                  <a:off x="318" y="317"/>
                  <a:ext cx="0" cy="27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 sz="2400"/>
                </a:p>
              </p:txBody>
            </p:sp>
            <p:sp>
              <p:nvSpPr>
                <p:cNvPr id="107" name="Line 137"/>
                <p:cNvSpPr>
                  <a:spLocks noChangeShapeType="1"/>
                </p:cNvSpPr>
                <p:nvPr/>
              </p:nvSpPr>
              <p:spPr bwMode="auto">
                <a:xfrm>
                  <a:off x="363" y="317"/>
                  <a:ext cx="0" cy="27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 sz="2400"/>
                </a:p>
              </p:txBody>
            </p:sp>
            <p:sp>
              <p:nvSpPr>
                <p:cNvPr id="108" name="Rectangle 140"/>
                <p:cNvSpPr>
                  <a:spLocks noChangeArrowheads="1"/>
                </p:cNvSpPr>
                <p:nvPr/>
              </p:nvSpPr>
              <p:spPr bwMode="auto">
                <a:xfrm>
                  <a:off x="0" y="135"/>
                  <a:ext cx="454" cy="318"/>
                </a:xfrm>
                <a:prstGeom prst="rect">
                  <a:avLst/>
                </a:prstGeom>
                <a:solidFill>
                  <a:srgbClr val="CCFF66"/>
                </a:solidFill>
                <a:ln w="19050">
                  <a:solidFill>
                    <a:srgbClr val="000000"/>
                  </a:solidFill>
                  <a:miter lim="800000"/>
                  <a:headEnd/>
                  <a:tailEnd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>
                  <a:lvl1pPr marL="469900" indent="-469900">
                    <a:lnSpc>
                      <a:spcPct val="120000"/>
                    </a:lnSpc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o"/>
                    <a:defRPr sz="30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1pPr>
                  <a:lvl2pPr marL="742950" indent="-285750">
                    <a:lnSpc>
                      <a:spcPct val="120000"/>
                    </a:lnSpc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sz="26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2pPr>
                  <a:lvl3pPr marL="1143000" indent="-228600">
                    <a:lnSpc>
                      <a:spcPct val="120000"/>
                    </a:lnSpc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o"/>
                    <a:defRPr sz="23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3pPr>
                  <a:lvl4pPr marL="1600200" indent="-228600">
                    <a:lnSpc>
                      <a:spcPct val="120000"/>
                    </a:lnSpc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4pPr>
                  <a:lvl5pPr marL="2057400" indent="-228600">
                    <a:lnSpc>
                      <a:spcPct val="120000"/>
                    </a:lnSpc>
                    <a:spcBef>
                      <a:spcPct val="25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5pPr>
                  <a:lvl6pPr marL="2514600" indent="-228600" eaLnBrk="0" fontAlgn="base" hangingPunct="0">
                    <a:lnSpc>
                      <a:spcPct val="120000"/>
                    </a:lnSpc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6pPr>
                  <a:lvl7pPr marL="2971800" indent="-228600" eaLnBrk="0" fontAlgn="base" hangingPunct="0">
                    <a:lnSpc>
                      <a:spcPct val="120000"/>
                    </a:lnSpc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7pPr>
                  <a:lvl8pPr marL="3429000" indent="-228600" eaLnBrk="0" fontAlgn="base" hangingPunct="0">
                    <a:lnSpc>
                      <a:spcPct val="120000"/>
                    </a:lnSpc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8pPr>
                  <a:lvl9pPr marL="3886200" indent="-228600" eaLnBrk="0" fontAlgn="base" hangingPunct="0">
                    <a:lnSpc>
                      <a:spcPct val="120000"/>
                    </a:lnSpc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华文新魏" panose="02010800040101010101" pitchFamily="2" charset="-122"/>
                    </a:defRPr>
                  </a:lvl9pPr>
                </a:lstStyle>
                <a:p>
                  <a:pPr eaLnBrk="1" hangingPunct="1">
                    <a:buFont typeface="Wingdings" panose="05000000000000000000" pitchFamily="2" charset="2"/>
                    <a:buNone/>
                  </a:pPr>
                  <a:r>
                    <a:rPr lang="en-US" altLang="zh-CN" sz="1800" dirty="0">
                      <a:latin typeface="宋体" panose="02010600030101010101" pitchFamily="2" charset="-122"/>
                      <a:ea typeface="微软雅黑" panose="020B0503020204020204" pitchFamily="34" charset="-122"/>
                    </a:rPr>
                    <a:t> </a:t>
                  </a:r>
                  <a:endParaRPr lang="en-US" altLang="zh-CN" sz="1800" baseline="-25000" dirty="0">
                    <a:solidFill>
                      <a:schemeClr val="folHlink"/>
                    </a:solidFill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100" name="Rectangle 142"/>
              <p:cNvSpPr>
                <a:spLocks noChangeArrowheads="1"/>
              </p:cNvSpPr>
              <p:nvPr/>
            </p:nvSpPr>
            <p:spPr bwMode="auto">
              <a:xfrm>
                <a:off x="56" y="217"/>
                <a:ext cx="544" cy="2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marL="469900" indent="-4699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eaLnBrk="1" hangingPunct="1">
                  <a:buFont typeface="Wingdings" panose="05000000000000000000" pitchFamily="2" charset="2"/>
                  <a:buNone/>
                </a:pPr>
                <a:r>
                  <a:rPr lang="en-US" altLang="zh-CN" sz="1400" dirty="0">
                    <a:ea typeface="微软雅黑" panose="020B0503020204020204" pitchFamily="34" charset="-122"/>
                  </a:rPr>
                  <a:t> </a:t>
                </a:r>
                <a:r>
                  <a:rPr lang="en-US" altLang="zh-CN" sz="1400" b="1" dirty="0" err="1">
                    <a:ea typeface="微软雅黑" panose="020B0503020204020204" pitchFamily="34" charset="-122"/>
                  </a:rPr>
                  <a:t>C</a:t>
                </a:r>
                <a:r>
                  <a:rPr lang="en-US" altLang="zh-CN" sz="1400" b="1" baseline="-25000" dirty="0" err="1">
                    <a:ea typeface="微软雅黑" panose="020B0503020204020204" pitchFamily="34" charset="-122"/>
                  </a:rPr>
                  <a:t>out</a:t>
                </a:r>
                <a:r>
                  <a:rPr lang="en-US" altLang="zh-CN" sz="1400" b="1" baseline="-25000" dirty="0">
                    <a:ea typeface="微软雅黑" panose="020B0503020204020204" pitchFamily="34" charset="-122"/>
                  </a:rPr>
                  <a:t>  </a:t>
                </a:r>
                <a:r>
                  <a:rPr lang="en-US" altLang="zh-CN" sz="1400" b="1" dirty="0">
                    <a:ea typeface="微软雅黑" panose="020B0503020204020204" pitchFamily="34" charset="-122"/>
                  </a:rPr>
                  <a:t> C</a:t>
                </a:r>
                <a:r>
                  <a:rPr lang="en-US" altLang="zh-CN" sz="1400" b="1" baseline="-25000" dirty="0">
                    <a:ea typeface="微软雅黑" panose="020B0503020204020204" pitchFamily="34" charset="-122"/>
                  </a:rPr>
                  <a:t>0</a:t>
                </a:r>
              </a:p>
            </p:txBody>
          </p:sp>
        </p:grpSp>
      </p:grpSp>
      <p:sp>
        <p:nvSpPr>
          <p:cNvPr id="188" name="Line 271"/>
          <p:cNvSpPr>
            <a:spLocks noChangeShapeType="1"/>
          </p:cNvSpPr>
          <p:nvPr/>
        </p:nvSpPr>
        <p:spPr bwMode="auto">
          <a:xfrm>
            <a:off x="5632921" y="4126956"/>
            <a:ext cx="1248990" cy="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stealth" w="lg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89" name="Line 271"/>
          <p:cNvSpPr>
            <a:spLocks noChangeShapeType="1"/>
          </p:cNvSpPr>
          <p:nvPr/>
        </p:nvSpPr>
        <p:spPr bwMode="auto">
          <a:xfrm>
            <a:off x="5546327" y="2352266"/>
            <a:ext cx="1301325" cy="0"/>
          </a:xfrm>
          <a:prstGeom prst="line">
            <a:avLst/>
          </a:prstGeom>
          <a:noFill/>
          <a:ln w="38100">
            <a:solidFill>
              <a:srgbClr val="C00000"/>
            </a:solidFill>
            <a:round/>
            <a:headEnd type="stealth" w="lg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610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1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repeatCount="3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repeatCount="3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8" grpId="0" animBg="1"/>
      <p:bldP spid="188" grpId="1" animBg="1"/>
      <p:bldP spid="189" grpId="1" animBg="1"/>
      <p:bldP spid="189" grpId="2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实验二、快速加法器实验内容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89278" y="942763"/>
            <a:ext cx="11370802" cy="5771546"/>
          </a:xfrm>
        </p:spPr>
        <p:txBody>
          <a:bodyPr>
            <a:normAutofit/>
          </a:bodyPr>
          <a:lstStyle/>
          <a:p>
            <a:pPr>
              <a:buClr>
                <a:schemeClr val="accent4"/>
              </a:buClr>
            </a:pPr>
            <a:r>
              <a:rPr lang="zh-CN" altLang="en-US" sz="2600" b="1" dirty="0"/>
              <a:t>快速加法器</a:t>
            </a:r>
            <a:endParaRPr lang="en-US" altLang="zh-CN" sz="2600" b="1" dirty="0"/>
          </a:p>
          <a:p>
            <a:pPr marL="984250" lvl="1" indent="-514350">
              <a:buClrTx/>
              <a:buFont typeface="+mj-lt"/>
              <a:buAutoNum type="arabicPeriod"/>
            </a:pPr>
            <a:r>
              <a:rPr lang="en-US" altLang="zh-CN" sz="2400" dirty="0"/>
              <a:t>8</a:t>
            </a:r>
            <a:r>
              <a:rPr lang="zh-CN" altLang="en-US" sz="2400" dirty="0"/>
              <a:t>位可控加减法器设计</a:t>
            </a:r>
            <a:endParaRPr lang="en-US" altLang="zh-CN" sz="2400" dirty="0"/>
          </a:p>
          <a:p>
            <a:pPr marL="984250" lvl="1" indent="-514350">
              <a:buClrTx/>
              <a:buFont typeface="+mj-lt"/>
              <a:buAutoNum type="arabicPeriod"/>
            </a:pPr>
            <a:r>
              <a:rPr lang="en-US" altLang="zh-CN" sz="2400" dirty="0"/>
              <a:t>4</a:t>
            </a:r>
            <a:r>
              <a:rPr lang="zh-CN" altLang="en-US" sz="2400" dirty="0"/>
              <a:t>位可级联先行进位电路设计</a:t>
            </a:r>
            <a:endParaRPr lang="en-US" altLang="zh-CN" sz="2400" dirty="0"/>
          </a:p>
          <a:p>
            <a:pPr marL="984250" lvl="1" indent="-514350">
              <a:buClrTx/>
              <a:buFont typeface="+mj-lt"/>
              <a:buAutoNum type="arabicPeriod"/>
            </a:pPr>
            <a:r>
              <a:rPr lang="en-US" altLang="zh-CN" sz="2400" dirty="0"/>
              <a:t>4</a:t>
            </a:r>
            <a:r>
              <a:rPr lang="zh-CN" altLang="en-US" sz="2400" dirty="0"/>
              <a:t>位快速加法器设计</a:t>
            </a:r>
            <a:endParaRPr lang="en-US" altLang="zh-CN" sz="2400" dirty="0"/>
          </a:p>
          <a:p>
            <a:pPr marL="984250" lvl="1" indent="-514350">
              <a:buClrTx/>
              <a:buFont typeface="+mj-lt"/>
              <a:buAutoNum type="arabicPeriod"/>
            </a:pPr>
            <a:r>
              <a:rPr lang="en-US" altLang="zh-CN" sz="2400" dirty="0"/>
              <a:t>16</a:t>
            </a:r>
            <a:r>
              <a:rPr lang="zh-CN" altLang="en-US" sz="2400" dirty="0"/>
              <a:t>位快速加法器</a:t>
            </a:r>
            <a:endParaRPr lang="en-US" altLang="zh-CN" sz="2400" dirty="0"/>
          </a:p>
          <a:p>
            <a:pPr marL="984250" lvl="1" indent="-514350">
              <a:buClrTx/>
              <a:buFont typeface="+mj-lt"/>
              <a:buAutoNum type="arabicPeriod"/>
            </a:pPr>
            <a:r>
              <a:rPr lang="en-US" altLang="zh-CN" sz="2400" dirty="0"/>
              <a:t>32</a:t>
            </a:r>
            <a:r>
              <a:rPr lang="zh-CN" altLang="en-US" sz="2400" dirty="0"/>
              <a:t>位快速加法器</a:t>
            </a:r>
            <a:endParaRPr lang="en-US" altLang="zh-CN" sz="2400" dirty="0"/>
          </a:p>
        </p:txBody>
      </p:sp>
      <p:sp>
        <p:nvSpPr>
          <p:cNvPr id="5" name="矩形 4"/>
          <p:cNvSpPr/>
          <p:nvPr/>
        </p:nvSpPr>
        <p:spPr>
          <a:xfrm>
            <a:off x="6274679" y="942763"/>
            <a:ext cx="6096000" cy="28212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indent="-342900">
              <a:lnSpc>
                <a:spcPct val="120000"/>
              </a:lnSpc>
              <a:spcBef>
                <a:spcPts val="1000"/>
              </a:spcBef>
              <a:buClr>
                <a:srgbClr val="FFC000"/>
              </a:buClr>
              <a:buFont typeface="Wingdings" pitchFamily="2" charset="2"/>
              <a:buChar char="n"/>
            </a:pPr>
            <a:endParaRPr lang="en-US" altLang="zh-CN" sz="28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标题 1"/>
          <p:cNvSpPr txBox="1">
            <a:spLocks/>
          </p:cNvSpPr>
          <p:nvPr/>
        </p:nvSpPr>
        <p:spPr>
          <a:xfrm>
            <a:off x="5298885" y="5859198"/>
            <a:ext cx="1568761" cy="617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rgbClr val="2E4E7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dirty="0" err="1">
                <a:solidFill>
                  <a:srgbClr val="C00000"/>
                </a:solidFill>
              </a:rPr>
              <a:t>alu.circ</a:t>
            </a:r>
            <a:endParaRPr lang="zh-CN" altLang="en-US" dirty="0">
              <a:solidFill>
                <a:srgbClr val="C00000"/>
              </a:solidFill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0188" y="616882"/>
            <a:ext cx="4023975" cy="509703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81622952"/>
      </p:ext>
    </p:extLst>
  </p:cSld>
  <p:clrMapOvr>
    <a:masterClrMapping/>
  </p:clrMapOvr>
  <p:transition spd="slow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3.1 </a:t>
            </a:r>
            <a:r>
              <a:rPr lang="zh-CN" altLang="en-US" dirty="0"/>
              <a:t>定点补码加</a:t>
            </a:r>
            <a:r>
              <a:rPr lang="en-US" altLang="zh-CN" dirty="0"/>
              <a:t>/</a:t>
            </a:r>
            <a:r>
              <a:rPr lang="zh-CN" altLang="en-US" dirty="0"/>
              <a:t>减法运算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运算方法及实现</a:t>
            </a:r>
          </a:p>
          <a:p>
            <a:pPr lvl="1">
              <a:lnSpc>
                <a:spcPct val="150000"/>
              </a:lnSpc>
            </a:pPr>
            <a:r>
              <a:rPr lang="zh-CN" altLang="en-US" sz="2400" dirty="0"/>
              <a:t>运算公式</a:t>
            </a:r>
          </a:p>
          <a:p>
            <a:pPr lvl="1">
              <a:lnSpc>
                <a:spcPct val="150000"/>
              </a:lnSpc>
            </a:pPr>
            <a:r>
              <a:rPr lang="zh-CN" altLang="en-US" sz="2400" dirty="0"/>
              <a:t>溢出检测</a:t>
            </a:r>
          </a:p>
          <a:p>
            <a:pPr lvl="1">
              <a:lnSpc>
                <a:spcPct val="150000"/>
              </a:lnSpc>
            </a:pPr>
            <a:r>
              <a:rPr lang="zh-CN" altLang="en-US" sz="2400" dirty="0"/>
              <a:t>逻辑实现</a:t>
            </a:r>
          </a:p>
          <a:p>
            <a:pPr>
              <a:lnSpc>
                <a:spcPct val="150000"/>
              </a:lnSpc>
            </a:pPr>
            <a:r>
              <a:rPr lang="zh-CN" altLang="en-US" dirty="0"/>
              <a:t>快速加法器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4930918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>
            <p:custDataLst>
              <p:tags r:id="rId2"/>
            </p:custDataLst>
          </p:nvPr>
        </p:nvSpPr>
        <p:spPr>
          <a:xfrm>
            <a:off x="1219200" y="1264602"/>
            <a:ext cx="9660255" cy="883920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</a14:hiddenLine>
            </a:ext>
          </a:extLst>
        </p:spPr>
        <p:txBody>
          <a:bodyPr vert="horz" wrap="square" rtlCol="0" anchor="ctr">
            <a:spAutoFit/>
          </a:bodyPr>
          <a:lstStyle/>
          <a:p>
            <a:r>
              <a:rPr lang="en-US" altLang="zh-CN" sz="260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4</a:t>
            </a:r>
            <a:r>
              <a:rPr lang="zh-CN" altLang="en-US" sz="260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设</a:t>
            </a:r>
            <a:r>
              <a:rPr lang="en-US" altLang="zh-CN" sz="260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X</a:t>
            </a:r>
            <a:r>
              <a:rPr lang="zh-CN" altLang="en-US" sz="260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为被加</a:t>
            </a:r>
            <a:r>
              <a:rPr lang="en-US" altLang="zh-CN" sz="260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(</a:t>
            </a:r>
            <a:r>
              <a:rPr lang="zh-CN" altLang="en-US" sz="260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减</a:t>
            </a:r>
            <a:r>
              <a:rPr lang="en-US" altLang="zh-CN" sz="260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)</a:t>
            </a:r>
            <a:r>
              <a:rPr lang="zh-CN" altLang="en-US" sz="260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数</a:t>
            </a:r>
            <a:r>
              <a:rPr lang="en-US" altLang="zh-CN" sz="260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,Y</a:t>
            </a:r>
            <a:r>
              <a:rPr lang="zh-CN" altLang="en-US" sz="260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为加</a:t>
            </a:r>
            <a:r>
              <a:rPr lang="en-US" altLang="zh-CN" sz="260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(</a:t>
            </a:r>
            <a:r>
              <a:rPr lang="zh-CN" altLang="en-US" sz="260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减</a:t>
            </a:r>
            <a:r>
              <a:rPr lang="en-US" altLang="zh-CN" sz="260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)</a:t>
            </a:r>
            <a:r>
              <a:rPr lang="zh-CN" altLang="en-US" sz="260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数</a:t>
            </a:r>
            <a:r>
              <a:rPr lang="en-US" altLang="zh-CN" sz="260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,S</a:t>
            </a:r>
            <a:r>
              <a:rPr lang="zh-CN" altLang="en-US" sz="260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为运算结果</a:t>
            </a:r>
            <a:r>
              <a:rPr lang="en-US" altLang="zh-CN" sz="260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,</a:t>
            </a:r>
            <a:r>
              <a:rPr lang="zh-CN" altLang="en-US" sz="260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均采用补码数据表示</a:t>
            </a:r>
            <a:r>
              <a:rPr lang="en-US" altLang="zh-CN" sz="260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,</a:t>
            </a:r>
            <a:r>
              <a:rPr lang="zh-CN" altLang="en-US" sz="260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下列关于溢出电路设计的描述中</a:t>
            </a:r>
            <a:r>
              <a:rPr lang="en-US" altLang="zh-CN" sz="260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,</a:t>
            </a:r>
            <a:r>
              <a:rPr lang="zh-CN" altLang="en-US" sz="260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正确的是</a:t>
            </a:r>
            <a:r>
              <a:rPr lang="en-US" altLang="zh-CN" sz="260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(  )  ( </a:t>
            </a:r>
            <a:r>
              <a:rPr lang="zh-CN" altLang="en-US" sz="260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多选</a:t>
            </a:r>
            <a:r>
              <a:rPr lang="en-US" altLang="zh-CN" sz="260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)</a:t>
            </a:r>
            <a:endParaRPr lang="zh-CN" altLang="en-US" sz="2600">
              <a:solidFill>
                <a:srgbClr val="000000"/>
              </a:solidFill>
              <a:latin typeface="Microsoft Yahei"/>
              <a:ea typeface="Microsoft Yahei"/>
              <a:sym typeface="Microsoft Yahei"/>
            </a:endParaRPr>
          </a:p>
        </p:txBody>
      </p:sp>
      <p:sp>
        <p:nvSpPr>
          <p:cNvPr id="9" name="TextBox 8"/>
          <p:cNvSpPr txBox="1"/>
          <p:nvPr>
            <p:custDataLst>
              <p:tags r:id="rId3"/>
            </p:custDataLst>
          </p:nvPr>
        </p:nvSpPr>
        <p:spPr>
          <a:xfrm>
            <a:off x="2438400" y="2884393"/>
            <a:ext cx="8460105" cy="446276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</a14:hiddenLine>
            </a:ext>
          </a:extLst>
        </p:spPr>
        <p:txBody>
          <a:bodyPr vert="horz" wrap="square" rtlCol="0" anchor="ctr">
            <a:spAutoFit/>
          </a:bodyPr>
          <a:lstStyle/>
          <a:p>
            <a:r>
              <a:rPr lang="zh-CN" altLang="en-US" sz="230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采用单符号位时</a:t>
            </a:r>
            <a:r>
              <a:rPr lang="en-US" altLang="zh-CN" sz="230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,</a:t>
            </a:r>
            <a:r>
              <a:rPr lang="zh-CN" altLang="en-US" sz="230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直接用</a:t>
            </a:r>
            <a:r>
              <a:rPr lang="en-US" altLang="zh-CN" sz="230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X</a:t>
            </a:r>
            <a:r>
              <a:rPr lang="zh-CN" altLang="en-US" sz="230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、</a:t>
            </a:r>
            <a:r>
              <a:rPr lang="en-US" altLang="zh-CN" sz="230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Y</a:t>
            </a:r>
            <a:r>
              <a:rPr lang="zh-CN" altLang="en-US" sz="230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和</a:t>
            </a:r>
            <a:r>
              <a:rPr lang="en-US" altLang="zh-CN" sz="230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S</a:t>
            </a:r>
            <a:r>
              <a:rPr lang="zh-CN" altLang="en-US" sz="230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的符号位就可设计溢出监测电路</a:t>
            </a:r>
          </a:p>
        </p:txBody>
      </p:sp>
      <p:sp>
        <p:nvSpPr>
          <p:cNvPr id="10" name="矩形 9"/>
          <p:cNvSpPr>
            <a:spLocks noChangeAspect="1"/>
          </p:cNvSpPr>
          <p:nvPr>
            <p:custDataLst>
              <p:tags r:id="rId4"/>
            </p:custDataLst>
          </p:nvPr>
        </p:nvSpPr>
        <p:spPr>
          <a:xfrm>
            <a:off x="1571625" y="2850356"/>
            <a:ext cx="514350" cy="514350"/>
          </a:xfrm>
          <a:prstGeom prst="rect">
            <a:avLst/>
          </a:prstGeom>
          <a:solidFill>
            <a:srgbClr val="808080"/>
          </a:solidFill>
          <a:ln w="127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/>
                <a:ea typeface="Microsoft Yahei"/>
                <a:sym typeface="Microsoft Yahei"/>
              </a:rPr>
              <a:t>A</a:t>
            </a:r>
            <a:endParaRPr lang="zh-CN" altLang="en-US" sz="1600">
              <a:solidFill>
                <a:srgbClr val="FFFFFF"/>
              </a:solidFill>
              <a:latin typeface="Microsoft Yahei"/>
              <a:ea typeface="Microsoft Yahei"/>
              <a:sym typeface="Microsoft Yahei"/>
            </a:endParaRPr>
          </a:p>
        </p:txBody>
      </p:sp>
      <p:sp>
        <p:nvSpPr>
          <p:cNvPr id="11" name="TextBox 10"/>
          <p:cNvSpPr txBox="1"/>
          <p:nvPr>
            <p:custDataLst>
              <p:tags r:id="rId5"/>
            </p:custDataLst>
          </p:nvPr>
        </p:nvSpPr>
        <p:spPr>
          <a:xfrm>
            <a:off x="2438400" y="3720941"/>
            <a:ext cx="8475980" cy="487680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</a14:hiddenLine>
            </a:ext>
          </a:extLst>
        </p:spPr>
        <p:txBody>
          <a:bodyPr vert="horz" wrap="square" rtlCol="0" anchor="ctr">
            <a:spAutoFit/>
          </a:bodyPr>
          <a:lstStyle/>
          <a:p>
            <a:r>
              <a:rPr lang="zh-CN" altLang="en-US" sz="260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采用双符号位时</a:t>
            </a:r>
            <a:r>
              <a:rPr lang="en-US" altLang="zh-CN" sz="260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,</a:t>
            </a:r>
            <a:r>
              <a:rPr lang="zh-CN" altLang="en-US" sz="260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可直接用</a:t>
            </a:r>
            <a:r>
              <a:rPr lang="en-US" altLang="zh-CN" sz="260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S</a:t>
            </a:r>
            <a:r>
              <a:rPr lang="zh-CN" altLang="en-US" sz="260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的双符号位设计溢出检测电路</a:t>
            </a:r>
          </a:p>
        </p:txBody>
      </p:sp>
      <p:sp>
        <p:nvSpPr>
          <p:cNvPr id="12" name="矩形 11"/>
          <p:cNvSpPr>
            <a:spLocks noChangeAspect="1"/>
          </p:cNvSpPr>
          <p:nvPr>
            <p:custDataLst>
              <p:tags r:id="rId6"/>
            </p:custDataLst>
          </p:nvPr>
        </p:nvSpPr>
        <p:spPr>
          <a:xfrm>
            <a:off x="1571625" y="3707606"/>
            <a:ext cx="514350" cy="514350"/>
          </a:xfrm>
          <a:prstGeom prst="rect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/>
                <a:ea typeface="Microsoft Yahei"/>
                <a:sym typeface="Microsoft Yahei"/>
              </a:rPr>
              <a:t>B</a:t>
            </a:r>
            <a:endParaRPr lang="zh-CN" altLang="en-US" sz="1600">
              <a:solidFill>
                <a:srgbClr val="FFFFFF"/>
              </a:solidFill>
              <a:latin typeface="Microsoft Yahei"/>
              <a:ea typeface="Microsoft Yahei"/>
              <a:sym typeface="Microsoft Yahei"/>
            </a:endParaRPr>
          </a:p>
        </p:txBody>
      </p:sp>
      <p:sp>
        <p:nvSpPr>
          <p:cNvPr id="13" name="TextBox 12"/>
          <p:cNvSpPr txBox="1"/>
          <p:nvPr>
            <p:custDataLst>
              <p:tags r:id="rId7"/>
            </p:custDataLst>
          </p:nvPr>
        </p:nvSpPr>
        <p:spPr>
          <a:xfrm>
            <a:off x="2438400" y="4500563"/>
            <a:ext cx="8185469" cy="615553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</a14:hiddenLine>
            </a:ext>
          </a:extLst>
        </p:spPr>
        <p:txBody>
          <a:bodyPr vert="horz" wrap="square" rtlCol="0" anchor="ctr">
            <a:spAutoFit/>
          </a:bodyPr>
          <a:lstStyle/>
          <a:p>
            <a:r>
              <a:rPr lang="zh-CN" altLang="en-US" sz="170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采用单符号位时</a:t>
            </a:r>
            <a:r>
              <a:rPr lang="en-US" altLang="zh-CN" sz="170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,</a:t>
            </a:r>
            <a:r>
              <a:rPr lang="zh-CN" altLang="en-US" sz="170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可直接用</a:t>
            </a:r>
            <a:r>
              <a:rPr lang="en-US" altLang="zh-CN" sz="170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X</a:t>
            </a:r>
            <a:r>
              <a:rPr lang="zh-CN" altLang="en-US" sz="170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、</a:t>
            </a:r>
            <a:r>
              <a:rPr lang="en-US" altLang="zh-CN" sz="170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Y</a:t>
            </a:r>
            <a:r>
              <a:rPr lang="zh-CN" altLang="en-US" sz="170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最高有效数据位运算后的进位位和</a:t>
            </a:r>
            <a:r>
              <a:rPr lang="en-US" altLang="zh-CN" sz="170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S</a:t>
            </a:r>
            <a:r>
              <a:rPr lang="zh-CN" altLang="en-US" sz="170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的进位设计溢出监测电路</a:t>
            </a:r>
          </a:p>
        </p:txBody>
      </p:sp>
      <p:sp>
        <p:nvSpPr>
          <p:cNvPr id="14" name="矩形 13"/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1571625" y="4564856"/>
            <a:ext cx="514350" cy="514350"/>
          </a:xfrm>
          <a:prstGeom prst="rect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/>
                <a:ea typeface="Microsoft Yahei"/>
                <a:sym typeface="Microsoft Yahei"/>
              </a:rPr>
              <a:t>C</a:t>
            </a:r>
            <a:endParaRPr lang="zh-CN" altLang="en-US" sz="1600">
              <a:solidFill>
                <a:srgbClr val="FFFFFF"/>
              </a:solidFill>
              <a:latin typeface="Microsoft Yahei"/>
              <a:ea typeface="Microsoft Yahei"/>
              <a:sym typeface="Microsoft Yahei"/>
            </a:endParaRPr>
          </a:p>
        </p:txBody>
      </p:sp>
      <p:sp>
        <p:nvSpPr>
          <p:cNvPr id="15" name="TextBox 14"/>
          <p:cNvSpPr txBox="1"/>
          <p:nvPr>
            <p:custDataLst>
              <p:tags r:id="rId9"/>
            </p:custDataLst>
          </p:nvPr>
        </p:nvSpPr>
        <p:spPr>
          <a:xfrm>
            <a:off x="2438400" y="5471532"/>
            <a:ext cx="8174355" cy="415498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</a14:hiddenLine>
            </a:ext>
          </a:extLst>
        </p:spPr>
        <p:txBody>
          <a:bodyPr vert="horz" wrap="square" rtlCol="0" anchor="ctr">
            <a:spAutoFit/>
          </a:bodyPr>
          <a:lstStyle/>
          <a:p>
            <a:r>
              <a:rPr lang="zh-CN" altLang="en-US" sz="210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对无符号数的加</a:t>
            </a:r>
            <a:r>
              <a:rPr lang="en-US" altLang="zh-CN" sz="210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/</a:t>
            </a:r>
            <a:r>
              <a:rPr lang="zh-CN" altLang="en-US" sz="210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减运算</a:t>
            </a:r>
            <a:r>
              <a:rPr lang="en-US" altLang="zh-CN" sz="210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,</a:t>
            </a:r>
            <a:r>
              <a:rPr lang="zh-CN" altLang="en-US" sz="210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可利用运算器的进位信号设计溢出检测电路</a:t>
            </a:r>
          </a:p>
        </p:txBody>
      </p:sp>
      <p:sp>
        <p:nvSpPr>
          <p:cNvPr id="16" name="矩形 15"/>
          <p:cNvSpPr>
            <a:spLocks noChangeAspect="1"/>
          </p:cNvSpPr>
          <p:nvPr>
            <p:custDataLst>
              <p:tags r:id="rId10"/>
            </p:custDataLst>
          </p:nvPr>
        </p:nvSpPr>
        <p:spPr>
          <a:xfrm>
            <a:off x="1571625" y="5422106"/>
            <a:ext cx="514350" cy="514350"/>
          </a:xfrm>
          <a:prstGeom prst="rect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/>
                <a:ea typeface="Microsoft Yahei"/>
                <a:sym typeface="Microsoft Yahei"/>
              </a:rPr>
              <a:t>D</a:t>
            </a:r>
            <a:endParaRPr lang="zh-CN" altLang="en-US" sz="1600">
              <a:solidFill>
                <a:srgbClr val="FFFFFF"/>
              </a:solidFill>
              <a:latin typeface="Microsoft Yahei"/>
              <a:ea typeface="Microsoft Yahei"/>
              <a:sym typeface="Microsoft Yahei"/>
            </a:endParaRPr>
          </a:p>
        </p:txBody>
      </p:sp>
      <p:sp>
        <p:nvSpPr>
          <p:cNvPr id="17" name="矩形 16"/>
          <p:cNvSpPr/>
          <p:nvPr>
            <p:custDataLst>
              <p:tags r:id="rId11"/>
            </p:custDataLst>
          </p:nvPr>
        </p:nvSpPr>
        <p:spPr>
          <a:xfrm>
            <a:off x="12573000" y="0"/>
            <a:ext cx="3840480" cy="6858000"/>
          </a:xfrm>
          <a:prstGeom prst="rect">
            <a:avLst/>
          </a:prstGeom>
          <a:solidFill>
            <a:srgbClr val="FFFFFF"/>
          </a:solidFill>
          <a:ln w="12700" cmpd="sng">
            <a:solidFill>
              <a:srgbClr val="9B9B9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grpSp>
        <p:nvGrpSpPr>
          <p:cNvPr id="21" name="组合 20"/>
          <p:cNvGrpSpPr/>
          <p:nvPr>
            <p:custDataLst>
              <p:tags r:id="rId12"/>
            </p:custDataLst>
          </p:nvPr>
        </p:nvGrpSpPr>
        <p:grpSpPr>
          <a:xfrm>
            <a:off x="12585700" y="0"/>
            <a:ext cx="3815080" cy="647700"/>
            <a:chOff x="12585700" y="0"/>
            <a:chExt cx="3815080" cy="647700"/>
          </a:xfrm>
        </p:grpSpPr>
        <p:sp>
          <p:nvSpPr>
            <p:cNvPr id="18" name="RemarkBack"/>
            <p:cNvSpPr/>
            <p:nvPr>
              <p:custDataLst>
                <p:tags r:id="rId26"/>
              </p:custDataLst>
            </p:nvPr>
          </p:nvSpPr>
          <p:spPr>
            <a:xfrm>
              <a:off x="12585700" y="12700"/>
              <a:ext cx="381508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RemarkBlock"/>
            <p:cNvSpPr/>
            <p:nvPr>
              <p:custDataLst>
                <p:tags r:id="rId27"/>
              </p:custDataLst>
            </p:nvPr>
          </p:nvSpPr>
          <p:spPr>
            <a:xfrm>
              <a:off x="12585700" y="1270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0" name="RemarkTitleText"/>
            <p:cNvSpPr txBox="1"/>
            <p:nvPr>
              <p:custDataLst>
                <p:tags r:id="rId28"/>
              </p:custDataLst>
            </p:nvPr>
          </p:nvSpPr>
          <p:spPr>
            <a:xfrm>
              <a:off x="12827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>
                  <a:solidFill>
                    <a:srgbClr val="000000"/>
                  </a:solidFill>
                  <a:latin typeface="Microsoft Yahei"/>
                  <a:ea typeface="Microsoft Yahei"/>
                  <a:sym typeface="Microsoft Yahei"/>
                </a:rPr>
                <a:t>答案解析</a:t>
              </a:r>
            </a:p>
          </p:txBody>
        </p:sp>
      </p:grpSp>
      <p:sp>
        <p:nvSpPr>
          <p:cNvPr id="22" name="TextBox 21"/>
          <p:cNvSpPr txBox="1"/>
          <p:nvPr>
            <p:custDataLst>
              <p:tags r:id="rId13"/>
            </p:custDataLst>
          </p:nvPr>
        </p:nvSpPr>
        <p:spPr>
          <a:xfrm>
            <a:off x="12661900" y="6326832"/>
            <a:ext cx="3662680" cy="461665"/>
          </a:xfrm>
          <a:prstGeom prst="rect">
            <a:avLst/>
          </a:prstGeom>
          <a:solidFill>
            <a:srgbClr val="FBFAEF"/>
          </a:solidFill>
          <a:ln w="12700"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FFFFFF"/>
                </a:solidFill>
              </a14:hiddenLine>
            </a:ext>
          </a:extLst>
        </p:spPr>
        <p:txBody>
          <a:bodyPr vert="horz" rtlCol="0" anchor="ctr">
            <a:spAutoFit/>
          </a:bodyPr>
          <a:lstStyle/>
          <a:p>
            <a:r>
              <a:rPr lang="zh-CN" altLang="en-US" sz="1200">
                <a:solidFill>
                  <a:srgbClr val="F84F41"/>
                </a:solidFill>
                <a:latin typeface="Microsoft Yahei"/>
                <a:ea typeface="Microsoft Yahei"/>
                <a:sym typeface="Microsoft Yahei"/>
              </a:rPr>
              <a:t>可为此题添加文本、图片、公式等解析，且需将内容全部放在本区域内。正常使用需</a:t>
            </a:r>
            <a:r>
              <a:rPr lang="en-US" altLang="zh-CN" sz="1200">
                <a:solidFill>
                  <a:srgbClr val="F84F41"/>
                </a:solidFill>
                <a:latin typeface="Microsoft Yahei"/>
                <a:ea typeface="Microsoft Yahei"/>
                <a:sym typeface="Microsoft Yahei"/>
              </a:rPr>
              <a:t>3.0</a:t>
            </a:r>
            <a:r>
              <a:rPr lang="zh-CN" altLang="en-US" sz="1200">
                <a:solidFill>
                  <a:srgbClr val="F84F41"/>
                </a:solidFill>
                <a:latin typeface="Microsoft Yahei"/>
                <a:ea typeface="Microsoft Yahei"/>
                <a:sym typeface="Microsoft Yahei"/>
              </a:rPr>
              <a:t>以上版本</a:t>
            </a:r>
          </a:p>
        </p:txBody>
      </p:sp>
      <p:sp>
        <p:nvSpPr>
          <p:cNvPr id="23" name="TextBox 22"/>
          <p:cNvSpPr txBox="1"/>
          <p:nvPr>
            <p:custDataLst>
              <p:tags r:id="rId14"/>
            </p:custDataLst>
          </p:nvPr>
        </p:nvSpPr>
        <p:spPr>
          <a:xfrm>
            <a:off x="12827000" y="1270000"/>
            <a:ext cx="3332480" cy="369332"/>
          </a:xfrm>
          <a:prstGeom prst="rect">
            <a:avLst/>
          </a:prstGeom>
          <a:noFill/>
        </p:spPr>
        <p:txBody>
          <a:bodyPr vert="horz" rtlCol="0" anchor="t" anchorCtr="0">
            <a:spAutoFit/>
          </a:bodyPr>
          <a:lstStyle/>
          <a:p>
            <a:endParaRPr lang="zh-CN" altLang="en-US">
              <a:solidFill>
                <a:prstClr val="black"/>
              </a:solidFill>
              <a:sym typeface="Microsoft Yahe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>
                <p:custDataLst>
                  <p:tags r:id="rId15"/>
                </p:custDataLst>
              </p:nvPr>
            </p:nvSpPr>
            <p:spPr>
              <a:xfrm>
                <a:off x="12827000" y="635000"/>
                <a:ext cx="3327718" cy="2652970"/>
              </a:xfrm>
              <a:prstGeom prst="rect">
                <a:avLst/>
              </a:prstGeom>
              <a:noFill/>
              <a:ln w="12700"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12700">
                    <a:solidFill>
                      <a:schemeClr val="tx1"/>
                    </a:solidFill>
                  </a14:hiddenLine>
                </a:ext>
              </a:extLst>
            </p:spPr>
            <p:txBody>
              <a:bodyPr vert="horz" wrap="square" rtlCol="0" anchor="ctr">
                <a:spAutoFit/>
              </a:bodyPr>
              <a:lstStyle/>
              <a:p>
                <a:r>
                  <a:rPr lang="en-US" altLang="zh-CN" sz="1700" dirty="0">
                    <a:solidFill>
                      <a:srgbClr val="000000"/>
                    </a:solidFill>
                    <a:latin typeface="Microsoft Yahei"/>
                    <a:ea typeface="Microsoft Yahei"/>
                    <a:sym typeface="Microsoft Yahei"/>
                  </a:rPr>
                  <a:t>BDC</a:t>
                </a:r>
                <a:r>
                  <a:rPr lang="zh-CN" altLang="en-US" sz="1700" dirty="0">
                    <a:solidFill>
                      <a:srgbClr val="000000"/>
                    </a:solidFill>
                    <a:latin typeface="Microsoft Yahei"/>
                    <a:ea typeface="Microsoft Yahei"/>
                    <a:sym typeface="Microsoft Yahei"/>
                  </a:rPr>
                  <a:t>正确。</a:t>
                </a:r>
                <a:r>
                  <a:rPr lang="en-US" altLang="zh-CN" sz="1600" dirty="0">
                    <a:solidFill>
                      <a:srgbClr val="000000"/>
                    </a:solidFill>
                    <a:latin typeface="Microsoft Yahei"/>
                    <a:ea typeface="Microsoft Yahei"/>
                    <a:sym typeface="Microsoft Yahei"/>
                  </a:rPr>
                  <a:t>A</a:t>
                </a:r>
                <a:r>
                  <a:rPr lang="zh-CN" altLang="en-US" sz="1600" dirty="0">
                    <a:solidFill>
                      <a:srgbClr val="000000"/>
                    </a:solidFill>
                    <a:latin typeface="Microsoft Yahei"/>
                    <a:ea typeface="Microsoft Yahei"/>
                    <a:sym typeface="Microsoft Yahei"/>
                  </a:rPr>
                  <a:t>错误，减法的溢出判断如果只使用</a:t>
                </a:r>
                <a:r>
                  <a:rPr lang="en-US" altLang="zh-CN" sz="1600" dirty="0">
                    <a:solidFill>
                      <a:srgbClr val="000000"/>
                    </a:solidFill>
                    <a:latin typeface="Microsoft Yahei"/>
                    <a:ea typeface="Microsoft Yahei"/>
                    <a:sym typeface="Microsoft Yahei"/>
                  </a:rPr>
                  <a:t>3</a:t>
                </a:r>
                <a:r>
                  <a:rPr lang="zh-CN" altLang="en-US" sz="1600" dirty="0">
                    <a:solidFill>
                      <a:srgbClr val="000000"/>
                    </a:solidFill>
                    <a:latin typeface="Microsoft Yahei"/>
                    <a:ea typeface="Microsoft Yahei"/>
                    <a:sym typeface="Microsoft Yahei"/>
                  </a:rPr>
                  <a:t>个符号位的逻辑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pitchFamily="18" charset="0"/>
                      </a:rPr>
                      <m:t>𝑂𝑣𝑒𝑟𝑓𝑙𝑜𝑤</m:t>
                    </m:r>
                    <m:r>
                      <a:rPr lang="en-US" altLang="zh-CN" sz="1600" i="1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altLang="zh-CN" sz="1600" i="1">
                        <a:latin typeface="Cambria Math" panose="02040503050406030204" pitchFamily="18" charset="0"/>
                      </a:rPr>
                      <m:t> +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zh-CN" altLang="en-US" sz="1600" dirty="0">
                    <a:solidFill>
                      <a:srgbClr val="000000"/>
                    </a:solidFill>
                    <a:latin typeface="Microsoft Yahei"/>
                    <a:ea typeface="Microsoft Yahei"/>
                    <a:sym typeface="Microsoft Yahei"/>
                  </a:rPr>
                  <a:t> 则还需要</a:t>
                </a:r>
                <a:r>
                  <a:rPr lang="en-US" altLang="zh-CN" sz="1600" dirty="0">
                    <a:solidFill>
                      <a:srgbClr val="000000"/>
                    </a:solidFill>
                    <a:latin typeface="Microsoft Yahei"/>
                    <a:ea typeface="Microsoft Yahei"/>
                    <a:sym typeface="Microsoft Yahei"/>
                  </a:rPr>
                  <a:t>sub</a:t>
                </a:r>
                <a:r>
                  <a:rPr lang="zh-CN" altLang="en-US" sz="1600" dirty="0">
                    <a:solidFill>
                      <a:srgbClr val="000000"/>
                    </a:solidFill>
                    <a:latin typeface="Microsoft Yahei"/>
                    <a:ea typeface="Microsoft Yahei"/>
                    <a:sym typeface="Microsoft Yahei"/>
                  </a:rPr>
                  <a:t>信号的参与（影响</a:t>
                </a:r>
                <a:r>
                  <a:rPr lang="en-US" altLang="zh-CN" sz="1600" dirty="0">
                    <a:solidFill>
                      <a:srgbClr val="000000"/>
                    </a:solidFill>
                    <a:latin typeface="Microsoft Yahei"/>
                    <a:ea typeface="Microsoft Yahei"/>
                    <a:sym typeface="Microsoft Yahei"/>
                  </a:rPr>
                  <a:t>f1</a:t>
                </a:r>
                <a:r>
                  <a:rPr lang="zh-CN" altLang="en-US" sz="1600" dirty="0">
                    <a:solidFill>
                      <a:srgbClr val="000000"/>
                    </a:solidFill>
                    <a:latin typeface="Microsoft Yahei"/>
                    <a:ea typeface="Microsoft Yahei"/>
                    <a:sym typeface="Microsoft Yahei"/>
                  </a:rPr>
                  <a:t>）</a:t>
                </a:r>
                <a:r>
                  <a:rPr lang="zh-CN" altLang="en-US" sz="1700" dirty="0">
                    <a:solidFill>
                      <a:srgbClr val="000000"/>
                    </a:solidFill>
                    <a:latin typeface="Microsoft Yahei"/>
                    <a:ea typeface="Microsoft Yahei"/>
                    <a:sym typeface="Microsoft Yahei"/>
                  </a:rPr>
                  <a:t>。</a:t>
                </a:r>
                <a:r>
                  <a:rPr lang="en-US" altLang="zh-CN" sz="1700" dirty="0">
                    <a:solidFill>
                      <a:srgbClr val="000000"/>
                    </a:solidFill>
                    <a:latin typeface="Microsoft Yahei"/>
                    <a:ea typeface="Microsoft Yahei"/>
                    <a:sym typeface="Microsoft Yahei"/>
                  </a:rPr>
                  <a:t>B</a:t>
                </a:r>
                <a:r>
                  <a:rPr lang="zh-CN" altLang="en-US" sz="1700" dirty="0">
                    <a:solidFill>
                      <a:srgbClr val="000000"/>
                    </a:solidFill>
                    <a:latin typeface="Microsoft Yahei"/>
                    <a:ea typeface="Microsoft Yahei"/>
                    <a:sym typeface="Microsoft Yahei"/>
                  </a:rPr>
                  <a:t>正确</a:t>
                </a:r>
                <a:r>
                  <a:rPr lang="en-US" altLang="zh-CN" sz="1700" dirty="0">
                    <a:solidFill>
                      <a:srgbClr val="000000"/>
                    </a:solidFill>
                    <a:latin typeface="Microsoft Yahei"/>
                    <a:ea typeface="Microsoft Yahei"/>
                    <a:sym typeface="Microsoft Yahei"/>
                  </a:rPr>
                  <a:t>,Overflow = f1 ⊕ f2;C</a:t>
                </a:r>
                <a:r>
                  <a:rPr lang="zh-CN" altLang="en-US" sz="1700" dirty="0">
                    <a:solidFill>
                      <a:srgbClr val="000000"/>
                    </a:solidFill>
                    <a:latin typeface="Microsoft Yahei"/>
                    <a:ea typeface="Microsoft Yahei"/>
                    <a:sym typeface="Microsoft Yahei"/>
                  </a:rPr>
                  <a:t>正确</a:t>
                </a:r>
                <a:r>
                  <a:rPr lang="en-US" altLang="zh-CN" sz="1700" dirty="0">
                    <a:solidFill>
                      <a:srgbClr val="000000"/>
                    </a:solidFill>
                    <a:latin typeface="Microsoft Yahei"/>
                    <a:ea typeface="Microsoft Yahei"/>
                    <a:sym typeface="Microsoft Yahei"/>
                  </a:rPr>
                  <a:t>,Overflow = </a:t>
                </a:r>
                <a:r>
                  <a:rPr lang="en-US" altLang="zh-CN" sz="1700" dirty="0" err="1">
                    <a:solidFill>
                      <a:srgbClr val="000000"/>
                    </a:solidFill>
                    <a:latin typeface="Microsoft Yahei"/>
                    <a:ea typeface="Microsoft Yahei"/>
                    <a:sym typeface="Microsoft Yahei"/>
                  </a:rPr>
                  <a:t>Cf</a:t>
                </a:r>
                <a:r>
                  <a:rPr lang="en-US" altLang="zh-CN" sz="1700" dirty="0">
                    <a:solidFill>
                      <a:srgbClr val="000000"/>
                    </a:solidFill>
                    <a:latin typeface="Microsoft Yahei"/>
                    <a:ea typeface="Microsoft Yahei"/>
                    <a:sym typeface="Microsoft Yahei"/>
                  </a:rPr>
                  <a:t> ⊕ </a:t>
                </a:r>
                <a:r>
                  <a:rPr lang="en-US" altLang="zh-CN" sz="1700" dirty="0" err="1">
                    <a:solidFill>
                      <a:srgbClr val="000000"/>
                    </a:solidFill>
                    <a:latin typeface="Microsoft Yahei"/>
                    <a:ea typeface="Microsoft Yahei"/>
                    <a:sym typeface="Microsoft Yahei"/>
                  </a:rPr>
                  <a:t>Cn;D</a:t>
                </a:r>
                <a:r>
                  <a:rPr lang="zh-CN" altLang="en-US" sz="1700" dirty="0">
                    <a:solidFill>
                      <a:srgbClr val="000000"/>
                    </a:solidFill>
                    <a:latin typeface="Microsoft Yahei"/>
                    <a:ea typeface="Microsoft Yahei"/>
                    <a:sym typeface="Microsoft Yahei"/>
                  </a:rPr>
                  <a:t>正确</a:t>
                </a:r>
                <a:r>
                  <a:rPr lang="en-US" altLang="zh-CN" sz="1700" dirty="0">
                    <a:solidFill>
                      <a:srgbClr val="000000"/>
                    </a:solidFill>
                    <a:latin typeface="Microsoft Yahei"/>
                    <a:ea typeface="Microsoft Yahei"/>
                    <a:sym typeface="Microsoft Yahei"/>
                  </a:rPr>
                  <a:t>,</a:t>
                </a:r>
                <a:r>
                  <a:rPr lang="zh-CN" altLang="en-US" sz="1600" dirty="0">
                    <a:solidFill>
                      <a:srgbClr val="000000"/>
                    </a:solidFill>
                    <a:latin typeface="Microsoft Yahei"/>
                    <a:ea typeface="Microsoft Yahei"/>
                    <a:sym typeface="Microsoft Yahei"/>
                  </a:rPr>
                  <a:t>无符号数加法最高进位就是溢出判断位</a:t>
                </a:r>
                <a:r>
                  <a:rPr lang="en-US" altLang="zh-CN" sz="1600" dirty="0">
                    <a:solidFill>
                      <a:srgbClr val="000000"/>
                    </a:solidFill>
                    <a:latin typeface="Microsoft Yahei"/>
                    <a:ea typeface="Microsoft Yahei"/>
                    <a:sym typeface="Microsoft Yahei"/>
                  </a:rPr>
                  <a:t>,</a:t>
                </a:r>
                <a:r>
                  <a:rPr lang="zh-CN" altLang="en-US" sz="1600" dirty="0">
                    <a:solidFill>
                      <a:srgbClr val="000000"/>
                    </a:solidFill>
                    <a:latin typeface="Microsoft Yahei"/>
                    <a:ea typeface="Microsoft Yahei"/>
                    <a:sym typeface="Microsoft Yahei"/>
                  </a:rPr>
                  <a:t>减法最高位的非就是溢出判断位。</a:t>
                </a:r>
                <a:r>
                  <a:rPr lang="zh-CN" altLang="en-US" sz="1700" dirty="0">
                    <a:solidFill>
                      <a:srgbClr val="000000"/>
                    </a:solidFill>
                    <a:latin typeface="Microsoft Yahei"/>
                    <a:ea typeface="Microsoft Yahei"/>
                    <a:sym typeface="Microsoft Yahei"/>
                  </a:rPr>
                  <a:t>可以用运算器进位信号设计检测。</a:t>
                </a: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31"/>
                </p:custDataLst>
              </p:nvPr>
            </p:nvSpPr>
            <p:spPr>
              <a:xfrm>
                <a:off x="12827000" y="635000"/>
                <a:ext cx="3327718" cy="2652970"/>
              </a:xfrm>
              <a:prstGeom prst="rect">
                <a:avLst/>
              </a:prstGeom>
              <a:blipFill>
                <a:blip r:embed="rId32"/>
                <a:stretch>
                  <a:fillRect l="-1099" t="-230" b="-2759"/>
                </a:stretch>
              </a:blipFill>
              <a:ln w="12700"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圆角矩形 24"/>
          <p:cNvSpPr/>
          <p:nvPr>
            <p:custDataLst>
              <p:tags r:id="rId16"/>
            </p:custDataLst>
          </p:nvPr>
        </p:nvSpPr>
        <p:spPr>
          <a:xfrm>
            <a:off x="89154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Microsoft Yahei"/>
                <a:ea typeface="Microsoft Yahei"/>
                <a:sym typeface="Microsoft Yahei"/>
              </a:rPr>
              <a:t>提交</a:t>
            </a:r>
          </a:p>
        </p:txBody>
      </p:sp>
      <p:sp>
        <p:nvSpPr>
          <p:cNvPr id="26" name="RemarkBack"/>
          <p:cNvSpPr/>
          <p:nvPr>
            <p:custDataLst>
              <p:tags r:id="rId17"/>
            </p:custDataLst>
          </p:nvPr>
        </p:nvSpPr>
        <p:spPr>
          <a:xfrm>
            <a:off x="12585700" y="12700"/>
            <a:ext cx="3815080" cy="635000"/>
          </a:xfrm>
          <a:prstGeom prst="rect">
            <a:avLst/>
          </a:prstGeom>
          <a:solidFill>
            <a:srgbClr val="F6F7F8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7" name="RemarkBlock"/>
          <p:cNvSpPr/>
          <p:nvPr>
            <p:custDataLst>
              <p:tags r:id="rId18"/>
            </p:custDataLst>
          </p:nvPr>
        </p:nvSpPr>
        <p:spPr>
          <a:xfrm>
            <a:off x="12585700" y="12700"/>
            <a:ext cx="190500" cy="635000"/>
          </a:xfrm>
          <a:prstGeom prst="rect">
            <a:avLst/>
          </a:prstGeom>
          <a:solidFill>
            <a:srgbClr val="639EF4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8" name="RemarkTitleText"/>
          <p:cNvSpPr txBox="1"/>
          <p:nvPr>
            <p:custDataLst>
              <p:tags r:id="rId19"/>
            </p:custDataLst>
          </p:nvPr>
        </p:nvSpPr>
        <p:spPr>
          <a:xfrm>
            <a:off x="12827000" y="0"/>
            <a:ext cx="1905000" cy="635000"/>
          </a:xfrm>
          <a:prstGeom prst="rect">
            <a:avLst/>
          </a:prstGeom>
          <a:noFill/>
        </p:spPr>
        <p:txBody>
          <a:bodyPr vert="horz" wrap="none" rtlCol="0" anchor="ctr" anchorCtr="0">
            <a:noAutofit/>
          </a:bodyPr>
          <a:lstStyle/>
          <a:p>
            <a:r>
              <a:rPr lang="zh-CN" altLang="en-US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答案解析</a:t>
            </a:r>
          </a:p>
        </p:txBody>
      </p:sp>
      <p:grpSp>
        <p:nvGrpSpPr>
          <p:cNvPr id="7" name="组合 6"/>
          <p:cNvGrpSpPr/>
          <p:nvPr>
            <p:custDataLst>
              <p:tags r:id="rId20"/>
            </p:custDataLst>
          </p:nvPr>
        </p:nvGrpSpPr>
        <p:grpSpPr>
          <a:xfrm>
            <a:off x="0" y="0"/>
            <a:ext cx="12192000" cy="635000"/>
            <a:chOff x="0" y="0"/>
            <a:chExt cx="12192000" cy="635000"/>
          </a:xfrm>
        </p:grpSpPr>
        <p:sp>
          <p:nvSpPr>
            <p:cNvPr id="3" name="TitleBackground"/>
            <p:cNvSpPr/>
            <p:nvPr>
              <p:custDataLst>
                <p:tags r:id="rId22"/>
              </p:custDataLst>
            </p:nvPr>
          </p:nvSpPr>
          <p:spPr>
            <a:xfrm>
              <a:off x="0" y="0"/>
              <a:ext cx="12192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" name="ColorBlock"/>
            <p:cNvSpPr/>
            <p:nvPr>
              <p:custDataLst>
                <p:tags r:id="rId23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TypeText"/>
            <p:cNvSpPr txBox="1"/>
            <p:nvPr>
              <p:custDataLst>
                <p:tags r:id="rId24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Microsoft Yahei"/>
                  <a:ea typeface="Microsoft Yahei"/>
                  <a:sym typeface="Microsoft Yahei"/>
                </a:rPr>
                <a:t>多选题</a:t>
              </a:r>
            </a:p>
          </p:txBody>
        </p:sp>
        <p:sp>
          <p:nvSpPr>
            <p:cNvPr id="6" name="TipText"/>
            <p:cNvSpPr txBox="1"/>
            <p:nvPr>
              <p:custDataLst>
                <p:tags r:id="rId25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Microsoft Yahei"/>
                  <a:ea typeface="Microsoft Yahei"/>
                  <a:sym typeface="Microsoft Yahei"/>
                </a:rPr>
                <a:t>1</a:t>
              </a:r>
              <a:r>
                <a:rPr lang="zh-CN" altLang="en-US" sz="2000">
                  <a:solidFill>
                    <a:srgbClr val="808080"/>
                  </a:solidFill>
                  <a:latin typeface="Microsoft Yahei"/>
                  <a:ea typeface="Microsoft Yahei"/>
                  <a:sym typeface="Microsoft Yahei"/>
                </a:rPr>
                <a:t>分</a:t>
              </a:r>
            </a:p>
          </p:txBody>
        </p:sp>
      </p:grpSp>
      <p:pic>
        <p:nvPicPr>
          <p:cNvPr id="2" name="图片 1"/>
          <p:cNvPicPr>
            <a:picLocks/>
          </p:cNvPicPr>
          <p:nvPr>
            <p:custDataLst>
              <p:tags r:id="rId21"/>
            </p:custDataLst>
          </p:nvPr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0384795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>
            <p:custDataLst>
              <p:tags r:id="rId2"/>
            </p:custDataLst>
          </p:nvPr>
        </p:nvSpPr>
        <p:spPr>
          <a:xfrm>
            <a:off x="1219200" y="1066482"/>
            <a:ext cx="9753600" cy="1280160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</a14:hiddenLine>
            </a:ext>
          </a:extLst>
        </p:spPr>
        <p:txBody>
          <a:bodyPr vert="horz" wrap="square" rtlCol="0" anchor="ctr">
            <a:spAutoFit/>
          </a:bodyPr>
          <a:lstStyle/>
          <a:p>
            <a:r>
              <a:rPr lang="zh-CN" altLang="en-US" sz="260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为了利用一位全加器</a:t>
            </a:r>
            <a:r>
              <a:rPr lang="en-US" altLang="zh-CN" sz="260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FA</a:t>
            </a:r>
            <a:r>
              <a:rPr lang="zh-CN" altLang="en-US" sz="260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并配合使用控制信号</a:t>
            </a:r>
            <a:r>
              <a:rPr lang="en-US" altLang="zh-CN" sz="260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P,</a:t>
            </a:r>
            <a:r>
              <a:rPr lang="zh-CN" altLang="en-US" sz="260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当</a:t>
            </a:r>
            <a:r>
              <a:rPr lang="en-US" altLang="zh-CN" sz="260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P= 0/1</a:t>
            </a:r>
            <a:r>
              <a:rPr lang="zh-CN" altLang="en-US" sz="260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时 实现 </a:t>
            </a:r>
            <a:r>
              <a:rPr lang="en-US" altLang="zh-CN" sz="260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A</a:t>
            </a:r>
            <a:r>
              <a:rPr lang="zh-CN" altLang="en-US" sz="260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、</a:t>
            </a:r>
            <a:r>
              <a:rPr lang="en-US" altLang="zh-CN" sz="260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B</a:t>
            </a:r>
            <a:r>
              <a:rPr lang="zh-CN" altLang="en-US" sz="260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两个数的加法</a:t>
            </a:r>
            <a:r>
              <a:rPr lang="en-US" altLang="zh-CN" sz="260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/</a:t>
            </a:r>
            <a:r>
              <a:rPr lang="zh-CN" altLang="en-US" sz="260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减法运算</a:t>
            </a:r>
            <a:r>
              <a:rPr lang="en-US" altLang="zh-CN" sz="260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,</a:t>
            </a:r>
            <a:r>
              <a:rPr lang="zh-CN" altLang="en-US" sz="260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图中空白方框处电路的逻辑功能应该是</a:t>
            </a:r>
            <a:r>
              <a:rPr lang="en-US" altLang="zh-CN" sz="260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(      ) (</a:t>
            </a:r>
            <a:r>
              <a:rPr lang="zh-CN" altLang="en-US" sz="260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单选</a:t>
            </a:r>
            <a:r>
              <a:rPr lang="en-US" altLang="zh-CN" sz="260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)</a:t>
            </a:r>
            <a:endParaRPr lang="zh-CN" altLang="en-US" sz="2600">
              <a:solidFill>
                <a:srgbClr val="000000"/>
              </a:solidFill>
              <a:latin typeface="Microsoft Yahei"/>
              <a:ea typeface="Microsoft Yahei"/>
              <a:sym typeface="Microsoft Yahei"/>
            </a:endParaRPr>
          </a:p>
        </p:txBody>
      </p:sp>
      <p:sp>
        <p:nvSpPr>
          <p:cNvPr id="11" name="TextBox 10"/>
          <p:cNvSpPr txBox="1"/>
          <p:nvPr>
            <p:custDataLst>
              <p:tags r:id="rId3"/>
            </p:custDataLst>
          </p:nvPr>
        </p:nvSpPr>
        <p:spPr>
          <a:xfrm>
            <a:off x="2438400" y="2863691"/>
            <a:ext cx="941705" cy="487680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</a14:hiddenLine>
            </a:ext>
          </a:extLst>
        </p:spPr>
        <p:txBody>
          <a:bodyPr vert="horz" wrap="square" rtlCol="0" anchor="ctr">
            <a:spAutoFit/>
          </a:bodyPr>
          <a:lstStyle/>
          <a:p>
            <a:r>
              <a:rPr lang="zh-CN" altLang="en-US" sz="260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与门</a:t>
            </a:r>
          </a:p>
        </p:txBody>
      </p:sp>
      <p:sp>
        <p:nvSpPr>
          <p:cNvPr id="12" name="椭圆 11"/>
          <p:cNvSpPr>
            <a:spLocks noChangeAspect="1"/>
          </p:cNvSpPr>
          <p:nvPr>
            <p:custDataLst>
              <p:tags r:id="rId4"/>
            </p:custDataLst>
          </p:nvPr>
        </p:nvSpPr>
        <p:spPr>
          <a:xfrm>
            <a:off x="1571625" y="285035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/>
                <a:ea typeface="Microsoft Yahei"/>
                <a:sym typeface="Microsoft Yahei"/>
              </a:rPr>
              <a:t>A</a:t>
            </a:r>
            <a:endParaRPr lang="zh-CN" altLang="en-US" sz="1600">
              <a:solidFill>
                <a:srgbClr val="FFFFFF"/>
              </a:solidFill>
              <a:latin typeface="Microsoft Yahei"/>
              <a:ea typeface="Microsoft Yahei"/>
              <a:sym typeface="Microsoft Yahei"/>
            </a:endParaRPr>
          </a:p>
        </p:txBody>
      </p:sp>
      <p:sp>
        <p:nvSpPr>
          <p:cNvPr id="13" name="TextBox 12"/>
          <p:cNvSpPr txBox="1"/>
          <p:nvPr>
            <p:custDataLst>
              <p:tags r:id="rId5"/>
            </p:custDataLst>
          </p:nvPr>
        </p:nvSpPr>
        <p:spPr>
          <a:xfrm>
            <a:off x="2438400" y="3720941"/>
            <a:ext cx="941705" cy="487680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</a14:hiddenLine>
            </a:ext>
          </a:extLst>
        </p:spPr>
        <p:txBody>
          <a:bodyPr vert="horz" wrap="square" rtlCol="0" anchor="ctr">
            <a:spAutoFit/>
          </a:bodyPr>
          <a:lstStyle/>
          <a:p>
            <a:r>
              <a:rPr lang="zh-CN" altLang="en-US" sz="260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或门</a:t>
            </a:r>
          </a:p>
        </p:txBody>
      </p:sp>
      <p:sp>
        <p:nvSpPr>
          <p:cNvPr id="14" name="椭圆 13"/>
          <p:cNvSpPr>
            <a:spLocks noChangeAspect="1"/>
          </p:cNvSpPr>
          <p:nvPr>
            <p:custDataLst>
              <p:tags r:id="rId6"/>
            </p:custDataLst>
          </p:nvPr>
        </p:nvSpPr>
        <p:spPr>
          <a:xfrm>
            <a:off x="1571625" y="370760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/>
                <a:ea typeface="Microsoft Yahei"/>
                <a:sym typeface="Microsoft Yahei"/>
              </a:rPr>
              <a:t>B</a:t>
            </a:r>
            <a:endParaRPr lang="zh-CN" altLang="en-US" sz="1600">
              <a:solidFill>
                <a:srgbClr val="FFFFFF"/>
              </a:solidFill>
              <a:latin typeface="Microsoft Yahei"/>
              <a:ea typeface="Microsoft Yahei"/>
              <a:sym typeface="Microsoft Yahei"/>
            </a:endParaRPr>
          </a:p>
        </p:txBody>
      </p:sp>
      <p:sp>
        <p:nvSpPr>
          <p:cNvPr id="15" name="TextBox 14"/>
          <p:cNvSpPr txBox="1"/>
          <p:nvPr>
            <p:custDataLst>
              <p:tags r:id="rId7"/>
            </p:custDataLst>
          </p:nvPr>
        </p:nvSpPr>
        <p:spPr>
          <a:xfrm>
            <a:off x="2438400" y="4578191"/>
            <a:ext cx="1271905" cy="487680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</a14:hiddenLine>
            </a:ext>
          </a:extLst>
        </p:spPr>
        <p:txBody>
          <a:bodyPr vert="horz" wrap="square" rtlCol="0" anchor="ctr">
            <a:spAutoFit/>
          </a:bodyPr>
          <a:lstStyle/>
          <a:p>
            <a:r>
              <a:rPr lang="zh-CN" altLang="en-US" sz="260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异或门</a:t>
            </a:r>
          </a:p>
        </p:txBody>
      </p:sp>
      <p:sp>
        <p:nvSpPr>
          <p:cNvPr id="16" name="椭圆 15"/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1571625" y="4564856"/>
            <a:ext cx="514350" cy="514350"/>
          </a:xfrm>
          <a:prstGeom prst="ellipse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/>
                <a:ea typeface="Microsoft Yahei"/>
                <a:sym typeface="Microsoft Yahei"/>
              </a:rPr>
              <a:t>C</a:t>
            </a:r>
            <a:endParaRPr lang="zh-CN" altLang="en-US" sz="1600">
              <a:solidFill>
                <a:srgbClr val="FFFFFF"/>
              </a:solidFill>
              <a:latin typeface="Microsoft Yahei"/>
              <a:ea typeface="Microsoft Yahei"/>
              <a:sym typeface="Microsoft Yahei"/>
            </a:endParaRPr>
          </a:p>
        </p:txBody>
      </p:sp>
      <p:sp>
        <p:nvSpPr>
          <p:cNvPr id="17" name="TextBox 16"/>
          <p:cNvSpPr txBox="1"/>
          <p:nvPr>
            <p:custDataLst>
              <p:tags r:id="rId9"/>
            </p:custDataLst>
          </p:nvPr>
        </p:nvSpPr>
        <p:spPr>
          <a:xfrm>
            <a:off x="2438400" y="5435441"/>
            <a:ext cx="941705" cy="487680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</a14:hiddenLine>
            </a:ext>
          </a:extLst>
        </p:spPr>
        <p:txBody>
          <a:bodyPr vert="horz" wrap="square" rtlCol="0" anchor="ctr">
            <a:spAutoFit/>
          </a:bodyPr>
          <a:lstStyle/>
          <a:p>
            <a:r>
              <a:rPr lang="zh-CN" altLang="en-US" sz="260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非门</a:t>
            </a:r>
          </a:p>
        </p:txBody>
      </p:sp>
      <p:sp>
        <p:nvSpPr>
          <p:cNvPr id="18" name="椭圆 17"/>
          <p:cNvSpPr>
            <a:spLocks noChangeAspect="1"/>
          </p:cNvSpPr>
          <p:nvPr>
            <p:custDataLst>
              <p:tags r:id="rId10"/>
            </p:custDataLst>
          </p:nvPr>
        </p:nvSpPr>
        <p:spPr>
          <a:xfrm>
            <a:off x="1571625" y="542210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/>
                <a:ea typeface="Microsoft Yahei"/>
                <a:sym typeface="Microsoft Yahei"/>
              </a:rPr>
              <a:t>D</a:t>
            </a:r>
            <a:endParaRPr lang="zh-CN" altLang="en-US" sz="1600">
              <a:solidFill>
                <a:srgbClr val="FFFFFF"/>
              </a:solidFill>
              <a:latin typeface="Microsoft Yahei"/>
              <a:ea typeface="Microsoft Yahei"/>
              <a:sym typeface="Microsoft Yahei"/>
            </a:endParaRPr>
          </a:p>
        </p:txBody>
      </p:sp>
      <p:sp>
        <p:nvSpPr>
          <p:cNvPr id="19" name="矩形 18"/>
          <p:cNvSpPr/>
          <p:nvPr>
            <p:custDataLst>
              <p:tags r:id="rId11"/>
            </p:custDataLst>
          </p:nvPr>
        </p:nvSpPr>
        <p:spPr>
          <a:xfrm>
            <a:off x="12573000" y="0"/>
            <a:ext cx="3840480" cy="6858000"/>
          </a:xfrm>
          <a:prstGeom prst="rect">
            <a:avLst/>
          </a:prstGeom>
          <a:solidFill>
            <a:srgbClr val="FFFFFF"/>
          </a:solidFill>
          <a:ln w="12700" cmpd="sng">
            <a:solidFill>
              <a:srgbClr val="9B9B9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4" name="TextBox 23"/>
          <p:cNvSpPr txBox="1"/>
          <p:nvPr>
            <p:custDataLst>
              <p:tags r:id="rId12"/>
            </p:custDataLst>
          </p:nvPr>
        </p:nvSpPr>
        <p:spPr>
          <a:xfrm>
            <a:off x="12661900" y="6326832"/>
            <a:ext cx="3662680" cy="461665"/>
          </a:xfrm>
          <a:prstGeom prst="rect">
            <a:avLst/>
          </a:prstGeom>
          <a:solidFill>
            <a:srgbClr val="FBFAEF"/>
          </a:solidFill>
          <a:ln w="12700"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FFFFFF"/>
                </a:solidFill>
              </a14:hiddenLine>
            </a:ext>
          </a:extLst>
        </p:spPr>
        <p:txBody>
          <a:bodyPr vert="horz" rtlCol="0" anchor="ctr">
            <a:spAutoFit/>
          </a:bodyPr>
          <a:lstStyle/>
          <a:p>
            <a:r>
              <a:rPr lang="zh-CN" altLang="en-US" sz="1200">
                <a:solidFill>
                  <a:srgbClr val="F84F41"/>
                </a:solidFill>
                <a:latin typeface="Microsoft Yahei"/>
                <a:ea typeface="Microsoft Yahei"/>
                <a:sym typeface="Microsoft Yahei"/>
              </a:rPr>
              <a:t>可为此题添加文本、图片、公式等解析，且需将内容全部放在本区域内。正常使用需</a:t>
            </a:r>
            <a:r>
              <a:rPr lang="en-US" altLang="zh-CN" sz="1200">
                <a:solidFill>
                  <a:srgbClr val="F84F41"/>
                </a:solidFill>
                <a:latin typeface="Microsoft Yahei"/>
                <a:ea typeface="Microsoft Yahei"/>
                <a:sym typeface="Microsoft Yahei"/>
              </a:rPr>
              <a:t>3.0</a:t>
            </a:r>
            <a:r>
              <a:rPr lang="zh-CN" altLang="en-US" sz="1200">
                <a:solidFill>
                  <a:srgbClr val="F84F41"/>
                </a:solidFill>
                <a:latin typeface="Microsoft Yahei"/>
                <a:ea typeface="Microsoft Yahei"/>
                <a:sym typeface="Microsoft Yahei"/>
              </a:rPr>
              <a:t>以上版本</a:t>
            </a:r>
          </a:p>
        </p:txBody>
      </p:sp>
      <p:sp>
        <p:nvSpPr>
          <p:cNvPr id="25" name="TextBox 24"/>
          <p:cNvSpPr txBox="1"/>
          <p:nvPr>
            <p:custDataLst>
              <p:tags r:id="rId13"/>
            </p:custDataLst>
          </p:nvPr>
        </p:nvSpPr>
        <p:spPr>
          <a:xfrm>
            <a:off x="12827000" y="1270000"/>
            <a:ext cx="3332480" cy="369332"/>
          </a:xfrm>
          <a:prstGeom prst="rect">
            <a:avLst/>
          </a:prstGeom>
          <a:noFill/>
        </p:spPr>
        <p:txBody>
          <a:bodyPr vert="horz" rtlCol="0" anchor="t" anchorCtr="0">
            <a:spAutoFit/>
          </a:bodyPr>
          <a:lstStyle/>
          <a:p>
            <a:endParaRPr lang="zh-CN" altLang="en-US">
              <a:sym typeface="Microsoft Yahei"/>
            </a:endParaRPr>
          </a:p>
        </p:txBody>
      </p:sp>
      <p:sp>
        <p:nvSpPr>
          <p:cNvPr id="26" name="TextBox 25"/>
          <p:cNvSpPr txBox="1"/>
          <p:nvPr>
            <p:custDataLst>
              <p:tags r:id="rId14"/>
            </p:custDataLst>
          </p:nvPr>
        </p:nvSpPr>
        <p:spPr>
          <a:xfrm>
            <a:off x="12827000" y="1530003"/>
            <a:ext cx="3226118" cy="1384995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</a14:hiddenLine>
            </a:ext>
          </a:extLst>
        </p:spPr>
        <p:txBody>
          <a:bodyPr vert="horz" wrap="square" rtlCol="0" anchor="ctr">
            <a:spAutoFit/>
          </a:bodyPr>
          <a:lstStyle/>
          <a:p>
            <a:r>
              <a:rPr lang="zh-CN" altLang="en-US" sz="21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答案</a:t>
            </a:r>
            <a:r>
              <a:rPr lang="en-US" altLang="zh-CN" sz="21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C</a:t>
            </a:r>
            <a:r>
              <a:rPr lang="zh-CN" altLang="en-US" sz="21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。</a:t>
            </a:r>
            <a:r>
              <a:rPr lang="en-US" altLang="zh-CN" sz="21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P=1</a:t>
            </a:r>
            <a:r>
              <a:rPr lang="zh-CN" altLang="en-US" sz="21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数位与</a:t>
            </a:r>
            <a:r>
              <a:rPr lang="en-US" altLang="zh-CN" sz="21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1</a:t>
            </a:r>
            <a:r>
              <a:rPr lang="zh-CN" altLang="en-US" sz="21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异或</a:t>
            </a:r>
            <a:r>
              <a:rPr lang="en-US" altLang="zh-CN" sz="21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,</a:t>
            </a:r>
            <a:r>
              <a:rPr lang="zh-CN" altLang="en-US" sz="21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取反</a:t>
            </a:r>
            <a:r>
              <a:rPr lang="en-US" altLang="zh-CN" sz="21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,</a:t>
            </a:r>
            <a:r>
              <a:rPr lang="zh-CN" altLang="en-US" sz="21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匹配</a:t>
            </a:r>
            <a:r>
              <a:rPr lang="en-US" altLang="zh-CN" sz="21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C0=1,</a:t>
            </a:r>
            <a:r>
              <a:rPr lang="zh-CN" altLang="en-US" sz="21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效果是全部取反再加</a:t>
            </a:r>
            <a:r>
              <a:rPr lang="en-US" altLang="zh-CN" sz="21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1;P=0,</a:t>
            </a:r>
            <a:r>
              <a:rPr lang="zh-CN" altLang="en-US" sz="21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数位与</a:t>
            </a:r>
            <a:r>
              <a:rPr lang="en-US" altLang="zh-CN" sz="21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0</a:t>
            </a:r>
            <a:r>
              <a:rPr lang="zh-CN" altLang="en-US" sz="21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异或不变。</a:t>
            </a:r>
          </a:p>
        </p:txBody>
      </p:sp>
      <p:sp>
        <p:nvSpPr>
          <p:cNvPr id="27" name="圆角矩形 26"/>
          <p:cNvSpPr/>
          <p:nvPr>
            <p:custDataLst>
              <p:tags r:id="rId15"/>
            </p:custDataLst>
          </p:nvPr>
        </p:nvSpPr>
        <p:spPr>
          <a:xfrm>
            <a:off x="89154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Microsoft Yahei"/>
                <a:ea typeface="Microsoft Yahei"/>
                <a:sym typeface="Microsoft Yahei"/>
              </a:rPr>
              <a:t>提交</a:t>
            </a:r>
          </a:p>
        </p:txBody>
      </p:sp>
      <p:pic>
        <p:nvPicPr>
          <p:cNvPr id="28" name="图片 27" descr="https://edu-image.nosdn.127.net/3A26937CC775E5F1859E22AA67293E32.png?imageView&amp;thumbnail=890x0&amp;quality=100"/>
          <p:cNvPicPr/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2461" y="2025491"/>
            <a:ext cx="5274310" cy="219646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" name="组合 22"/>
          <p:cNvGrpSpPr/>
          <p:nvPr>
            <p:custDataLst>
              <p:tags r:id="rId16"/>
            </p:custDataLst>
          </p:nvPr>
        </p:nvGrpSpPr>
        <p:grpSpPr>
          <a:xfrm>
            <a:off x="12585700" y="0"/>
            <a:ext cx="3815080" cy="647700"/>
            <a:chOff x="12585700" y="0"/>
            <a:chExt cx="3815080" cy="647700"/>
          </a:xfrm>
        </p:grpSpPr>
        <p:sp>
          <p:nvSpPr>
            <p:cNvPr id="20" name="RemarkBack"/>
            <p:cNvSpPr/>
            <p:nvPr>
              <p:custDataLst>
                <p:tags r:id="rId26"/>
              </p:custDataLst>
            </p:nvPr>
          </p:nvSpPr>
          <p:spPr>
            <a:xfrm>
              <a:off x="12585700" y="12700"/>
              <a:ext cx="381508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RemarkBlock"/>
            <p:cNvSpPr/>
            <p:nvPr>
              <p:custDataLst>
                <p:tags r:id="rId27"/>
              </p:custDataLst>
            </p:nvPr>
          </p:nvSpPr>
          <p:spPr>
            <a:xfrm>
              <a:off x="12585700" y="1270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RemarkTitleText"/>
            <p:cNvSpPr txBox="1"/>
            <p:nvPr>
              <p:custDataLst>
                <p:tags r:id="rId28"/>
              </p:custDataLst>
            </p:nvPr>
          </p:nvSpPr>
          <p:spPr>
            <a:xfrm>
              <a:off x="12827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>
                  <a:solidFill>
                    <a:srgbClr val="000000"/>
                  </a:solidFill>
                  <a:latin typeface="Microsoft Yahei"/>
                  <a:ea typeface="Microsoft Yahei"/>
                  <a:sym typeface="Microsoft Yahei"/>
                </a:rPr>
                <a:t>答案解析</a:t>
              </a:r>
            </a:p>
          </p:txBody>
        </p:sp>
      </p:grpSp>
      <p:sp>
        <p:nvSpPr>
          <p:cNvPr id="2" name="RemarkBack"/>
          <p:cNvSpPr/>
          <p:nvPr>
            <p:custDataLst>
              <p:tags r:id="rId17"/>
            </p:custDataLst>
          </p:nvPr>
        </p:nvSpPr>
        <p:spPr>
          <a:xfrm>
            <a:off x="12585700" y="12700"/>
            <a:ext cx="3815080" cy="635000"/>
          </a:xfrm>
          <a:prstGeom prst="rect">
            <a:avLst/>
          </a:prstGeom>
          <a:solidFill>
            <a:srgbClr val="F6F7F8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RemarkBlock"/>
          <p:cNvSpPr/>
          <p:nvPr>
            <p:custDataLst>
              <p:tags r:id="rId18"/>
            </p:custDataLst>
          </p:nvPr>
        </p:nvSpPr>
        <p:spPr>
          <a:xfrm>
            <a:off x="12585700" y="12700"/>
            <a:ext cx="190500" cy="635000"/>
          </a:xfrm>
          <a:prstGeom prst="rect">
            <a:avLst/>
          </a:prstGeom>
          <a:solidFill>
            <a:srgbClr val="639EF4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RemarkTitleText"/>
          <p:cNvSpPr txBox="1"/>
          <p:nvPr>
            <p:custDataLst>
              <p:tags r:id="rId19"/>
            </p:custDataLst>
          </p:nvPr>
        </p:nvSpPr>
        <p:spPr>
          <a:xfrm>
            <a:off x="12827000" y="0"/>
            <a:ext cx="1905000" cy="635000"/>
          </a:xfrm>
          <a:prstGeom prst="rect">
            <a:avLst/>
          </a:prstGeom>
          <a:noFill/>
        </p:spPr>
        <p:txBody>
          <a:bodyPr vert="horz" wrap="none" rtlCol="0" anchor="ctr" anchorCtr="0">
            <a:noAutofit/>
          </a:bodyPr>
          <a:lstStyle/>
          <a:p>
            <a:r>
              <a:rPr lang="zh-CN" altLang="en-US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答案解析</a:t>
            </a:r>
          </a:p>
        </p:txBody>
      </p:sp>
      <p:grpSp>
        <p:nvGrpSpPr>
          <p:cNvPr id="9" name="组合 8"/>
          <p:cNvGrpSpPr/>
          <p:nvPr>
            <p:custDataLst>
              <p:tags r:id="rId20"/>
            </p:custDataLst>
          </p:nvPr>
        </p:nvGrpSpPr>
        <p:grpSpPr>
          <a:xfrm>
            <a:off x="0" y="0"/>
            <a:ext cx="12192000" cy="635000"/>
            <a:chOff x="0" y="0"/>
            <a:chExt cx="12192000" cy="635000"/>
          </a:xfrm>
        </p:grpSpPr>
        <p:sp>
          <p:nvSpPr>
            <p:cNvPr id="5" name="TitleBackground"/>
            <p:cNvSpPr/>
            <p:nvPr>
              <p:custDataLst>
                <p:tags r:id="rId22"/>
              </p:custDataLst>
            </p:nvPr>
          </p:nvSpPr>
          <p:spPr>
            <a:xfrm>
              <a:off x="0" y="0"/>
              <a:ext cx="12192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ColorBlock"/>
            <p:cNvSpPr/>
            <p:nvPr>
              <p:custDataLst>
                <p:tags r:id="rId23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TypeText"/>
            <p:cNvSpPr txBox="1"/>
            <p:nvPr>
              <p:custDataLst>
                <p:tags r:id="rId24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Microsoft Yahei"/>
                  <a:ea typeface="Microsoft Yahei"/>
                  <a:sym typeface="Microsoft Yahei"/>
                </a:rPr>
                <a:t>单选题</a:t>
              </a:r>
            </a:p>
          </p:txBody>
        </p:sp>
        <p:sp>
          <p:nvSpPr>
            <p:cNvPr id="8" name="TipText"/>
            <p:cNvSpPr txBox="1"/>
            <p:nvPr>
              <p:custDataLst>
                <p:tags r:id="rId25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Microsoft Yahei"/>
                  <a:ea typeface="Microsoft Yahei"/>
                  <a:sym typeface="Microsoft Yahei"/>
                </a:rPr>
                <a:t>1</a:t>
              </a:r>
              <a:r>
                <a:rPr lang="zh-CN" altLang="en-US" sz="2000">
                  <a:solidFill>
                    <a:srgbClr val="808080"/>
                  </a:solidFill>
                  <a:latin typeface="Microsoft Yahei"/>
                  <a:ea typeface="Microsoft Yahei"/>
                  <a:sym typeface="Microsoft Yahei"/>
                </a:rPr>
                <a:t>分</a:t>
              </a:r>
            </a:p>
          </p:txBody>
        </p:sp>
      </p:grpSp>
      <p:pic>
        <p:nvPicPr>
          <p:cNvPr id="4" name="图片 3"/>
          <p:cNvPicPr>
            <a:picLocks/>
          </p:cNvPicPr>
          <p:nvPr>
            <p:custDataLst>
              <p:tags r:id="rId21"/>
            </p:custDataLst>
          </p:nvPr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4081252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>
            <p:custDataLst>
              <p:tags r:id="rId2"/>
            </p:custDataLst>
          </p:nvPr>
        </p:nvSpPr>
        <p:spPr>
          <a:xfrm>
            <a:off x="1219199" y="1260286"/>
            <a:ext cx="10472057" cy="892552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</a14:hiddenLine>
            </a:ext>
          </a:extLst>
        </p:spPr>
        <p:txBody>
          <a:bodyPr vert="horz" wrap="square" rtlCol="0" anchor="ctr">
            <a:sp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2</a:t>
            </a:r>
            <a:r>
              <a:rPr lang="zh-CN" altLang="en-US" sz="26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如图所示 为带溢出检测功能的运算器该电路完成的溢出检测功能是 </a:t>
            </a:r>
            <a:r>
              <a:rPr lang="en-US" altLang="zh-CN" sz="26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(     ) (</a:t>
            </a:r>
            <a:r>
              <a:rPr lang="zh-CN" altLang="en-US" sz="26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多选</a:t>
            </a:r>
            <a:r>
              <a:rPr lang="en-US" altLang="zh-CN" sz="26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)</a:t>
            </a:r>
            <a:endParaRPr lang="zh-CN" altLang="en-US" sz="2600" dirty="0">
              <a:solidFill>
                <a:srgbClr val="000000"/>
              </a:solidFill>
              <a:latin typeface="Microsoft Yahei"/>
              <a:ea typeface="Microsoft Yahei"/>
              <a:sym typeface="Microsoft Yahei"/>
            </a:endParaRPr>
          </a:p>
        </p:txBody>
      </p:sp>
      <p:sp>
        <p:nvSpPr>
          <p:cNvPr id="9" name="TextBox 8"/>
          <p:cNvSpPr txBox="1"/>
          <p:nvPr>
            <p:custDataLst>
              <p:tags r:id="rId3"/>
            </p:custDataLst>
          </p:nvPr>
        </p:nvSpPr>
        <p:spPr>
          <a:xfrm>
            <a:off x="2438400" y="2863691"/>
            <a:ext cx="3913505" cy="487680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</a14:hiddenLine>
            </a:ext>
          </a:extLst>
        </p:spPr>
        <p:txBody>
          <a:bodyPr vert="horz" wrap="square" rtlCol="0" anchor="ctr">
            <a:spAutoFit/>
          </a:bodyPr>
          <a:lstStyle/>
          <a:p>
            <a:r>
              <a:rPr lang="zh-CN" altLang="en-US" sz="260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带符号数的加法溢出检测</a:t>
            </a:r>
          </a:p>
        </p:txBody>
      </p:sp>
      <p:sp>
        <p:nvSpPr>
          <p:cNvPr id="10" name="矩形 9"/>
          <p:cNvSpPr>
            <a:spLocks noChangeAspect="1"/>
          </p:cNvSpPr>
          <p:nvPr>
            <p:custDataLst>
              <p:tags r:id="rId4"/>
            </p:custDataLst>
          </p:nvPr>
        </p:nvSpPr>
        <p:spPr>
          <a:xfrm>
            <a:off x="1571625" y="2850356"/>
            <a:ext cx="514350" cy="514350"/>
          </a:xfrm>
          <a:prstGeom prst="rect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/>
                <a:ea typeface="Microsoft Yahei"/>
                <a:sym typeface="Microsoft Yahei"/>
              </a:rPr>
              <a:t>A</a:t>
            </a:r>
            <a:endParaRPr lang="zh-CN" altLang="en-US" sz="1600">
              <a:solidFill>
                <a:srgbClr val="FFFFFF"/>
              </a:solidFill>
              <a:latin typeface="Microsoft Yahei"/>
              <a:ea typeface="Microsoft Yahei"/>
              <a:sym typeface="Microsoft Yahei"/>
            </a:endParaRPr>
          </a:p>
        </p:txBody>
      </p:sp>
      <p:sp>
        <p:nvSpPr>
          <p:cNvPr id="11" name="TextBox 10"/>
          <p:cNvSpPr txBox="1"/>
          <p:nvPr>
            <p:custDataLst>
              <p:tags r:id="rId5"/>
            </p:custDataLst>
          </p:nvPr>
        </p:nvSpPr>
        <p:spPr>
          <a:xfrm>
            <a:off x="2438400" y="3718560"/>
            <a:ext cx="3913505" cy="492443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</a14:hiddenLine>
            </a:ext>
          </a:extLst>
        </p:spPr>
        <p:txBody>
          <a:bodyPr vert="horz" wrap="square" rtlCol="0" anchor="ctr">
            <a:sp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带符号数的减法溢出检测</a:t>
            </a:r>
          </a:p>
        </p:txBody>
      </p:sp>
      <p:sp>
        <p:nvSpPr>
          <p:cNvPr id="12" name="矩形 11"/>
          <p:cNvSpPr>
            <a:spLocks noChangeAspect="1"/>
          </p:cNvSpPr>
          <p:nvPr>
            <p:custDataLst>
              <p:tags r:id="rId6"/>
            </p:custDataLst>
          </p:nvPr>
        </p:nvSpPr>
        <p:spPr>
          <a:xfrm>
            <a:off x="1571625" y="3707606"/>
            <a:ext cx="514350" cy="514350"/>
          </a:xfrm>
          <a:prstGeom prst="rect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/>
                <a:ea typeface="Microsoft Yahei"/>
                <a:sym typeface="Microsoft Yahei"/>
              </a:rPr>
              <a:t>B</a:t>
            </a:r>
            <a:endParaRPr lang="zh-CN" altLang="en-US" sz="1600">
              <a:solidFill>
                <a:srgbClr val="FFFFFF"/>
              </a:solidFill>
              <a:latin typeface="Microsoft Yahei"/>
              <a:ea typeface="Microsoft Yahei"/>
              <a:sym typeface="Microsoft Yahei"/>
            </a:endParaRPr>
          </a:p>
        </p:txBody>
      </p:sp>
      <p:sp>
        <p:nvSpPr>
          <p:cNvPr id="13" name="TextBox 12"/>
          <p:cNvSpPr txBox="1"/>
          <p:nvPr>
            <p:custDataLst>
              <p:tags r:id="rId7"/>
            </p:custDataLst>
          </p:nvPr>
        </p:nvSpPr>
        <p:spPr>
          <a:xfrm>
            <a:off x="2438400" y="4578191"/>
            <a:ext cx="3913505" cy="487680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</a14:hiddenLine>
            </a:ext>
          </a:extLst>
        </p:spPr>
        <p:txBody>
          <a:bodyPr vert="horz" wrap="square" rtlCol="0" anchor="ctr">
            <a:sp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无符号数的加法溢出检测</a:t>
            </a:r>
          </a:p>
        </p:txBody>
      </p:sp>
      <p:sp>
        <p:nvSpPr>
          <p:cNvPr id="14" name="矩形 13"/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1571625" y="4564856"/>
            <a:ext cx="514350" cy="514350"/>
          </a:xfrm>
          <a:prstGeom prst="rect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/>
                <a:ea typeface="Microsoft Yahei"/>
                <a:sym typeface="Microsoft Yahei"/>
              </a:rPr>
              <a:t>C</a:t>
            </a:r>
            <a:endParaRPr lang="zh-CN" altLang="en-US" sz="1600">
              <a:solidFill>
                <a:srgbClr val="FFFFFF"/>
              </a:solidFill>
              <a:latin typeface="Microsoft Yahei"/>
              <a:ea typeface="Microsoft Yahei"/>
              <a:sym typeface="Microsoft Yahei"/>
            </a:endParaRPr>
          </a:p>
        </p:txBody>
      </p:sp>
      <p:sp>
        <p:nvSpPr>
          <p:cNvPr id="15" name="TextBox 14"/>
          <p:cNvSpPr txBox="1"/>
          <p:nvPr>
            <p:custDataLst>
              <p:tags r:id="rId9"/>
            </p:custDataLst>
          </p:nvPr>
        </p:nvSpPr>
        <p:spPr>
          <a:xfrm>
            <a:off x="2438400" y="5435441"/>
            <a:ext cx="3913505" cy="487680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</a14:hiddenLine>
            </a:ext>
          </a:extLst>
        </p:spPr>
        <p:txBody>
          <a:bodyPr vert="horz" wrap="square" rtlCol="0" anchor="ctr">
            <a:sp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无符号数减法的溢出检测</a:t>
            </a:r>
          </a:p>
        </p:txBody>
      </p:sp>
      <p:sp>
        <p:nvSpPr>
          <p:cNvPr id="16" name="矩形 15"/>
          <p:cNvSpPr>
            <a:spLocks noChangeAspect="1"/>
          </p:cNvSpPr>
          <p:nvPr>
            <p:custDataLst>
              <p:tags r:id="rId10"/>
            </p:custDataLst>
          </p:nvPr>
        </p:nvSpPr>
        <p:spPr>
          <a:xfrm>
            <a:off x="1571625" y="5422106"/>
            <a:ext cx="514350" cy="514350"/>
          </a:xfrm>
          <a:prstGeom prst="rect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/>
                <a:ea typeface="Microsoft Yahei"/>
                <a:sym typeface="Microsoft Yahei"/>
              </a:rPr>
              <a:t>D</a:t>
            </a:r>
            <a:endParaRPr lang="zh-CN" altLang="en-US" sz="1600">
              <a:solidFill>
                <a:srgbClr val="FFFFFF"/>
              </a:solidFill>
              <a:latin typeface="Microsoft Yahei"/>
              <a:ea typeface="Microsoft Yahei"/>
              <a:sym typeface="Microsoft Yahei"/>
            </a:endParaRPr>
          </a:p>
        </p:txBody>
      </p:sp>
      <p:sp>
        <p:nvSpPr>
          <p:cNvPr id="17" name="矩形 16"/>
          <p:cNvSpPr/>
          <p:nvPr>
            <p:custDataLst>
              <p:tags r:id="rId11"/>
            </p:custDataLst>
          </p:nvPr>
        </p:nvSpPr>
        <p:spPr>
          <a:xfrm>
            <a:off x="12573000" y="0"/>
            <a:ext cx="3840480" cy="6858000"/>
          </a:xfrm>
          <a:prstGeom prst="rect">
            <a:avLst/>
          </a:prstGeom>
          <a:solidFill>
            <a:srgbClr val="FFFFFF"/>
          </a:solidFill>
          <a:ln w="12700" cmpd="sng">
            <a:solidFill>
              <a:srgbClr val="9B9B9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2" name="TextBox 21"/>
          <p:cNvSpPr txBox="1"/>
          <p:nvPr>
            <p:custDataLst>
              <p:tags r:id="rId12"/>
            </p:custDataLst>
          </p:nvPr>
        </p:nvSpPr>
        <p:spPr>
          <a:xfrm>
            <a:off x="12661900" y="6326832"/>
            <a:ext cx="3662680" cy="461665"/>
          </a:xfrm>
          <a:prstGeom prst="rect">
            <a:avLst/>
          </a:prstGeom>
          <a:solidFill>
            <a:srgbClr val="FBFAEF"/>
          </a:solidFill>
          <a:ln w="12700"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FFFFFF"/>
                </a:solidFill>
              </a14:hiddenLine>
            </a:ext>
          </a:extLst>
        </p:spPr>
        <p:txBody>
          <a:bodyPr vert="horz" rtlCol="0" anchor="ctr">
            <a:spAutoFit/>
          </a:bodyPr>
          <a:lstStyle/>
          <a:p>
            <a:r>
              <a:rPr lang="zh-CN" altLang="en-US" sz="1200">
                <a:solidFill>
                  <a:srgbClr val="F84F41"/>
                </a:solidFill>
                <a:latin typeface="Microsoft Yahei"/>
                <a:ea typeface="Microsoft Yahei"/>
                <a:sym typeface="Microsoft Yahei"/>
              </a:rPr>
              <a:t>可为此题添加文本、图片、公式等解析，且需将内容全部放在本区域内。正常使用需</a:t>
            </a:r>
            <a:r>
              <a:rPr lang="en-US" altLang="zh-CN" sz="1200">
                <a:solidFill>
                  <a:srgbClr val="F84F41"/>
                </a:solidFill>
                <a:latin typeface="Microsoft Yahei"/>
                <a:ea typeface="Microsoft Yahei"/>
                <a:sym typeface="Microsoft Yahei"/>
              </a:rPr>
              <a:t>3.0</a:t>
            </a:r>
            <a:r>
              <a:rPr lang="zh-CN" altLang="en-US" sz="1200">
                <a:solidFill>
                  <a:srgbClr val="F84F41"/>
                </a:solidFill>
                <a:latin typeface="Microsoft Yahei"/>
                <a:ea typeface="Microsoft Yahei"/>
                <a:sym typeface="Microsoft Yahei"/>
              </a:rPr>
              <a:t>以上版本</a:t>
            </a:r>
          </a:p>
        </p:txBody>
      </p:sp>
      <p:sp>
        <p:nvSpPr>
          <p:cNvPr id="23" name="TextBox 22"/>
          <p:cNvSpPr txBox="1"/>
          <p:nvPr>
            <p:custDataLst>
              <p:tags r:id="rId13"/>
            </p:custDataLst>
          </p:nvPr>
        </p:nvSpPr>
        <p:spPr>
          <a:xfrm>
            <a:off x="12827000" y="1270000"/>
            <a:ext cx="3332480" cy="369332"/>
          </a:xfrm>
          <a:prstGeom prst="rect">
            <a:avLst/>
          </a:prstGeom>
          <a:noFill/>
        </p:spPr>
        <p:txBody>
          <a:bodyPr vert="horz" rtlCol="0" anchor="t" anchorCtr="0">
            <a:spAutoFit/>
          </a:bodyPr>
          <a:lstStyle/>
          <a:p>
            <a:endParaRPr lang="zh-CN" altLang="en-US">
              <a:sym typeface="Microsoft Yahei"/>
            </a:endParaRPr>
          </a:p>
        </p:txBody>
      </p:sp>
      <p:sp>
        <p:nvSpPr>
          <p:cNvPr id="24" name="TextBox 23"/>
          <p:cNvSpPr txBox="1"/>
          <p:nvPr>
            <p:custDataLst>
              <p:tags r:id="rId14"/>
            </p:custDataLst>
          </p:nvPr>
        </p:nvSpPr>
        <p:spPr>
          <a:xfrm>
            <a:off x="12827000" y="635000"/>
            <a:ext cx="3332480" cy="2554545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</a14:hiddenLine>
            </a:ext>
          </a:extLst>
        </p:spPr>
        <p:txBody>
          <a:bodyPr vert="horz" wrap="square" rtlCol="0" anchor="ctr">
            <a:spAutoFit/>
          </a:bodyPr>
          <a:lstStyle/>
          <a:p>
            <a:pPr>
              <a:defRPr/>
            </a:pPr>
            <a:r>
              <a:rPr lang="zh-CN" altLang="en-US" sz="20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答案</a:t>
            </a:r>
            <a:r>
              <a:rPr lang="en-US" altLang="zh-CN" sz="20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CD</a:t>
            </a:r>
            <a:r>
              <a:rPr lang="zh-CN" altLang="en-US" sz="20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。带符号的溢出检测三种方法中</a:t>
            </a:r>
            <a:r>
              <a:rPr lang="en-US" altLang="zh-CN" sz="20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,</a:t>
            </a:r>
            <a:r>
              <a:rPr lang="zh-CN" altLang="en-US" sz="20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都不能只由</a:t>
            </a:r>
            <a:r>
              <a:rPr lang="en-US" altLang="zh-CN" sz="2000" dirty="0" err="1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Cout</a:t>
            </a:r>
            <a:r>
              <a:rPr lang="zh-CN" altLang="en-US" sz="20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决定</a:t>
            </a:r>
            <a:r>
              <a:rPr lang="en-US" altLang="zh-CN" sz="20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,</a:t>
            </a:r>
            <a:r>
              <a:rPr lang="zh-CN" altLang="en-US" sz="20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所以</a:t>
            </a:r>
            <a:r>
              <a:rPr lang="en-US" altLang="zh-CN" sz="20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AB</a:t>
            </a:r>
            <a:r>
              <a:rPr lang="zh-CN" altLang="en-US" sz="20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都不对。</a:t>
            </a:r>
            <a:endParaRPr lang="en-US" altLang="zh-CN" sz="2000" dirty="0">
              <a:solidFill>
                <a:srgbClr val="000000"/>
              </a:solidFill>
              <a:latin typeface="Microsoft Yahei"/>
              <a:ea typeface="Microsoft Yahei"/>
              <a:sym typeface="Microsoft Yahei"/>
            </a:endParaRPr>
          </a:p>
          <a:p>
            <a:pPr>
              <a:defRPr/>
            </a:pPr>
            <a:r>
              <a:rPr lang="en-US" altLang="zh-CN" sz="20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P=0</a:t>
            </a:r>
            <a:r>
              <a:rPr lang="zh-CN" altLang="en-US" sz="20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时，电路功能是加法，溢出是</a:t>
            </a:r>
            <a:r>
              <a:rPr lang="en-US" altLang="zh-CN" sz="2000" dirty="0" err="1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Cout</a:t>
            </a:r>
            <a:r>
              <a:rPr lang="zh-CN" altLang="en-US" sz="20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。</a:t>
            </a:r>
            <a:endParaRPr lang="en-US" altLang="zh-CN" sz="2000" dirty="0">
              <a:solidFill>
                <a:srgbClr val="000000"/>
              </a:solidFill>
              <a:latin typeface="Microsoft Yahei"/>
              <a:ea typeface="Microsoft Yahei"/>
              <a:sym typeface="Microsoft Yahei"/>
            </a:endParaRPr>
          </a:p>
          <a:p>
            <a:pPr>
              <a:defRPr/>
            </a:pPr>
            <a:r>
              <a:rPr lang="en-US" altLang="zh-CN" sz="20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P=1</a:t>
            </a:r>
            <a:r>
              <a:rPr lang="zh-CN" altLang="en-US" sz="20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时，电路功能是减法，溢出是</a:t>
            </a:r>
            <a:r>
              <a:rPr lang="en-US" altLang="zh-CN" sz="2000" dirty="0" err="1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Cout</a:t>
            </a:r>
            <a:r>
              <a:rPr lang="zh-CN" altLang="en-US" sz="20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的非（可自己举例验证）。</a:t>
            </a:r>
          </a:p>
        </p:txBody>
      </p:sp>
      <p:sp>
        <p:nvSpPr>
          <p:cNvPr id="25" name="圆角矩形 24"/>
          <p:cNvSpPr/>
          <p:nvPr>
            <p:custDataLst>
              <p:tags r:id="rId15"/>
            </p:custDataLst>
          </p:nvPr>
        </p:nvSpPr>
        <p:spPr>
          <a:xfrm>
            <a:off x="89154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Microsoft Yahei"/>
                <a:ea typeface="Microsoft Yahei"/>
                <a:sym typeface="Microsoft Yahei"/>
              </a:rPr>
              <a:t>提交</a:t>
            </a:r>
          </a:p>
        </p:txBody>
      </p:sp>
      <p:pic>
        <p:nvPicPr>
          <p:cNvPr id="26" name="图片 25" descr="https://edu-image.nosdn.127.net/E886BC155202134AD0B0B071CAE6623E.png?imageView&amp;thumbnail=890x0&amp;quality=100"/>
          <p:cNvPicPr/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6946" y="2152838"/>
            <a:ext cx="5274310" cy="293497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" name="组合 20"/>
          <p:cNvGrpSpPr/>
          <p:nvPr>
            <p:custDataLst>
              <p:tags r:id="rId16"/>
            </p:custDataLst>
          </p:nvPr>
        </p:nvGrpSpPr>
        <p:grpSpPr>
          <a:xfrm>
            <a:off x="12585700" y="0"/>
            <a:ext cx="3815080" cy="647700"/>
            <a:chOff x="12585700" y="0"/>
            <a:chExt cx="3815080" cy="647700"/>
          </a:xfrm>
        </p:grpSpPr>
        <p:sp>
          <p:nvSpPr>
            <p:cNvPr id="18" name="RemarkBack"/>
            <p:cNvSpPr/>
            <p:nvPr>
              <p:custDataLst>
                <p:tags r:id="rId26"/>
              </p:custDataLst>
            </p:nvPr>
          </p:nvSpPr>
          <p:spPr>
            <a:xfrm>
              <a:off x="12585700" y="12700"/>
              <a:ext cx="381508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RemarkBlock"/>
            <p:cNvSpPr/>
            <p:nvPr>
              <p:custDataLst>
                <p:tags r:id="rId27"/>
              </p:custDataLst>
            </p:nvPr>
          </p:nvSpPr>
          <p:spPr>
            <a:xfrm>
              <a:off x="12585700" y="1270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RemarkTitleText"/>
            <p:cNvSpPr txBox="1"/>
            <p:nvPr>
              <p:custDataLst>
                <p:tags r:id="rId28"/>
              </p:custDataLst>
            </p:nvPr>
          </p:nvSpPr>
          <p:spPr>
            <a:xfrm>
              <a:off x="12827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>
                  <a:solidFill>
                    <a:srgbClr val="000000"/>
                  </a:solidFill>
                  <a:latin typeface="Microsoft Yahei"/>
                  <a:ea typeface="Microsoft Yahei"/>
                  <a:sym typeface="Microsoft Yahei"/>
                </a:rPr>
                <a:t>答案解析</a:t>
              </a:r>
            </a:p>
          </p:txBody>
        </p:sp>
      </p:grpSp>
      <p:sp>
        <p:nvSpPr>
          <p:cNvPr id="27" name="RemarkBack"/>
          <p:cNvSpPr/>
          <p:nvPr>
            <p:custDataLst>
              <p:tags r:id="rId17"/>
            </p:custDataLst>
          </p:nvPr>
        </p:nvSpPr>
        <p:spPr>
          <a:xfrm>
            <a:off x="12585700" y="12700"/>
            <a:ext cx="3815080" cy="635000"/>
          </a:xfrm>
          <a:prstGeom prst="rect">
            <a:avLst/>
          </a:prstGeom>
          <a:solidFill>
            <a:srgbClr val="F6F7F8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RemarkBlock"/>
          <p:cNvSpPr/>
          <p:nvPr>
            <p:custDataLst>
              <p:tags r:id="rId18"/>
            </p:custDataLst>
          </p:nvPr>
        </p:nvSpPr>
        <p:spPr>
          <a:xfrm>
            <a:off x="12585700" y="12700"/>
            <a:ext cx="190500" cy="635000"/>
          </a:xfrm>
          <a:prstGeom prst="rect">
            <a:avLst/>
          </a:prstGeom>
          <a:solidFill>
            <a:srgbClr val="639EF4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RemarkTitleText"/>
          <p:cNvSpPr txBox="1"/>
          <p:nvPr>
            <p:custDataLst>
              <p:tags r:id="rId19"/>
            </p:custDataLst>
          </p:nvPr>
        </p:nvSpPr>
        <p:spPr>
          <a:xfrm>
            <a:off x="12827000" y="0"/>
            <a:ext cx="1905000" cy="635000"/>
          </a:xfrm>
          <a:prstGeom prst="rect">
            <a:avLst/>
          </a:prstGeom>
          <a:noFill/>
        </p:spPr>
        <p:txBody>
          <a:bodyPr vert="horz" wrap="none" rtlCol="0" anchor="ctr" anchorCtr="0">
            <a:noAutofit/>
          </a:bodyPr>
          <a:lstStyle/>
          <a:p>
            <a:r>
              <a:rPr lang="zh-CN" altLang="en-US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答案解析</a:t>
            </a:r>
          </a:p>
        </p:txBody>
      </p:sp>
      <p:grpSp>
        <p:nvGrpSpPr>
          <p:cNvPr id="7" name="组合 6"/>
          <p:cNvGrpSpPr/>
          <p:nvPr>
            <p:custDataLst>
              <p:tags r:id="rId20"/>
            </p:custDataLst>
          </p:nvPr>
        </p:nvGrpSpPr>
        <p:grpSpPr>
          <a:xfrm>
            <a:off x="0" y="0"/>
            <a:ext cx="12192000" cy="635000"/>
            <a:chOff x="0" y="0"/>
            <a:chExt cx="12192000" cy="635000"/>
          </a:xfrm>
        </p:grpSpPr>
        <p:sp>
          <p:nvSpPr>
            <p:cNvPr id="3" name="TitleBackground"/>
            <p:cNvSpPr/>
            <p:nvPr>
              <p:custDataLst>
                <p:tags r:id="rId22"/>
              </p:custDataLst>
            </p:nvPr>
          </p:nvSpPr>
          <p:spPr>
            <a:xfrm>
              <a:off x="0" y="0"/>
              <a:ext cx="12192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ColorBlock"/>
            <p:cNvSpPr/>
            <p:nvPr>
              <p:custDataLst>
                <p:tags r:id="rId23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TypeText"/>
            <p:cNvSpPr txBox="1"/>
            <p:nvPr>
              <p:custDataLst>
                <p:tags r:id="rId24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Microsoft Yahei"/>
                  <a:ea typeface="Microsoft Yahei"/>
                  <a:sym typeface="Microsoft Yahei"/>
                </a:rPr>
                <a:t>多选题</a:t>
              </a:r>
            </a:p>
          </p:txBody>
        </p:sp>
        <p:sp>
          <p:nvSpPr>
            <p:cNvPr id="6" name="TipText"/>
            <p:cNvSpPr txBox="1"/>
            <p:nvPr>
              <p:custDataLst>
                <p:tags r:id="rId25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Microsoft Yahei"/>
                  <a:ea typeface="Microsoft Yahei"/>
                  <a:sym typeface="Microsoft Yahei"/>
                </a:rPr>
                <a:t>1</a:t>
              </a:r>
              <a:r>
                <a:rPr lang="zh-CN" altLang="en-US" sz="2000">
                  <a:solidFill>
                    <a:srgbClr val="808080"/>
                  </a:solidFill>
                  <a:latin typeface="Microsoft Yahei"/>
                  <a:ea typeface="Microsoft Yahei"/>
                  <a:sym typeface="Microsoft Yahei"/>
                </a:rPr>
                <a:t>分</a:t>
              </a:r>
            </a:p>
          </p:txBody>
        </p:sp>
      </p:grpSp>
      <p:pic>
        <p:nvPicPr>
          <p:cNvPr id="2" name="图片 1"/>
          <p:cNvPicPr>
            <a:picLocks/>
          </p:cNvPicPr>
          <p:nvPr>
            <p:custDataLst>
              <p:tags r:id="rId21"/>
            </p:custDataLst>
          </p:nvPr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041765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>
            <p:custDataLst>
              <p:tags r:id="rId2"/>
            </p:custDataLst>
          </p:nvPr>
        </p:nvSpPr>
        <p:spPr>
          <a:xfrm>
            <a:off x="1219200" y="1462723"/>
            <a:ext cx="7329805" cy="487680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</a14:hiddenLine>
            </a:ext>
          </a:extLst>
        </p:spPr>
        <p:txBody>
          <a:bodyPr vert="horz" wrap="square" rtlCol="0" anchor="ctr">
            <a:spAutoFit/>
          </a:bodyPr>
          <a:lstStyle/>
          <a:p>
            <a:r>
              <a:rPr lang="en-US" altLang="zh-CN" sz="260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3</a:t>
            </a:r>
            <a:r>
              <a:rPr lang="zh-CN" altLang="en-US" sz="260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下列关于并行进位的描述中</a:t>
            </a:r>
            <a:r>
              <a:rPr lang="en-US" altLang="zh-CN" sz="260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,</a:t>
            </a:r>
            <a:r>
              <a:rPr lang="zh-CN" altLang="en-US" sz="260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正确的是</a:t>
            </a:r>
            <a:r>
              <a:rPr lang="en-US" altLang="zh-CN" sz="260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(   ) (</a:t>
            </a:r>
            <a:r>
              <a:rPr lang="zh-CN" altLang="en-US" sz="260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多选</a:t>
            </a:r>
            <a:r>
              <a:rPr lang="en-US" altLang="zh-CN" sz="260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)</a:t>
            </a:r>
            <a:endParaRPr lang="zh-CN" altLang="en-US" sz="2600">
              <a:solidFill>
                <a:srgbClr val="000000"/>
              </a:solidFill>
              <a:latin typeface="Microsoft Yahei"/>
              <a:ea typeface="Microsoft Yahei"/>
              <a:sym typeface="Microsoft Yahei"/>
            </a:endParaRPr>
          </a:p>
        </p:txBody>
      </p:sp>
      <p:sp>
        <p:nvSpPr>
          <p:cNvPr id="9" name="TextBox 8"/>
          <p:cNvSpPr txBox="1"/>
          <p:nvPr>
            <p:custDataLst>
              <p:tags r:id="rId3"/>
            </p:custDataLst>
          </p:nvPr>
        </p:nvSpPr>
        <p:spPr>
          <a:xfrm>
            <a:off x="2438400" y="2863691"/>
            <a:ext cx="4243705" cy="487680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</a14:hiddenLine>
            </a:ext>
          </a:extLst>
        </p:spPr>
        <p:txBody>
          <a:bodyPr vert="horz" wrap="square" rtlCol="0" anchor="ctr">
            <a:spAutoFit/>
          </a:bodyPr>
          <a:lstStyle/>
          <a:p>
            <a:r>
              <a:rPr lang="zh-CN" altLang="en-US" sz="260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并行进位可以提高运算速度</a:t>
            </a:r>
          </a:p>
        </p:txBody>
      </p:sp>
      <p:sp>
        <p:nvSpPr>
          <p:cNvPr id="10" name="矩形 9"/>
          <p:cNvSpPr>
            <a:spLocks noChangeAspect="1"/>
          </p:cNvSpPr>
          <p:nvPr>
            <p:custDataLst>
              <p:tags r:id="rId4"/>
            </p:custDataLst>
          </p:nvPr>
        </p:nvSpPr>
        <p:spPr>
          <a:xfrm>
            <a:off x="1571625" y="2850356"/>
            <a:ext cx="514350" cy="514350"/>
          </a:xfrm>
          <a:prstGeom prst="rect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/>
                <a:ea typeface="Microsoft Yahei"/>
                <a:sym typeface="Microsoft Yahei"/>
              </a:rPr>
              <a:t>A</a:t>
            </a:r>
            <a:endParaRPr lang="zh-CN" altLang="en-US" sz="1600">
              <a:solidFill>
                <a:srgbClr val="FFFFFF"/>
              </a:solidFill>
              <a:latin typeface="Microsoft Yahei"/>
              <a:ea typeface="Microsoft Yahei"/>
              <a:sym typeface="Microsoft Yahei"/>
            </a:endParaRPr>
          </a:p>
        </p:txBody>
      </p:sp>
      <p:sp>
        <p:nvSpPr>
          <p:cNvPr id="11" name="TextBox 10"/>
          <p:cNvSpPr txBox="1"/>
          <p:nvPr>
            <p:custDataLst>
              <p:tags r:id="rId5"/>
            </p:custDataLst>
          </p:nvPr>
        </p:nvSpPr>
        <p:spPr>
          <a:xfrm>
            <a:off x="2438400" y="3787810"/>
            <a:ext cx="7044055" cy="353943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</a14:hiddenLine>
            </a:ext>
          </a:extLst>
        </p:spPr>
        <p:txBody>
          <a:bodyPr vert="horz" wrap="square" rtlCol="0" anchor="ctr">
            <a:spAutoFit/>
          </a:bodyPr>
          <a:lstStyle/>
          <a:p>
            <a:r>
              <a:rPr lang="zh-CN" altLang="en-US" sz="170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并行进位模式下</a:t>
            </a:r>
            <a:r>
              <a:rPr lang="en-US" altLang="zh-CN" sz="170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,</a:t>
            </a:r>
            <a:r>
              <a:rPr lang="zh-CN" altLang="en-US" sz="170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各进位位采用不同电路各自产生</a:t>
            </a:r>
            <a:r>
              <a:rPr lang="en-US" altLang="zh-CN" sz="170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,</a:t>
            </a:r>
            <a:r>
              <a:rPr lang="zh-CN" altLang="en-US" sz="170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相互间不再有依存关系</a:t>
            </a:r>
          </a:p>
        </p:txBody>
      </p:sp>
      <p:sp>
        <p:nvSpPr>
          <p:cNvPr id="12" name="矩形 11"/>
          <p:cNvSpPr>
            <a:spLocks noChangeAspect="1"/>
          </p:cNvSpPr>
          <p:nvPr>
            <p:custDataLst>
              <p:tags r:id="rId6"/>
            </p:custDataLst>
          </p:nvPr>
        </p:nvSpPr>
        <p:spPr>
          <a:xfrm>
            <a:off x="1571625" y="3707606"/>
            <a:ext cx="514350" cy="514350"/>
          </a:xfrm>
          <a:prstGeom prst="rect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/>
                <a:ea typeface="Microsoft Yahei"/>
                <a:sym typeface="Microsoft Yahei"/>
              </a:rPr>
              <a:t>B</a:t>
            </a:r>
            <a:endParaRPr lang="zh-CN" altLang="en-US" sz="1600">
              <a:solidFill>
                <a:srgbClr val="FFFFFF"/>
              </a:solidFill>
              <a:latin typeface="Microsoft Yahei"/>
              <a:ea typeface="Microsoft Yahei"/>
              <a:sym typeface="Microsoft Yahei"/>
            </a:endParaRPr>
          </a:p>
        </p:txBody>
      </p:sp>
      <p:sp>
        <p:nvSpPr>
          <p:cNvPr id="13" name="TextBox 12"/>
          <p:cNvSpPr txBox="1"/>
          <p:nvPr>
            <p:custDataLst>
              <p:tags r:id="rId7"/>
            </p:custDataLst>
          </p:nvPr>
        </p:nvSpPr>
        <p:spPr>
          <a:xfrm>
            <a:off x="2438400" y="4598893"/>
            <a:ext cx="8420164" cy="446276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</a14:hiddenLine>
            </a:ext>
          </a:extLst>
        </p:spPr>
        <p:txBody>
          <a:bodyPr vert="horz" wrap="square" rtlCol="0" anchor="ctr">
            <a:spAutoFit/>
          </a:bodyPr>
          <a:lstStyle/>
          <a:p>
            <a:r>
              <a:rPr lang="zh-CN" altLang="en-US" sz="230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采用先行进位部件和</a:t>
            </a:r>
            <a:r>
              <a:rPr lang="en-US" altLang="zh-CN" sz="230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ALU</a:t>
            </a:r>
            <a:r>
              <a:rPr lang="zh-CN" altLang="en-US" sz="230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模块可构建长度可变的并行进位运算器</a:t>
            </a:r>
          </a:p>
        </p:txBody>
      </p:sp>
      <p:sp>
        <p:nvSpPr>
          <p:cNvPr id="14" name="矩形 13"/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1571625" y="4564856"/>
            <a:ext cx="514350" cy="514350"/>
          </a:xfrm>
          <a:prstGeom prst="rect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/>
                <a:ea typeface="Microsoft Yahei"/>
                <a:sym typeface="Microsoft Yahei"/>
              </a:rPr>
              <a:t>C</a:t>
            </a:r>
            <a:endParaRPr lang="zh-CN" altLang="en-US" sz="1600">
              <a:solidFill>
                <a:srgbClr val="FFFFFF"/>
              </a:solidFill>
              <a:latin typeface="Microsoft Yahei"/>
              <a:ea typeface="Microsoft Yahei"/>
              <a:sym typeface="Microsoft Yahei"/>
            </a:endParaRPr>
          </a:p>
        </p:txBody>
      </p:sp>
      <p:sp>
        <p:nvSpPr>
          <p:cNvPr id="15" name="TextBox 14"/>
          <p:cNvSpPr txBox="1"/>
          <p:nvPr>
            <p:custDataLst>
              <p:tags r:id="rId9"/>
            </p:custDataLst>
          </p:nvPr>
        </p:nvSpPr>
        <p:spPr>
          <a:xfrm>
            <a:off x="2438400" y="5435441"/>
            <a:ext cx="5643880" cy="487680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</a14:hiddenLine>
            </a:ext>
          </a:extLst>
        </p:spPr>
        <p:txBody>
          <a:bodyPr vert="horz" wrap="square" rtlCol="0" anchor="ctr">
            <a:spAutoFit/>
          </a:bodyPr>
          <a:lstStyle/>
          <a:p>
            <a:r>
              <a:rPr lang="zh-CN" altLang="en-US" sz="260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并行进位只对加法有效</a:t>
            </a:r>
            <a:r>
              <a:rPr lang="en-US" altLang="zh-CN" sz="260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,</a:t>
            </a:r>
            <a:r>
              <a:rPr lang="zh-CN" altLang="en-US" sz="260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而对减法无效</a:t>
            </a:r>
          </a:p>
        </p:txBody>
      </p:sp>
      <p:sp>
        <p:nvSpPr>
          <p:cNvPr id="16" name="矩形 15"/>
          <p:cNvSpPr>
            <a:spLocks noChangeAspect="1"/>
          </p:cNvSpPr>
          <p:nvPr>
            <p:custDataLst>
              <p:tags r:id="rId10"/>
            </p:custDataLst>
          </p:nvPr>
        </p:nvSpPr>
        <p:spPr>
          <a:xfrm>
            <a:off x="1571625" y="5422106"/>
            <a:ext cx="514350" cy="514350"/>
          </a:xfrm>
          <a:prstGeom prst="rect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/>
                <a:ea typeface="Microsoft Yahei"/>
                <a:sym typeface="Microsoft Yahei"/>
              </a:rPr>
              <a:t>D</a:t>
            </a:r>
            <a:endParaRPr lang="zh-CN" altLang="en-US" sz="1600">
              <a:solidFill>
                <a:srgbClr val="FFFFFF"/>
              </a:solidFill>
              <a:latin typeface="Microsoft Yahei"/>
              <a:ea typeface="Microsoft Yahei"/>
              <a:sym typeface="Microsoft Yahei"/>
            </a:endParaRPr>
          </a:p>
        </p:txBody>
      </p:sp>
      <p:sp>
        <p:nvSpPr>
          <p:cNvPr id="17" name="矩形 16"/>
          <p:cNvSpPr/>
          <p:nvPr>
            <p:custDataLst>
              <p:tags r:id="rId11"/>
            </p:custDataLst>
          </p:nvPr>
        </p:nvSpPr>
        <p:spPr>
          <a:xfrm>
            <a:off x="12573000" y="0"/>
            <a:ext cx="3840480" cy="6858000"/>
          </a:xfrm>
          <a:prstGeom prst="rect">
            <a:avLst/>
          </a:prstGeom>
          <a:solidFill>
            <a:srgbClr val="FFFFFF"/>
          </a:solidFill>
          <a:ln w="12700" cmpd="sng">
            <a:solidFill>
              <a:srgbClr val="9B9B9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2" name="TextBox 21"/>
          <p:cNvSpPr txBox="1"/>
          <p:nvPr>
            <p:custDataLst>
              <p:tags r:id="rId12"/>
            </p:custDataLst>
          </p:nvPr>
        </p:nvSpPr>
        <p:spPr>
          <a:xfrm>
            <a:off x="12661900" y="6326832"/>
            <a:ext cx="3662680" cy="461665"/>
          </a:xfrm>
          <a:prstGeom prst="rect">
            <a:avLst/>
          </a:prstGeom>
          <a:solidFill>
            <a:srgbClr val="FBFAEF"/>
          </a:solidFill>
          <a:ln w="12700"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FFFFFF"/>
                </a:solidFill>
              </a14:hiddenLine>
            </a:ext>
          </a:extLst>
        </p:spPr>
        <p:txBody>
          <a:bodyPr vert="horz" rtlCol="0" anchor="ctr">
            <a:spAutoFit/>
          </a:bodyPr>
          <a:lstStyle/>
          <a:p>
            <a:r>
              <a:rPr lang="zh-CN" altLang="en-US" sz="1200">
                <a:solidFill>
                  <a:srgbClr val="F84F41"/>
                </a:solidFill>
                <a:latin typeface="Microsoft Yahei"/>
                <a:ea typeface="Microsoft Yahei"/>
                <a:sym typeface="Microsoft Yahei"/>
              </a:rPr>
              <a:t>可为此题添加文本、图片、公式等解析，且需将内容全部放在本区域内。正常使用需</a:t>
            </a:r>
            <a:r>
              <a:rPr lang="en-US" altLang="zh-CN" sz="1200">
                <a:solidFill>
                  <a:srgbClr val="F84F41"/>
                </a:solidFill>
                <a:latin typeface="Microsoft Yahei"/>
                <a:ea typeface="Microsoft Yahei"/>
                <a:sym typeface="Microsoft Yahei"/>
              </a:rPr>
              <a:t>3.0</a:t>
            </a:r>
            <a:r>
              <a:rPr lang="zh-CN" altLang="en-US" sz="1200">
                <a:solidFill>
                  <a:srgbClr val="F84F41"/>
                </a:solidFill>
                <a:latin typeface="Microsoft Yahei"/>
                <a:ea typeface="Microsoft Yahei"/>
                <a:sym typeface="Microsoft Yahei"/>
              </a:rPr>
              <a:t>以上版本</a:t>
            </a:r>
          </a:p>
        </p:txBody>
      </p:sp>
      <p:sp>
        <p:nvSpPr>
          <p:cNvPr id="23" name="TextBox 22"/>
          <p:cNvSpPr txBox="1"/>
          <p:nvPr>
            <p:custDataLst>
              <p:tags r:id="rId13"/>
            </p:custDataLst>
          </p:nvPr>
        </p:nvSpPr>
        <p:spPr>
          <a:xfrm>
            <a:off x="12827000" y="1270000"/>
            <a:ext cx="3332480" cy="369332"/>
          </a:xfrm>
          <a:prstGeom prst="rect">
            <a:avLst/>
          </a:prstGeom>
          <a:noFill/>
        </p:spPr>
        <p:txBody>
          <a:bodyPr vert="horz" rtlCol="0" anchor="t" anchorCtr="0">
            <a:spAutoFit/>
          </a:bodyPr>
          <a:lstStyle/>
          <a:p>
            <a:endParaRPr lang="zh-CN" altLang="en-US">
              <a:sym typeface="Microsoft Yahei"/>
            </a:endParaRPr>
          </a:p>
        </p:txBody>
      </p:sp>
      <p:sp>
        <p:nvSpPr>
          <p:cNvPr id="24" name="TextBox 23"/>
          <p:cNvSpPr txBox="1"/>
          <p:nvPr>
            <p:custDataLst>
              <p:tags r:id="rId14"/>
            </p:custDataLst>
          </p:nvPr>
        </p:nvSpPr>
        <p:spPr>
          <a:xfrm>
            <a:off x="12827000" y="1582420"/>
            <a:ext cx="3332480" cy="1280160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</a14:hiddenLine>
            </a:ext>
          </a:extLst>
        </p:spPr>
        <p:txBody>
          <a:bodyPr vert="horz" wrap="square" rtlCol="0" anchor="ctr">
            <a:sp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ABC</a:t>
            </a:r>
            <a:r>
              <a:rPr lang="zh-CN" altLang="en-US" sz="26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正确。</a:t>
            </a:r>
            <a:r>
              <a:rPr lang="en-US" altLang="zh-CN" sz="26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D</a:t>
            </a:r>
            <a:r>
              <a:rPr lang="zh-CN" altLang="en-US" sz="26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错误</a:t>
            </a:r>
            <a:r>
              <a:rPr lang="en-US" altLang="zh-CN" sz="26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,</a:t>
            </a:r>
            <a:r>
              <a:rPr lang="zh-CN" altLang="en-US" sz="26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减法都是转换为加法的</a:t>
            </a:r>
            <a:r>
              <a:rPr lang="en-US" altLang="zh-CN" sz="26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,</a:t>
            </a:r>
            <a:r>
              <a:rPr lang="zh-CN" altLang="en-US" sz="26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并行进位链一样有效。</a:t>
            </a:r>
          </a:p>
        </p:txBody>
      </p:sp>
      <p:sp>
        <p:nvSpPr>
          <p:cNvPr id="25" name="圆角矩形 24"/>
          <p:cNvSpPr/>
          <p:nvPr>
            <p:custDataLst>
              <p:tags r:id="rId15"/>
            </p:custDataLst>
          </p:nvPr>
        </p:nvSpPr>
        <p:spPr>
          <a:xfrm>
            <a:off x="89154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Microsoft Yahei"/>
                <a:ea typeface="Microsoft Yahei"/>
                <a:sym typeface="Microsoft Yahei"/>
              </a:rPr>
              <a:t>提交</a:t>
            </a:r>
          </a:p>
        </p:txBody>
      </p:sp>
      <p:grpSp>
        <p:nvGrpSpPr>
          <p:cNvPr id="21" name="组合 20"/>
          <p:cNvGrpSpPr/>
          <p:nvPr>
            <p:custDataLst>
              <p:tags r:id="rId16"/>
            </p:custDataLst>
          </p:nvPr>
        </p:nvGrpSpPr>
        <p:grpSpPr>
          <a:xfrm>
            <a:off x="12585700" y="0"/>
            <a:ext cx="3815080" cy="647700"/>
            <a:chOff x="12585700" y="0"/>
            <a:chExt cx="3815080" cy="647700"/>
          </a:xfrm>
        </p:grpSpPr>
        <p:sp>
          <p:nvSpPr>
            <p:cNvPr id="18" name="RemarkBack"/>
            <p:cNvSpPr/>
            <p:nvPr>
              <p:custDataLst>
                <p:tags r:id="rId26"/>
              </p:custDataLst>
            </p:nvPr>
          </p:nvSpPr>
          <p:spPr>
            <a:xfrm>
              <a:off x="12585700" y="12700"/>
              <a:ext cx="381508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RemarkBlock"/>
            <p:cNvSpPr/>
            <p:nvPr>
              <p:custDataLst>
                <p:tags r:id="rId27"/>
              </p:custDataLst>
            </p:nvPr>
          </p:nvSpPr>
          <p:spPr>
            <a:xfrm>
              <a:off x="12585700" y="1270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RemarkTitleText"/>
            <p:cNvSpPr txBox="1"/>
            <p:nvPr>
              <p:custDataLst>
                <p:tags r:id="rId28"/>
              </p:custDataLst>
            </p:nvPr>
          </p:nvSpPr>
          <p:spPr>
            <a:xfrm>
              <a:off x="12827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>
                  <a:solidFill>
                    <a:srgbClr val="000000"/>
                  </a:solidFill>
                  <a:latin typeface="Microsoft Yahei"/>
                  <a:ea typeface="Microsoft Yahei"/>
                  <a:sym typeface="Microsoft Yahei"/>
                </a:rPr>
                <a:t>答案解析</a:t>
              </a:r>
            </a:p>
          </p:txBody>
        </p:sp>
      </p:grpSp>
      <p:sp>
        <p:nvSpPr>
          <p:cNvPr id="26" name="RemarkBack"/>
          <p:cNvSpPr/>
          <p:nvPr>
            <p:custDataLst>
              <p:tags r:id="rId17"/>
            </p:custDataLst>
          </p:nvPr>
        </p:nvSpPr>
        <p:spPr>
          <a:xfrm>
            <a:off x="12585700" y="12700"/>
            <a:ext cx="3815080" cy="635000"/>
          </a:xfrm>
          <a:prstGeom prst="rect">
            <a:avLst/>
          </a:prstGeom>
          <a:solidFill>
            <a:srgbClr val="F6F7F8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RemarkBlock"/>
          <p:cNvSpPr/>
          <p:nvPr>
            <p:custDataLst>
              <p:tags r:id="rId18"/>
            </p:custDataLst>
          </p:nvPr>
        </p:nvSpPr>
        <p:spPr>
          <a:xfrm>
            <a:off x="12585700" y="12700"/>
            <a:ext cx="190500" cy="635000"/>
          </a:xfrm>
          <a:prstGeom prst="rect">
            <a:avLst/>
          </a:prstGeom>
          <a:solidFill>
            <a:srgbClr val="639EF4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RemarkTitleText"/>
          <p:cNvSpPr txBox="1"/>
          <p:nvPr>
            <p:custDataLst>
              <p:tags r:id="rId19"/>
            </p:custDataLst>
          </p:nvPr>
        </p:nvSpPr>
        <p:spPr>
          <a:xfrm>
            <a:off x="12827000" y="0"/>
            <a:ext cx="1905000" cy="635000"/>
          </a:xfrm>
          <a:prstGeom prst="rect">
            <a:avLst/>
          </a:prstGeom>
          <a:noFill/>
        </p:spPr>
        <p:txBody>
          <a:bodyPr vert="horz" wrap="none" rtlCol="0" anchor="ctr" anchorCtr="0">
            <a:noAutofit/>
          </a:bodyPr>
          <a:lstStyle/>
          <a:p>
            <a:r>
              <a:rPr lang="zh-CN" altLang="en-US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答案解析</a:t>
            </a:r>
          </a:p>
        </p:txBody>
      </p:sp>
      <p:grpSp>
        <p:nvGrpSpPr>
          <p:cNvPr id="7" name="组合 6"/>
          <p:cNvGrpSpPr/>
          <p:nvPr>
            <p:custDataLst>
              <p:tags r:id="rId20"/>
            </p:custDataLst>
          </p:nvPr>
        </p:nvGrpSpPr>
        <p:grpSpPr>
          <a:xfrm>
            <a:off x="0" y="0"/>
            <a:ext cx="12192000" cy="635000"/>
            <a:chOff x="0" y="0"/>
            <a:chExt cx="12192000" cy="635000"/>
          </a:xfrm>
        </p:grpSpPr>
        <p:sp>
          <p:nvSpPr>
            <p:cNvPr id="3" name="TitleBackground"/>
            <p:cNvSpPr/>
            <p:nvPr>
              <p:custDataLst>
                <p:tags r:id="rId22"/>
              </p:custDataLst>
            </p:nvPr>
          </p:nvSpPr>
          <p:spPr>
            <a:xfrm>
              <a:off x="0" y="0"/>
              <a:ext cx="12192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ColorBlock"/>
            <p:cNvSpPr/>
            <p:nvPr>
              <p:custDataLst>
                <p:tags r:id="rId23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TypeText"/>
            <p:cNvSpPr txBox="1"/>
            <p:nvPr>
              <p:custDataLst>
                <p:tags r:id="rId24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Microsoft Yahei"/>
                  <a:ea typeface="Microsoft Yahei"/>
                  <a:sym typeface="Microsoft Yahei"/>
                </a:rPr>
                <a:t>多选题</a:t>
              </a:r>
            </a:p>
          </p:txBody>
        </p:sp>
        <p:sp>
          <p:nvSpPr>
            <p:cNvPr id="6" name="TipText"/>
            <p:cNvSpPr txBox="1"/>
            <p:nvPr>
              <p:custDataLst>
                <p:tags r:id="rId25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Microsoft Yahei"/>
                  <a:ea typeface="Microsoft Yahei"/>
                  <a:sym typeface="Microsoft Yahei"/>
                </a:rPr>
                <a:t>1</a:t>
              </a:r>
              <a:r>
                <a:rPr lang="zh-CN" altLang="en-US" sz="2000">
                  <a:solidFill>
                    <a:srgbClr val="808080"/>
                  </a:solidFill>
                  <a:latin typeface="Microsoft Yahei"/>
                  <a:ea typeface="Microsoft Yahei"/>
                  <a:sym typeface="Microsoft Yahei"/>
                </a:rPr>
                <a:t>分</a:t>
              </a:r>
            </a:p>
          </p:txBody>
        </p:sp>
      </p:grpSp>
      <p:pic>
        <p:nvPicPr>
          <p:cNvPr id="2" name="图片 1"/>
          <p:cNvPicPr>
            <a:picLocks/>
          </p:cNvPicPr>
          <p:nvPr>
            <p:custDataLst>
              <p:tags r:id="rId21"/>
            </p:custDataLst>
          </p:nvPr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4058014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>
            <p:custDataLst>
              <p:tags r:id="rId2"/>
            </p:custDataLst>
          </p:nvPr>
        </p:nvSpPr>
        <p:spPr>
          <a:xfrm>
            <a:off x="850900" y="796582"/>
            <a:ext cx="10604500" cy="1708160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</a14:hiddenLine>
            </a:ext>
          </a:extLst>
        </p:spPr>
        <p:txBody>
          <a:bodyPr vert="horz" wrap="square" rtlCol="0" anchor="ctr">
            <a:spAutoFit/>
          </a:bodyPr>
          <a:lstStyle/>
          <a:p>
            <a:r>
              <a:rPr lang="en-US" altLang="zh-CN" sz="21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4</a:t>
            </a:r>
            <a:r>
              <a:rPr lang="zh-CN" altLang="en-US" sz="21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四位并行</a:t>
            </a:r>
            <a:r>
              <a:rPr lang="en-US" altLang="zh-CN" sz="21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ALU</a:t>
            </a:r>
            <a:r>
              <a:rPr lang="zh-CN" altLang="en-US" sz="21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中有两个特殊的输出端</a:t>
            </a:r>
            <a:r>
              <a:rPr lang="en-US" altLang="zh-CN" sz="21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,</a:t>
            </a:r>
            <a:r>
              <a:rPr lang="zh-CN" altLang="en-US" sz="21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分别是</a:t>
            </a:r>
            <a:r>
              <a:rPr lang="en-US" altLang="zh-CN" sz="21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:
G =A3B3+(A3+B3)(A2B2+(A2+B2)(A1B 1+ (A1+B1) A 0B0)) </a:t>
            </a:r>
            <a:r>
              <a:rPr lang="zh-CN" altLang="en-US" sz="21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为 进位产生函数</a:t>
            </a:r>
            <a:r>
              <a:rPr lang="en-US" altLang="zh-CN" sz="21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,
P=(B3+A3) (B2+A2)( A1+B1 ) (A0+B0)</a:t>
            </a:r>
            <a:r>
              <a:rPr lang="zh-CN" altLang="en-US" sz="21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为进位传递函数
下列关于</a:t>
            </a:r>
            <a:r>
              <a:rPr lang="en-US" altLang="zh-CN" sz="21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P</a:t>
            </a:r>
            <a:r>
              <a:rPr lang="zh-CN" altLang="en-US" sz="21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、</a:t>
            </a:r>
            <a:r>
              <a:rPr lang="en-US" altLang="zh-CN" sz="21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G</a:t>
            </a:r>
            <a:r>
              <a:rPr lang="zh-CN" altLang="en-US" sz="21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的描述中</a:t>
            </a:r>
            <a:r>
              <a:rPr lang="en-US" altLang="zh-CN" sz="21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,</a:t>
            </a:r>
            <a:r>
              <a:rPr lang="zh-CN" altLang="en-US" sz="21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正确的是</a:t>
            </a:r>
            <a:r>
              <a:rPr lang="en-US" altLang="zh-CN" sz="21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(   )(</a:t>
            </a:r>
            <a:r>
              <a:rPr lang="zh-CN" altLang="en-US" sz="21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多选</a:t>
            </a:r>
            <a:r>
              <a:rPr lang="en-US" altLang="zh-CN" sz="21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)</a:t>
            </a:r>
            <a:endParaRPr lang="zh-CN" altLang="en-US" sz="2100" dirty="0">
              <a:solidFill>
                <a:srgbClr val="000000"/>
              </a:solidFill>
              <a:latin typeface="Microsoft Yahei"/>
              <a:ea typeface="Microsoft Yahei"/>
              <a:sym typeface="Microsoft Yahei"/>
            </a:endParaRPr>
          </a:p>
        </p:txBody>
      </p:sp>
      <p:sp>
        <p:nvSpPr>
          <p:cNvPr id="9" name="TextBox 8"/>
          <p:cNvSpPr txBox="1"/>
          <p:nvPr>
            <p:custDataLst>
              <p:tags r:id="rId3"/>
            </p:custDataLst>
          </p:nvPr>
        </p:nvSpPr>
        <p:spPr>
          <a:xfrm>
            <a:off x="2438400" y="2863691"/>
            <a:ext cx="7413689" cy="487680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</a14:hiddenLine>
            </a:ext>
          </a:extLst>
        </p:spPr>
        <p:txBody>
          <a:bodyPr vert="horz" wrap="square" rtlCol="0" anchor="ctr">
            <a:spAutoFit/>
          </a:bodyPr>
          <a:lstStyle/>
          <a:p>
            <a:r>
              <a:rPr lang="zh-CN" altLang="en-US" sz="260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设计</a:t>
            </a:r>
            <a:r>
              <a:rPr lang="en-US" altLang="zh-CN" sz="260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P</a:t>
            </a:r>
            <a:r>
              <a:rPr lang="zh-CN" altLang="en-US" sz="260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和</a:t>
            </a:r>
            <a:r>
              <a:rPr lang="en-US" altLang="zh-CN" sz="260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G</a:t>
            </a:r>
            <a:r>
              <a:rPr lang="zh-CN" altLang="en-US" sz="260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的目的是为了构建位数更长的并行 </a:t>
            </a:r>
            <a:r>
              <a:rPr lang="en-US" altLang="zh-CN" sz="260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ALU</a:t>
            </a:r>
            <a:endParaRPr lang="zh-CN" altLang="en-US" sz="2600">
              <a:solidFill>
                <a:srgbClr val="000000"/>
              </a:solidFill>
              <a:latin typeface="Microsoft Yahei"/>
              <a:ea typeface="Microsoft Yahei"/>
              <a:sym typeface="Microsoft Yahei"/>
            </a:endParaRPr>
          </a:p>
        </p:txBody>
      </p:sp>
      <p:sp>
        <p:nvSpPr>
          <p:cNvPr id="10" name="矩形 9"/>
          <p:cNvSpPr>
            <a:spLocks noChangeAspect="1"/>
          </p:cNvSpPr>
          <p:nvPr>
            <p:custDataLst>
              <p:tags r:id="rId4"/>
            </p:custDataLst>
          </p:nvPr>
        </p:nvSpPr>
        <p:spPr>
          <a:xfrm>
            <a:off x="1571625" y="2850356"/>
            <a:ext cx="514350" cy="514350"/>
          </a:xfrm>
          <a:prstGeom prst="rect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/>
                <a:ea typeface="Microsoft Yahei"/>
                <a:sym typeface="Microsoft Yahei"/>
              </a:rPr>
              <a:t>A</a:t>
            </a:r>
            <a:endParaRPr lang="zh-CN" altLang="en-US" sz="1600">
              <a:solidFill>
                <a:srgbClr val="FFFFFF"/>
              </a:solidFill>
              <a:latin typeface="Microsoft Yahei"/>
              <a:ea typeface="Microsoft Yahei"/>
              <a:sym typeface="Microsoft Yahei"/>
            </a:endParaRPr>
          </a:p>
        </p:txBody>
      </p:sp>
      <p:sp>
        <p:nvSpPr>
          <p:cNvPr id="11" name="TextBox 10"/>
          <p:cNvSpPr txBox="1"/>
          <p:nvPr>
            <p:custDataLst>
              <p:tags r:id="rId5"/>
            </p:custDataLst>
          </p:nvPr>
        </p:nvSpPr>
        <p:spPr>
          <a:xfrm>
            <a:off x="2438400" y="3720941"/>
            <a:ext cx="5681980" cy="487680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</a14:hiddenLine>
            </a:ext>
          </a:extLst>
        </p:spPr>
        <p:txBody>
          <a:bodyPr vert="horz" wrap="square" rtlCol="0" anchor="ctr">
            <a:sp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P</a:t>
            </a:r>
            <a:r>
              <a:rPr lang="zh-CN" altLang="en-US" sz="26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和</a:t>
            </a:r>
            <a:r>
              <a:rPr lang="en-US" altLang="zh-CN" sz="26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G</a:t>
            </a:r>
            <a:r>
              <a:rPr lang="zh-CN" altLang="en-US" sz="26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对算术运算和逻辑运算都有意义</a:t>
            </a:r>
          </a:p>
        </p:txBody>
      </p:sp>
      <p:sp>
        <p:nvSpPr>
          <p:cNvPr id="12" name="矩形 11"/>
          <p:cNvSpPr>
            <a:spLocks noChangeAspect="1"/>
          </p:cNvSpPr>
          <p:nvPr>
            <p:custDataLst>
              <p:tags r:id="rId6"/>
            </p:custDataLst>
          </p:nvPr>
        </p:nvSpPr>
        <p:spPr>
          <a:xfrm>
            <a:off x="1571625" y="3707606"/>
            <a:ext cx="514350" cy="514350"/>
          </a:xfrm>
          <a:prstGeom prst="rect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/>
                <a:ea typeface="Microsoft Yahei"/>
                <a:sym typeface="Microsoft Yahei"/>
              </a:rPr>
              <a:t>B</a:t>
            </a:r>
            <a:endParaRPr lang="zh-CN" altLang="en-US" sz="1600">
              <a:solidFill>
                <a:srgbClr val="FFFFFF"/>
              </a:solidFill>
              <a:latin typeface="Microsoft Yahei"/>
              <a:ea typeface="Microsoft Yahei"/>
              <a:sym typeface="Microsoft Yahei"/>
            </a:endParaRPr>
          </a:p>
        </p:txBody>
      </p:sp>
      <p:sp>
        <p:nvSpPr>
          <p:cNvPr id="13" name="TextBox 12"/>
          <p:cNvSpPr txBox="1"/>
          <p:nvPr>
            <p:custDataLst>
              <p:tags r:id="rId7"/>
            </p:custDataLst>
          </p:nvPr>
        </p:nvSpPr>
        <p:spPr>
          <a:xfrm>
            <a:off x="2438400" y="4637365"/>
            <a:ext cx="9232900" cy="369332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</a14:hiddenLine>
            </a:ext>
          </a:extLst>
        </p:spPr>
        <p:txBody>
          <a:bodyPr vert="horz" wrap="square" rtlCol="0" anchor="ctr">
            <a:spAutoFit/>
          </a:bodyPr>
          <a:lstStyle/>
          <a:p>
            <a:r>
              <a:rPr lang="en-US" altLang="zh-CN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P</a:t>
            </a:r>
            <a:r>
              <a:rPr lang="zh-CN" altLang="en-US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的作用是将本片</a:t>
            </a:r>
            <a:r>
              <a:rPr lang="en-US" altLang="zh-CN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ALU</a:t>
            </a:r>
            <a:r>
              <a:rPr lang="zh-CN" altLang="en-US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的最低进位输入位传递到本片</a:t>
            </a:r>
            <a:r>
              <a:rPr lang="en-US" altLang="zh-CN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ALU</a:t>
            </a:r>
            <a:r>
              <a:rPr lang="zh-CN" altLang="en-US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的最高进位输出端</a:t>
            </a:r>
          </a:p>
        </p:txBody>
      </p:sp>
      <p:sp>
        <p:nvSpPr>
          <p:cNvPr id="14" name="矩形 13"/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1571625" y="4564856"/>
            <a:ext cx="514350" cy="514350"/>
          </a:xfrm>
          <a:prstGeom prst="rect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/>
                <a:ea typeface="Microsoft Yahei"/>
                <a:sym typeface="Microsoft Yahei"/>
              </a:rPr>
              <a:t>C</a:t>
            </a:r>
            <a:endParaRPr lang="zh-CN" altLang="en-US" sz="1600">
              <a:solidFill>
                <a:srgbClr val="FFFFFF"/>
              </a:solidFill>
              <a:latin typeface="Microsoft Yahei"/>
              <a:ea typeface="Microsoft Yahei"/>
              <a:sym typeface="Microsoft Yahei"/>
            </a:endParaRPr>
          </a:p>
        </p:txBody>
      </p:sp>
      <p:sp>
        <p:nvSpPr>
          <p:cNvPr id="15" name="TextBox 14"/>
          <p:cNvSpPr txBox="1"/>
          <p:nvPr>
            <p:custDataLst>
              <p:tags r:id="rId9"/>
            </p:custDataLst>
          </p:nvPr>
        </p:nvSpPr>
        <p:spPr>
          <a:xfrm>
            <a:off x="2438400" y="5463838"/>
            <a:ext cx="8281226" cy="430887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</a14:hiddenLine>
            </a:ext>
          </a:extLst>
        </p:spPr>
        <p:txBody>
          <a:bodyPr vert="horz" wrap="square" rtlCol="0" anchor="ctr">
            <a:spAutoFit/>
          </a:bodyPr>
          <a:lstStyle/>
          <a:p>
            <a:r>
              <a:rPr lang="en-US" altLang="zh-CN" sz="220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G</a:t>
            </a:r>
            <a:r>
              <a:rPr lang="zh-CN" altLang="en-US" sz="220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的作用是根据参与运算的两个数据产生本片</a:t>
            </a:r>
            <a:r>
              <a:rPr lang="en-US" altLang="zh-CN" sz="220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ALU</a:t>
            </a:r>
            <a:r>
              <a:rPr lang="zh-CN" altLang="en-US" sz="220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的最高进位输出</a:t>
            </a:r>
          </a:p>
        </p:txBody>
      </p:sp>
      <p:sp>
        <p:nvSpPr>
          <p:cNvPr id="16" name="矩形 15"/>
          <p:cNvSpPr>
            <a:spLocks noChangeAspect="1"/>
          </p:cNvSpPr>
          <p:nvPr>
            <p:custDataLst>
              <p:tags r:id="rId10"/>
            </p:custDataLst>
          </p:nvPr>
        </p:nvSpPr>
        <p:spPr>
          <a:xfrm>
            <a:off x="1571625" y="5422106"/>
            <a:ext cx="514350" cy="514350"/>
          </a:xfrm>
          <a:prstGeom prst="rect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/>
                <a:ea typeface="Microsoft Yahei"/>
                <a:sym typeface="Microsoft Yahei"/>
              </a:rPr>
              <a:t>D</a:t>
            </a:r>
            <a:endParaRPr lang="zh-CN" altLang="en-US" sz="1600">
              <a:solidFill>
                <a:srgbClr val="FFFFFF"/>
              </a:solidFill>
              <a:latin typeface="Microsoft Yahei"/>
              <a:ea typeface="Microsoft Yahei"/>
              <a:sym typeface="Microsoft Yahei"/>
            </a:endParaRPr>
          </a:p>
        </p:txBody>
      </p:sp>
      <p:sp>
        <p:nvSpPr>
          <p:cNvPr id="17" name="矩形 16"/>
          <p:cNvSpPr/>
          <p:nvPr>
            <p:custDataLst>
              <p:tags r:id="rId11"/>
            </p:custDataLst>
          </p:nvPr>
        </p:nvSpPr>
        <p:spPr>
          <a:xfrm>
            <a:off x="12573000" y="0"/>
            <a:ext cx="3840480" cy="6858000"/>
          </a:xfrm>
          <a:prstGeom prst="rect">
            <a:avLst/>
          </a:prstGeom>
          <a:solidFill>
            <a:srgbClr val="FFFFFF"/>
          </a:solidFill>
          <a:ln w="12700" cmpd="sng">
            <a:solidFill>
              <a:srgbClr val="9B9B9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2" name="TextBox 21"/>
          <p:cNvSpPr txBox="1"/>
          <p:nvPr>
            <p:custDataLst>
              <p:tags r:id="rId12"/>
            </p:custDataLst>
          </p:nvPr>
        </p:nvSpPr>
        <p:spPr>
          <a:xfrm>
            <a:off x="12661900" y="6326832"/>
            <a:ext cx="3662680" cy="461665"/>
          </a:xfrm>
          <a:prstGeom prst="rect">
            <a:avLst/>
          </a:prstGeom>
          <a:solidFill>
            <a:srgbClr val="FBFAEF"/>
          </a:solidFill>
          <a:ln w="12700"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FFFFFF"/>
                </a:solidFill>
              </a14:hiddenLine>
            </a:ext>
          </a:extLst>
        </p:spPr>
        <p:txBody>
          <a:bodyPr vert="horz" rtlCol="0" anchor="ctr">
            <a:spAutoFit/>
          </a:bodyPr>
          <a:lstStyle/>
          <a:p>
            <a:r>
              <a:rPr lang="zh-CN" altLang="en-US" sz="1200">
                <a:solidFill>
                  <a:srgbClr val="F84F41"/>
                </a:solidFill>
                <a:latin typeface="Microsoft Yahei"/>
                <a:ea typeface="Microsoft Yahei"/>
                <a:sym typeface="Microsoft Yahei"/>
              </a:rPr>
              <a:t>可为此题添加文本、图片、公式等解析，且需将内容全部放在本区域内。正常使用需</a:t>
            </a:r>
            <a:r>
              <a:rPr lang="en-US" altLang="zh-CN" sz="1200">
                <a:solidFill>
                  <a:srgbClr val="F84F41"/>
                </a:solidFill>
                <a:latin typeface="Microsoft Yahei"/>
                <a:ea typeface="Microsoft Yahei"/>
                <a:sym typeface="Microsoft Yahei"/>
              </a:rPr>
              <a:t>3.0</a:t>
            </a:r>
            <a:r>
              <a:rPr lang="zh-CN" altLang="en-US" sz="1200">
                <a:solidFill>
                  <a:srgbClr val="F84F41"/>
                </a:solidFill>
                <a:latin typeface="Microsoft Yahei"/>
                <a:ea typeface="Microsoft Yahei"/>
                <a:sym typeface="Microsoft Yahei"/>
              </a:rPr>
              <a:t>以上版本</a:t>
            </a:r>
          </a:p>
        </p:txBody>
      </p:sp>
      <p:sp>
        <p:nvSpPr>
          <p:cNvPr id="23" name="TextBox 22"/>
          <p:cNvSpPr txBox="1"/>
          <p:nvPr>
            <p:custDataLst>
              <p:tags r:id="rId13"/>
            </p:custDataLst>
          </p:nvPr>
        </p:nvSpPr>
        <p:spPr>
          <a:xfrm>
            <a:off x="12827000" y="1270000"/>
            <a:ext cx="3332480" cy="369332"/>
          </a:xfrm>
          <a:prstGeom prst="rect">
            <a:avLst/>
          </a:prstGeom>
          <a:noFill/>
        </p:spPr>
        <p:txBody>
          <a:bodyPr vert="horz" rtlCol="0" anchor="t" anchorCtr="0">
            <a:spAutoFit/>
          </a:bodyPr>
          <a:lstStyle/>
          <a:p>
            <a:endParaRPr lang="zh-CN" altLang="en-US">
              <a:sym typeface="Microsoft Yahei"/>
            </a:endParaRPr>
          </a:p>
        </p:txBody>
      </p:sp>
      <p:sp>
        <p:nvSpPr>
          <p:cNvPr id="24" name="TextBox 23"/>
          <p:cNvSpPr txBox="1"/>
          <p:nvPr>
            <p:custDataLst>
              <p:tags r:id="rId14"/>
            </p:custDataLst>
          </p:nvPr>
        </p:nvSpPr>
        <p:spPr>
          <a:xfrm>
            <a:off x="12827000" y="1384300"/>
            <a:ext cx="3234055" cy="1676400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</a14:hiddenLine>
            </a:ext>
          </a:extLst>
        </p:spPr>
        <p:txBody>
          <a:bodyPr vert="horz" wrap="square" rtlCol="0" anchor="ctr">
            <a:sp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ACD</a:t>
            </a:r>
            <a:r>
              <a:rPr lang="zh-CN" altLang="en-US" sz="26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正确。</a:t>
            </a:r>
            <a:r>
              <a:rPr lang="en-US" altLang="zh-CN" sz="26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B</a:t>
            </a:r>
            <a:r>
              <a:rPr lang="zh-CN" altLang="en-US" sz="26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错误</a:t>
            </a:r>
            <a:r>
              <a:rPr lang="en-US" altLang="zh-CN" sz="26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,</a:t>
            </a:r>
            <a:r>
              <a:rPr lang="zh-CN" altLang="en-US" sz="26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只由算术运算存在进位</a:t>
            </a:r>
            <a:r>
              <a:rPr lang="en-US" altLang="zh-CN" sz="26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,</a:t>
            </a:r>
            <a:r>
              <a:rPr lang="zh-CN" altLang="en-US" sz="26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逻辑运算不存在进位问题。</a:t>
            </a:r>
          </a:p>
        </p:txBody>
      </p:sp>
      <p:sp>
        <p:nvSpPr>
          <p:cNvPr id="25" name="圆角矩形 24"/>
          <p:cNvSpPr/>
          <p:nvPr>
            <p:custDataLst>
              <p:tags r:id="rId15"/>
            </p:custDataLst>
          </p:nvPr>
        </p:nvSpPr>
        <p:spPr>
          <a:xfrm>
            <a:off x="89154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Microsoft Yahei"/>
                <a:ea typeface="Microsoft Yahei"/>
                <a:sym typeface="Microsoft Yahei"/>
              </a:rPr>
              <a:t>提交</a:t>
            </a:r>
          </a:p>
        </p:txBody>
      </p:sp>
      <p:grpSp>
        <p:nvGrpSpPr>
          <p:cNvPr id="21" name="组合 20"/>
          <p:cNvGrpSpPr/>
          <p:nvPr>
            <p:custDataLst>
              <p:tags r:id="rId16"/>
            </p:custDataLst>
          </p:nvPr>
        </p:nvGrpSpPr>
        <p:grpSpPr>
          <a:xfrm>
            <a:off x="12585700" y="0"/>
            <a:ext cx="3815080" cy="647700"/>
            <a:chOff x="12585700" y="0"/>
            <a:chExt cx="3815080" cy="647700"/>
          </a:xfrm>
        </p:grpSpPr>
        <p:sp>
          <p:nvSpPr>
            <p:cNvPr id="18" name="RemarkBack"/>
            <p:cNvSpPr/>
            <p:nvPr>
              <p:custDataLst>
                <p:tags r:id="rId26"/>
              </p:custDataLst>
            </p:nvPr>
          </p:nvSpPr>
          <p:spPr>
            <a:xfrm>
              <a:off x="12585700" y="12700"/>
              <a:ext cx="381508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RemarkBlock"/>
            <p:cNvSpPr/>
            <p:nvPr>
              <p:custDataLst>
                <p:tags r:id="rId27"/>
              </p:custDataLst>
            </p:nvPr>
          </p:nvSpPr>
          <p:spPr>
            <a:xfrm>
              <a:off x="12585700" y="1270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RemarkTitleText"/>
            <p:cNvSpPr txBox="1"/>
            <p:nvPr>
              <p:custDataLst>
                <p:tags r:id="rId28"/>
              </p:custDataLst>
            </p:nvPr>
          </p:nvSpPr>
          <p:spPr>
            <a:xfrm>
              <a:off x="12827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>
                  <a:solidFill>
                    <a:srgbClr val="000000"/>
                  </a:solidFill>
                  <a:latin typeface="Microsoft Yahei"/>
                  <a:ea typeface="Microsoft Yahei"/>
                  <a:sym typeface="Microsoft Yahei"/>
                </a:rPr>
                <a:t>答案解析</a:t>
              </a:r>
            </a:p>
          </p:txBody>
        </p:sp>
      </p:grpSp>
      <p:sp>
        <p:nvSpPr>
          <p:cNvPr id="26" name="RemarkBack"/>
          <p:cNvSpPr/>
          <p:nvPr>
            <p:custDataLst>
              <p:tags r:id="rId17"/>
            </p:custDataLst>
          </p:nvPr>
        </p:nvSpPr>
        <p:spPr>
          <a:xfrm>
            <a:off x="12585700" y="12700"/>
            <a:ext cx="3815080" cy="635000"/>
          </a:xfrm>
          <a:prstGeom prst="rect">
            <a:avLst/>
          </a:prstGeom>
          <a:solidFill>
            <a:srgbClr val="F6F7F8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RemarkBlock"/>
          <p:cNvSpPr/>
          <p:nvPr>
            <p:custDataLst>
              <p:tags r:id="rId18"/>
            </p:custDataLst>
          </p:nvPr>
        </p:nvSpPr>
        <p:spPr>
          <a:xfrm>
            <a:off x="12585700" y="12700"/>
            <a:ext cx="190500" cy="635000"/>
          </a:xfrm>
          <a:prstGeom prst="rect">
            <a:avLst/>
          </a:prstGeom>
          <a:solidFill>
            <a:srgbClr val="639EF4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RemarkTitleText"/>
          <p:cNvSpPr txBox="1"/>
          <p:nvPr>
            <p:custDataLst>
              <p:tags r:id="rId19"/>
            </p:custDataLst>
          </p:nvPr>
        </p:nvSpPr>
        <p:spPr>
          <a:xfrm>
            <a:off x="12827000" y="0"/>
            <a:ext cx="1905000" cy="635000"/>
          </a:xfrm>
          <a:prstGeom prst="rect">
            <a:avLst/>
          </a:prstGeom>
          <a:noFill/>
        </p:spPr>
        <p:txBody>
          <a:bodyPr vert="horz" wrap="none" rtlCol="0" anchor="ctr" anchorCtr="0">
            <a:noAutofit/>
          </a:bodyPr>
          <a:lstStyle/>
          <a:p>
            <a:r>
              <a:rPr lang="zh-CN" altLang="en-US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答案解析</a:t>
            </a:r>
          </a:p>
        </p:txBody>
      </p:sp>
      <p:grpSp>
        <p:nvGrpSpPr>
          <p:cNvPr id="7" name="组合 6"/>
          <p:cNvGrpSpPr/>
          <p:nvPr>
            <p:custDataLst>
              <p:tags r:id="rId20"/>
            </p:custDataLst>
          </p:nvPr>
        </p:nvGrpSpPr>
        <p:grpSpPr>
          <a:xfrm>
            <a:off x="0" y="0"/>
            <a:ext cx="12192000" cy="635000"/>
            <a:chOff x="0" y="0"/>
            <a:chExt cx="12192000" cy="635000"/>
          </a:xfrm>
        </p:grpSpPr>
        <p:sp>
          <p:nvSpPr>
            <p:cNvPr id="3" name="TitleBackground"/>
            <p:cNvSpPr/>
            <p:nvPr>
              <p:custDataLst>
                <p:tags r:id="rId22"/>
              </p:custDataLst>
            </p:nvPr>
          </p:nvSpPr>
          <p:spPr>
            <a:xfrm>
              <a:off x="0" y="0"/>
              <a:ext cx="12192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ColorBlock"/>
            <p:cNvSpPr/>
            <p:nvPr>
              <p:custDataLst>
                <p:tags r:id="rId23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TypeText"/>
            <p:cNvSpPr txBox="1"/>
            <p:nvPr>
              <p:custDataLst>
                <p:tags r:id="rId24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Microsoft Yahei"/>
                  <a:ea typeface="Microsoft Yahei"/>
                  <a:sym typeface="Microsoft Yahei"/>
                </a:rPr>
                <a:t>多选题</a:t>
              </a:r>
            </a:p>
          </p:txBody>
        </p:sp>
        <p:sp>
          <p:nvSpPr>
            <p:cNvPr id="6" name="TipText"/>
            <p:cNvSpPr txBox="1"/>
            <p:nvPr>
              <p:custDataLst>
                <p:tags r:id="rId25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Microsoft Yahei"/>
                  <a:ea typeface="Microsoft Yahei"/>
                  <a:sym typeface="Microsoft Yahei"/>
                </a:rPr>
                <a:t>1</a:t>
              </a:r>
              <a:r>
                <a:rPr lang="zh-CN" altLang="en-US" sz="2000">
                  <a:solidFill>
                    <a:srgbClr val="808080"/>
                  </a:solidFill>
                  <a:latin typeface="Microsoft Yahei"/>
                  <a:ea typeface="Microsoft Yahei"/>
                  <a:sym typeface="Microsoft Yahei"/>
                </a:rPr>
                <a:t>分</a:t>
              </a:r>
            </a:p>
          </p:txBody>
        </p:sp>
      </p:grpSp>
      <p:pic>
        <p:nvPicPr>
          <p:cNvPr id="2" name="图片 1"/>
          <p:cNvPicPr>
            <a:picLocks/>
          </p:cNvPicPr>
          <p:nvPr>
            <p:custDataLst>
              <p:tags r:id="rId21"/>
            </p:custDataLst>
          </p:nvPr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8106053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39AF7A-20B3-49DE-8362-4B942F3CA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5562" y="86416"/>
            <a:ext cx="6520875" cy="754412"/>
          </a:xfrm>
        </p:spPr>
        <p:txBody>
          <a:bodyPr>
            <a:normAutofit/>
          </a:bodyPr>
          <a:lstStyle/>
          <a:p>
            <a:pPr algn="ctr"/>
            <a:r>
              <a:rPr lang="zh-CN" altLang="en-US" sz="4000" dirty="0"/>
              <a:t>本节重点</a:t>
            </a:r>
          </a:p>
        </p:txBody>
      </p:sp>
      <p:sp>
        <p:nvSpPr>
          <p:cNvPr id="14" name="AutoShape 19">
            <a:extLst>
              <a:ext uri="{FF2B5EF4-FFF2-40B4-BE49-F238E27FC236}">
                <a16:creationId xmlns:a16="http://schemas.microsoft.com/office/drawing/2014/main" id="{39DE301F-EB7D-4EDC-A434-B38B6526EF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60950" y="1763739"/>
            <a:ext cx="1214438" cy="430887"/>
          </a:xfrm>
          <a:prstGeom prst="homePlate">
            <a:avLst>
              <a:gd name="adj" fmla="val 36508"/>
            </a:avLst>
          </a:prstGeom>
          <a:solidFill>
            <a:srgbClr val="FFBF09"/>
          </a:solidFill>
          <a:ln w="6350">
            <a:solidFill>
              <a:sysClr val="window" lastClr="FFFFFF">
                <a:lumMod val="95000"/>
              </a:sys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tIns="0" rIns="0" bIns="0"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kern="0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 2</a:t>
            </a:r>
            <a:endParaRPr lang="zh-CN" altLang="en-US" sz="2800" b="1" kern="0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15" name="AutoShape 19">
            <a:extLst>
              <a:ext uri="{FF2B5EF4-FFF2-40B4-BE49-F238E27FC236}">
                <a16:creationId xmlns:a16="http://schemas.microsoft.com/office/drawing/2014/main" id="{CE4E622B-A04B-4A67-A324-A02126C62C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56211" y="2588684"/>
            <a:ext cx="1214342" cy="430887"/>
          </a:xfrm>
          <a:prstGeom prst="homePlate">
            <a:avLst>
              <a:gd name="adj" fmla="val 36508"/>
            </a:avLst>
          </a:prstGeom>
          <a:solidFill>
            <a:srgbClr val="FFBF09"/>
          </a:solidFill>
          <a:ln w="6350">
            <a:solidFill>
              <a:sysClr val="window" lastClr="FFFFFF">
                <a:lumMod val="95000"/>
              </a:sys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tIns="0" rIns="0" bIns="0"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kern="0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 3</a:t>
            </a:r>
            <a:endParaRPr lang="zh-CN" altLang="en-US" sz="2800" b="1" kern="0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B2E33C8A-D6A1-46BE-9ABA-BAEB2BD6E693}"/>
              </a:ext>
            </a:extLst>
          </p:cNvPr>
          <p:cNvSpPr/>
          <p:nvPr/>
        </p:nvSpPr>
        <p:spPr>
          <a:xfrm>
            <a:off x="3700232" y="889867"/>
            <a:ext cx="6520875" cy="487891"/>
          </a:xfrm>
          <a:prstGeom prst="rect">
            <a:avLst/>
          </a:prstGeom>
          <a:solidFill>
            <a:srgbClr val="00B050"/>
          </a:solidFill>
          <a:ln>
            <a:solidFill>
              <a:schemeClr val="bg1">
                <a:lumMod val="75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3200" dirty="0">
                <a:ln>
                  <a:solidFill>
                    <a:prstClr val="white"/>
                  </a:solidFill>
                </a:ln>
                <a:solidFill>
                  <a:prstClr val="white"/>
                </a:solidFill>
                <a:latin typeface="+mn-ea"/>
              </a:rPr>
              <a:t>全加器逻辑</a:t>
            </a:r>
          </a:p>
        </p:txBody>
      </p:sp>
      <p:sp>
        <p:nvSpPr>
          <p:cNvPr id="17" name="矩形 3">
            <a:extLst>
              <a:ext uri="{FF2B5EF4-FFF2-40B4-BE49-F238E27FC236}">
                <a16:creationId xmlns:a16="http://schemas.microsoft.com/office/drawing/2014/main" id="{B52F90C6-2ADD-4562-8F6E-41D989D6B5EA}"/>
              </a:ext>
            </a:extLst>
          </p:cNvPr>
          <p:cNvSpPr/>
          <p:nvPr/>
        </p:nvSpPr>
        <p:spPr>
          <a:xfrm>
            <a:off x="3700232" y="1683831"/>
            <a:ext cx="6520875" cy="531815"/>
          </a:xfrm>
          <a:prstGeom prst="rect">
            <a:avLst/>
          </a:prstGeom>
          <a:solidFill>
            <a:srgbClr val="00B050"/>
          </a:solidFill>
          <a:ln>
            <a:solidFill>
              <a:schemeClr val="bg1">
                <a:lumMod val="75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3200" dirty="0">
                <a:ln>
                  <a:solidFill>
                    <a:prstClr val="white"/>
                  </a:solidFill>
                </a:ln>
                <a:solidFill>
                  <a:prstClr val="white"/>
                </a:solidFill>
                <a:latin typeface="+mn-ea"/>
              </a:rPr>
              <a:t>可控加减法电路（实验）</a:t>
            </a:r>
          </a:p>
        </p:txBody>
      </p:sp>
      <p:sp>
        <p:nvSpPr>
          <p:cNvPr id="18" name="矩形 3">
            <a:extLst>
              <a:ext uri="{FF2B5EF4-FFF2-40B4-BE49-F238E27FC236}">
                <a16:creationId xmlns:a16="http://schemas.microsoft.com/office/drawing/2014/main" id="{590C5621-2FDF-484B-AC47-2882D9255860}"/>
              </a:ext>
            </a:extLst>
          </p:cNvPr>
          <p:cNvSpPr/>
          <p:nvPr/>
        </p:nvSpPr>
        <p:spPr>
          <a:xfrm>
            <a:off x="3695493" y="2545996"/>
            <a:ext cx="6520875" cy="515615"/>
          </a:xfrm>
          <a:prstGeom prst="rect">
            <a:avLst/>
          </a:prstGeom>
          <a:solidFill>
            <a:srgbClr val="00B050"/>
          </a:solidFill>
          <a:ln>
            <a:solidFill>
              <a:schemeClr val="bg1">
                <a:lumMod val="75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3200" dirty="0">
                <a:ln>
                  <a:solidFill>
                    <a:prstClr val="white"/>
                  </a:solidFill>
                </a:ln>
                <a:solidFill>
                  <a:prstClr val="white"/>
                </a:solidFill>
                <a:latin typeface="+mn-ea"/>
              </a:rPr>
              <a:t>并行进位链极其推导（</a:t>
            </a:r>
            <a:r>
              <a:rPr lang="en-US" altLang="zh-CN" sz="3200" dirty="0">
                <a:ln>
                  <a:solidFill>
                    <a:prstClr val="white"/>
                  </a:solidFill>
                </a:ln>
                <a:solidFill>
                  <a:prstClr val="white"/>
                </a:solidFill>
                <a:latin typeface="+mn-ea"/>
              </a:rPr>
              <a:t>4</a:t>
            </a:r>
            <a:r>
              <a:rPr lang="zh-CN" altLang="en-US" sz="3200" dirty="0">
                <a:ln>
                  <a:solidFill>
                    <a:prstClr val="white"/>
                  </a:solidFill>
                </a:ln>
                <a:solidFill>
                  <a:prstClr val="white"/>
                </a:solidFill>
                <a:latin typeface="+mn-ea"/>
              </a:rPr>
              <a:t>位）</a:t>
            </a:r>
          </a:p>
        </p:txBody>
      </p:sp>
      <p:sp>
        <p:nvSpPr>
          <p:cNvPr id="20" name="AutoShape 19">
            <a:extLst>
              <a:ext uri="{FF2B5EF4-FFF2-40B4-BE49-F238E27FC236}">
                <a16:creationId xmlns:a16="http://schemas.microsoft.com/office/drawing/2014/main" id="{526DA1AB-1900-4689-A0F2-9A99C357F6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51472" y="3433477"/>
            <a:ext cx="1214342" cy="430887"/>
          </a:xfrm>
          <a:prstGeom prst="homePlate">
            <a:avLst>
              <a:gd name="adj" fmla="val 36508"/>
            </a:avLst>
          </a:prstGeom>
          <a:solidFill>
            <a:srgbClr val="FFBF09"/>
          </a:solidFill>
          <a:ln w="6350">
            <a:solidFill>
              <a:sysClr val="window" lastClr="FFFFFF">
                <a:lumMod val="95000"/>
              </a:sys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tIns="0" rIns="0" bIns="0"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kern="0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 4</a:t>
            </a:r>
            <a:endParaRPr lang="zh-CN" altLang="en-US" sz="2800" b="1" kern="0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21" name="矩形 3">
            <a:extLst>
              <a:ext uri="{FF2B5EF4-FFF2-40B4-BE49-F238E27FC236}">
                <a16:creationId xmlns:a16="http://schemas.microsoft.com/office/drawing/2014/main" id="{E987D82E-4508-4D2D-9FE5-5B67C05ED1F8}"/>
              </a:ext>
            </a:extLst>
          </p:cNvPr>
          <p:cNvSpPr/>
          <p:nvPr/>
        </p:nvSpPr>
        <p:spPr>
          <a:xfrm>
            <a:off x="3690754" y="3387809"/>
            <a:ext cx="6525614" cy="564527"/>
          </a:xfrm>
          <a:prstGeom prst="rect">
            <a:avLst/>
          </a:prstGeom>
          <a:solidFill>
            <a:srgbClr val="00B050"/>
          </a:solidFill>
          <a:ln>
            <a:solidFill>
              <a:schemeClr val="bg1">
                <a:lumMod val="75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3200" dirty="0">
                <a:ln>
                  <a:solidFill>
                    <a:prstClr val="white"/>
                  </a:solidFill>
                </a:ln>
                <a:solidFill>
                  <a:prstClr val="white"/>
                </a:solidFill>
                <a:latin typeface="+mn-ea"/>
              </a:rPr>
              <a:t>先行进位电路</a:t>
            </a:r>
          </a:p>
        </p:txBody>
      </p:sp>
      <p:sp>
        <p:nvSpPr>
          <p:cNvPr id="22" name="AutoShape 19">
            <a:extLst>
              <a:ext uri="{FF2B5EF4-FFF2-40B4-BE49-F238E27FC236}">
                <a16:creationId xmlns:a16="http://schemas.microsoft.com/office/drawing/2014/main" id="{9A47C3C7-FFAD-4326-B092-CEA4F75E4A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51472" y="4330175"/>
            <a:ext cx="1214342" cy="430887"/>
          </a:xfrm>
          <a:prstGeom prst="homePlate">
            <a:avLst>
              <a:gd name="adj" fmla="val 36508"/>
            </a:avLst>
          </a:prstGeom>
          <a:solidFill>
            <a:srgbClr val="FFBF09"/>
          </a:solidFill>
          <a:ln w="6350">
            <a:solidFill>
              <a:sysClr val="window" lastClr="FFFFFF">
                <a:lumMod val="95000"/>
              </a:sys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tIns="0" rIns="0" bIns="0"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kern="0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 5</a:t>
            </a:r>
            <a:endParaRPr lang="zh-CN" altLang="en-US" sz="2800" b="1" kern="0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23" name="矩形 3">
            <a:extLst>
              <a:ext uri="{FF2B5EF4-FFF2-40B4-BE49-F238E27FC236}">
                <a16:creationId xmlns:a16="http://schemas.microsoft.com/office/drawing/2014/main" id="{E7EC1866-898A-4983-A367-A7C9AF245D05}"/>
              </a:ext>
            </a:extLst>
          </p:cNvPr>
          <p:cNvSpPr/>
          <p:nvPr/>
        </p:nvSpPr>
        <p:spPr>
          <a:xfrm>
            <a:off x="3690754" y="4273997"/>
            <a:ext cx="6525614" cy="567341"/>
          </a:xfrm>
          <a:prstGeom prst="rect">
            <a:avLst/>
          </a:prstGeom>
          <a:solidFill>
            <a:srgbClr val="00B050"/>
          </a:solidFill>
          <a:ln>
            <a:solidFill>
              <a:schemeClr val="bg1">
                <a:lumMod val="75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3200" dirty="0">
                <a:ln>
                  <a:solidFill>
                    <a:prstClr val="white"/>
                  </a:solidFill>
                </a:ln>
                <a:solidFill>
                  <a:prstClr val="white"/>
                </a:solidFill>
                <a:latin typeface="+mn-ea"/>
              </a:rPr>
              <a:t>四位快速加法器（实验）</a:t>
            </a:r>
          </a:p>
        </p:txBody>
      </p:sp>
      <p:sp>
        <p:nvSpPr>
          <p:cNvPr id="13" name="AutoShape 19">
            <a:extLst>
              <a:ext uri="{FF2B5EF4-FFF2-40B4-BE49-F238E27FC236}">
                <a16:creationId xmlns:a16="http://schemas.microsoft.com/office/drawing/2014/main" id="{9A47C3C7-FFAD-4326-B092-CEA4F75E4A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61471" y="5172323"/>
            <a:ext cx="1214342" cy="430887"/>
          </a:xfrm>
          <a:prstGeom prst="homePlate">
            <a:avLst>
              <a:gd name="adj" fmla="val 36508"/>
            </a:avLst>
          </a:prstGeom>
          <a:solidFill>
            <a:srgbClr val="FFBF09"/>
          </a:solidFill>
          <a:ln w="6350">
            <a:solidFill>
              <a:sysClr val="window" lastClr="FFFFFF">
                <a:lumMod val="95000"/>
              </a:sys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tIns="0" rIns="0" bIns="0"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kern="0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 6</a:t>
            </a:r>
            <a:endParaRPr lang="zh-CN" altLang="en-US" sz="2800" b="1" kern="0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24" name="矩形 3">
            <a:extLst>
              <a:ext uri="{FF2B5EF4-FFF2-40B4-BE49-F238E27FC236}">
                <a16:creationId xmlns:a16="http://schemas.microsoft.com/office/drawing/2014/main" id="{E7EC1866-898A-4983-A367-A7C9AF245D05}"/>
              </a:ext>
            </a:extLst>
          </p:cNvPr>
          <p:cNvSpPr/>
          <p:nvPr/>
        </p:nvSpPr>
        <p:spPr>
          <a:xfrm>
            <a:off x="3700753" y="5116145"/>
            <a:ext cx="6525614" cy="572157"/>
          </a:xfrm>
          <a:prstGeom prst="rect">
            <a:avLst/>
          </a:prstGeom>
          <a:solidFill>
            <a:srgbClr val="00B050"/>
          </a:solidFill>
          <a:ln>
            <a:solidFill>
              <a:schemeClr val="bg1">
                <a:lumMod val="75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3200" dirty="0">
                <a:ln>
                  <a:solidFill>
                    <a:prstClr val="white"/>
                  </a:solidFill>
                </a:ln>
                <a:solidFill>
                  <a:prstClr val="white"/>
                </a:solidFill>
                <a:latin typeface="+mn-ea"/>
              </a:rPr>
              <a:t>两级先行进位电路（实验）</a:t>
            </a:r>
          </a:p>
        </p:txBody>
      </p:sp>
      <p:sp>
        <p:nvSpPr>
          <p:cNvPr id="25" name="AutoShape 19">
            <a:extLst>
              <a:ext uri="{FF2B5EF4-FFF2-40B4-BE49-F238E27FC236}">
                <a16:creationId xmlns:a16="http://schemas.microsoft.com/office/drawing/2014/main" id="{39DE301F-EB7D-4EDC-A434-B38B6526EF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61471" y="918368"/>
            <a:ext cx="1214438" cy="430887"/>
          </a:xfrm>
          <a:prstGeom prst="homePlate">
            <a:avLst>
              <a:gd name="adj" fmla="val 36508"/>
            </a:avLst>
          </a:prstGeom>
          <a:solidFill>
            <a:srgbClr val="FFBF09"/>
          </a:solidFill>
          <a:ln w="6350">
            <a:solidFill>
              <a:sysClr val="window" lastClr="FFFFFF">
                <a:lumMod val="95000"/>
              </a:sys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tIns="0" rIns="0" bIns="0"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kern="0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 1</a:t>
            </a:r>
            <a:endParaRPr lang="zh-CN" altLang="en-US" sz="2800" b="1" kern="0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19" name="AutoShape 19">
            <a:extLst>
              <a:ext uri="{FF2B5EF4-FFF2-40B4-BE49-F238E27FC236}">
                <a16:creationId xmlns:a16="http://schemas.microsoft.com/office/drawing/2014/main" id="{9A47C3C7-FFAD-4326-B092-CEA4F75E4A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61471" y="6023223"/>
            <a:ext cx="1214342" cy="430887"/>
          </a:xfrm>
          <a:prstGeom prst="homePlate">
            <a:avLst>
              <a:gd name="adj" fmla="val 36508"/>
            </a:avLst>
          </a:prstGeom>
          <a:solidFill>
            <a:srgbClr val="FFBF09"/>
          </a:solidFill>
          <a:ln w="6350">
            <a:solidFill>
              <a:sysClr val="window" lastClr="FFFFFF">
                <a:lumMod val="95000"/>
              </a:sys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tIns="0" rIns="0" bIns="0"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kern="0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 7</a:t>
            </a:r>
            <a:endParaRPr lang="zh-CN" altLang="en-US" sz="2800" b="1" kern="0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26" name="矩形 3">
            <a:extLst>
              <a:ext uri="{FF2B5EF4-FFF2-40B4-BE49-F238E27FC236}">
                <a16:creationId xmlns:a16="http://schemas.microsoft.com/office/drawing/2014/main" id="{E7EC1866-898A-4983-A367-A7C9AF245D05}"/>
              </a:ext>
            </a:extLst>
          </p:cNvPr>
          <p:cNvSpPr/>
          <p:nvPr/>
        </p:nvSpPr>
        <p:spPr>
          <a:xfrm>
            <a:off x="3700753" y="5967045"/>
            <a:ext cx="6525614" cy="572157"/>
          </a:xfrm>
          <a:prstGeom prst="rect">
            <a:avLst/>
          </a:prstGeom>
          <a:solidFill>
            <a:srgbClr val="00B050"/>
          </a:solidFill>
          <a:ln>
            <a:solidFill>
              <a:schemeClr val="bg1">
                <a:lumMod val="75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zh-CN" sz="3200" dirty="0">
                <a:ln>
                  <a:solidFill>
                    <a:prstClr val="white"/>
                  </a:solidFill>
                </a:ln>
                <a:solidFill>
                  <a:prstClr val="white"/>
                </a:solidFill>
                <a:latin typeface="+mn-ea"/>
              </a:rPr>
              <a:t>16</a:t>
            </a:r>
            <a:r>
              <a:rPr lang="zh-CN" altLang="en-US" sz="3200" dirty="0">
                <a:ln>
                  <a:solidFill>
                    <a:prstClr val="white"/>
                  </a:solidFill>
                </a:ln>
                <a:solidFill>
                  <a:prstClr val="white"/>
                </a:solidFill>
                <a:latin typeface="+mn-ea"/>
              </a:rPr>
              <a:t>位和</a:t>
            </a:r>
            <a:r>
              <a:rPr lang="en-US" altLang="zh-CN" sz="3200" dirty="0">
                <a:ln>
                  <a:solidFill>
                    <a:prstClr val="white"/>
                  </a:solidFill>
                </a:ln>
                <a:solidFill>
                  <a:prstClr val="white"/>
                </a:solidFill>
                <a:latin typeface="+mn-ea"/>
              </a:rPr>
              <a:t>32</a:t>
            </a:r>
            <a:r>
              <a:rPr lang="zh-CN" altLang="en-US" sz="3200" dirty="0">
                <a:ln>
                  <a:solidFill>
                    <a:prstClr val="white"/>
                  </a:solidFill>
                </a:ln>
                <a:solidFill>
                  <a:prstClr val="white"/>
                </a:solidFill>
                <a:latin typeface="+mn-ea"/>
              </a:rPr>
              <a:t>位快速加法器（实验）</a:t>
            </a:r>
          </a:p>
        </p:txBody>
      </p:sp>
    </p:spTree>
    <p:extLst>
      <p:ext uri="{BB962C8B-B14F-4D97-AF65-F5344CB8AC3E}">
        <p14:creationId xmlns:p14="http://schemas.microsoft.com/office/powerpoint/2010/main" val="406977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061C47-8075-449C-BBD1-2F48C3F0D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作业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82FB8BA-7F81-4B1C-8AE6-9BE642D086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在</a:t>
            </a:r>
            <a:r>
              <a:rPr lang="en-US" altLang="zh-CN" dirty="0" err="1"/>
              <a:t>educoder</a:t>
            </a:r>
            <a:r>
              <a:rPr lang="zh-CN" altLang="en-US" dirty="0"/>
              <a:t>平台上完成快速加法器的</a:t>
            </a:r>
            <a:r>
              <a:rPr lang="en-US" altLang="zh-CN" dirty="0"/>
              <a:t>5</a:t>
            </a:r>
            <a:r>
              <a:rPr lang="zh-CN" altLang="en-US" dirty="0"/>
              <a:t>关实验。</a:t>
            </a:r>
            <a:endParaRPr lang="en-US" altLang="zh-CN" dirty="0"/>
          </a:p>
          <a:p>
            <a:pPr marL="984250" lvl="1" indent="-514350">
              <a:buClrTx/>
              <a:buFont typeface="+mj-lt"/>
              <a:buAutoNum type="arabicPeriod"/>
            </a:pPr>
            <a:r>
              <a:rPr lang="en-US" altLang="zh-CN" sz="2400" dirty="0"/>
              <a:t>8</a:t>
            </a:r>
            <a:r>
              <a:rPr lang="zh-CN" altLang="en-US" sz="2400" dirty="0"/>
              <a:t>位可控加减法器设计</a:t>
            </a:r>
            <a:endParaRPr lang="en-US" altLang="zh-CN" sz="2400" dirty="0"/>
          </a:p>
          <a:p>
            <a:pPr marL="984250" lvl="1" indent="-514350">
              <a:buClrTx/>
              <a:buFont typeface="+mj-lt"/>
              <a:buAutoNum type="arabicPeriod"/>
            </a:pPr>
            <a:r>
              <a:rPr lang="en-US" altLang="zh-CN" sz="2400" dirty="0"/>
              <a:t>4</a:t>
            </a:r>
            <a:r>
              <a:rPr lang="zh-CN" altLang="en-US" sz="2400" dirty="0"/>
              <a:t>位可级联先行进位电路设计</a:t>
            </a:r>
            <a:endParaRPr lang="en-US" altLang="zh-CN" sz="2400" dirty="0"/>
          </a:p>
          <a:p>
            <a:pPr marL="984250" lvl="1" indent="-514350">
              <a:buClrTx/>
              <a:buFont typeface="+mj-lt"/>
              <a:buAutoNum type="arabicPeriod"/>
            </a:pPr>
            <a:r>
              <a:rPr lang="en-US" altLang="zh-CN" sz="2400" dirty="0"/>
              <a:t>4</a:t>
            </a:r>
            <a:r>
              <a:rPr lang="zh-CN" altLang="en-US" sz="2400" dirty="0"/>
              <a:t>位快速加法器设计</a:t>
            </a:r>
            <a:endParaRPr lang="en-US" altLang="zh-CN" sz="2400" dirty="0"/>
          </a:p>
          <a:p>
            <a:pPr marL="984250" lvl="1" indent="-514350">
              <a:buClrTx/>
              <a:buFont typeface="+mj-lt"/>
              <a:buAutoNum type="arabicPeriod"/>
            </a:pPr>
            <a:r>
              <a:rPr lang="en-US" altLang="zh-CN" sz="2400" dirty="0"/>
              <a:t>16</a:t>
            </a:r>
            <a:r>
              <a:rPr lang="zh-CN" altLang="en-US" sz="2400" dirty="0"/>
              <a:t>位快速加法器</a:t>
            </a:r>
            <a:endParaRPr lang="en-US" altLang="zh-CN" sz="2400" dirty="0"/>
          </a:p>
          <a:p>
            <a:pPr marL="984250" lvl="1" indent="-514350">
              <a:buClrTx/>
              <a:buFont typeface="+mj-lt"/>
              <a:buAutoNum type="arabicPeriod"/>
            </a:pPr>
            <a:r>
              <a:rPr lang="en-US" altLang="zh-CN" sz="2400" dirty="0"/>
              <a:t>32</a:t>
            </a:r>
            <a:r>
              <a:rPr lang="zh-CN" altLang="en-US" sz="2400" dirty="0"/>
              <a:t>位快速加法器</a:t>
            </a:r>
            <a:endParaRPr lang="en-US" altLang="zh-CN" sz="2400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6727567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98A32CCD-A7D3-4969-AC7A-C66B9CF736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915" y="4805783"/>
            <a:ext cx="7139015" cy="1516250"/>
          </a:xfrm>
          <a:prstGeom prst="rect">
            <a:avLst/>
          </a:prstGeom>
        </p:spPr>
      </p:pic>
      <p:sp>
        <p:nvSpPr>
          <p:cNvPr id="5" name="标题 6">
            <a:extLst>
              <a:ext uri="{FF2B5EF4-FFF2-40B4-BE49-F238E27FC236}">
                <a16:creationId xmlns:a16="http://schemas.microsoft.com/office/drawing/2014/main" id="{98412105-7B32-4045-BF1F-FB35E8E9DD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2627" y="2693379"/>
            <a:ext cx="4082539" cy="767764"/>
          </a:xfrm>
        </p:spPr>
        <p:txBody>
          <a:bodyPr>
            <a:noAutofit/>
          </a:bodyPr>
          <a:lstStyle/>
          <a:p>
            <a:r>
              <a:rPr lang="en-US" altLang="zh-CN" sz="5400" dirty="0">
                <a:solidFill>
                  <a:srgbClr val="6EFDF6"/>
                </a:solidFill>
                <a:latin typeface="Algerian" panose="04020705040A02060702" pitchFamily="82" charset="0"/>
              </a:rPr>
              <a:t>Thanks</a:t>
            </a:r>
            <a:endParaRPr lang="zh-CN" altLang="en-US" sz="5400" dirty="0">
              <a:solidFill>
                <a:srgbClr val="6EFDF6"/>
              </a:solidFill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73625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dirty="0"/>
              <a:t>补码加减法的实现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</a:rPr>
              <a:t>补码加法</a:t>
            </a:r>
            <a:r>
              <a:rPr lang="zh-CN" altLang="en-US" b="1" dirty="0"/>
              <a:t>：</a:t>
            </a:r>
            <a:r>
              <a:rPr lang="en-US" altLang="zh-CN" sz="2800" b="1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[X</a:t>
            </a:r>
            <a:r>
              <a:rPr lang="zh-CN" altLang="en-US" sz="2800" b="1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＋</a:t>
            </a:r>
            <a:r>
              <a:rPr lang="en-US" altLang="zh-CN" sz="2800" b="1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Y]</a:t>
            </a:r>
            <a:r>
              <a:rPr lang="zh-CN" altLang="en-US" sz="2800" b="1" baseline="-25000" dirty="0">
                <a:latin typeface="Segoe UI Black" panose="020B0A02040204020203" pitchFamily="34" charset="0"/>
                <a:ea typeface="楷体" panose="02010609060101010101" pitchFamily="49" charset="-122"/>
                <a:cs typeface="Segoe UI Black" panose="020B0A02040204020203" pitchFamily="34" charset="0"/>
              </a:rPr>
              <a:t>补 </a:t>
            </a:r>
            <a:r>
              <a:rPr lang="en-US" altLang="zh-CN" sz="2800" b="1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= [X]</a:t>
            </a:r>
            <a:r>
              <a:rPr lang="zh-CN" altLang="en-US" sz="2800" b="1" baseline="-25000" dirty="0">
                <a:latin typeface="Segoe UI Black" panose="020B0A02040204020203" pitchFamily="34" charset="0"/>
                <a:ea typeface="楷体" panose="02010609060101010101" pitchFamily="49" charset="-122"/>
                <a:cs typeface="Segoe UI Black" panose="020B0A02040204020203" pitchFamily="34" charset="0"/>
              </a:rPr>
              <a:t>补</a:t>
            </a:r>
            <a:r>
              <a:rPr lang="zh-CN" altLang="en-US" sz="2800" b="1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＋</a:t>
            </a:r>
            <a:r>
              <a:rPr lang="en-US" altLang="zh-CN" sz="2800" b="1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 [Y]</a:t>
            </a:r>
            <a:r>
              <a:rPr lang="zh-CN" altLang="en-US" sz="2800" b="1" baseline="-25000" dirty="0">
                <a:latin typeface="Segoe UI Black" panose="020B0A02040204020203" pitchFamily="34" charset="0"/>
                <a:ea typeface="楷体" panose="02010609060101010101" pitchFamily="49" charset="-122"/>
                <a:cs typeface="Segoe UI Black" panose="020B0A02040204020203" pitchFamily="34" charset="0"/>
              </a:rPr>
              <a:t>补 </a:t>
            </a:r>
            <a:r>
              <a:rPr lang="zh-CN" altLang="en-US" sz="2800" b="1" dirty="0">
                <a:latin typeface="Segoe UI Black" panose="020B0A02040204020203" pitchFamily="34" charset="0"/>
                <a:ea typeface="楷体" panose="02010609060101010101" pitchFamily="49" charset="-122"/>
                <a:cs typeface="Segoe UI Black" panose="020B0A02040204020203" pitchFamily="34" charset="0"/>
              </a:rPr>
              <a:t>   </a:t>
            </a:r>
            <a:r>
              <a:rPr lang="en-US" altLang="zh-CN" sz="2800" b="1" dirty="0">
                <a:latin typeface="Segoe UI Black" panose="020B0A02040204020203" pitchFamily="34" charset="0"/>
                <a:ea typeface="楷体" panose="02010609060101010101" pitchFamily="49" charset="-122"/>
                <a:cs typeface="Segoe UI Black" panose="020B0A02040204020203" pitchFamily="34" charset="0"/>
              </a:rPr>
              <a:t>mod  M</a:t>
            </a:r>
            <a:endParaRPr lang="zh-CN" altLang="en-US" sz="2800" b="1" baseline="-25000" dirty="0">
              <a:latin typeface="Segoe UI Black" panose="020B0A02040204020203" pitchFamily="34" charset="0"/>
              <a:ea typeface="楷体" panose="02010609060101010101" pitchFamily="49" charset="-122"/>
              <a:cs typeface="Segoe UI Black" panose="020B0A02040204020203" pitchFamily="34" charset="0"/>
            </a:endParaRPr>
          </a:p>
          <a:p>
            <a:pPr lvl="1" eaLnBrk="1" hangingPunct="1">
              <a:lnSpc>
                <a:spcPct val="150000"/>
              </a:lnSpc>
            </a:pPr>
            <a:r>
              <a:rPr lang="zh-CN" altLang="en-US" sz="2400" dirty="0"/>
              <a:t>和的补码 </a:t>
            </a:r>
            <a:r>
              <a:rPr lang="en-US" altLang="zh-CN" sz="2400" dirty="0"/>
              <a:t>= </a:t>
            </a:r>
            <a:r>
              <a:rPr lang="zh-CN" altLang="en-US" sz="2400" dirty="0"/>
              <a:t>补码的和</a:t>
            </a:r>
          </a:p>
          <a:p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</a:rPr>
              <a:t>补码减法</a:t>
            </a:r>
            <a:r>
              <a:rPr lang="zh-CN" altLang="en-US" b="1" dirty="0"/>
              <a:t>：</a:t>
            </a:r>
            <a:r>
              <a:rPr lang="en-US" altLang="zh-CN" sz="2800" b="1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[X−Y]</a:t>
            </a:r>
            <a:r>
              <a:rPr lang="zh-CN" altLang="en-US" sz="2800" b="1" baseline="-25000" dirty="0">
                <a:latin typeface="Segoe UI Black" panose="020B0A02040204020203" pitchFamily="34" charset="0"/>
                <a:ea typeface="楷体" panose="02010609060101010101" pitchFamily="49" charset="-122"/>
                <a:cs typeface="Segoe UI Black" panose="020B0A02040204020203" pitchFamily="34" charset="0"/>
              </a:rPr>
              <a:t>补 </a:t>
            </a:r>
            <a:r>
              <a:rPr lang="en-US" altLang="zh-CN" sz="2800" b="1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= [X]</a:t>
            </a:r>
            <a:r>
              <a:rPr lang="zh-CN" altLang="en-US" sz="2800" b="1" baseline="-25000" dirty="0">
                <a:latin typeface="Segoe UI Black" panose="020B0A02040204020203" pitchFamily="34" charset="0"/>
                <a:ea typeface="楷体" panose="02010609060101010101" pitchFamily="49" charset="-122"/>
                <a:cs typeface="Segoe UI Black" panose="020B0A02040204020203" pitchFamily="34" charset="0"/>
              </a:rPr>
              <a:t>补</a:t>
            </a:r>
            <a:r>
              <a:rPr lang="zh-CN" altLang="en-US" sz="2800" b="1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＋ </a:t>
            </a:r>
            <a:r>
              <a:rPr lang="en-US" altLang="zh-CN" sz="2800" b="1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[−Y]</a:t>
            </a:r>
            <a:r>
              <a:rPr lang="zh-CN" altLang="en-US" sz="2800" b="1" baseline="-25000" dirty="0">
                <a:latin typeface="Segoe UI Black" panose="020B0A02040204020203" pitchFamily="34" charset="0"/>
                <a:ea typeface="楷体" panose="02010609060101010101" pitchFamily="49" charset="-122"/>
                <a:cs typeface="Segoe UI Black" panose="020B0A02040204020203" pitchFamily="34" charset="0"/>
              </a:rPr>
              <a:t>补 </a:t>
            </a:r>
            <a:r>
              <a:rPr lang="en-US" altLang="zh-CN" sz="2800" b="1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= [X]</a:t>
            </a:r>
            <a:r>
              <a:rPr lang="zh-CN" altLang="en-US" sz="2800" b="1" baseline="-25000" dirty="0">
                <a:latin typeface="Segoe UI Black" panose="020B0A02040204020203" pitchFamily="34" charset="0"/>
                <a:ea typeface="楷体" panose="02010609060101010101" pitchFamily="49" charset="-122"/>
                <a:cs typeface="Segoe UI Black" panose="020B0A02040204020203" pitchFamily="34" charset="0"/>
              </a:rPr>
              <a:t>补</a:t>
            </a:r>
            <a:r>
              <a:rPr lang="en-US" altLang="zh-CN" sz="2800" b="1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−[Y]</a:t>
            </a:r>
            <a:r>
              <a:rPr lang="zh-CN" altLang="en-US" sz="2800" b="1" baseline="-25000" dirty="0">
                <a:latin typeface="Segoe UI Black" panose="020B0A02040204020203" pitchFamily="34" charset="0"/>
                <a:ea typeface="楷体" panose="02010609060101010101" pitchFamily="49" charset="-122"/>
                <a:cs typeface="Segoe UI Black" panose="020B0A02040204020203" pitchFamily="34" charset="0"/>
              </a:rPr>
              <a:t>补  </a:t>
            </a:r>
            <a:r>
              <a:rPr lang="en-US" altLang="zh-CN" sz="2800" b="1" dirty="0">
                <a:latin typeface="Segoe UI Black" panose="020B0A02040204020203" pitchFamily="34" charset="0"/>
                <a:ea typeface="楷体" panose="02010609060101010101" pitchFamily="49" charset="-122"/>
                <a:cs typeface="Segoe UI Black" panose="020B0A02040204020203" pitchFamily="34" charset="0"/>
              </a:rPr>
              <a:t>mod  M</a:t>
            </a:r>
            <a:endParaRPr lang="zh-CN" altLang="en-US" sz="2800" b="1" baseline="-25000" dirty="0">
              <a:latin typeface="Segoe UI Black" panose="020B0A02040204020203" pitchFamily="34" charset="0"/>
              <a:ea typeface="楷体" panose="02010609060101010101" pitchFamily="49" charset="-122"/>
              <a:cs typeface="Segoe UI Black" panose="020B0A02040204020203" pitchFamily="34" charset="0"/>
            </a:endParaRPr>
          </a:p>
          <a:p>
            <a:pPr lvl="1"/>
            <a:r>
              <a:rPr lang="zh-CN" altLang="en-US" sz="2400" dirty="0"/>
              <a:t>差的补码 </a:t>
            </a:r>
            <a:r>
              <a:rPr lang="en-US" altLang="zh-CN" sz="2400" dirty="0"/>
              <a:t>= </a:t>
            </a:r>
            <a:r>
              <a:rPr lang="zh-CN" altLang="en-US" sz="2400" dirty="0"/>
              <a:t>补码的差</a:t>
            </a:r>
          </a:p>
          <a:p>
            <a:pPr lvl="1"/>
            <a:r>
              <a:rPr lang="zh-CN" altLang="en-US" sz="2400" dirty="0"/>
              <a:t>减法变加法，关键是求</a:t>
            </a:r>
            <a:r>
              <a:rPr lang="en-US" altLang="zh-CN" sz="2400" dirty="0"/>
              <a:t>[−Y]</a:t>
            </a:r>
            <a:r>
              <a:rPr lang="zh-CN" altLang="en-US" sz="2800" b="1" baseline="-25000" dirty="0">
                <a:latin typeface="楷体" panose="02010609060101010101" pitchFamily="49" charset="-122"/>
                <a:ea typeface="楷体" panose="02010609060101010101" pitchFamily="49" charset="-122"/>
              </a:rPr>
              <a:t>补</a:t>
            </a:r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</a:rPr>
              <a:t>求补公式</a:t>
            </a:r>
            <a:r>
              <a:rPr lang="zh-CN" altLang="en-US" b="1" dirty="0"/>
              <a:t>：</a:t>
            </a:r>
            <a:r>
              <a:rPr lang="en-US" altLang="zh-CN" sz="2800" b="1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[−Y]</a:t>
            </a:r>
            <a:r>
              <a:rPr lang="zh-CN" altLang="en-US" sz="2800" b="1" baseline="-25000" dirty="0">
                <a:latin typeface="Segoe UI Black" panose="020B0A02040204020203" pitchFamily="34" charset="0"/>
                <a:ea typeface="楷体" panose="02010609060101010101" pitchFamily="49" charset="-122"/>
                <a:cs typeface="Segoe UI Black" panose="020B0A02040204020203" pitchFamily="34" charset="0"/>
              </a:rPr>
              <a:t>补</a:t>
            </a:r>
            <a:r>
              <a:rPr lang="en-US" altLang="zh-CN" sz="2800" b="1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= [ </a:t>
            </a:r>
            <a:r>
              <a:rPr lang="en-US" altLang="zh-CN" sz="2800" b="1" dirty="0">
                <a:solidFill>
                  <a:srgbClr val="0066FF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[Y]</a:t>
            </a:r>
            <a:r>
              <a:rPr lang="zh-CN" altLang="en-US" sz="2800" b="1" baseline="-25000" dirty="0">
                <a:solidFill>
                  <a:srgbClr val="0066FF"/>
                </a:solidFill>
                <a:latin typeface="Segoe UI Black" panose="020B0A02040204020203" pitchFamily="34" charset="0"/>
                <a:ea typeface="楷体" panose="02010609060101010101" pitchFamily="49" charset="-122"/>
                <a:cs typeface="Segoe UI Black" panose="020B0A02040204020203" pitchFamily="34" charset="0"/>
              </a:rPr>
              <a:t>补</a:t>
            </a:r>
            <a:r>
              <a:rPr lang="zh-CN" altLang="en-US" sz="2800" b="1" baseline="-25000" dirty="0">
                <a:solidFill>
                  <a:srgbClr val="0066FF"/>
                </a:solidFill>
                <a:latin typeface="Segoe UI Black" panose="020B0A02040204020203" pitchFamily="34" charset="0"/>
                <a:cs typeface="Segoe UI Black" panose="020B0A02040204020203" pitchFamily="34" charset="0"/>
              </a:rPr>
              <a:t> </a:t>
            </a:r>
            <a:r>
              <a:rPr lang="en-US" altLang="zh-CN" sz="2800" b="1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]</a:t>
            </a:r>
            <a:r>
              <a:rPr lang="zh-CN" altLang="en-US" sz="2800" b="1" baseline="-25000" dirty="0">
                <a:latin typeface="Segoe UI Black" panose="020B0A02040204020203" pitchFamily="34" charset="0"/>
                <a:ea typeface="楷体" panose="02010609060101010101" pitchFamily="49" charset="-122"/>
                <a:cs typeface="Segoe UI Black" panose="020B0A02040204020203" pitchFamily="34" charset="0"/>
              </a:rPr>
              <a:t>补</a:t>
            </a:r>
          </a:p>
          <a:p>
            <a:pPr lvl="1" eaLnBrk="1" hangingPunct="1">
              <a:lnSpc>
                <a:spcPct val="150000"/>
              </a:lnSpc>
            </a:pPr>
            <a:r>
              <a:rPr lang="zh-CN" altLang="en-US" sz="2400" dirty="0"/>
              <a:t>对 </a:t>
            </a:r>
            <a:r>
              <a:rPr lang="en-US" altLang="zh-CN" sz="2400" dirty="0"/>
              <a:t>[Y]</a:t>
            </a:r>
            <a:r>
              <a:rPr lang="zh-CN" altLang="en-US" sz="2400" b="1" baseline="-25000" dirty="0">
                <a:latin typeface="楷体" panose="02010609060101010101" pitchFamily="49" charset="-122"/>
                <a:ea typeface="楷体" panose="02010609060101010101" pitchFamily="49" charset="-122"/>
              </a:rPr>
              <a:t>补</a:t>
            </a:r>
            <a:r>
              <a:rPr lang="zh-CN" altLang="en-US" sz="2400" dirty="0"/>
              <a:t>逐位取反</a:t>
            </a:r>
            <a:r>
              <a:rPr lang="en-US" altLang="zh-CN" sz="2400" dirty="0"/>
              <a:t>, </a:t>
            </a:r>
            <a:r>
              <a:rPr lang="zh-CN" altLang="en-US" sz="2400" dirty="0"/>
              <a:t>再在最低位加 </a:t>
            </a:r>
            <a:r>
              <a:rPr lang="en-US" altLang="zh-CN" sz="2400" dirty="0"/>
              <a:t>1</a:t>
            </a:r>
          </a:p>
          <a:p>
            <a:pPr marL="0" indent="0">
              <a:buNone/>
            </a:pPr>
            <a:endParaRPr lang="en-US" altLang="zh-CN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95164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dirty="0"/>
              <a:t>补码加法的几种情况</a:t>
            </a:r>
            <a:endParaRPr lang="zh-CN" altLang="en-US" dirty="0"/>
          </a:p>
        </p:txBody>
      </p:sp>
      <p:grpSp>
        <p:nvGrpSpPr>
          <p:cNvPr id="53" name="组合 52"/>
          <p:cNvGrpSpPr/>
          <p:nvPr/>
        </p:nvGrpSpPr>
        <p:grpSpPr>
          <a:xfrm>
            <a:off x="647700" y="1190851"/>
            <a:ext cx="5199055" cy="2192271"/>
            <a:chOff x="647700" y="1190851"/>
            <a:chExt cx="5199055" cy="2192271"/>
          </a:xfrm>
        </p:grpSpPr>
        <p:sp>
          <p:nvSpPr>
            <p:cNvPr id="41" name="圆角矩形 40"/>
            <p:cNvSpPr/>
            <p:nvPr/>
          </p:nvSpPr>
          <p:spPr>
            <a:xfrm>
              <a:off x="647700" y="1190851"/>
              <a:ext cx="5199055" cy="1951599"/>
            </a:xfrm>
            <a:prstGeom prst="roundRect">
              <a:avLst>
                <a:gd name="adj" fmla="val 3591"/>
              </a:avLst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4" name="Group 4"/>
            <p:cNvGrpSpPr>
              <a:grpSpLocks/>
            </p:cNvGrpSpPr>
            <p:nvPr/>
          </p:nvGrpSpPr>
          <p:grpSpPr bwMode="auto">
            <a:xfrm>
              <a:off x="2471969" y="1325721"/>
              <a:ext cx="3231490" cy="2057401"/>
              <a:chOff x="199" y="-13"/>
              <a:chExt cx="1728" cy="1296"/>
            </a:xfrm>
          </p:grpSpPr>
          <p:sp>
            <p:nvSpPr>
              <p:cNvPr id="5" name="Line 4"/>
              <p:cNvSpPr>
                <a:spLocks noChangeShapeType="1"/>
              </p:cNvSpPr>
              <p:nvPr/>
            </p:nvSpPr>
            <p:spPr bwMode="auto">
              <a:xfrm flipV="1">
                <a:off x="223" y="680"/>
                <a:ext cx="1555" cy="0"/>
              </a:xfrm>
              <a:prstGeom prst="line">
                <a:avLst/>
              </a:prstGeom>
              <a:noFill/>
              <a:ln w="38100">
                <a:solidFill>
                  <a:schemeClr val="accent6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800" b="1">
                  <a:latin typeface="Consolas" panose="020B0609020204030204" pitchFamily="49" charset="0"/>
                  <a:cs typeface="Segoe UI Black" panose="020B0A02040204020203" pitchFamily="34" charset="0"/>
                </a:endParaRPr>
              </a:p>
            </p:txBody>
          </p:sp>
          <p:sp>
            <p:nvSpPr>
              <p:cNvPr id="6" name="Text Box 5"/>
              <p:cNvSpPr txBox="1">
                <a:spLocks noChangeArrowheads="1"/>
              </p:cNvSpPr>
              <p:nvPr/>
            </p:nvSpPr>
            <p:spPr bwMode="auto">
              <a:xfrm>
                <a:off x="272" y="953"/>
                <a:ext cx="590" cy="3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50000"/>
                  </a:spcBef>
                  <a:buClrTx/>
                  <a:buFontTx/>
                  <a:buNone/>
                </a:pPr>
                <a:endParaRPr lang="zh-CN" altLang="en-US" sz="2800" b="1">
                  <a:latin typeface="Consolas" panose="020B0609020204030204" pitchFamily="49" charset="0"/>
                  <a:ea typeface="宋体" panose="02010600030101010101" pitchFamily="2" charset="-122"/>
                  <a:cs typeface="Segoe UI Black" panose="020B0A02040204020203" pitchFamily="34" charset="0"/>
                </a:endParaRPr>
              </a:p>
            </p:txBody>
          </p:sp>
          <p:sp>
            <p:nvSpPr>
              <p:cNvPr id="7" name="Rectangle 6"/>
              <p:cNvSpPr>
                <a:spLocks noChangeArrowheads="1"/>
              </p:cNvSpPr>
              <p:nvPr/>
            </p:nvSpPr>
            <p:spPr bwMode="auto">
              <a:xfrm>
                <a:off x="458" y="-13"/>
                <a:ext cx="1361" cy="3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eaLnBrk="1" hangingPunct="1">
                  <a:defRPr/>
                </a:pPr>
                <a:r>
                  <a:rPr lang="en-US" sz="2800" b="1" dirty="0">
                    <a:solidFill>
                      <a:srgbClr val="0066FF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Consolas" panose="020B0609020204030204" pitchFamily="49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0</a:t>
                </a:r>
                <a:r>
                  <a:rPr lang="en-US" sz="2800" b="1" dirty="0"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Consolas" panose="020B0609020204030204" pitchFamily="49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 .1 0 1 0 1</a:t>
                </a:r>
              </a:p>
            </p:txBody>
          </p:sp>
          <p:sp>
            <p:nvSpPr>
              <p:cNvPr id="8" name="Rectangle 7"/>
              <p:cNvSpPr>
                <a:spLocks noChangeArrowheads="1"/>
              </p:cNvSpPr>
              <p:nvPr/>
            </p:nvSpPr>
            <p:spPr bwMode="auto">
              <a:xfrm>
                <a:off x="199" y="316"/>
                <a:ext cx="204" cy="3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>
                <a:lvl1pPr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1pPr>
                <a:lvl2pPr marL="742950" indent="-28575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2pPr>
                <a:lvl3pPr marL="11430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3pPr>
                <a:lvl4pPr marL="16002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4pPr>
                <a:lvl5pPr marL="20574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eaLnBrk="1" hangingPunct="1">
                  <a:defRPr/>
                </a:pPr>
                <a:r>
                  <a:rPr lang="en-US" altLang="zh-CN" sz="2800" u="none" dirty="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Consolas" panose="020B0609020204030204" pitchFamily="49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+</a:t>
                </a:r>
              </a:p>
            </p:txBody>
          </p:sp>
          <p:sp>
            <p:nvSpPr>
              <p:cNvPr id="9" name="Rectangle 8"/>
              <p:cNvSpPr>
                <a:spLocks noChangeArrowheads="1"/>
              </p:cNvSpPr>
              <p:nvPr/>
            </p:nvSpPr>
            <p:spPr bwMode="auto">
              <a:xfrm>
                <a:off x="458" y="318"/>
                <a:ext cx="1364" cy="3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eaLnBrk="1" hangingPunct="1">
                  <a:defRPr/>
                </a:pPr>
                <a:r>
                  <a:rPr lang="en-US" sz="2800" b="1" dirty="0">
                    <a:solidFill>
                      <a:srgbClr val="0066FF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Consolas" panose="020B0609020204030204" pitchFamily="49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0</a:t>
                </a:r>
                <a:r>
                  <a:rPr lang="en-US" sz="2800" b="1" dirty="0"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Consolas" panose="020B0609020204030204" pitchFamily="49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 .0 1 0 0 0</a:t>
                </a:r>
              </a:p>
            </p:txBody>
          </p:sp>
          <p:sp>
            <p:nvSpPr>
              <p:cNvPr id="10" name="Rectangle 9"/>
              <p:cNvSpPr>
                <a:spLocks noChangeArrowheads="1"/>
              </p:cNvSpPr>
              <p:nvPr/>
            </p:nvSpPr>
            <p:spPr bwMode="auto">
              <a:xfrm>
                <a:off x="458" y="711"/>
                <a:ext cx="1469" cy="3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eaLnBrk="1" hangingPunct="1">
                  <a:defRPr/>
                </a:pPr>
                <a:r>
                  <a:rPr lang="en-US" sz="2800" b="1" dirty="0">
                    <a:solidFill>
                      <a:srgbClr val="0066FF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Consolas" panose="020B0609020204030204" pitchFamily="49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0</a:t>
                </a:r>
                <a:r>
                  <a:rPr lang="en-US" sz="2800" b="1" dirty="0"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Consolas" panose="020B0609020204030204" pitchFamily="49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 .1 1 1 0 1</a:t>
                </a:r>
                <a:r>
                  <a:rPr lang="en-US" sz="2800" b="1" dirty="0">
                    <a:latin typeface="Consolas" panose="020B0609020204030204" pitchFamily="49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 </a:t>
                </a:r>
              </a:p>
            </p:txBody>
          </p:sp>
        </p:grpSp>
      </p:grpSp>
      <p:grpSp>
        <p:nvGrpSpPr>
          <p:cNvPr id="51" name="组合 50"/>
          <p:cNvGrpSpPr/>
          <p:nvPr/>
        </p:nvGrpSpPr>
        <p:grpSpPr>
          <a:xfrm>
            <a:off x="647700" y="3422095"/>
            <a:ext cx="5199055" cy="2056088"/>
            <a:chOff x="647700" y="3967773"/>
            <a:chExt cx="5199055" cy="2056088"/>
          </a:xfrm>
        </p:grpSpPr>
        <p:sp>
          <p:nvSpPr>
            <p:cNvPr id="48" name="圆角矩形 47"/>
            <p:cNvSpPr/>
            <p:nvPr/>
          </p:nvSpPr>
          <p:spPr>
            <a:xfrm>
              <a:off x="647700" y="3967773"/>
              <a:ext cx="5199055" cy="1951599"/>
            </a:xfrm>
            <a:prstGeom prst="roundRect">
              <a:avLst>
                <a:gd name="adj" fmla="val 3591"/>
              </a:avLst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11" name="Group 11"/>
            <p:cNvGrpSpPr>
              <a:grpSpLocks/>
            </p:cNvGrpSpPr>
            <p:nvPr/>
          </p:nvGrpSpPr>
          <p:grpSpPr bwMode="auto">
            <a:xfrm>
              <a:off x="2461220" y="4058537"/>
              <a:ext cx="3238503" cy="1965324"/>
              <a:chOff x="56" y="0"/>
              <a:chExt cx="2040" cy="1238"/>
            </a:xfrm>
          </p:grpSpPr>
          <p:sp>
            <p:nvSpPr>
              <p:cNvPr id="12" name="Line 11"/>
              <p:cNvSpPr>
                <a:spLocks noChangeShapeType="1"/>
              </p:cNvSpPr>
              <p:nvPr/>
            </p:nvSpPr>
            <p:spPr bwMode="auto">
              <a:xfrm flipV="1">
                <a:off x="91" y="675"/>
                <a:ext cx="1800" cy="0"/>
              </a:xfrm>
              <a:prstGeom prst="line">
                <a:avLst/>
              </a:prstGeom>
              <a:noFill/>
              <a:ln w="38100">
                <a:solidFill>
                  <a:schemeClr val="accent6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800" b="1">
                  <a:latin typeface="Consolas" panose="020B0609020204030204" pitchFamily="49" charset="0"/>
                  <a:cs typeface="Segoe UI Black" panose="020B0A02040204020203" pitchFamily="34" charset="0"/>
                </a:endParaRPr>
              </a:p>
            </p:txBody>
          </p:sp>
          <p:sp>
            <p:nvSpPr>
              <p:cNvPr id="13" name="Text Box 12"/>
              <p:cNvSpPr txBox="1">
                <a:spLocks noChangeArrowheads="1"/>
              </p:cNvSpPr>
              <p:nvPr/>
            </p:nvSpPr>
            <p:spPr bwMode="auto">
              <a:xfrm>
                <a:off x="272" y="908"/>
                <a:ext cx="590" cy="3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50000"/>
                  </a:spcBef>
                  <a:buClrTx/>
                  <a:buFontTx/>
                  <a:buNone/>
                </a:pPr>
                <a:endParaRPr lang="zh-CN" altLang="en-US" sz="2800" b="1">
                  <a:latin typeface="Consolas" panose="020B0609020204030204" pitchFamily="49" charset="0"/>
                  <a:ea typeface="宋体" panose="02010600030101010101" pitchFamily="2" charset="-122"/>
                  <a:cs typeface="Segoe UI Black" panose="020B0A02040204020203" pitchFamily="34" charset="0"/>
                </a:endParaRPr>
              </a:p>
            </p:txBody>
          </p:sp>
          <p:sp>
            <p:nvSpPr>
              <p:cNvPr id="14" name="Rectangle 13"/>
              <p:cNvSpPr>
                <a:spLocks noChangeArrowheads="1"/>
              </p:cNvSpPr>
              <p:nvPr/>
            </p:nvSpPr>
            <p:spPr bwMode="auto">
              <a:xfrm>
                <a:off x="363" y="0"/>
                <a:ext cx="1702" cy="3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eaLnBrk="1" hangingPunct="1">
                  <a:defRPr/>
                </a:pPr>
                <a:r>
                  <a:rPr lang="en-US" sz="2800" b="1" dirty="0">
                    <a:solidFill>
                      <a:srgbClr val="0066FF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Consolas" panose="020B0609020204030204" pitchFamily="49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0</a:t>
                </a:r>
                <a:r>
                  <a:rPr lang="en-US" sz="2800" b="1" dirty="0"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Consolas" panose="020B0609020204030204" pitchFamily="49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 .1 0 1 0 1</a:t>
                </a:r>
              </a:p>
            </p:txBody>
          </p:sp>
          <p:sp>
            <p:nvSpPr>
              <p:cNvPr id="15" name="Rectangle 14"/>
              <p:cNvSpPr>
                <a:spLocks noChangeArrowheads="1"/>
              </p:cNvSpPr>
              <p:nvPr/>
            </p:nvSpPr>
            <p:spPr bwMode="auto">
              <a:xfrm>
                <a:off x="56" y="329"/>
                <a:ext cx="241" cy="3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>
                <a:lvl1pPr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1pPr>
                <a:lvl2pPr marL="742950" indent="-28575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2pPr>
                <a:lvl3pPr marL="11430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3pPr>
                <a:lvl4pPr marL="16002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4pPr>
                <a:lvl5pPr marL="20574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eaLnBrk="1" hangingPunct="1">
                  <a:defRPr/>
                </a:pPr>
                <a:r>
                  <a:rPr lang="en-US" altLang="zh-CN" sz="2800" u="none" dirty="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Consolas" panose="020B0609020204030204" pitchFamily="49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+</a:t>
                </a:r>
              </a:p>
            </p:txBody>
          </p:sp>
          <p:sp>
            <p:nvSpPr>
              <p:cNvPr id="16" name="Rectangle 15"/>
              <p:cNvSpPr>
                <a:spLocks noChangeArrowheads="1"/>
              </p:cNvSpPr>
              <p:nvPr/>
            </p:nvSpPr>
            <p:spPr bwMode="auto">
              <a:xfrm>
                <a:off x="364" y="318"/>
                <a:ext cx="1607" cy="3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eaLnBrk="1" hangingPunct="1">
                  <a:defRPr/>
                </a:pPr>
                <a:r>
                  <a:rPr lang="en-US" sz="2800" b="1" dirty="0">
                    <a:solidFill>
                      <a:srgbClr val="0066FF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Consolas" panose="020B0609020204030204" pitchFamily="49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0</a:t>
                </a:r>
                <a:r>
                  <a:rPr lang="en-US" sz="2800" b="1" dirty="0"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Consolas" panose="020B0609020204030204" pitchFamily="49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 .1 1 0 0 0</a:t>
                </a:r>
              </a:p>
            </p:txBody>
          </p:sp>
          <p:sp>
            <p:nvSpPr>
              <p:cNvPr id="17" name="Rectangle 16"/>
              <p:cNvSpPr>
                <a:spLocks noChangeArrowheads="1"/>
              </p:cNvSpPr>
              <p:nvPr/>
            </p:nvSpPr>
            <p:spPr bwMode="auto">
              <a:xfrm>
                <a:off x="117" y="716"/>
                <a:ext cx="1979" cy="3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eaLnBrk="1" hangingPunct="1">
                  <a:defRPr/>
                </a:pPr>
                <a:r>
                  <a:rPr lang="en-US" sz="2800" b="1" dirty="0"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Consolas" panose="020B0609020204030204" pitchFamily="49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  </a:t>
                </a:r>
                <a:r>
                  <a:rPr lang="en-US" sz="2800" b="1" dirty="0">
                    <a:solidFill>
                      <a:srgbClr val="C00000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Consolas" panose="020B0609020204030204" pitchFamily="49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1</a:t>
                </a:r>
                <a:r>
                  <a:rPr lang="en-US" sz="2800" b="1" dirty="0"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Consolas" panose="020B0609020204030204" pitchFamily="49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 .0 1 1 0 1</a:t>
                </a:r>
                <a:r>
                  <a:rPr lang="en-US" sz="2800" b="1" dirty="0">
                    <a:latin typeface="Consolas" panose="020B0609020204030204" pitchFamily="49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 </a:t>
                </a:r>
              </a:p>
            </p:txBody>
          </p:sp>
        </p:grpSp>
      </p:grpSp>
      <p:grpSp>
        <p:nvGrpSpPr>
          <p:cNvPr id="52" name="组合 51"/>
          <p:cNvGrpSpPr/>
          <p:nvPr/>
        </p:nvGrpSpPr>
        <p:grpSpPr>
          <a:xfrm>
            <a:off x="6298503" y="3438704"/>
            <a:ext cx="5321996" cy="2044910"/>
            <a:chOff x="6298503" y="3984382"/>
            <a:chExt cx="5321996" cy="2044910"/>
          </a:xfrm>
        </p:grpSpPr>
        <p:sp>
          <p:nvSpPr>
            <p:cNvPr id="49" name="圆角矩形 48"/>
            <p:cNvSpPr/>
            <p:nvPr/>
          </p:nvSpPr>
          <p:spPr>
            <a:xfrm>
              <a:off x="6298503" y="3984382"/>
              <a:ext cx="5321996" cy="1951599"/>
            </a:xfrm>
            <a:prstGeom prst="roundRect">
              <a:avLst>
                <a:gd name="adj" fmla="val 3591"/>
              </a:avLst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27" name="Group 27"/>
            <p:cNvGrpSpPr>
              <a:grpSpLocks/>
            </p:cNvGrpSpPr>
            <p:nvPr/>
          </p:nvGrpSpPr>
          <p:grpSpPr bwMode="auto">
            <a:xfrm>
              <a:off x="6768665" y="4063968"/>
              <a:ext cx="3228978" cy="1965324"/>
              <a:chOff x="70" y="0"/>
              <a:chExt cx="2034" cy="1238"/>
            </a:xfrm>
          </p:grpSpPr>
          <p:sp>
            <p:nvSpPr>
              <p:cNvPr id="28" name="Line 27"/>
              <p:cNvSpPr>
                <a:spLocks noChangeShapeType="1"/>
              </p:cNvSpPr>
              <p:nvPr/>
            </p:nvSpPr>
            <p:spPr bwMode="auto">
              <a:xfrm flipV="1">
                <a:off x="106" y="674"/>
                <a:ext cx="1823" cy="0"/>
              </a:xfrm>
              <a:prstGeom prst="line">
                <a:avLst/>
              </a:prstGeom>
              <a:noFill/>
              <a:ln w="38100">
                <a:solidFill>
                  <a:schemeClr val="accent6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800" b="1">
                  <a:latin typeface="Consolas" panose="020B0609020204030204" pitchFamily="49" charset="0"/>
                  <a:cs typeface="Segoe UI Black" panose="020B0A02040204020203" pitchFamily="34" charset="0"/>
                </a:endParaRPr>
              </a:p>
            </p:txBody>
          </p:sp>
          <p:sp>
            <p:nvSpPr>
              <p:cNvPr id="29" name="Text Box 28"/>
              <p:cNvSpPr txBox="1">
                <a:spLocks noChangeArrowheads="1"/>
              </p:cNvSpPr>
              <p:nvPr/>
            </p:nvSpPr>
            <p:spPr bwMode="auto">
              <a:xfrm>
                <a:off x="272" y="908"/>
                <a:ext cx="590" cy="3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50000"/>
                  </a:spcBef>
                  <a:buClrTx/>
                  <a:buFontTx/>
                  <a:buNone/>
                </a:pPr>
                <a:endParaRPr lang="zh-CN" altLang="en-US" sz="2800" b="1">
                  <a:latin typeface="Consolas" panose="020B0609020204030204" pitchFamily="49" charset="0"/>
                  <a:ea typeface="宋体" panose="02010600030101010101" pitchFamily="2" charset="-122"/>
                  <a:cs typeface="Segoe UI Black" panose="020B0A02040204020203" pitchFamily="34" charset="0"/>
                </a:endParaRPr>
              </a:p>
            </p:txBody>
          </p:sp>
          <p:sp>
            <p:nvSpPr>
              <p:cNvPr id="30" name="Rectangle 29"/>
              <p:cNvSpPr>
                <a:spLocks noChangeArrowheads="1"/>
              </p:cNvSpPr>
              <p:nvPr/>
            </p:nvSpPr>
            <p:spPr bwMode="auto">
              <a:xfrm>
                <a:off x="363" y="0"/>
                <a:ext cx="1700" cy="3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eaLnBrk="1" hangingPunct="1">
                  <a:defRPr/>
                </a:pPr>
                <a:r>
                  <a:rPr lang="en-US" sz="2800" b="1" dirty="0">
                    <a:solidFill>
                      <a:srgbClr val="C00000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Consolas" panose="020B0609020204030204" pitchFamily="49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1</a:t>
                </a:r>
                <a:r>
                  <a:rPr lang="en-US" sz="2800" b="1" dirty="0"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Consolas" panose="020B0609020204030204" pitchFamily="49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 .0 0 1 0 1</a:t>
                </a:r>
              </a:p>
            </p:txBody>
          </p:sp>
          <p:sp>
            <p:nvSpPr>
              <p:cNvPr id="31" name="Rectangle 30"/>
              <p:cNvSpPr>
                <a:spLocks noChangeArrowheads="1"/>
              </p:cNvSpPr>
              <p:nvPr/>
            </p:nvSpPr>
            <p:spPr bwMode="auto">
              <a:xfrm>
                <a:off x="70" y="322"/>
                <a:ext cx="241" cy="3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>
                <a:lvl1pPr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1pPr>
                <a:lvl2pPr marL="742950" indent="-28575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2pPr>
                <a:lvl3pPr marL="11430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3pPr>
                <a:lvl4pPr marL="16002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4pPr>
                <a:lvl5pPr marL="20574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eaLnBrk="1" hangingPunct="1">
                  <a:defRPr/>
                </a:pPr>
                <a:r>
                  <a:rPr lang="en-US" altLang="zh-CN" sz="2800" u="none" dirty="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Consolas" panose="020B0609020204030204" pitchFamily="49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+</a:t>
                </a:r>
              </a:p>
            </p:txBody>
          </p:sp>
          <p:sp>
            <p:nvSpPr>
              <p:cNvPr id="32" name="Rectangle 31"/>
              <p:cNvSpPr>
                <a:spLocks noChangeArrowheads="1"/>
              </p:cNvSpPr>
              <p:nvPr/>
            </p:nvSpPr>
            <p:spPr bwMode="auto">
              <a:xfrm>
                <a:off x="367" y="326"/>
                <a:ext cx="1607" cy="3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eaLnBrk="1" hangingPunct="1">
                  <a:defRPr/>
                </a:pPr>
                <a:r>
                  <a:rPr lang="en-US" sz="2800" b="1" dirty="0">
                    <a:solidFill>
                      <a:srgbClr val="C00000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Consolas" panose="020B0609020204030204" pitchFamily="49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1</a:t>
                </a:r>
                <a:r>
                  <a:rPr lang="en-US" sz="2800" b="1" dirty="0"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Consolas" panose="020B0609020204030204" pitchFamily="49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 .1 1 0 0 0</a:t>
                </a:r>
              </a:p>
            </p:txBody>
          </p:sp>
          <p:sp>
            <p:nvSpPr>
              <p:cNvPr id="33" name="Rectangle 32"/>
              <p:cNvSpPr>
                <a:spLocks noChangeArrowheads="1"/>
              </p:cNvSpPr>
              <p:nvPr/>
            </p:nvSpPr>
            <p:spPr bwMode="auto">
              <a:xfrm>
                <a:off x="125" y="726"/>
                <a:ext cx="1979" cy="3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eaLnBrk="1" hangingPunct="1">
                  <a:defRPr/>
                </a:pPr>
                <a:r>
                  <a:rPr lang="en-US" sz="2800" b="1" dirty="0"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Consolas" panose="020B0609020204030204" pitchFamily="49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  </a:t>
                </a:r>
                <a:r>
                  <a:rPr lang="en-US" sz="2800" b="1" dirty="0">
                    <a:solidFill>
                      <a:srgbClr val="0066FF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Consolas" panose="020B0609020204030204" pitchFamily="49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0</a:t>
                </a:r>
                <a:r>
                  <a:rPr lang="en-US" sz="2800" b="1" dirty="0"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Consolas" panose="020B0609020204030204" pitchFamily="49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 .1 1 1 0 1</a:t>
                </a:r>
                <a:r>
                  <a:rPr lang="en-US" sz="2800" b="1" dirty="0">
                    <a:latin typeface="Consolas" panose="020B0609020204030204" pitchFamily="49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 </a:t>
                </a:r>
              </a:p>
            </p:txBody>
          </p:sp>
          <p:sp>
            <p:nvSpPr>
              <p:cNvPr id="35" name="Rectangle 34"/>
              <p:cNvSpPr>
                <a:spLocks noChangeArrowheads="1"/>
              </p:cNvSpPr>
              <p:nvPr/>
            </p:nvSpPr>
            <p:spPr bwMode="auto">
              <a:xfrm>
                <a:off x="111" y="734"/>
                <a:ext cx="240" cy="335"/>
              </a:xfrm>
              <a:prstGeom prst="rect">
                <a:avLst/>
              </a:prstGeom>
              <a:solidFill>
                <a:srgbClr val="FF6600"/>
              </a:solidFill>
              <a:ln w="12700" cmpd="sng">
                <a:solidFill>
                  <a:srgbClr val="0000CC"/>
                </a:solidFill>
                <a:prstDash val="dash"/>
                <a:miter lim="800000"/>
                <a:headEnd/>
                <a:tailEnd/>
              </a:ln>
            </p:spPr>
            <p:txBody>
              <a:bodyPr>
                <a:spAutoFit/>
              </a:bodyPr>
              <a:lstStyle>
                <a:lvl1pPr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1pPr>
                <a:lvl2pPr marL="742950" indent="-28575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2pPr>
                <a:lvl3pPr marL="11430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3pPr>
                <a:lvl4pPr marL="16002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4pPr>
                <a:lvl5pPr marL="20574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eaLnBrk="1" hangingPunct="1">
                  <a:defRPr/>
                </a:pPr>
                <a:r>
                  <a:rPr lang="en-US" altLang="zh-CN" sz="2800" u="none" dirty="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FFFFFF"/>
                      </a:outerShdw>
                    </a:effectLst>
                    <a:latin typeface="Consolas" panose="020B0609020204030204" pitchFamily="49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1</a:t>
                </a:r>
              </a:p>
            </p:txBody>
          </p:sp>
        </p:grpSp>
      </p:grpSp>
      <p:sp>
        <p:nvSpPr>
          <p:cNvPr id="36" name="Text Box 35"/>
          <p:cNvSpPr txBox="1">
            <a:spLocks noChangeArrowheads="1"/>
          </p:cNvSpPr>
          <p:nvPr/>
        </p:nvSpPr>
        <p:spPr bwMode="auto">
          <a:xfrm>
            <a:off x="511918" y="4290204"/>
            <a:ext cx="1875024" cy="9387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lnSpc>
                <a:spcPct val="120000"/>
              </a:lnSpc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50000"/>
              </a:spcBef>
              <a:buClrTx/>
              <a:buFontTx/>
              <a:buNone/>
            </a:pPr>
            <a:r>
              <a:rPr lang="zh-CN" altLang="en-US" sz="2200" b="1" dirty="0">
                <a:latin typeface="Consolas" panose="020B0609020204030204" pitchFamily="49" charset="0"/>
                <a:ea typeface="微软雅黑" panose="020B0503020204020204" pitchFamily="34" charset="-122"/>
                <a:cs typeface="Segoe UI Black" panose="020B0A02040204020203" pitchFamily="34" charset="0"/>
              </a:rPr>
              <a:t>正正得负</a:t>
            </a:r>
            <a:endParaRPr lang="en-US" altLang="zh-CN" sz="2200" b="1" dirty="0">
              <a:latin typeface="Consolas" panose="020B0609020204030204" pitchFamily="49" charset="0"/>
              <a:ea typeface="微软雅黑" panose="020B0503020204020204" pitchFamily="34" charset="-122"/>
              <a:cs typeface="Segoe UI Black" panose="020B0A02040204020203" pitchFamily="34" charset="0"/>
            </a:endParaRPr>
          </a:p>
          <a:p>
            <a:pPr algn="ctr" eaLnBrk="1" hangingPunct="1">
              <a:lnSpc>
                <a:spcPct val="100000"/>
              </a:lnSpc>
              <a:spcBef>
                <a:spcPct val="50000"/>
              </a:spcBef>
              <a:buClrTx/>
              <a:buFontTx/>
              <a:buNone/>
            </a:pPr>
            <a:r>
              <a:rPr lang="zh-CN" altLang="en-US" sz="2200" b="1" dirty="0">
                <a:latin typeface="Consolas" panose="020B0609020204030204" pitchFamily="49" charset="0"/>
                <a:ea typeface="微软雅黑" panose="020B0503020204020204" pitchFamily="34" charset="-122"/>
                <a:cs typeface="Segoe UI Black" panose="020B0A02040204020203" pitchFamily="34" charset="0"/>
              </a:rPr>
              <a:t>正溢出</a:t>
            </a:r>
          </a:p>
        </p:txBody>
      </p:sp>
      <p:sp>
        <p:nvSpPr>
          <p:cNvPr id="37" name="Text Box 36"/>
          <p:cNvSpPr txBox="1">
            <a:spLocks noChangeArrowheads="1"/>
          </p:cNvSpPr>
          <p:nvPr/>
        </p:nvSpPr>
        <p:spPr bwMode="auto">
          <a:xfrm>
            <a:off x="9857181" y="4191929"/>
            <a:ext cx="1996680" cy="9387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lnSpc>
                <a:spcPct val="100000"/>
              </a:lnSpc>
              <a:spcBef>
                <a:spcPct val="50000"/>
              </a:spcBef>
              <a:buClrTx/>
              <a:buFontTx/>
              <a:buNone/>
              <a:defRPr sz="2200" b="1">
                <a:latin typeface="Consolas" panose="020B0609020204030204" pitchFamily="49" charset="0"/>
                <a:ea typeface="微软雅黑" panose="020B0503020204020204" pitchFamily="34" charset="-122"/>
                <a:cs typeface="Segoe UI Black" panose="020B0A02040204020203" pitchFamily="34" charset="0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lnSpc>
                <a:spcPct val="120000"/>
              </a:lnSpc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r>
              <a:rPr lang="zh-CN" altLang="en-US" dirty="0"/>
              <a:t>负负得正</a:t>
            </a:r>
            <a:endParaRPr lang="en-US" altLang="zh-CN" dirty="0"/>
          </a:p>
          <a:p>
            <a:r>
              <a:rPr lang="zh-CN" altLang="en-US" dirty="0"/>
              <a:t>负溢出</a:t>
            </a:r>
          </a:p>
        </p:txBody>
      </p:sp>
      <p:sp>
        <p:nvSpPr>
          <p:cNvPr id="38" name="Text Box 37"/>
          <p:cNvSpPr txBox="1">
            <a:spLocks noChangeArrowheads="1"/>
          </p:cNvSpPr>
          <p:nvPr/>
        </p:nvSpPr>
        <p:spPr bwMode="auto">
          <a:xfrm>
            <a:off x="613556" y="2490672"/>
            <a:ext cx="1716707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lnSpc>
                <a:spcPct val="120000"/>
              </a:lnSpc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50000"/>
              </a:spcBef>
              <a:buClrTx/>
              <a:buFontTx/>
              <a:buNone/>
            </a:pPr>
            <a:r>
              <a:rPr lang="zh-CN" altLang="en-US" sz="2200" dirty="0">
                <a:latin typeface="Consolas" panose="020B0609020204030204" pitchFamily="49" charset="0"/>
                <a:ea typeface="微软雅黑" panose="020B0503020204020204" pitchFamily="34" charset="-122"/>
                <a:cs typeface="Segoe UI Black" panose="020B0A02040204020203" pitchFamily="34" charset="0"/>
              </a:rPr>
              <a:t>正常结果</a:t>
            </a:r>
          </a:p>
        </p:txBody>
      </p:sp>
      <p:grpSp>
        <p:nvGrpSpPr>
          <p:cNvPr id="50" name="组合 49"/>
          <p:cNvGrpSpPr/>
          <p:nvPr/>
        </p:nvGrpSpPr>
        <p:grpSpPr>
          <a:xfrm>
            <a:off x="6298502" y="1184931"/>
            <a:ext cx="5321997" cy="2185015"/>
            <a:chOff x="6298502" y="1184931"/>
            <a:chExt cx="5321997" cy="2185015"/>
          </a:xfrm>
        </p:grpSpPr>
        <p:sp>
          <p:nvSpPr>
            <p:cNvPr id="43" name="圆角矩形 42"/>
            <p:cNvSpPr/>
            <p:nvPr/>
          </p:nvSpPr>
          <p:spPr>
            <a:xfrm>
              <a:off x="6298502" y="1184931"/>
              <a:ext cx="5321997" cy="1951599"/>
            </a:xfrm>
            <a:prstGeom prst="roundRect">
              <a:avLst>
                <a:gd name="adj" fmla="val 3591"/>
              </a:avLst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19" name="Group 19"/>
            <p:cNvGrpSpPr>
              <a:grpSpLocks/>
            </p:cNvGrpSpPr>
            <p:nvPr/>
          </p:nvGrpSpPr>
          <p:grpSpPr bwMode="auto">
            <a:xfrm>
              <a:off x="6768665" y="1333183"/>
              <a:ext cx="3244851" cy="2036763"/>
              <a:chOff x="64" y="0"/>
              <a:chExt cx="2044" cy="1283"/>
            </a:xfrm>
          </p:grpSpPr>
          <p:sp>
            <p:nvSpPr>
              <p:cNvPr id="21" name="Text Box 20"/>
              <p:cNvSpPr txBox="1">
                <a:spLocks noChangeArrowheads="1"/>
              </p:cNvSpPr>
              <p:nvPr/>
            </p:nvSpPr>
            <p:spPr bwMode="auto">
              <a:xfrm>
                <a:off x="272" y="953"/>
                <a:ext cx="590" cy="3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50000"/>
                  </a:spcBef>
                  <a:buClrTx/>
                  <a:buFontTx/>
                  <a:buNone/>
                </a:pPr>
                <a:endParaRPr lang="zh-CN" altLang="en-US" sz="2800" b="1">
                  <a:latin typeface="Consolas" panose="020B0609020204030204" pitchFamily="49" charset="0"/>
                  <a:ea typeface="宋体" panose="02010600030101010101" pitchFamily="2" charset="-122"/>
                  <a:cs typeface="Segoe UI Black" panose="020B0A02040204020203" pitchFamily="34" charset="0"/>
                </a:endParaRPr>
              </a:p>
            </p:txBody>
          </p:sp>
          <p:sp>
            <p:nvSpPr>
              <p:cNvPr id="22" name="Rectangle 21"/>
              <p:cNvSpPr>
                <a:spLocks noChangeArrowheads="1"/>
              </p:cNvSpPr>
              <p:nvPr/>
            </p:nvSpPr>
            <p:spPr bwMode="auto">
              <a:xfrm>
                <a:off x="363" y="0"/>
                <a:ext cx="1633" cy="3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eaLnBrk="1" hangingPunct="1">
                  <a:defRPr/>
                </a:pPr>
                <a:r>
                  <a:rPr lang="en-US" sz="2800" b="1" dirty="0">
                    <a:solidFill>
                      <a:srgbClr val="C00000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Consolas" panose="020B0609020204030204" pitchFamily="49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1</a:t>
                </a:r>
                <a:r>
                  <a:rPr lang="en-US" sz="2800" b="1" dirty="0"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Consolas" panose="020B0609020204030204" pitchFamily="49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 .1 0 1 0 1</a:t>
                </a:r>
              </a:p>
            </p:txBody>
          </p:sp>
          <p:sp>
            <p:nvSpPr>
              <p:cNvPr id="23" name="Rectangle 22"/>
              <p:cNvSpPr>
                <a:spLocks noChangeArrowheads="1"/>
              </p:cNvSpPr>
              <p:nvPr/>
            </p:nvSpPr>
            <p:spPr bwMode="auto">
              <a:xfrm>
                <a:off x="64" y="318"/>
                <a:ext cx="241" cy="3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>
                <a:lvl1pPr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1pPr>
                <a:lvl2pPr marL="742950" indent="-28575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2pPr>
                <a:lvl3pPr marL="11430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3pPr>
                <a:lvl4pPr marL="16002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4pPr>
                <a:lvl5pPr marL="20574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eaLnBrk="1" hangingPunct="1">
                  <a:defRPr/>
                </a:pPr>
                <a:r>
                  <a:rPr lang="en-US" altLang="zh-CN" sz="2800" u="none" dirty="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Consolas" panose="020B0609020204030204" pitchFamily="49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+</a:t>
                </a:r>
              </a:p>
            </p:txBody>
          </p:sp>
          <p:sp>
            <p:nvSpPr>
              <p:cNvPr id="24" name="Rectangle 23"/>
              <p:cNvSpPr>
                <a:spLocks noChangeArrowheads="1"/>
              </p:cNvSpPr>
              <p:nvPr/>
            </p:nvSpPr>
            <p:spPr bwMode="auto">
              <a:xfrm>
                <a:off x="367" y="318"/>
                <a:ext cx="1607" cy="3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eaLnBrk="1" hangingPunct="1">
                  <a:defRPr/>
                </a:pPr>
                <a:r>
                  <a:rPr lang="en-US" sz="2800" b="1" dirty="0">
                    <a:solidFill>
                      <a:srgbClr val="C00000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Consolas" panose="020B0609020204030204" pitchFamily="49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1</a:t>
                </a:r>
                <a:r>
                  <a:rPr lang="en-US" sz="2800" b="1" dirty="0"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Consolas" panose="020B0609020204030204" pitchFamily="49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 .1 1 0 0 0</a:t>
                </a:r>
              </a:p>
            </p:txBody>
          </p:sp>
          <p:sp>
            <p:nvSpPr>
              <p:cNvPr id="25" name="Rectangle 24"/>
              <p:cNvSpPr>
                <a:spLocks noChangeArrowheads="1"/>
              </p:cNvSpPr>
              <p:nvPr/>
            </p:nvSpPr>
            <p:spPr bwMode="auto">
              <a:xfrm>
                <a:off x="377" y="720"/>
                <a:ext cx="1731" cy="3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eaLnBrk="1" hangingPunct="1">
                  <a:defRPr/>
                </a:pPr>
                <a:r>
                  <a:rPr lang="en-US" sz="2800" b="1" dirty="0">
                    <a:solidFill>
                      <a:srgbClr val="C00000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Consolas" panose="020B0609020204030204" pitchFamily="49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1</a:t>
                </a:r>
                <a:r>
                  <a:rPr lang="en-US" sz="2800" b="1" dirty="0"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Consolas" panose="020B0609020204030204" pitchFamily="49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 .0 1 1 0 1</a:t>
                </a:r>
                <a:r>
                  <a:rPr lang="en-US" sz="2800" b="1" dirty="0">
                    <a:latin typeface="Consolas" panose="020B0609020204030204" pitchFamily="49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 </a:t>
                </a:r>
              </a:p>
            </p:txBody>
          </p:sp>
          <p:sp>
            <p:nvSpPr>
              <p:cNvPr id="26" name="Rectangle 25"/>
              <p:cNvSpPr>
                <a:spLocks noChangeArrowheads="1"/>
              </p:cNvSpPr>
              <p:nvPr/>
            </p:nvSpPr>
            <p:spPr bwMode="auto">
              <a:xfrm>
                <a:off x="137" y="719"/>
                <a:ext cx="240" cy="335"/>
              </a:xfrm>
              <a:prstGeom prst="rect">
                <a:avLst/>
              </a:prstGeom>
              <a:solidFill>
                <a:srgbClr val="FF6600"/>
              </a:solidFill>
              <a:ln w="12700" cmpd="sng">
                <a:solidFill>
                  <a:srgbClr val="0000CC"/>
                </a:solidFill>
                <a:prstDash val="dash"/>
                <a:miter lim="800000"/>
                <a:headEnd/>
                <a:tailEnd/>
              </a:ln>
            </p:spPr>
            <p:txBody>
              <a:bodyPr>
                <a:spAutoFit/>
              </a:bodyPr>
              <a:lstStyle>
                <a:lvl1pPr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1pPr>
                <a:lvl2pPr marL="742950" indent="-28575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2pPr>
                <a:lvl3pPr marL="11430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3pPr>
                <a:lvl4pPr marL="16002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4pPr>
                <a:lvl5pPr marL="20574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eaLnBrk="1" hangingPunct="1">
                  <a:defRPr/>
                </a:pPr>
                <a:r>
                  <a:rPr lang="en-US" altLang="zh-CN" sz="2800" u="none" dirty="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FFFFFF"/>
                      </a:outerShdw>
                    </a:effectLst>
                    <a:latin typeface="Consolas" panose="020B0609020204030204" pitchFamily="49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1</a:t>
                </a:r>
              </a:p>
            </p:txBody>
          </p:sp>
        </p:grpSp>
        <p:sp>
          <p:nvSpPr>
            <p:cNvPr id="47" name="Line 4"/>
            <p:cNvSpPr>
              <a:spLocks noChangeShapeType="1"/>
            </p:cNvSpPr>
            <p:nvPr/>
          </p:nvSpPr>
          <p:spPr bwMode="auto">
            <a:xfrm flipV="1">
              <a:off x="6776071" y="2387692"/>
              <a:ext cx="2907967" cy="0"/>
            </a:xfrm>
            <a:prstGeom prst="line">
              <a:avLst/>
            </a:prstGeom>
            <a:noFill/>
            <a:ln w="38100">
              <a:solidFill>
                <a:schemeClr val="accent6">
                  <a:lumMod val="75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800" b="1">
                <a:latin typeface="Consolas" panose="020B0609020204030204" pitchFamily="49" charset="0"/>
                <a:cs typeface="Segoe UI Black" panose="020B0A02040204020203" pitchFamily="34" charset="0"/>
              </a:endParaRPr>
            </a:p>
          </p:txBody>
        </p:sp>
      </p:grpSp>
      <p:sp>
        <p:nvSpPr>
          <p:cNvPr id="55" name="圆角矩形 54"/>
          <p:cNvSpPr/>
          <p:nvPr/>
        </p:nvSpPr>
        <p:spPr>
          <a:xfrm>
            <a:off x="647700" y="5676459"/>
            <a:ext cx="10972799" cy="703524"/>
          </a:xfrm>
          <a:prstGeom prst="roundRect">
            <a:avLst>
              <a:gd name="adj" fmla="val 5836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ct val="50000"/>
              </a:spcBef>
            </a:pPr>
            <a:r>
              <a:rPr lang="zh-CN" altLang="en-US" sz="2400" b="1" spc="600" dirty="0">
                <a:solidFill>
                  <a:schemeClr val="tx1"/>
                </a:solidFill>
                <a:ea typeface="微软雅黑" panose="020B0503020204020204" pitchFamily="34" charset="-122"/>
              </a:rPr>
              <a:t>计算机如何识别运算结果是否溢出</a:t>
            </a:r>
            <a:r>
              <a:rPr lang="en-US" altLang="zh-CN" sz="2400" b="1" spc="600" dirty="0">
                <a:solidFill>
                  <a:schemeClr val="tx1"/>
                </a:solidFill>
                <a:ea typeface="微软雅黑" panose="020B0503020204020204" pitchFamily="34" charset="-122"/>
              </a:rPr>
              <a:t>?</a:t>
            </a:r>
            <a:endParaRPr lang="zh-CN" altLang="en-US" sz="2400" b="1" spc="600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sp>
        <p:nvSpPr>
          <p:cNvPr id="39" name="Text Box 38"/>
          <p:cNvSpPr txBox="1">
            <a:spLocks noChangeArrowheads="1"/>
          </p:cNvSpPr>
          <p:nvPr/>
        </p:nvSpPr>
        <p:spPr bwMode="auto">
          <a:xfrm>
            <a:off x="9948875" y="2000472"/>
            <a:ext cx="1686618" cy="9387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lnSpc>
                <a:spcPct val="100000"/>
              </a:lnSpc>
              <a:spcBef>
                <a:spcPct val="50000"/>
              </a:spcBef>
              <a:buClrTx/>
              <a:buFontTx/>
              <a:buNone/>
              <a:defRPr sz="2200" b="1">
                <a:latin typeface="Consolas" panose="020B0609020204030204" pitchFamily="49" charset="0"/>
                <a:ea typeface="微软雅黑" panose="020B0503020204020204" pitchFamily="34" charset="-122"/>
                <a:cs typeface="Segoe UI Black" panose="020B0A02040204020203" pitchFamily="34" charset="0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lnSpc>
                <a:spcPct val="120000"/>
              </a:lnSpc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r>
              <a:rPr lang="zh-CN" altLang="en-US" b="0" dirty="0"/>
              <a:t>模数舍去</a:t>
            </a:r>
            <a:endParaRPr lang="en-US" altLang="zh-CN" b="0" dirty="0"/>
          </a:p>
          <a:p>
            <a:r>
              <a:rPr lang="zh-CN" altLang="en-US" b="0" dirty="0"/>
              <a:t>正常结果</a:t>
            </a:r>
          </a:p>
        </p:txBody>
      </p:sp>
    </p:spTree>
    <p:extLst>
      <p:ext uri="{BB962C8B-B14F-4D97-AF65-F5344CB8AC3E}">
        <p14:creationId xmlns:p14="http://schemas.microsoft.com/office/powerpoint/2010/main" val="432979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utoUpdateAnimBg="0"/>
      <p:bldP spid="37" grpId="0" autoUpdateAnimBg="0"/>
      <p:bldP spid="38" grpId="0" autoUpdateAnimBg="0"/>
      <p:bldP spid="55" grpId="0" animBg="1"/>
      <p:bldP spid="39" grpId="0" autoUpdateAnimBg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溢出的硬件判断逻辑</a:t>
            </a:r>
            <a:r>
              <a:rPr lang="en-US" altLang="zh-CN" dirty="0"/>
              <a:t>1——</a:t>
            </a:r>
            <a:r>
              <a:rPr lang="zh-CN" altLang="en-US" dirty="0"/>
              <a:t>单符号数溢出检测</a:t>
            </a:r>
            <a:r>
              <a:rPr lang="en-US" altLang="zh-CN" dirty="0"/>
              <a:t>1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87822" y="932131"/>
                <a:ext cx="10515599" cy="5637024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zh-CN" altLang="en-US" dirty="0"/>
                  <a:t>溢出逻辑： </a:t>
                </a:r>
                <a:r>
                  <a:rPr lang="zh-CN" altLang="en-US" b="1" dirty="0"/>
                  <a:t>正正得负  负负得正</a:t>
                </a:r>
                <a:endParaRPr lang="en-US" altLang="zh-CN" dirty="0"/>
              </a:p>
              <a:p>
                <a:r>
                  <a:rPr lang="zh-CN" altLang="en-US" dirty="0"/>
                  <a:t>设两数符号位为 </a:t>
                </a:r>
                <a:r>
                  <a:rPr lang="en-US" altLang="zh-CN" sz="2800" b="1" i="1" dirty="0">
                    <a:latin typeface="Cambria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f</a:t>
                </a:r>
                <a:r>
                  <a:rPr lang="en-US" altLang="zh-CN" sz="2800" b="1" baseline="-25000" dirty="0">
                    <a:latin typeface="Cambria" panose="02040503050406030204" pitchFamily="18" charset="0"/>
                    <a:ea typeface="Cambria Math" panose="02040503050406030204" pitchFamily="18" charset="0"/>
                  </a:rPr>
                  <a:t>0</a:t>
                </a:r>
                <a:r>
                  <a:rPr lang="en-US" altLang="zh-CN" sz="2800" b="1" dirty="0">
                    <a:latin typeface="Cambria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altLang="zh-CN" sz="2800" b="1" i="1" dirty="0">
                    <a:latin typeface="Cambria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f</a:t>
                </a:r>
                <a:r>
                  <a:rPr lang="en-US" altLang="zh-CN" sz="2800" b="1" baseline="-25000" dirty="0">
                    <a:latin typeface="Cambria" panose="02040503050406030204" pitchFamily="18" charset="0"/>
                    <a:ea typeface="Cambria Math" panose="02040503050406030204" pitchFamily="18" charset="0"/>
                  </a:rPr>
                  <a:t>1 </a:t>
                </a:r>
                <a:r>
                  <a:rPr lang="zh-CN" altLang="en-US" dirty="0"/>
                  <a:t>，和数符号位 </a:t>
                </a:r>
                <a:r>
                  <a:rPr lang="en-US" altLang="zh-CN" sz="2800" b="1" i="1" dirty="0" err="1">
                    <a:latin typeface="Cambria" panose="02040503050406030204" pitchFamily="18" charset="0"/>
                    <a:cs typeface="Times New Roman" panose="02020603050405020304" pitchFamily="18" charset="0"/>
                  </a:rPr>
                  <a:t>f</a:t>
                </a:r>
                <a:r>
                  <a:rPr lang="en-US" altLang="zh-CN" sz="2800" b="1" baseline="-25000" dirty="0" err="1">
                    <a:latin typeface="Cambria" panose="02040503050406030204" pitchFamily="18" charset="0"/>
                  </a:rPr>
                  <a:t>s</a:t>
                </a:r>
                <a:endParaRPr lang="en-US" altLang="zh-CN" sz="2800" b="1" baseline="-25000" dirty="0">
                  <a:latin typeface="Cambria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dirty="0" err="1"/>
                  <a:t>溢出检测信号</a:t>
                </a:r>
                <a:r>
                  <a:rPr lang="en-US" sz="3200" b="1" i="1" dirty="0" err="1">
                    <a:solidFill>
                      <a:srgbClr val="C00000"/>
                    </a:solidFill>
                    <a:latin typeface="Cambria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Overflow</a:t>
                </a:r>
                <a:r>
                  <a:rPr lang="en-US" b="1" i="1" dirty="0">
                    <a:solidFill>
                      <a:srgbClr val="C00000"/>
                    </a:solidFill>
                    <a:latin typeface="Cambria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  (OF)</a:t>
                </a:r>
                <a:endParaRPr lang="en-US" altLang="zh-CN" b="1" i="1" dirty="0">
                  <a:solidFill>
                    <a:srgbClr val="C00000"/>
                  </a:solidFill>
                  <a:latin typeface="Cambria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endParaRPr lang="en-US" altLang="zh-CN" dirty="0"/>
              </a:p>
              <a:p>
                <a:r>
                  <a:rPr lang="zh-CN" altLang="en-US" dirty="0"/>
                  <a:t>两种情况产生溢出（正溢、负溢）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正溢：前面表达式结果为</a:t>
                </a:r>
                <a:r>
                  <a:rPr lang="en-US" altLang="zh-CN" dirty="0"/>
                  <a:t>1</a:t>
                </a:r>
                <a:r>
                  <a:rPr lang="zh-CN" altLang="en-US" dirty="0"/>
                  <a:t>时，表示“两个正数相加，</a:t>
                </a:r>
                <a:r>
                  <a:rPr lang="en-US" altLang="zh-CN" dirty="0">
                    <a:latin typeface="Times New Roman" pitchFamily="18" charset="0"/>
                  </a:rPr>
                  <a:t>f</a:t>
                </a:r>
                <a:r>
                  <a:rPr lang="en-US" altLang="zh-CN" baseline="-25000" dirty="0">
                    <a:latin typeface="Times New Roman" pitchFamily="18" charset="0"/>
                  </a:rPr>
                  <a:t>0</a:t>
                </a:r>
                <a:r>
                  <a:rPr lang="en-US" altLang="zh-CN" dirty="0">
                    <a:latin typeface="Times New Roman" pitchFamily="18" charset="0"/>
                  </a:rPr>
                  <a:t>=0</a:t>
                </a:r>
                <a:r>
                  <a:rPr lang="zh-CN" altLang="en-US" dirty="0">
                    <a:latin typeface="Times New Roman" pitchFamily="18" charset="0"/>
                  </a:rPr>
                  <a:t>，</a:t>
                </a:r>
                <a:r>
                  <a:rPr lang="en-US" altLang="zh-CN" dirty="0">
                    <a:latin typeface="Times New Roman" pitchFamily="18" charset="0"/>
                  </a:rPr>
                  <a:t>f</a:t>
                </a:r>
                <a:r>
                  <a:rPr lang="en-US" altLang="zh-CN" baseline="-25000" dirty="0">
                    <a:latin typeface="Times New Roman" pitchFamily="18" charset="0"/>
                  </a:rPr>
                  <a:t>1</a:t>
                </a:r>
                <a:r>
                  <a:rPr lang="en-US" altLang="zh-CN" dirty="0">
                    <a:latin typeface="Times New Roman" pitchFamily="18" charset="0"/>
                  </a:rPr>
                  <a:t>=0</a:t>
                </a:r>
                <a:r>
                  <a:rPr lang="zh-CN" altLang="en-US" dirty="0">
                    <a:latin typeface="Times New Roman" pitchFamily="18" charset="0"/>
                  </a:rPr>
                  <a:t>，（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zh-CN" sz="2200">
                                <a:latin typeface="Cambria Math"/>
                                <a:ea typeface="+mn-ea"/>
                              </a:rPr>
                              <m:t>f</m:t>
                            </m:r>
                          </m:e>
                        </m:acc>
                      </m:e>
                      <m:sub>
                        <m:r>
                          <a:rPr lang="en-US" altLang="zh-CN" sz="2200">
                            <a:latin typeface="Cambria Math"/>
                            <a:ea typeface="+mn-ea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zh-CN" dirty="0">
                    <a:latin typeface="Times New Roman" pitchFamily="18" charset="0"/>
                  </a:rPr>
                  <a:t>=1</a:t>
                </a:r>
                <a:r>
                  <a:rPr lang="zh-CN" altLang="en-US" dirty="0">
                    <a:latin typeface="Times New Roman" pitchFamily="18" charset="0"/>
                  </a:rPr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zh-CN" sz="2200">
                                <a:latin typeface="Cambria Math"/>
                                <a:ea typeface="+mn-ea"/>
                              </a:rPr>
                              <m:t>f</m:t>
                            </m:r>
                          </m:e>
                        </m:acc>
                      </m:e>
                      <m:sub>
                        <m:r>
                          <a:rPr lang="en-US" altLang="zh-CN" sz="2200">
                            <a:latin typeface="Cambria Math"/>
                            <a:ea typeface="+mn-ea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dirty="0">
                    <a:latin typeface="Times New Roman" pitchFamily="18" charset="0"/>
                  </a:rPr>
                  <a:t>=1</a:t>
                </a:r>
                <a:r>
                  <a:rPr lang="zh-CN" altLang="en-US" dirty="0">
                    <a:latin typeface="Times New Roman" pitchFamily="18" charset="0"/>
                  </a:rPr>
                  <a:t>），同时结果是负数（</a:t>
                </a:r>
                <a:r>
                  <a:rPr lang="en-US" altLang="zh-CN" dirty="0" err="1">
                    <a:latin typeface="Times New Roman" pitchFamily="18" charset="0"/>
                  </a:rPr>
                  <a:t>fs</a:t>
                </a:r>
                <a:r>
                  <a:rPr lang="en-US" altLang="zh-CN" dirty="0">
                    <a:latin typeface="Times New Roman" pitchFamily="18" charset="0"/>
                  </a:rPr>
                  <a:t>=1</a:t>
                </a:r>
                <a:r>
                  <a:rPr lang="zh-CN" altLang="en-US" dirty="0">
                    <a:latin typeface="Times New Roman" pitchFamily="18" charset="0"/>
                  </a:rPr>
                  <a:t>）。</a:t>
                </a:r>
                <a:r>
                  <a:rPr lang="zh-CN" altLang="en-US" dirty="0"/>
                  <a:t>”</a:t>
                </a:r>
                <a:endParaRPr lang="en-US" altLang="zh-CN" dirty="0"/>
              </a:p>
              <a:p>
                <a:pPr lvl="1"/>
                <a:r>
                  <a:rPr lang="zh-CN" altLang="en-US" dirty="0">
                    <a:latin typeface="Times New Roman" pitchFamily="18" charset="0"/>
                  </a:rPr>
                  <a:t>负溢：后面表达式结果为</a:t>
                </a:r>
                <a:r>
                  <a:rPr lang="en-US" altLang="zh-CN" dirty="0">
                    <a:latin typeface="Times New Roman" pitchFamily="18" charset="0"/>
                  </a:rPr>
                  <a:t>1</a:t>
                </a:r>
                <a:r>
                  <a:rPr lang="zh-CN" altLang="en-US" dirty="0">
                    <a:latin typeface="Times New Roman" pitchFamily="18" charset="0"/>
                  </a:rPr>
                  <a:t>时，表示“两个负数相加，</a:t>
                </a:r>
                <a:r>
                  <a:rPr lang="en-US" altLang="zh-CN" dirty="0">
                    <a:latin typeface="Times New Roman" pitchFamily="18" charset="0"/>
                  </a:rPr>
                  <a:t>f</a:t>
                </a:r>
                <a:r>
                  <a:rPr lang="en-US" altLang="zh-CN" baseline="-25000" dirty="0">
                    <a:latin typeface="Times New Roman" pitchFamily="18" charset="0"/>
                  </a:rPr>
                  <a:t>0</a:t>
                </a:r>
                <a:r>
                  <a:rPr lang="en-US" altLang="zh-CN" dirty="0">
                    <a:latin typeface="Times New Roman" pitchFamily="18" charset="0"/>
                  </a:rPr>
                  <a:t>=1</a:t>
                </a:r>
                <a:r>
                  <a:rPr lang="zh-CN" altLang="en-US" dirty="0">
                    <a:latin typeface="Times New Roman" pitchFamily="18" charset="0"/>
                  </a:rPr>
                  <a:t>，</a:t>
                </a:r>
                <a:r>
                  <a:rPr lang="en-US" altLang="zh-CN" dirty="0">
                    <a:latin typeface="Times New Roman" pitchFamily="18" charset="0"/>
                  </a:rPr>
                  <a:t>f</a:t>
                </a:r>
                <a:r>
                  <a:rPr lang="en-US" altLang="zh-CN" baseline="-25000" dirty="0">
                    <a:latin typeface="Times New Roman" pitchFamily="18" charset="0"/>
                  </a:rPr>
                  <a:t>1</a:t>
                </a:r>
                <a:r>
                  <a:rPr lang="en-US" altLang="zh-CN" dirty="0">
                    <a:latin typeface="Times New Roman" pitchFamily="18" charset="0"/>
                  </a:rPr>
                  <a:t>=1</a:t>
                </a:r>
                <a:r>
                  <a:rPr lang="zh-CN" altLang="en-US" dirty="0">
                    <a:latin typeface="Times New Roman" pitchFamily="18" charset="0"/>
                  </a:rPr>
                  <a:t>，，同时结果是正数（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zh-CN" sz="2200">
                                <a:latin typeface="Cambria Math"/>
                                <a:ea typeface="+mn-ea"/>
                              </a:rPr>
                              <m:t>f</m:t>
                            </m:r>
                          </m:e>
                        </m:acc>
                      </m:e>
                      <m:sub>
                        <m:r>
                          <m:rPr>
                            <m:sty m:val="p"/>
                          </m:rPr>
                          <a:rPr lang="en-US" altLang="zh-CN" sz="2200">
                            <a:latin typeface="Cambria Math"/>
                            <a:ea typeface="+mn-ea"/>
                          </a:rPr>
                          <m:t>s</m:t>
                        </m:r>
                      </m:sub>
                    </m:sSub>
                  </m:oMath>
                </a14:m>
                <a:r>
                  <a:rPr lang="en-US" altLang="zh-CN" dirty="0">
                    <a:latin typeface="Times New Roman" pitchFamily="18" charset="0"/>
                  </a:rPr>
                  <a:t>=0</a:t>
                </a:r>
                <a:r>
                  <a:rPr lang="zh-CN" altLang="en-US" dirty="0">
                    <a:latin typeface="Times New Roman" pitchFamily="18" charset="0"/>
                  </a:rPr>
                  <a:t>）。</a:t>
                </a:r>
                <a:r>
                  <a:rPr lang="zh-CN" altLang="en-US" dirty="0"/>
                  <a:t>”</a:t>
                </a:r>
                <a:r>
                  <a:rPr lang="zh-CN" altLang="en-US" dirty="0">
                    <a:latin typeface="Times New Roman" pitchFamily="18" charset="0"/>
                  </a:rPr>
                  <a:t> </a:t>
                </a:r>
                <a:endParaRPr lang="en-US" altLang="zh-CN" dirty="0">
                  <a:latin typeface="Times New Roman" pitchFamily="18" charset="0"/>
                </a:endParaRPr>
              </a:p>
              <a:p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87822" y="932131"/>
                <a:ext cx="10515599" cy="5637024"/>
              </a:xfrm>
              <a:blipFill rotWithShape="1">
                <a:blip r:embed="rId3"/>
                <a:stretch>
                  <a:fillRect l="-870" r="-6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D97067E6-6733-4687-8AD8-0A1239D1E0DC}"/>
                  </a:ext>
                </a:extLst>
              </p:cNvPr>
              <p:cNvSpPr txBox="1"/>
              <p:nvPr/>
            </p:nvSpPr>
            <p:spPr>
              <a:xfrm>
                <a:off x="2273307" y="3073555"/>
                <a:ext cx="7570565" cy="63062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000" b="1" i="1" smtClean="0">
                          <a:latin typeface="Cambria Math" panose="02040503050406030204" pitchFamily="18" charset="0"/>
                        </a:rPr>
                        <m:t>𝑶𝒗𝒆𝒓𝒇𝒍𝒐𝒘</m:t>
                      </m:r>
                      <m:r>
                        <a:rPr lang="en-US" altLang="zh-CN" sz="4000" b="1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altLang="zh-CN" sz="4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altLang="zh-CN" sz="40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4000" b="1" i="1"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</m:e>
                          </m:acc>
                        </m:e>
                        <m:sub>
                          <m:r>
                            <a:rPr lang="en-US" altLang="zh-CN" sz="4000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sSub>
                        <m:sSubPr>
                          <m:ctrlPr>
                            <a:rPr lang="en-US" altLang="zh-CN" sz="4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altLang="zh-CN" sz="40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4000" b="1" i="1"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</m:e>
                          </m:acc>
                        </m:e>
                        <m:sub>
                          <m:r>
                            <a:rPr lang="en-US" altLang="zh-CN" sz="40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sSub>
                        <m:sSubPr>
                          <m:ctrlPr>
                            <a:rPr lang="en-US" altLang="zh-CN" sz="4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4000" b="1" i="1">
                              <a:latin typeface="Cambria Math" panose="02040503050406030204" pitchFamily="18" charset="0"/>
                            </a:rPr>
                            <m:t>𝒇</m:t>
                          </m:r>
                        </m:e>
                        <m:sub>
                          <m:r>
                            <a:rPr lang="en-US" altLang="zh-CN" sz="4000" b="1" i="1">
                              <a:latin typeface="Cambria Math" panose="02040503050406030204" pitchFamily="18" charset="0"/>
                            </a:rPr>
                            <m:t>𝒔</m:t>
                          </m:r>
                        </m:sub>
                      </m:sSub>
                      <m:r>
                        <a:rPr lang="en-US" altLang="zh-CN" sz="4000" b="1" i="1" smtClean="0">
                          <a:latin typeface="Cambria Math" panose="02040503050406030204" pitchFamily="18" charset="0"/>
                        </a:rPr>
                        <m:t> +</m:t>
                      </m:r>
                      <m:sSub>
                        <m:sSubPr>
                          <m:ctrlPr>
                            <a:rPr lang="en-US" altLang="zh-CN" sz="4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4000" b="1" i="1">
                              <a:latin typeface="Cambria Math" panose="02040503050406030204" pitchFamily="18" charset="0"/>
                            </a:rPr>
                            <m:t>𝒇</m:t>
                          </m:r>
                        </m:e>
                        <m:sub>
                          <m:r>
                            <a:rPr lang="en-US" altLang="zh-CN" sz="4000" b="1" i="1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sSub>
                        <m:sSubPr>
                          <m:ctrlPr>
                            <a:rPr lang="en-US" altLang="zh-CN" sz="4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4000" b="1" i="1">
                              <a:latin typeface="Cambria Math" panose="02040503050406030204" pitchFamily="18" charset="0"/>
                            </a:rPr>
                            <m:t>𝒇</m:t>
                          </m:r>
                        </m:e>
                        <m:sub>
                          <m:r>
                            <a:rPr lang="en-US" altLang="zh-CN" sz="40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sSub>
                        <m:sSubPr>
                          <m:ctrlPr>
                            <a:rPr lang="en-US" altLang="zh-CN" sz="4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altLang="zh-CN" sz="40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4000" b="1" i="1"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</m:e>
                          </m:acc>
                        </m:e>
                        <m:sub>
                          <m:r>
                            <a:rPr lang="en-US" altLang="zh-CN" sz="4000" b="1" i="1" smtClean="0">
                              <a:latin typeface="Cambria Math" panose="02040503050406030204" pitchFamily="18" charset="0"/>
                            </a:rPr>
                            <m:t>𝒔</m:t>
                          </m:r>
                        </m:sub>
                      </m:sSub>
                    </m:oMath>
                  </m:oMathPara>
                </a14:m>
                <a:endParaRPr lang="zh-CN" altLang="en-US" sz="40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D97067E6-6733-4687-8AD8-0A1239D1E0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3307" y="3073555"/>
                <a:ext cx="7570565" cy="630622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47573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溢出的硬件判断逻辑</a:t>
            </a:r>
            <a:r>
              <a:rPr lang="en-US" altLang="zh-CN" dirty="0"/>
              <a:t>2——</a:t>
            </a:r>
            <a:r>
              <a:rPr lang="zh-CN" altLang="en-US" dirty="0"/>
              <a:t>单符号溢出检测方法</a:t>
            </a:r>
            <a:r>
              <a:rPr lang="en-US" altLang="zh-CN" dirty="0"/>
              <a:t>2</a:t>
            </a:r>
            <a:endParaRPr lang="zh-CN" altLang="en-US" dirty="0"/>
          </a:p>
        </p:txBody>
      </p:sp>
      <p:grpSp>
        <p:nvGrpSpPr>
          <p:cNvPr id="53" name="组合 52"/>
          <p:cNvGrpSpPr/>
          <p:nvPr/>
        </p:nvGrpSpPr>
        <p:grpSpPr>
          <a:xfrm>
            <a:off x="623604" y="1167915"/>
            <a:ext cx="5199055" cy="2192271"/>
            <a:chOff x="647700" y="1190851"/>
            <a:chExt cx="5199055" cy="2192271"/>
          </a:xfrm>
        </p:grpSpPr>
        <p:sp>
          <p:nvSpPr>
            <p:cNvPr id="41" name="圆角矩形 40"/>
            <p:cNvSpPr/>
            <p:nvPr/>
          </p:nvSpPr>
          <p:spPr>
            <a:xfrm>
              <a:off x="647700" y="1190851"/>
              <a:ext cx="5199055" cy="1951599"/>
            </a:xfrm>
            <a:prstGeom prst="roundRect">
              <a:avLst>
                <a:gd name="adj" fmla="val 3591"/>
              </a:avLst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4" name="Group 4"/>
            <p:cNvGrpSpPr>
              <a:grpSpLocks/>
            </p:cNvGrpSpPr>
            <p:nvPr/>
          </p:nvGrpSpPr>
          <p:grpSpPr bwMode="auto">
            <a:xfrm>
              <a:off x="2471969" y="1325721"/>
              <a:ext cx="3231490" cy="2057401"/>
              <a:chOff x="199" y="-13"/>
              <a:chExt cx="1728" cy="1296"/>
            </a:xfrm>
          </p:grpSpPr>
          <p:sp>
            <p:nvSpPr>
              <p:cNvPr id="5" name="Line 4"/>
              <p:cNvSpPr>
                <a:spLocks noChangeShapeType="1"/>
              </p:cNvSpPr>
              <p:nvPr/>
            </p:nvSpPr>
            <p:spPr bwMode="auto">
              <a:xfrm flipV="1">
                <a:off x="223" y="680"/>
                <a:ext cx="1555" cy="0"/>
              </a:xfrm>
              <a:prstGeom prst="line">
                <a:avLst/>
              </a:prstGeom>
              <a:noFill/>
              <a:ln w="38100">
                <a:solidFill>
                  <a:schemeClr val="accent6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800" b="1">
                  <a:latin typeface="Consolas" panose="020B0609020204030204" pitchFamily="49" charset="0"/>
                  <a:cs typeface="Segoe UI Black" panose="020B0A02040204020203" pitchFamily="34" charset="0"/>
                </a:endParaRPr>
              </a:p>
            </p:txBody>
          </p:sp>
          <p:sp>
            <p:nvSpPr>
              <p:cNvPr id="6" name="Text Box 5"/>
              <p:cNvSpPr txBox="1">
                <a:spLocks noChangeArrowheads="1"/>
              </p:cNvSpPr>
              <p:nvPr/>
            </p:nvSpPr>
            <p:spPr bwMode="auto">
              <a:xfrm>
                <a:off x="272" y="953"/>
                <a:ext cx="590" cy="3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50000"/>
                  </a:spcBef>
                  <a:buClrTx/>
                  <a:buFontTx/>
                  <a:buNone/>
                </a:pPr>
                <a:endParaRPr lang="zh-CN" altLang="en-US" sz="2800" b="1">
                  <a:latin typeface="Consolas" panose="020B0609020204030204" pitchFamily="49" charset="0"/>
                  <a:ea typeface="宋体" panose="02010600030101010101" pitchFamily="2" charset="-122"/>
                  <a:cs typeface="Segoe UI Black" panose="020B0A02040204020203" pitchFamily="34" charset="0"/>
                </a:endParaRPr>
              </a:p>
            </p:txBody>
          </p:sp>
          <p:sp>
            <p:nvSpPr>
              <p:cNvPr id="7" name="Rectangle 6"/>
              <p:cNvSpPr>
                <a:spLocks noChangeArrowheads="1"/>
              </p:cNvSpPr>
              <p:nvPr/>
            </p:nvSpPr>
            <p:spPr bwMode="auto">
              <a:xfrm>
                <a:off x="458" y="-13"/>
                <a:ext cx="1361" cy="3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eaLnBrk="1" hangingPunct="1">
                  <a:defRPr/>
                </a:pPr>
                <a:r>
                  <a:rPr lang="en-US" sz="2800" b="1" dirty="0">
                    <a:solidFill>
                      <a:srgbClr val="0066FF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Consolas" panose="020B0609020204030204" pitchFamily="49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0 </a:t>
                </a:r>
                <a:r>
                  <a:rPr lang="en-US" sz="2800" b="1" dirty="0"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Consolas" panose="020B0609020204030204" pitchFamily="49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.1 0 1 0 1</a:t>
                </a:r>
              </a:p>
            </p:txBody>
          </p:sp>
          <p:sp>
            <p:nvSpPr>
              <p:cNvPr id="8" name="Rectangle 7"/>
              <p:cNvSpPr>
                <a:spLocks noChangeArrowheads="1"/>
              </p:cNvSpPr>
              <p:nvPr/>
            </p:nvSpPr>
            <p:spPr bwMode="auto">
              <a:xfrm>
                <a:off x="199" y="316"/>
                <a:ext cx="204" cy="3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>
                <a:lvl1pPr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1pPr>
                <a:lvl2pPr marL="742950" indent="-28575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2pPr>
                <a:lvl3pPr marL="11430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3pPr>
                <a:lvl4pPr marL="16002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4pPr>
                <a:lvl5pPr marL="20574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eaLnBrk="1" hangingPunct="1">
                  <a:defRPr/>
                </a:pPr>
                <a:r>
                  <a:rPr lang="en-US" altLang="zh-CN" sz="2800" u="none" dirty="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Consolas" panose="020B0609020204030204" pitchFamily="49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+</a:t>
                </a:r>
              </a:p>
            </p:txBody>
          </p:sp>
          <p:sp>
            <p:nvSpPr>
              <p:cNvPr id="9" name="Rectangle 8"/>
              <p:cNvSpPr>
                <a:spLocks noChangeArrowheads="1"/>
              </p:cNvSpPr>
              <p:nvPr/>
            </p:nvSpPr>
            <p:spPr bwMode="auto">
              <a:xfrm>
                <a:off x="458" y="318"/>
                <a:ext cx="1364" cy="3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eaLnBrk="1" hangingPunct="1">
                  <a:defRPr/>
                </a:pPr>
                <a:r>
                  <a:rPr lang="en-US" sz="2800" b="1" dirty="0">
                    <a:solidFill>
                      <a:srgbClr val="0066FF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Consolas" panose="020B0609020204030204" pitchFamily="49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0</a:t>
                </a:r>
                <a:r>
                  <a:rPr lang="en-US" sz="2800" b="1" dirty="0"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Consolas" panose="020B0609020204030204" pitchFamily="49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 .0 1 0 0 0</a:t>
                </a:r>
              </a:p>
            </p:txBody>
          </p:sp>
          <p:sp>
            <p:nvSpPr>
              <p:cNvPr id="10" name="Rectangle 9"/>
              <p:cNvSpPr>
                <a:spLocks noChangeArrowheads="1"/>
              </p:cNvSpPr>
              <p:nvPr/>
            </p:nvSpPr>
            <p:spPr bwMode="auto">
              <a:xfrm>
                <a:off x="458" y="711"/>
                <a:ext cx="1469" cy="3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eaLnBrk="1" hangingPunct="1">
                  <a:defRPr/>
                </a:pPr>
                <a:r>
                  <a:rPr lang="en-US" sz="2800" b="1" dirty="0">
                    <a:solidFill>
                      <a:srgbClr val="0066FF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Consolas" panose="020B0609020204030204" pitchFamily="49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0</a:t>
                </a:r>
                <a:r>
                  <a:rPr lang="en-US" sz="2800" b="1" dirty="0"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Consolas" panose="020B0609020204030204" pitchFamily="49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 .1 1 1 0 1</a:t>
                </a:r>
                <a:r>
                  <a:rPr lang="en-US" sz="2800" b="1" dirty="0">
                    <a:latin typeface="Consolas" panose="020B0609020204030204" pitchFamily="49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 </a:t>
                </a:r>
              </a:p>
            </p:txBody>
          </p:sp>
        </p:grpSp>
      </p:grpSp>
      <p:grpSp>
        <p:nvGrpSpPr>
          <p:cNvPr id="51" name="组合 50"/>
          <p:cNvGrpSpPr/>
          <p:nvPr/>
        </p:nvGrpSpPr>
        <p:grpSpPr>
          <a:xfrm>
            <a:off x="623604" y="3399159"/>
            <a:ext cx="5199055" cy="2056088"/>
            <a:chOff x="647700" y="3967773"/>
            <a:chExt cx="5199055" cy="2056088"/>
          </a:xfrm>
        </p:grpSpPr>
        <p:sp>
          <p:nvSpPr>
            <p:cNvPr id="48" name="圆角矩形 47"/>
            <p:cNvSpPr/>
            <p:nvPr/>
          </p:nvSpPr>
          <p:spPr>
            <a:xfrm>
              <a:off x="647700" y="3967773"/>
              <a:ext cx="5199055" cy="1951599"/>
            </a:xfrm>
            <a:prstGeom prst="roundRect">
              <a:avLst>
                <a:gd name="adj" fmla="val 3591"/>
              </a:avLst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11" name="Group 11"/>
            <p:cNvGrpSpPr>
              <a:grpSpLocks/>
            </p:cNvGrpSpPr>
            <p:nvPr/>
          </p:nvGrpSpPr>
          <p:grpSpPr bwMode="auto">
            <a:xfrm>
              <a:off x="2461220" y="4058537"/>
              <a:ext cx="3238503" cy="1965324"/>
              <a:chOff x="56" y="0"/>
              <a:chExt cx="2040" cy="1238"/>
            </a:xfrm>
          </p:grpSpPr>
          <p:sp>
            <p:nvSpPr>
              <p:cNvPr id="12" name="Line 11"/>
              <p:cNvSpPr>
                <a:spLocks noChangeShapeType="1"/>
              </p:cNvSpPr>
              <p:nvPr/>
            </p:nvSpPr>
            <p:spPr bwMode="auto">
              <a:xfrm flipV="1">
                <a:off x="91" y="675"/>
                <a:ext cx="1800" cy="0"/>
              </a:xfrm>
              <a:prstGeom prst="line">
                <a:avLst/>
              </a:prstGeom>
              <a:noFill/>
              <a:ln w="38100">
                <a:solidFill>
                  <a:schemeClr val="accent6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800" b="1">
                  <a:latin typeface="Consolas" panose="020B0609020204030204" pitchFamily="49" charset="0"/>
                  <a:cs typeface="Segoe UI Black" panose="020B0A02040204020203" pitchFamily="34" charset="0"/>
                </a:endParaRPr>
              </a:p>
            </p:txBody>
          </p:sp>
          <p:sp>
            <p:nvSpPr>
              <p:cNvPr id="13" name="Text Box 12"/>
              <p:cNvSpPr txBox="1">
                <a:spLocks noChangeArrowheads="1"/>
              </p:cNvSpPr>
              <p:nvPr/>
            </p:nvSpPr>
            <p:spPr bwMode="auto">
              <a:xfrm>
                <a:off x="272" y="908"/>
                <a:ext cx="590" cy="3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50000"/>
                  </a:spcBef>
                  <a:buClrTx/>
                  <a:buFontTx/>
                  <a:buNone/>
                </a:pPr>
                <a:endParaRPr lang="zh-CN" altLang="en-US" sz="2800" b="1">
                  <a:latin typeface="Consolas" panose="020B0609020204030204" pitchFamily="49" charset="0"/>
                  <a:ea typeface="宋体" panose="02010600030101010101" pitchFamily="2" charset="-122"/>
                  <a:cs typeface="Segoe UI Black" panose="020B0A02040204020203" pitchFamily="34" charset="0"/>
                </a:endParaRPr>
              </a:p>
            </p:txBody>
          </p:sp>
          <p:sp>
            <p:nvSpPr>
              <p:cNvPr id="14" name="Rectangle 13"/>
              <p:cNvSpPr>
                <a:spLocks noChangeArrowheads="1"/>
              </p:cNvSpPr>
              <p:nvPr/>
            </p:nvSpPr>
            <p:spPr bwMode="auto">
              <a:xfrm>
                <a:off x="363" y="0"/>
                <a:ext cx="1702" cy="3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eaLnBrk="1" hangingPunct="1">
                  <a:defRPr/>
                </a:pPr>
                <a:r>
                  <a:rPr lang="en-US" sz="2800" b="1" dirty="0">
                    <a:solidFill>
                      <a:srgbClr val="0066FF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Consolas" panose="020B0609020204030204" pitchFamily="49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0</a:t>
                </a:r>
                <a:r>
                  <a:rPr lang="en-US" sz="2800" b="1" dirty="0"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Consolas" panose="020B0609020204030204" pitchFamily="49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 .1 0 1 0 1</a:t>
                </a:r>
              </a:p>
            </p:txBody>
          </p:sp>
          <p:sp>
            <p:nvSpPr>
              <p:cNvPr id="15" name="Rectangle 14"/>
              <p:cNvSpPr>
                <a:spLocks noChangeArrowheads="1"/>
              </p:cNvSpPr>
              <p:nvPr/>
            </p:nvSpPr>
            <p:spPr bwMode="auto">
              <a:xfrm>
                <a:off x="56" y="329"/>
                <a:ext cx="241" cy="3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>
                <a:lvl1pPr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1pPr>
                <a:lvl2pPr marL="742950" indent="-28575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2pPr>
                <a:lvl3pPr marL="11430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3pPr>
                <a:lvl4pPr marL="16002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4pPr>
                <a:lvl5pPr marL="20574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eaLnBrk="1" hangingPunct="1">
                  <a:defRPr/>
                </a:pPr>
                <a:r>
                  <a:rPr lang="en-US" altLang="zh-CN" sz="2800" u="none" dirty="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Consolas" panose="020B0609020204030204" pitchFamily="49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+</a:t>
                </a:r>
              </a:p>
            </p:txBody>
          </p:sp>
          <p:sp>
            <p:nvSpPr>
              <p:cNvPr id="16" name="Rectangle 15"/>
              <p:cNvSpPr>
                <a:spLocks noChangeArrowheads="1"/>
              </p:cNvSpPr>
              <p:nvPr/>
            </p:nvSpPr>
            <p:spPr bwMode="auto">
              <a:xfrm>
                <a:off x="364" y="318"/>
                <a:ext cx="1607" cy="3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eaLnBrk="1" hangingPunct="1">
                  <a:defRPr/>
                </a:pPr>
                <a:r>
                  <a:rPr lang="en-US" sz="2800" b="1" dirty="0">
                    <a:solidFill>
                      <a:srgbClr val="0066FF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Consolas" panose="020B0609020204030204" pitchFamily="49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0</a:t>
                </a:r>
                <a:r>
                  <a:rPr lang="en-US" sz="2800" b="1" dirty="0"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Consolas" panose="020B0609020204030204" pitchFamily="49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 .1 1 0 0 0</a:t>
                </a:r>
              </a:p>
            </p:txBody>
          </p:sp>
          <p:sp>
            <p:nvSpPr>
              <p:cNvPr id="17" name="Rectangle 16"/>
              <p:cNvSpPr>
                <a:spLocks noChangeArrowheads="1"/>
              </p:cNvSpPr>
              <p:nvPr/>
            </p:nvSpPr>
            <p:spPr bwMode="auto">
              <a:xfrm>
                <a:off x="117" y="716"/>
                <a:ext cx="1979" cy="3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eaLnBrk="1" hangingPunct="1">
                  <a:defRPr/>
                </a:pPr>
                <a:r>
                  <a:rPr lang="en-US" sz="2800" b="1" dirty="0"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Consolas" panose="020B0609020204030204" pitchFamily="49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  </a:t>
                </a:r>
                <a:r>
                  <a:rPr lang="en-US" sz="2800" b="1" dirty="0">
                    <a:solidFill>
                      <a:srgbClr val="C00000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Consolas" panose="020B0609020204030204" pitchFamily="49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1</a:t>
                </a:r>
                <a:r>
                  <a:rPr lang="en-US" sz="2800" b="1" dirty="0"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Consolas" panose="020B0609020204030204" pitchFamily="49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 .0 1 1 0 1</a:t>
                </a:r>
                <a:r>
                  <a:rPr lang="en-US" sz="2800" b="1" dirty="0">
                    <a:latin typeface="Consolas" panose="020B0609020204030204" pitchFamily="49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 </a:t>
                </a:r>
              </a:p>
            </p:txBody>
          </p:sp>
        </p:grpSp>
      </p:grpSp>
      <p:grpSp>
        <p:nvGrpSpPr>
          <p:cNvPr id="52" name="组合 51"/>
          <p:cNvGrpSpPr/>
          <p:nvPr/>
        </p:nvGrpSpPr>
        <p:grpSpPr>
          <a:xfrm>
            <a:off x="6274407" y="3415768"/>
            <a:ext cx="5321996" cy="2044910"/>
            <a:chOff x="6298503" y="3984382"/>
            <a:chExt cx="5321996" cy="2044910"/>
          </a:xfrm>
        </p:grpSpPr>
        <p:sp>
          <p:nvSpPr>
            <p:cNvPr id="49" name="圆角矩形 48"/>
            <p:cNvSpPr/>
            <p:nvPr/>
          </p:nvSpPr>
          <p:spPr>
            <a:xfrm>
              <a:off x="6298503" y="3984382"/>
              <a:ext cx="5321996" cy="1951599"/>
            </a:xfrm>
            <a:prstGeom prst="roundRect">
              <a:avLst>
                <a:gd name="adj" fmla="val 3591"/>
              </a:avLst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27" name="Group 27"/>
            <p:cNvGrpSpPr>
              <a:grpSpLocks/>
            </p:cNvGrpSpPr>
            <p:nvPr/>
          </p:nvGrpSpPr>
          <p:grpSpPr bwMode="auto">
            <a:xfrm>
              <a:off x="6768665" y="4063968"/>
              <a:ext cx="3228978" cy="1965324"/>
              <a:chOff x="70" y="0"/>
              <a:chExt cx="2034" cy="1238"/>
            </a:xfrm>
          </p:grpSpPr>
          <p:sp>
            <p:nvSpPr>
              <p:cNvPr id="28" name="Line 27"/>
              <p:cNvSpPr>
                <a:spLocks noChangeShapeType="1"/>
              </p:cNvSpPr>
              <p:nvPr/>
            </p:nvSpPr>
            <p:spPr bwMode="auto">
              <a:xfrm flipV="1">
                <a:off x="106" y="674"/>
                <a:ext cx="1823" cy="0"/>
              </a:xfrm>
              <a:prstGeom prst="line">
                <a:avLst/>
              </a:prstGeom>
              <a:noFill/>
              <a:ln w="38100">
                <a:solidFill>
                  <a:schemeClr val="accent6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800" b="1">
                  <a:latin typeface="Consolas" panose="020B0609020204030204" pitchFamily="49" charset="0"/>
                  <a:cs typeface="Segoe UI Black" panose="020B0A02040204020203" pitchFamily="34" charset="0"/>
                </a:endParaRPr>
              </a:p>
            </p:txBody>
          </p:sp>
          <p:sp>
            <p:nvSpPr>
              <p:cNvPr id="29" name="Text Box 28"/>
              <p:cNvSpPr txBox="1">
                <a:spLocks noChangeArrowheads="1"/>
              </p:cNvSpPr>
              <p:nvPr/>
            </p:nvSpPr>
            <p:spPr bwMode="auto">
              <a:xfrm>
                <a:off x="272" y="908"/>
                <a:ext cx="590" cy="3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50000"/>
                  </a:spcBef>
                  <a:buClrTx/>
                  <a:buFontTx/>
                  <a:buNone/>
                </a:pPr>
                <a:endParaRPr lang="zh-CN" altLang="en-US" sz="2800" b="1">
                  <a:latin typeface="Consolas" panose="020B0609020204030204" pitchFamily="49" charset="0"/>
                  <a:ea typeface="宋体" panose="02010600030101010101" pitchFamily="2" charset="-122"/>
                  <a:cs typeface="Segoe UI Black" panose="020B0A02040204020203" pitchFamily="34" charset="0"/>
                </a:endParaRPr>
              </a:p>
            </p:txBody>
          </p:sp>
          <p:sp>
            <p:nvSpPr>
              <p:cNvPr id="30" name="Rectangle 29"/>
              <p:cNvSpPr>
                <a:spLocks noChangeArrowheads="1"/>
              </p:cNvSpPr>
              <p:nvPr/>
            </p:nvSpPr>
            <p:spPr bwMode="auto">
              <a:xfrm>
                <a:off x="363" y="0"/>
                <a:ext cx="1700" cy="3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eaLnBrk="1" hangingPunct="1">
                  <a:defRPr/>
                </a:pPr>
                <a:r>
                  <a:rPr lang="en-US" sz="2800" b="1" dirty="0">
                    <a:solidFill>
                      <a:srgbClr val="C00000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Consolas" panose="020B0609020204030204" pitchFamily="49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1</a:t>
                </a:r>
                <a:r>
                  <a:rPr lang="en-US" sz="2800" b="1" dirty="0"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Consolas" panose="020B0609020204030204" pitchFamily="49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 .0 0 1 0 1</a:t>
                </a:r>
              </a:p>
            </p:txBody>
          </p:sp>
          <p:sp>
            <p:nvSpPr>
              <p:cNvPr id="31" name="Rectangle 30"/>
              <p:cNvSpPr>
                <a:spLocks noChangeArrowheads="1"/>
              </p:cNvSpPr>
              <p:nvPr/>
            </p:nvSpPr>
            <p:spPr bwMode="auto">
              <a:xfrm>
                <a:off x="70" y="322"/>
                <a:ext cx="241" cy="3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>
                <a:lvl1pPr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1pPr>
                <a:lvl2pPr marL="742950" indent="-28575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2pPr>
                <a:lvl3pPr marL="11430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3pPr>
                <a:lvl4pPr marL="16002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4pPr>
                <a:lvl5pPr marL="20574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eaLnBrk="1" hangingPunct="1">
                  <a:defRPr/>
                </a:pPr>
                <a:r>
                  <a:rPr lang="en-US" altLang="zh-CN" sz="2800" u="none" dirty="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Consolas" panose="020B0609020204030204" pitchFamily="49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+</a:t>
                </a:r>
              </a:p>
            </p:txBody>
          </p:sp>
          <p:sp>
            <p:nvSpPr>
              <p:cNvPr id="32" name="Rectangle 31"/>
              <p:cNvSpPr>
                <a:spLocks noChangeArrowheads="1"/>
              </p:cNvSpPr>
              <p:nvPr/>
            </p:nvSpPr>
            <p:spPr bwMode="auto">
              <a:xfrm>
                <a:off x="367" y="326"/>
                <a:ext cx="1607" cy="3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eaLnBrk="1" hangingPunct="1">
                  <a:defRPr/>
                </a:pPr>
                <a:r>
                  <a:rPr lang="en-US" sz="2800" b="1" dirty="0">
                    <a:solidFill>
                      <a:srgbClr val="C00000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Consolas" panose="020B0609020204030204" pitchFamily="49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1</a:t>
                </a:r>
                <a:r>
                  <a:rPr lang="en-US" sz="2800" b="1" dirty="0"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Consolas" panose="020B0609020204030204" pitchFamily="49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 .1 1 0 0 0</a:t>
                </a:r>
              </a:p>
            </p:txBody>
          </p:sp>
          <p:sp>
            <p:nvSpPr>
              <p:cNvPr id="33" name="Rectangle 32"/>
              <p:cNvSpPr>
                <a:spLocks noChangeArrowheads="1"/>
              </p:cNvSpPr>
              <p:nvPr/>
            </p:nvSpPr>
            <p:spPr bwMode="auto">
              <a:xfrm>
                <a:off x="125" y="726"/>
                <a:ext cx="1979" cy="3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eaLnBrk="1" hangingPunct="1">
                  <a:defRPr/>
                </a:pPr>
                <a:r>
                  <a:rPr lang="en-US" sz="2800" b="1" dirty="0"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Consolas" panose="020B0609020204030204" pitchFamily="49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  </a:t>
                </a:r>
                <a:r>
                  <a:rPr lang="en-US" sz="2800" b="1" dirty="0">
                    <a:solidFill>
                      <a:srgbClr val="0066FF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Consolas" panose="020B0609020204030204" pitchFamily="49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0</a:t>
                </a:r>
                <a:r>
                  <a:rPr lang="en-US" sz="2800" b="1" dirty="0"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Consolas" panose="020B0609020204030204" pitchFamily="49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 .1 1 1 0 1</a:t>
                </a:r>
                <a:r>
                  <a:rPr lang="en-US" sz="2800" b="1" dirty="0">
                    <a:latin typeface="Consolas" panose="020B0609020204030204" pitchFamily="49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 </a:t>
                </a:r>
              </a:p>
            </p:txBody>
          </p:sp>
          <p:sp>
            <p:nvSpPr>
              <p:cNvPr id="35" name="Rectangle 34"/>
              <p:cNvSpPr>
                <a:spLocks noChangeArrowheads="1"/>
              </p:cNvSpPr>
              <p:nvPr/>
            </p:nvSpPr>
            <p:spPr bwMode="auto">
              <a:xfrm>
                <a:off x="111" y="720"/>
                <a:ext cx="240" cy="335"/>
              </a:xfrm>
              <a:prstGeom prst="rect">
                <a:avLst/>
              </a:prstGeom>
              <a:solidFill>
                <a:srgbClr val="FF6600"/>
              </a:solidFill>
              <a:ln w="12700" cmpd="sng">
                <a:solidFill>
                  <a:srgbClr val="0000CC"/>
                </a:solidFill>
                <a:prstDash val="dash"/>
                <a:miter lim="800000"/>
                <a:headEnd/>
                <a:tailEnd/>
              </a:ln>
            </p:spPr>
            <p:txBody>
              <a:bodyPr>
                <a:spAutoFit/>
              </a:bodyPr>
              <a:lstStyle>
                <a:lvl1pPr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1pPr>
                <a:lvl2pPr marL="742950" indent="-28575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2pPr>
                <a:lvl3pPr marL="11430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3pPr>
                <a:lvl4pPr marL="16002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4pPr>
                <a:lvl5pPr marL="20574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eaLnBrk="1" hangingPunct="1">
                  <a:defRPr/>
                </a:pPr>
                <a:r>
                  <a:rPr lang="en-US" altLang="zh-CN" sz="2800" u="none" dirty="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FFFFFF"/>
                      </a:outerShdw>
                    </a:effectLst>
                    <a:latin typeface="Consolas" panose="020B0609020204030204" pitchFamily="49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1</a:t>
                </a:r>
              </a:p>
            </p:txBody>
          </p:sp>
        </p:grpSp>
      </p:grpSp>
      <p:sp>
        <p:nvSpPr>
          <p:cNvPr id="36" name="Text Box 35"/>
          <p:cNvSpPr txBox="1">
            <a:spLocks noChangeArrowheads="1"/>
          </p:cNvSpPr>
          <p:nvPr/>
        </p:nvSpPr>
        <p:spPr bwMode="auto">
          <a:xfrm>
            <a:off x="487822" y="4673668"/>
            <a:ext cx="1875024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lnSpc>
                <a:spcPct val="120000"/>
              </a:lnSpc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50000"/>
              </a:spcBef>
              <a:buClrTx/>
              <a:buFontTx/>
              <a:buNone/>
            </a:pPr>
            <a:r>
              <a:rPr lang="zh-CN" altLang="en-US" sz="2200" b="1" dirty="0">
                <a:latin typeface="Consolas" panose="020B0609020204030204" pitchFamily="49" charset="0"/>
                <a:ea typeface="微软雅黑" panose="020B0503020204020204" pitchFamily="34" charset="-122"/>
                <a:cs typeface="Segoe UI Black" panose="020B0A02040204020203" pitchFamily="34" charset="0"/>
              </a:rPr>
              <a:t>正溢出</a:t>
            </a:r>
          </a:p>
        </p:txBody>
      </p:sp>
      <p:sp>
        <p:nvSpPr>
          <p:cNvPr id="37" name="Text Box 36"/>
          <p:cNvSpPr txBox="1">
            <a:spLocks noChangeArrowheads="1"/>
          </p:cNvSpPr>
          <p:nvPr/>
        </p:nvSpPr>
        <p:spPr bwMode="auto">
          <a:xfrm>
            <a:off x="9797794" y="4665715"/>
            <a:ext cx="199668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lnSpc>
                <a:spcPct val="100000"/>
              </a:lnSpc>
              <a:spcBef>
                <a:spcPct val="50000"/>
              </a:spcBef>
              <a:buClrTx/>
              <a:buFontTx/>
              <a:buNone/>
              <a:defRPr sz="2200" b="1">
                <a:latin typeface="Consolas" panose="020B0609020204030204" pitchFamily="49" charset="0"/>
                <a:ea typeface="微软雅黑" panose="020B0503020204020204" pitchFamily="34" charset="-122"/>
                <a:cs typeface="Segoe UI Black" panose="020B0A02040204020203" pitchFamily="34" charset="0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lnSpc>
                <a:spcPct val="120000"/>
              </a:lnSpc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r>
              <a:rPr lang="zh-CN" altLang="en-US" dirty="0"/>
              <a:t>负溢出</a:t>
            </a:r>
          </a:p>
        </p:txBody>
      </p:sp>
      <p:sp>
        <p:nvSpPr>
          <p:cNvPr id="38" name="Text Box 37"/>
          <p:cNvSpPr txBox="1">
            <a:spLocks noChangeArrowheads="1"/>
          </p:cNvSpPr>
          <p:nvPr/>
        </p:nvSpPr>
        <p:spPr bwMode="auto">
          <a:xfrm>
            <a:off x="589460" y="2467736"/>
            <a:ext cx="1716707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lnSpc>
                <a:spcPct val="120000"/>
              </a:lnSpc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50000"/>
              </a:spcBef>
              <a:buClrTx/>
              <a:buFontTx/>
              <a:buNone/>
            </a:pPr>
            <a:r>
              <a:rPr lang="zh-CN" altLang="en-US" sz="2200" dirty="0">
                <a:latin typeface="Consolas" panose="020B0609020204030204" pitchFamily="49" charset="0"/>
                <a:ea typeface="微软雅黑" panose="020B0503020204020204" pitchFamily="34" charset="-122"/>
                <a:cs typeface="Segoe UI Black" panose="020B0A02040204020203" pitchFamily="34" charset="0"/>
              </a:rPr>
              <a:t>正常结果</a:t>
            </a:r>
          </a:p>
        </p:txBody>
      </p:sp>
      <p:grpSp>
        <p:nvGrpSpPr>
          <p:cNvPr id="50" name="组合 49"/>
          <p:cNvGrpSpPr/>
          <p:nvPr/>
        </p:nvGrpSpPr>
        <p:grpSpPr>
          <a:xfrm>
            <a:off x="6274406" y="1161995"/>
            <a:ext cx="5321997" cy="2185015"/>
            <a:chOff x="6298502" y="1184931"/>
            <a:chExt cx="5321997" cy="2185015"/>
          </a:xfrm>
        </p:grpSpPr>
        <p:sp>
          <p:nvSpPr>
            <p:cNvPr id="43" name="圆角矩形 42"/>
            <p:cNvSpPr/>
            <p:nvPr/>
          </p:nvSpPr>
          <p:spPr>
            <a:xfrm>
              <a:off x="6298502" y="1184931"/>
              <a:ext cx="5321997" cy="1951599"/>
            </a:xfrm>
            <a:prstGeom prst="roundRect">
              <a:avLst>
                <a:gd name="adj" fmla="val 3591"/>
              </a:avLst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19" name="Group 19"/>
            <p:cNvGrpSpPr>
              <a:grpSpLocks/>
            </p:cNvGrpSpPr>
            <p:nvPr/>
          </p:nvGrpSpPr>
          <p:grpSpPr bwMode="auto">
            <a:xfrm>
              <a:off x="6768665" y="1333183"/>
              <a:ext cx="3244851" cy="2036763"/>
              <a:chOff x="64" y="0"/>
              <a:chExt cx="2044" cy="1283"/>
            </a:xfrm>
          </p:grpSpPr>
          <p:sp>
            <p:nvSpPr>
              <p:cNvPr id="21" name="Text Box 20"/>
              <p:cNvSpPr txBox="1">
                <a:spLocks noChangeArrowheads="1"/>
              </p:cNvSpPr>
              <p:nvPr/>
            </p:nvSpPr>
            <p:spPr bwMode="auto">
              <a:xfrm>
                <a:off x="272" y="953"/>
                <a:ext cx="590" cy="3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50000"/>
                  </a:spcBef>
                  <a:buClrTx/>
                  <a:buFontTx/>
                  <a:buNone/>
                </a:pPr>
                <a:endParaRPr lang="zh-CN" altLang="en-US" sz="2800" b="1">
                  <a:latin typeface="Consolas" panose="020B0609020204030204" pitchFamily="49" charset="0"/>
                  <a:ea typeface="宋体" panose="02010600030101010101" pitchFamily="2" charset="-122"/>
                  <a:cs typeface="Segoe UI Black" panose="020B0A02040204020203" pitchFamily="34" charset="0"/>
                </a:endParaRPr>
              </a:p>
            </p:txBody>
          </p:sp>
          <p:sp>
            <p:nvSpPr>
              <p:cNvPr id="22" name="Rectangle 21"/>
              <p:cNvSpPr>
                <a:spLocks noChangeArrowheads="1"/>
              </p:cNvSpPr>
              <p:nvPr/>
            </p:nvSpPr>
            <p:spPr bwMode="auto">
              <a:xfrm>
                <a:off x="363" y="0"/>
                <a:ext cx="1633" cy="3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eaLnBrk="1" hangingPunct="1">
                  <a:defRPr/>
                </a:pPr>
                <a:r>
                  <a:rPr lang="en-US" sz="2800" b="1" dirty="0">
                    <a:solidFill>
                      <a:srgbClr val="C00000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Consolas" panose="020B0609020204030204" pitchFamily="49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1</a:t>
                </a:r>
                <a:r>
                  <a:rPr lang="en-US" sz="2800" b="1" dirty="0"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Consolas" panose="020B0609020204030204" pitchFamily="49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 .1 0 1 0 1</a:t>
                </a:r>
              </a:p>
            </p:txBody>
          </p:sp>
          <p:sp>
            <p:nvSpPr>
              <p:cNvPr id="23" name="Rectangle 22"/>
              <p:cNvSpPr>
                <a:spLocks noChangeArrowheads="1"/>
              </p:cNvSpPr>
              <p:nvPr/>
            </p:nvSpPr>
            <p:spPr bwMode="auto">
              <a:xfrm>
                <a:off x="64" y="318"/>
                <a:ext cx="241" cy="3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>
                <a:lvl1pPr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1pPr>
                <a:lvl2pPr marL="742950" indent="-28575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2pPr>
                <a:lvl3pPr marL="11430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3pPr>
                <a:lvl4pPr marL="16002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4pPr>
                <a:lvl5pPr marL="20574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eaLnBrk="1" hangingPunct="1">
                  <a:defRPr/>
                </a:pPr>
                <a:r>
                  <a:rPr lang="en-US" altLang="zh-CN" sz="2800" u="none" dirty="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Consolas" panose="020B0609020204030204" pitchFamily="49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+</a:t>
                </a:r>
              </a:p>
            </p:txBody>
          </p:sp>
          <p:sp>
            <p:nvSpPr>
              <p:cNvPr id="24" name="Rectangle 23"/>
              <p:cNvSpPr>
                <a:spLocks noChangeArrowheads="1"/>
              </p:cNvSpPr>
              <p:nvPr/>
            </p:nvSpPr>
            <p:spPr bwMode="auto">
              <a:xfrm>
                <a:off x="367" y="318"/>
                <a:ext cx="1607" cy="3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eaLnBrk="1" hangingPunct="1">
                  <a:defRPr/>
                </a:pPr>
                <a:r>
                  <a:rPr lang="en-US" sz="2800" b="1" dirty="0">
                    <a:solidFill>
                      <a:srgbClr val="C00000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Consolas" panose="020B0609020204030204" pitchFamily="49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1</a:t>
                </a:r>
                <a:r>
                  <a:rPr lang="en-US" sz="2800" b="1" dirty="0"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Consolas" panose="020B0609020204030204" pitchFamily="49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 .1 1 0 0 0</a:t>
                </a:r>
              </a:p>
            </p:txBody>
          </p:sp>
          <p:sp>
            <p:nvSpPr>
              <p:cNvPr id="25" name="Rectangle 24"/>
              <p:cNvSpPr>
                <a:spLocks noChangeArrowheads="1"/>
              </p:cNvSpPr>
              <p:nvPr/>
            </p:nvSpPr>
            <p:spPr bwMode="auto">
              <a:xfrm>
                <a:off x="377" y="720"/>
                <a:ext cx="1731" cy="3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eaLnBrk="1" hangingPunct="1">
                  <a:defRPr/>
                </a:pPr>
                <a:r>
                  <a:rPr lang="en-US" sz="2800" b="1" dirty="0">
                    <a:solidFill>
                      <a:srgbClr val="C00000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Consolas" panose="020B0609020204030204" pitchFamily="49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1</a:t>
                </a:r>
                <a:r>
                  <a:rPr lang="en-US" sz="2800" b="1" dirty="0"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Consolas" panose="020B0609020204030204" pitchFamily="49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 .0 1 1 0 1</a:t>
                </a:r>
                <a:r>
                  <a:rPr lang="en-US" sz="2800" b="1" dirty="0">
                    <a:latin typeface="Consolas" panose="020B0609020204030204" pitchFamily="49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 </a:t>
                </a:r>
              </a:p>
            </p:txBody>
          </p:sp>
          <p:sp>
            <p:nvSpPr>
              <p:cNvPr id="26" name="Rectangle 25"/>
              <p:cNvSpPr>
                <a:spLocks noChangeArrowheads="1"/>
              </p:cNvSpPr>
              <p:nvPr/>
            </p:nvSpPr>
            <p:spPr bwMode="auto">
              <a:xfrm>
                <a:off x="137" y="719"/>
                <a:ext cx="240" cy="335"/>
              </a:xfrm>
              <a:prstGeom prst="rect">
                <a:avLst/>
              </a:prstGeom>
              <a:solidFill>
                <a:srgbClr val="FF6600"/>
              </a:solidFill>
              <a:ln w="12700" cmpd="sng">
                <a:solidFill>
                  <a:srgbClr val="0000CC"/>
                </a:solidFill>
                <a:prstDash val="dash"/>
                <a:miter lim="800000"/>
                <a:headEnd/>
                <a:tailEnd/>
              </a:ln>
            </p:spPr>
            <p:txBody>
              <a:bodyPr>
                <a:spAutoFit/>
              </a:bodyPr>
              <a:lstStyle>
                <a:lvl1pPr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1pPr>
                <a:lvl2pPr marL="742950" indent="-28575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2pPr>
                <a:lvl3pPr marL="11430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3pPr>
                <a:lvl4pPr marL="16002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4pPr>
                <a:lvl5pPr marL="2057400" indent="-228600" eaLnBrk="0" hangingPunct="0"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5000"/>
                  <a:buFont typeface="Wingdings" panose="05000000000000000000" pitchFamily="2" charset="2"/>
                  <a:defRPr sz="2400" b="1" u="sng">
                    <a:solidFill>
                      <a:srgbClr val="FF3300"/>
                    </a:solidFill>
                    <a:latin typeface="Arial" panose="020B060402020202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eaLnBrk="1" hangingPunct="1">
                  <a:defRPr/>
                </a:pPr>
                <a:r>
                  <a:rPr lang="en-US" altLang="zh-CN" sz="2800" u="none" dirty="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FFFFFF"/>
                      </a:outerShdw>
                    </a:effectLst>
                    <a:latin typeface="Consolas" panose="020B0609020204030204" pitchFamily="49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1</a:t>
                </a:r>
              </a:p>
            </p:txBody>
          </p:sp>
        </p:grpSp>
        <p:sp>
          <p:nvSpPr>
            <p:cNvPr id="47" name="Line 4"/>
            <p:cNvSpPr>
              <a:spLocks noChangeShapeType="1"/>
            </p:cNvSpPr>
            <p:nvPr/>
          </p:nvSpPr>
          <p:spPr bwMode="auto">
            <a:xfrm flipV="1">
              <a:off x="6776071" y="2387692"/>
              <a:ext cx="2907967" cy="0"/>
            </a:xfrm>
            <a:prstGeom prst="line">
              <a:avLst/>
            </a:prstGeom>
            <a:noFill/>
            <a:ln w="38100">
              <a:solidFill>
                <a:schemeClr val="accent6">
                  <a:lumMod val="75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800" b="1">
                <a:latin typeface="Consolas" panose="020B0609020204030204" pitchFamily="49" charset="0"/>
                <a:cs typeface="Segoe UI Black" panose="020B0A02040204020203" pitchFamily="34" charset="0"/>
              </a:endParaRPr>
            </a:p>
          </p:txBody>
        </p:sp>
      </p:grpSp>
      <p:sp>
        <p:nvSpPr>
          <p:cNvPr id="39" name="Text Box 38"/>
          <p:cNvSpPr txBox="1">
            <a:spLocks noChangeArrowheads="1"/>
          </p:cNvSpPr>
          <p:nvPr/>
        </p:nvSpPr>
        <p:spPr bwMode="auto">
          <a:xfrm>
            <a:off x="9909785" y="2498629"/>
            <a:ext cx="1686618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lnSpc>
                <a:spcPct val="100000"/>
              </a:lnSpc>
              <a:spcBef>
                <a:spcPct val="50000"/>
              </a:spcBef>
              <a:buClrTx/>
              <a:buFontTx/>
              <a:buNone/>
              <a:defRPr sz="2200" b="1">
                <a:latin typeface="Consolas" panose="020B0609020204030204" pitchFamily="49" charset="0"/>
                <a:ea typeface="微软雅黑" panose="020B0503020204020204" pitchFamily="34" charset="-122"/>
                <a:cs typeface="Segoe UI Black" panose="020B0A02040204020203" pitchFamily="34" charset="0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lnSpc>
                <a:spcPct val="120000"/>
              </a:lnSpc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r>
              <a:rPr lang="zh-CN" altLang="en-US" b="0" dirty="0"/>
              <a:t>正常结果</a:t>
            </a:r>
          </a:p>
        </p:txBody>
      </p:sp>
      <p:sp>
        <p:nvSpPr>
          <p:cNvPr id="46" name="Text Box 37"/>
          <p:cNvSpPr txBox="1">
            <a:spLocks noChangeArrowheads="1"/>
          </p:cNvSpPr>
          <p:nvPr/>
        </p:nvSpPr>
        <p:spPr bwMode="auto">
          <a:xfrm>
            <a:off x="770518" y="1317267"/>
            <a:ext cx="1642429" cy="430887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lnSpc>
                <a:spcPct val="120000"/>
              </a:lnSpc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zh-CN" sz="2200" dirty="0" err="1">
                <a:solidFill>
                  <a:schemeClr val="bg1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Segoe UI Black" panose="020B0A02040204020203" pitchFamily="34" charset="0"/>
              </a:rPr>
              <a:t>C</a:t>
            </a:r>
            <a:r>
              <a:rPr lang="en-US" altLang="zh-CN" sz="2200" baseline="-25000" dirty="0" err="1">
                <a:solidFill>
                  <a:schemeClr val="bg1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Segoe UI Black" panose="020B0A02040204020203" pitchFamily="34" charset="0"/>
              </a:rPr>
              <a:t>f</a:t>
            </a:r>
            <a:r>
              <a:rPr lang="en-US" altLang="zh-CN" sz="2200" dirty="0">
                <a:solidFill>
                  <a:schemeClr val="bg1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Segoe UI Black" panose="020B0A02040204020203" pitchFamily="34" charset="0"/>
              </a:rPr>
              <a:t>=0,C</a:t>
            </a:r>
            <a:r>
              <a:rPr lang="en-US" altLang="zh-CN" sz="2200" baseline="-25000" dirty="0">
                <a:solidFill>
                  <a:schemeClr val="bg1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Segoe UI Black" panose="020B0A02040204020203" pitchFamily="34" charset="0"/>
              </a:rPr>
              <a:t>n</a:t>
            </a:r>
            <a:r>
              <a:rPr lang="en-US" altLang="zh-CN" sz="2200" dirty="0">
                <a:solidFill>
                  <a:schemeClr val="bg1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Segoe UI Black" panose="020B0A02040204020203" pitchFamily="34" charset="0"/>
              </a:rPr>
              <a:t>=0</a:t>
            </a:r>
            <a:endParaRPr lang="zh-CN" altLang="en-US" sz="2200" dirty="0">
              <a:solidFill>
                <a:schemeClr val="bg1"/>
              </a:solidFill>
              <a:latin typeface="Consolas" panose="020B0609020204030204" pitchFamily="49" charset="0"/>
              <a:ea typeface="微软雅黑" panose="020B0503020204020204" pitchFamily="34" charset="-122"/>
              <a:cs typeface="Segoe UI Black" panose="020B0A02040204020203" pitchFamily="34" charset="0"/>
            </a:endParaRPr>
          </a:p>
        </p:txBody>
      </p:sp>
      <p:sp>
        <p:nvSpPr>
          <p:cNvPr id="54" name="Text Box 37"/>
          <p:cNvSpPr txBox="1">
            <a:spLocks noChangeArrowheads="1"/>
          </p:cNvSpPr>
          <p:nvPr/>
        </p:nvSpPr>
        <p:spPr bwMode="auto">
          <a:xfrm>
            <a:off x="9882797" y="1349278"/>
            <a:ext cx="1642429" cy="430887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lnSpc>
                <a:spcPct val="120000"/>
              </a:lnSpc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zh-CN" sz="2200" dirty="0" err="1">
                <a:solidFill>
                  <a:schemeClr val="bg1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Segoe UI Black" panose="020B0A02040204020203" pitchFamily="34" charset="0"/>
              </a:rPr>
              <a:t>C</a:t>
            </a:r>
            <a:r>
              <a:rPr lang="en-US" altLang="zh-CN" sz="2200" baseline="-25000" dirty="0" err="1">
                <a:solidFill>
                  <a:schemeClr val="bg1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Segoe UI Black" panose="020B0A02040204020203" pitchFamily="34" charset="0"/>
              </a:rPr>
              <a:t>f</a:t>
            </a:r>
            <a:r>
              <a:rPr lang="en-US" altLang="zh-CN" sz="2200" dirty="0">
                <a:solidFill>
                  <a:schemeClr val="bg1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Segoe UI Black" panose="020B0A02040204020203" pitchFamily="34" charset="0"/>
              </a:rPr>
              <a:t>=</a:t>
            </a:r>
            <a:r>
              <a:rPr lang="en-US" altLang="zh-CN" sz="2200" dirty="0">
                <a:solidFill>
                  <a:srgbClr val="00FF00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Segoe UI Black" panose="020B0A02040204020203" pitchFamily="34" charset="0"/>
              </a:rPr>
              <a:t>1</a:t>
            </a:r>
            <a:r>
              <a:rPr lang="en-US" altLang="zh-CN" sz="2200" dirty="0">
                <a:solidFill>
                  <a:schemeClr val="bg1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Segoe UI Black" panose="020B0A02040204020203" pitchFamily="34" charset="0"/>
              </a:rPr>
              <a:t>,C</a:t>
            </a:r>
            <a:r>
              <a:rPr lang="en-US" altLang="zh-CN" sz="2200" baseline="-25000" dirty="0">
                <a:solidFill>
                  <a:schemeClr val="bg1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Segoe UI Black" panose="020B0A02040204020203" pitchFamily="34" charset="0"/>
              </a:rPr>
              <a:t>n</a:t>
            </a:r>
            <a:r>
              <a:rPr lang="en-US" altLang="zh-CN" sz="2200" dirty="0">
                <a:solidFill>
                  <a:schemeClr val="bg1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Segoe UI Black" panose="020B0A02040204020203" pitchFamily="34" charset="0"/>
              </a:rPr>
              <a:t>=</a:t>
            </a:r>
            <a:r>
              <a:rPr lang="en-US" altLang="zh-CN" sz="2200" dirty="0">
                <a:solidFill>
                  <a:srgbClr val="00FF00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Segoe UI Black" panose="020B0A02040204020203" pitchFamily="34" charset="0"/>
              </a:rPr>
              <a:t>1</a:t>
            </a:r>
            <a:endParaRPr lang="zh-CN" altLang="en-US" sz="2200" dirty="0">
              <a:solidFill>
                <a:srgbClr val="00FF00"/>
              </a:solidFill>
              <a:latin typeface="Consolas" panose="020B0609020204030204" pitchFamily="49" charset="0"/>
              <a:ea typeface="微软雅黑" panose="020B0503020204020204" pitchFamily="34" charset="-122"/>
              <a:cs typeface="Segoe UI Black" panose="020B0A02040204020203" pitchFamily="34" charset="0"/>
            </a:endParaRPr>
          </a:p>
        </p:txBody>
      </p:sp>
      <p:sp>
        <p:nvSpPr>
          <p:cNvPr id="57" name="Text Box 37"/>
          <p:cNvSpPr txBox="1">
            <a:spLocks noChangeArrowheads="1"/>
          </p:cNvSpPr>
          <p:nvPr/>
        </p:nvSpPr>
        <p:spPr bwMode="auto">
          <a:xfrm>
            <a:off x="770518" y="3532237"/>
            <a:ext cx="1642429" cy="430887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lnSpc>
                <a:spcPct val="120000"/>
              </a:lnSpc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zh-CN" sz="2200" dirty="0" err="1">
                <a:solidFill>
                  <a:schemeClr val="bg1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Segoe UI Black" panose="020B0A02040204020203" pitchFamily="34" charset="0"/>
              </a:rPr>
              <a:t>C</a:t>
            </a:r>
            <a:r>
              <a:rPr lang="en-US" altLang="zh-CN" sz="2200" baseline="-25000" dirty="0" err="1">
                <a:solidFill>
                  <a:schemeClr val="bg1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Segoe UI Black" panose="020B0A02040204020203" pitchFamily="34" charset="0"/>
              </a:rPr>
              <a:t>f</a:t>
            </a:r>
            <a:r>
              <a:rPr lang="en-US" altLang="zh-CN" sz="2200" dirty="0">
                <a:solidFill>
                  <a:schemeClr val="bg1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Segoe UI Black" panose="020B0A02040204020203" pitchFamily="34" charset="0"/>
              </a:rPr>
              <a:t>=0,C</a:t>
            </a:r>
            <a:r>
              <a:rPr lang="en-US" altLang="zh-CN" sz="2200" baseline="-25000" dirty="0">
                <a:solidFill>
                  <a:schemeClr val="bg1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Segoe UI Black" panose="020B0A02040204020203" pitchFamily="34" charset="0"/>
              </a:rPr>
              <a:t>n</a:t>
            </a:r>
            <a:r>
              <a:rPr lang="en-US" altLang="zh-CN" sz="2200" dirty="0">
                <a:solidFill>
                  <a:schemeClr val="bg1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Segoe UI Black" panose="020B0A02040204020203" pitchFamily="34" charset="0"/>
              </a:rPr>
              <a:t>=</a:t>
            </a:r>
            <a:r>
              <a:rPr lang="en-US" altLang="zh-CN" sz="2200" dirty="0">
                <a:solidFill>
                  <a:srgbClr val="00FF00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Segoe UI Black" panose="020B0A02040204020203" pitchFamily="34" charset="0"/>
              </a:rPr>
              <a:t>1</a:t>
            </a:r>
            <a:endParaRPr lang="zh-CN" altLang="en-US" sz="2200" dirty="0">
              <a:solidFill>
                <a:srgbClr val="00FF00"/>
              </a:solidFill>
              <a:latin typeface="Consolas" panose="020B0609020204030204" pitchFamily="49" charset="0"/>
              <a:ea typeface="微软雅黑" panose="020B0503020204020204" pitchFamily="34" charset="-122"/>
              <a:cs typeface="Segoe UI Black" panose="020B0A02040204020203" pitchFamily="34" charset="0"/>
            </a:endParaRPr>
          </a:p>
        </p:txBody>
      </p:sp>
      <p:sp>
        <p:nvSpPr>
          <p:cNvPr id="58" name="Text Box 37"/>
          <p:cNvSpPr txBox="1">
            <a:spLocks noChangeArrowheads="1"/>
          </p:cNvSpPr>
          <p:nvPr/>
        </p:nvSpPr>
        <p:spPr bwMode="auto">
          <a:xfrm>
            <a:off x="9837482" y="3557322"/>
            <a:ext cx="1642429" cy="430887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>
              <a:lnSpc>
                <a:spcPct val="120000"/>
              </a:lnSpc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zh-CN" sz="2200" dirty="0" err="1">
                <a:solidFill>
                  <a:schemeClr val="bg1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Segoe UI Black" panose="020B0A02040204020203" pitchFamily="34" charset="0"/>
              </a:rPr>
              <a:t>C</a:t>
            </a:r>
            <a:r>
              <a:rPr lang="en-US" altLang="zh-CN" sz="2200" baseline="-25000" dirty="0" err="1">
                <a:solidFill>
                  <a:schemeClr val="bg1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Segoe UI Black" panose="020B0A02040204020203" pitchFamily="34" charset="0"/>
              </a:rPr>
              <a:t>f</a:t>
            </a:r>
            <a:r>
              <a:rPr lang="en-US" altLang="zh-CN" sz="2200" dirty="0">
                <a:solidFill>
                  <a:schemeClr val="bg1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Segoe UI Black" panose="020B0A02040204020203" pitchFamily="34" charset="0"/>
              </a:rPr>
              <a:t>=</a:t>
            </a:r>
            <a:r>
              <a:rPr lang="en-US" altLang="zh-CN" sz="2200" dirty="0">
                <a:solidFill>
                  <a:srgbClr val="00FF00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Segoe UI Black" panose="020B0A02040204020203" pitchFamily="34" charset="0"/>
              </a:rPr>
              <a:t>1</a:t>
            </a:r>
            <a:r>
              <a:rPr lang="en-US" altLang="zh-CN" sz="2200" dirty="0">
                <a:solidFill>
                  <a:schemeClr val="bg1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Segoe UI Black" panose="020B0A02040204020203" pitchFamily="34" charset="0"/>
              </a:rPr>
              <a:t>,C</a:t>
            </a:r>
            <a:r>
              <a:rPr lang="en-US" altLang="zh-CN" sz="2200" baseline="-25000" dirty="0">
                <a:solidFill>
                  <a:schemeClr val="bg1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Segoe UI Black" panose="020B0A02040204020203" pitchFamily="34" charset="0"/>
              </a:rPr>
              <a:t>n</a:t>
            </a:r>
            <a:r>
              <a:rPr lang="en-US" altLang="zh-CN" sz="2200" dirty="0">
                <a:solidFill>
                  <a:schemeClr val="bg1"/>
                </a:solidFill>
                <a:latin typeface="Consolas" panose="020B0609020204030204" pitchFamily="49" charset="0"/>
                <a:ea typeface="微软雅黑" panose="020B0503020204020204" pitchFamily="34" charset="-122"/>
                <a:cs typeface="Segoe UI Black" panose="020B0A02040204020203" pitchFamily="34" charset="0"/>
              </a:rPr>
              <a:t>=0</a:t>
            </a:r>
            <a:endParaRPr lang="zh-CN" altLang="en-US" sz="2200" dirty="0">
              <a:solidFill>
                <a:schemeClr val="bg1"/>
              </a:solidFill>
              <a:latin typeface="Consolas" panose="020B0609020204030204" pitchFamily="49" charset="0"/>
              <a:ea typeface="微软雅黑" panose="020B0503020204020204" pitchFamily="34" charset="-122"/>
              <a:cs typeface="Segoe UI Black" panose="020B0A02040204020203" pitchFamily="34" charset="0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7263996" y="1321906"/>
            <a:ext cx="871066" cy="991123"/>
            <a:chOff x="7263996" y="1522642"/>
            <a:chExt cx="871066" cy="991123"/>
          </a:xfrm>
        </p:grpSpPr>
        <p:sp>
          <p:nvSpPr>
            <p:cNvPr id="3" name="圆角矩形 2"/>
            <p:cNvSpPr/>
            <p:nvPr/>
          </p:nvSpPr>
          <p:spPr>
            <a:xfrm>
              <a:off x="7843277" y="1535865"/>
              <a:ext cx="291785" cy="977900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圆角矩形 59"/>
            <p:cNvSpPr/>
            <p:nvPr/>
          </p:nvSpPr>
          <p:spPr>
            <a:xfrm>
              <a:off x="7263996" y="1522642"/>
              <a:ext cx="291785" cy="977900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1" name="圆角矩形 60"/>
          <p:cNvSpPr/>
          <p:nvPr/>
        </p:nvSpPr>
        <p:spPr>
          <a:xfrm>
            <a:off x="3558057" y="3531199"/>
            <a:ext cx="291785" cy="9779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圆角矩形 61"/>
          <p:cNvSpPr/>
          <p:nvPr/>
        </p:nvSpPr>
        <p:spPr>
          <a:xfrm>
            <a:off x="7254157" y="3517579"/>
            <a:ext cx="291785" cy="9779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圆角矩形 64"/>
          <p:cNvSpPr/>
          <p:nvPr/>
        </p:nvSpPr>
        <p:spPr>
          <a:xfrm>
            <a:off x="6266928" y="5627964"/>
            <a:ext cx="5321997" cy="660328"/>
          </a:xfrm>
          <a:prstGeom prst="roundRect">
            <a:avLst>
              <a:gd name="adj" fmla="val 7051"/>
            </a:avLst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Overflow = </a:t>
            </a:r>
            <a:r>
              <a:rPr lang="en-US" altLang="zh-CN" sz="3200" b="1" i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CN" sz="3200" b="1" i="1" baseline="-25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3200" b="1" i="1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⊕ </a:t>
            </a:r>
            <a:r>
              <a:rPr lang="en-US" altLang="zh-CN" sz="3200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CN" sz="3200" b="1" i="1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endParaRPr lang="zh-CN" altLang="en-US" sz="3200" b="1" i="1" baseline="-25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6" name="圆角矩形 65"/>
          <p:cNvSpPr/>
          <p:nvPr/>
        </p:nvSpPr>
        <p:spPr>
          <a:xfrm>
            <a:off x="588742" y="5747419"/>
            <a:ext cx="5599659" cy="703524"/>
          </a:xfrm>
          <a:prstGeom prst="roundRect">
            <a:avLst>
              <a:gd name="adj" fmla="val 583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ct val="50000"/>
              </a:spcBef>
            </a:pPr>
            <a:r>
              <a:rPr lang="zh-CN" altLang="en-US" sz="2400" b="1" spc="300" dirty="0">
                <a:solidFill>
                  <a:schemeClr val="bg2">
                    <a:lumMod val="25000"/>
                  </a:schemeClr>
                </a:solidFill>
                <a:ea typeface="微软雅黑" panose="020B0503020204020204" pitchFamily="34" charset="-122"/>
              </a:rPr>
              <a:t>符号位进位位</a:t>
            </a:r>
            <a:r>
              <a:rPr lang="en-US" altLang="zh-CN" sz="2400" b="1" spc="300" dirty="0" err="1">
                <a:solidFill>
                  <a:schemeClr val="bg2">
                    <a:lumMod val="25000"/>
                  </a:schemeClr>
                </a:solidFill>
                <a:ea typeface="微软雅黑" panose="020B0503020204020204" pitchFamily="34" charset="-122"/>
              </a:rPr>
              <a:t>C</a:t>
            </a:r>
            <a:r>
              <a:rPr lang="en-US" altLang="zh-CN" sz="2400" b="1" spc="300" baseline="-25000" dirty="0" err="1">
                <a:solidFill>
                  <a:schemeClr val="bg2">
                    <a:lumMod val="25000"/>
                  </a:schemeClr>
                </a:solidFill>
                <a:ea typeface="微软雅黑" panose="020B0503020204020204" pitchFamily="34" charset="-122"/>
              </a:rPr>
              <a:t>f</a:t>
            </a:r>
            <a:r>
              <a:rPr lang="zh-CN" altLang="en-US" sz="2400" b="1" spc="300" dirty="0">
                <a:solidFill>
                  <a:schemeClr val="bg2">
                    <a:lumMod val="25000"/>
                  </a:schemeClr>
                </a:solidFill>
                <a:ea typeface="微软雅黑" panose="020B0503020204020204" pitchFamily="34" charset="-122"/>
              </a:rPr>
              <a:t>，最高位进位位</a:t>
            </a:r>
            <a:r>
              <a:rPr lang="en-US" altLang="zh-CN" sz="2400" b="1" spc="300" dirty="0">
                <a:solidFill>
                  <a:schemeClr val="bg2">
                    <a:lumMod val="25000"/>
                  </a:schemeClr>
                </a:solidFill>
                <a:ea typeface="微软雅黑" panose="020B0503020204020204" pitchFamily="34" charset="-122"/>
              </a:rPr>
              <a:t>C</a:t>
            </a:r>
            <a:r>
              <a:rPr lang="en-US" altLang="zh-CN" sz="2400" b="1" spc="300" baseline="-25000" dirty="0">
                <a:solidFill>
                  <a:schemeClr val="bg2">
                    <a:lumMod val="25000"/>
                  </a:schemeClr>
                </a:solidFill>
                <a:ea typeface="微软雅黑" panose="020B0503020204020204" pitchFamily="34" charset="-122"/>
              </a:rPr>
              <a:t>n</a:t>
            </a:r>
            <a:endParaRPr lang="zh-CN" altLang="en-US" sz="2400" b="1" spc="300" baseline="-25000" dirty="0">
              <a:solidFill>
                <a:schemeClr val="bg2">
                  <a:lumMod val="25000"/>
                </a:schemeClr>
              </a:solidFill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54256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 autoUpdateAnimBg="0"/>
      <p:bldP spid="54" grpId="0" animBg="1" autoUpdateAnimBg="0"/>
      <p:bldP spid="57" grpId="0" animBg="1" autoUpdateAnimBg="0"/>
      <p:bldP spid="58" grpId="0" animBg="1" autoUpdateAnimBg="0"/>
      <p:bldP spid="61" grpId="0" animBg="1"/>
      <p:bldP spid="62" grpId="0" animBg="1"/>
      <p:bldP spid="65" grpId="0" animBg="1"/>
      <p:bldP spid="66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custom"/>
  <p:tag name="KSO_WM_TEMPLATE_INDEX" val="2018455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p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Remark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Remark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MA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MA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MultipleChoice"/>
  <p:tag name="PROBLEMHASREMARK" val="True"/>
  <p:tag name="PROBLEMSCORE" val="1.0"/>
  <p:tag name="PROBLEMREMARK" val="答案C。P=1数位与1异或,取反,匹配C0=1,效果是全部取反再加1;P=0,数位与0异或不变。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Correct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RemarkBoard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p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Remark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Remark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RemarkBoard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MultipleChoiceMA"/>
  <p:tag name="PROBLEMHASREMARK" val="True"/>
  <p:tag name="PROBLEMSCORE_HALF" val="0.5"/>
  <p:tag name="PROBLEMSCORE" val="1.0"/>
  <p:tag name="PROBLEMREMARK" val="答案CD。带符号的溢出检测三种方法中,都不能只由Cout决定,所以AB都不对。&#10;P=0时，电路功能是加法，溢出是Cout。&#10;P=1时，电路功能是减法，溢出是Cout的非（可自己举例验证）。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MA"/>
  <p:tag name="RAINBULLET" val="Wrong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MA"/>
  <p:tag name="RAINBULLET" val="Wrong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p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MA"/>
  <p:tag name="RAINBULLET" val="Correct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MA"/>
  <p:tag name="RAINBULLET" val="Correct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RemarkBoard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p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Remark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Remark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MA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Remark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MA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Remark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MultipleChoiceMA"/>
  <p:tag name="PROBLEMHASREMARK" val="True"/>
  <p:tag name="PROBLEMSCORE_HALF" val="0.5"/>
  <p:tag name="PROBLEMSCORE" val="1.0"/>
  <p:tag name="PROBLEMREMARK" val="ABC正确。D错误,减法都是转换为加法的,并行进位链一样有效。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MA"/>
  <p:tag name="RAINBULLET" val="Correct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MA"/>
  <p:tag name="RAINBULLET" val="Correct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MA"/>
  <p:tag name="RAINBULLET" val="Correct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MA"/>
  <p:tag name="RAINBULLET" val="Wrong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RemarkBoard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p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Remark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Remark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MA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MA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custom"/>
  <p:tag name="KSO_WM_TEMPLATE_INDEX" val="20184553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MultipleChoiceMA"/>
  <p:tag name="PROBLEMHASREMARK" val="True"/>
  <p:tag name="PROBLEMSCORE_HALF" val="0.5"/>
  <p:tag name="PROBLEMSCORE" val="1.0"/>
  <p:tag name="PROBLEMREMARK" val="ACD正确。B错误,只由算术运算存在进位,逻辑运算不存在进位问题。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MA"/>
  <p:tag name="RAINBULLET" val="Correct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MA"/>
  <p:tag name="RAINBULLET" val="Wrong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MA"/>
  <p:tag name="RAINBULLET" val="Correct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MA"/>
  <p:tag name="RAINBULLET" val="Correct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RemarkBoard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p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Remark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Remark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MA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MA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OPIC_DEFAULT" val="1"/>
  <p:tag name="KSO_WM_TEMPLATE_JOB_ID" val="2"/>
  <p:tag name="KSO_WM_TEMPLATE_SCENE_ID" val="1"/>
  <p:tag name="KSO_WM_TEMPLATE_OUTLINE_ID" val="15"/>
  <p:tag name="KSO_WM_TEMPLATE_TOPIC_ID" val="2869567"/>
  <p:tag name="KSO_WM_BEAUTIFY_FLAG" val="#wm#"/>
  <p:tag name="KSO_WM_TAG_VERSION" val="1.0"/>
  <p:tag name="KSO_WM_TEMPLATE_INDEX" val="20184553"/>
  <p:tag name="KSO_WM_TEMPLATE_CATEGORY" val="custom"/>
  <p:tag name="KSO_WM_TEMPLATE_THUMBS_INDEX" val="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MultipleChoice"/>
  <p:tag name="PROBLEMHASREMARK" val="True"/>
  <p:tag name="PROBLEMSCORE" val="1.0"/>
  <p:tag name="PROBLEMREMARK" val="答案C。1)只看十进制,-97-63=-160已经超出8位有符号数补码表示范围,最小[-128,127)。[X]原=1 110 0001;[X]补 =1001 1111 。[Y]原:0100 0001,[Y]补=0100 0001, [[Y]补]补=1011 1110+1=1011 1111 [X]补+[[Y]补]补=1001 1111+1011 1111=0101 1110两负数相加,符号变为正,负溢。 Cf =1, Cn=0   Overflow = Cf ⊕ Cn=1 ⊕ 0=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Correct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MultipleChoice"/>
  <p:tag name="PROBLEMHASREMARK" val="True"/>
  <p:tag name="PROBLEMSCORE" val="1.0"/>
  <p:tag name="PROBLEMREMARK" val="答案B,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RemarkBoard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p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Remark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Remark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MultipleChoiceMA"/>
  <p:tag name="PROBLEMHASREMARK" val="True"/>
  <p:tag name="PROBLEMSCORE_HALF" val="0.5"/>
  <p:tag name="PROBLEMSCORE" val="1.0"/>
  <p:tag name="PROBLEMREMARK" val="ABD正确。A正溢;B负溢;D正确;.C错误,可能的,两个1111 1111 相加就可以。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MA"/>
  <p:tag name="RAINBULLET" val="Correct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MA"/>
  <p:tag name="RAINBULLET" val="Correct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MA"/>
  <p:tag name="RAINBULLET" val="Wrong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MA"/>
  <p:tag name="RAINBULLET" val="Correct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RemarkBoard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p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Remark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Remark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MA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MA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MultipleChoiceMA"/>
  <p:tag name="PROBLEMHASREMARK" val="True"/>
  <p:tag name="PROBLEMSCORE_HALF" val="0.5"/>
  <p:tag name="PROBLEMSCORE" val="1.0"/>
  <p:tag name="PROBLEMREMARK" val="BDC正确。A错误，减法的溢出判断如果只使用3个符号位的逻辑𝑂𝑣𝑒𝑟𝑓𝑙𝑜𝑤=   𝑓  0   𝑓  1  𝑓 𝑠  + 𝑓 0  𝑓 1   𝑓  𝑠  则还需要sub信号的参与（影响f1）。B正确,Overflow = f1 ⊕ f2;C正确,Overflow = Cf ⊕ Cn;D正确,无符号数加法最高进位就是溢出判断位,减法最高位的非就是溢出判断位。可以用运算器进位信号设计检测。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Correct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MA"/>
  <p:tag name="RAINBULLET" val="Wrong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MA"/>
  <p:tag name="RAINBULLET" val="Correct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MA"/>
  <p:tag name="RAINBULLET" val="Correct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MA"/>
  <p:tag name="RAINBULLET" val="Correct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RemarkBoard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nordridesign">
  <a:themeElements>
    <a:clrScheme name="1_nordridesign 1">
      <a:dk1>
        <a:srgbClr val="000000"/>
      </a:dk1>
      <a:lt1>
        <a:srgbClr val="FFFFFF"/>
      </a:lt1>
      <a:dk2>
        <a:srgbClr val="000000"/>
      </a:dk2>
      <a:lt2>
        <a:srgbClr val="B2B2B2"/>
      </a:lt2>
      <a:accent1>
        <a:srgbClr val="333333"/>
      </a:accent1>
      <a:accent2>
        <a:srgbClr val="080808"/>
      </a:accent2>
      <a:accent3>
        <a:srgbClr val="FFFFFF"/>
      </a:accent3>
      <a:accent4>
        <a:srgbClr val="000000"/>
      </a:accent4>
      <a:accent5>
        <a:srgbClr val="ADADAD"/>
      </a:accent5>
      <a:accent6>
        <a:srgbClr val="060606"/>
      </a:accent6>
      <a:hlink>
        <a:srgbClr val="FFCC00"/>
      </a:hlink>
      <a:folHlink>
        <a:srgbClr val="FF6600"/>
      </a:folHlink>
    </a:clrScheme>
    <a:fontScheme name="1_nordridesign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12700"/>
      </a:spPr>
      <a:bodyPr rtlCol="0" anchor="ctr"/>
      <a:lstStyle>
        <a:defPPr algn="ctr">
          <a:defRPr i="0" dirty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1_nordridesign 1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333333"/>
        </a:accent1>
        <a:accent2>
          <a:srgbClr val="080808"/>
        </a:accent2>
        <a:accent3>
          <a:srgbClr val="FFFFFF"/>
        </a:accent3>
        <a:accent4>
          <a:srgbClr val="000000"/>
        </a:accent4>
        <a:accent5>
          <a:srgbClr val="ADADAD"/>
        </a:accent5>
        <a:accent6>
          <a:srgbClr val="060606"/>
        </a:accent6>
        <a:hlink>
          <a:srgbClr val="FFCC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2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0F6FC6"/>
        </a:accent1>
        <a:accent2>
          <a:srgbClr val="009DD9"/>
        </a:accent2>
        <a:accent3>
          <a:srgbClr val="FFFFFF"/>
        </a:accent3>
        <a:accent4>
          <a:srgbClr val="000000"/>
        </a:accent4>
        <a:accent5>
          <a:srgbClr val="AABBDF"/>
        </a:accent5>
        <a:accent6>
          <a:srgbClr val="008EC4"/>
        </a:accent6>
        <a:hlink>
          <a:srgbClr val="E2D700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3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4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5">
        <a:dk1>
          <a:srgbClr val="000000"/>
        </a:dk1>
        <a:lt1>
          <a:srgbClr val="080808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6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7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FF00"/>
        </a:accent1>
        <a:accent2>
          <a:srgbClr val="FFCC00"/>
        </a:accent2>
        <a:accent3>
          <a:srgbClr val="AAAAAA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8">
        <a:dk1>
          <a:srgbClr val="FFFFFF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9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nordridesign">
  <a:themeElements>
    <a:clrScheme name="1_nordridesign 1">
      <a:dk1>
        <a:srgbClr val="000000"/>
      </a:dk1>
      <a:lt1>
        <a:srgbClr val="FFFFFF"/>
      </a:lt1>
      <a:dk2>
        <a:srgbClr val="000000"/>
      </a:dk2>
      <a:lt2>
        <a:srgbClr val="B2B2B2"/>
      </a:lt2>
      <a:accent1>
        <a:srgbClr val="333333"/>
      </a:accent1>
      <a:accent2>
        <a:srgbClr val="080808"/>
      </a:accent2>
      <a:accent3>
        <a:srgbClr val="FFFFFF"/>
      </a:accent3>
      <a:accent4>
        <a:srgbClr val="000000"/>
      </a:accent4>
      <a:accent5>
        <a:srgbClr val="ADADAD"/>
      </a:accent5>
      <a:accent6>
        <a:srgbClr val="060606"/>
      </a:accent6>
      <a:hlink>
        <a:srgbClr val="FFCC00"/>
      </a:hlink>
      <a:folHlink>
        <a:srgbClr val="FF6600"/>
      </a:folHlink>
    </a:clrScheme>
    <a:fontScheme name="1_nordridesign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nordridesign 1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333333"/>
        </a:accent1>
        <a:accent2>
          <a:srgbClr val="080808"/>
        </a:accent2>
        <a:accent3>
          <a:srgbClr val="FFFFFF"/>
        </a:accent3>
        <a:accent4>
          <a:srgbClr val="000000"/>
        </a:accent4>
        <a:accent5>
          <a:srgbClr val="ADADAD"/>
        </a:accent5>
        <a:accent6>
          <a:srgbClr val="060606"/>
        </a:accent6>
        <a:hlink>
          <a:srgbClr val="FFCC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2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0F6FC6"/>
        </a:accent1>
        <a:accent2>
          <a:srgbClr val="009DD9"/>
        </a:accent2>
        <a:accent3>
          <a:srgbClr val="FFFFFF"/>
        </a:accent3>
        <a:accent4>
          <a:srgbClr val="000000"/>
        </a:accent4>
        <a:accent5>
          <a:srgbClr val="AABBDF"/>
        </a:accent5>
        <a:accent6>
          <a:srgbClr val="008EC4"/>
        </a:accent6>
        <a:hlink>
          <a:srgbClr val="E2D700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3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4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5">
        <a:dk1>
          <a:srgbClr val="000000"/>
        </a:dk1>
        <a:lt1>
          <a:srgbClr val="080808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6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7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FF00"/>
        </a:accent1>
        <a:accent2>
          <a:srgbClr val="FFCC00"/>
        </a:accent2>
        <a:accent3>
          <a:srgbClr val="AAAAAA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8">
        <a:dk1>
          <a:srgbClr val="FFFFFF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9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自定义设计方案">
  <a:themeElements>
    <a:clrScheme name="自定义 118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66BE"/>
      </a:accent1>
      <a:accent2>
        <a:srgbClr val="ABA7A7"/>
      </a:accent2>
      <a:accent3>
        <a:srgbClr val="0066BE"/>
      </a:accent3>
      <a:accent4>
        <a:srgbClr val="ABA7A7"/>
      </a:accent4>
      <a:accent5>
        <a:srgbClr val="0237D8"/>
      </a:accent5>
      <a:accent6>
        <a:srgbClr val="ABA7A7"/>
      </a:accent6>
      <a:hlink>
        <a:srgbClr val="0066BE"/>
      </a:hlink>
      <a:folHlink>
        <a:srgbClr val="ABA7A7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noFill/>
        <a:ln w="57150">
          <a:solidFill>
            <a:srgbClr val="FF6600"/>
          </a:solidFill>
          <a:round/>
          <a:tailEnd type="triangle" w="med" len="med"/>
        </a:ln>
      </a:spPr>
      <a:bodyPr vert="horz" wrap="square" lIns="91440" tIns="45720" rIns="91440" bIns="45720" numCol="1" anchor="t" anchorCtr="0" compatLnSpc="1"/>
      <a:lstStyle>
        <a:defPPr>
          <a:defRPr sz="4000">
            <a:solidFill>
              <a:schemeClr val="bg2">
                <a:lumMod val="75000"/>
              </a:schemeClr>
            </a:solidFill>
          </a:defRPr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">
  <a:themeElements>
    <a:clrScheme name="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00000"/>
      </a:accent1>
      <a:accent2>
        <a:srgbClr val="000000"/>
      </a:accent2>
      <a:accent3>
        <a:srgbClr val="000000"/>
      </a:accent3>
      <a:accent4>
        <a:srgbClr val="000000"/>
      </a:accent4>
      <a:accent5>
        <a:srgbClr val="000000"/>
      </a:accent5>
      <a:accent6>
        <a:srgbClr val="FFFFFF"/>
      </a:accent6>
      <a:hlink>
        <a:srgbClr val="0563C1"/>
      </a:hlink>
      <a:folHlink>
        <a:srgbClr val="954F72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3_nordridesign">
  <a:themeElements>
    <a:clrScheme name="1_nordridesign 1">
      <a:dk1>
        <a:srgbClr val="000000"/>
      </a:dk1>
      <a:lt1>
        <a:srgbClr val="FFFFFF"/>
      </a:lt1>
      <a:dk2>
        <a:srgbClr val="000000"/>
      </a:dk2>
      <a:lt2>
        <a:srgbClr val="B2B2B2"/>
      </a:lt2>
      <a:accent1>
        <a:srgbClr val="333333"/>
      </a:accent1>
      <a:accent2>
        <a:srgbClr val="080808"/>
      </a:accent2>
      <a:accent3>
        <a:srgbClr val="FFFFFF"/>
      </a:accent3>
      <a:accent4>
        <a:srgbClr val="000000"/>
      </a:accent4>
      <a:accent5>
        <a:srgbClr val="ADADAD"/>
      </a:accent5>
      <a:accent6>
        <a:srgbClr val="060606"/>
      </a:accent6>
      <a:hlink>
        <a:srgbClr val="FFCC00"/>
      </a:hlink>
      <a:folHlink>
        <a:srgbClr val="FF6600"/>
      </a:folHlink>
    </a:clrScheme>
    <a:fontScheme name="1_nordridesign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nordridesign 1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333333"/>
        </a:accent1>
        <a:accent2>
          <a:srgbClr val="080808"/>
        </a:accent2>
        <a:accent3>
          <a:srgbClr val="FFFFFF"/>
        </a:accent3>
        <a:accent4>
          <a:srgbClr val="000000"/>
        </a:accent4>
        <a:accent5>
          <a:srgbClr val="ADADAD"/>
        </a:accent5>
        <a:accent6>
          <a:srgbClr val="060606"/>
        </a:accent6>
        <a:hlink>
          <a:srgbClr val="FFCC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2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0F6FC6"/>
        </a:accent1>
        <a:accent2>
          <a:srgbClr val="009DD9"/>
        </a:accent2>
        <a:accent3>
          <a:srgbClr val="FFFFFF"/>
        </a:accent3>
        <a:accent4>
          <a:srgbClr val="000000"/>
        </a:accent4>
        <a:accent5>
          <a:srgbClr val="AABBDF"/>
        </a:accent5>
        <a:accent6>
          <a:srgbClr val="008EC4"/>
        </a:accent6>
        <a:hlink>
          <a:srgbClr val="E2D700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3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4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5">
        <a:dk1>
          <a:srgbClr val="000000"/>
        </a:dk1>
        <a:lt1>
          <a:srgbClr val="080808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6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7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FF00"/>
        </a:accent1>
        <a:accent2>
          <a:srgbClr val="FFCC00"/>
        </a:accent2>
        <a:accent3>
          <a:srgbClr val="AAAAAA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8">
        <a:dk1>
          <a:srgbClr val="FFFFFF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9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9528</TotalTime>
  <Words>7653</Words>
  <Application>Microsoft Office PowerPoint</Application>
  <PresentationFormat>宽屏</PresentationFormat>
  <Paragraphs>1135</Paragraphs>
  <Slides>57</Slides>
  <Notes>45</Notes>
  <HiddenSlides>0</HiddenSlides>
  <MMClips>0</MMClips>
  <ScaleCrop>false</ScaleCrop>
  <HeadingPairs>
    <vt:vector size="8" baseType="variant">
      <vt:variant>
        <vt:lpstr>已用的字体</vt:lpstr>
      </vt:variant>
      <vt:variant>
        <vt:i4>24</vt:i4>
      </vt:variant>
      <vt:variant>
        <vt:lpstr>主题</vt:lpstr>
      </vt:variant>
      <vt:variant>
        <vt:i4>7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57</vt:i4>
      </vt:variant>
    </vt:vector>
  </HeadingPairs>
  <TitlesOfParts>
    <vt:vector size="89" baseType="lpstr">
      <vt:lpstr>Consolas</vt:lpstr>
      <vt:lpstr>Wingdings</vt:lpstr>
      <vt:lpstr>Verdana</vt:lpstr>
      <vt:lpstr>华文楷体</vt:lpstr>
      <vt:lpstr>义启小楷书</vt:lpstr>
      <vt:lpstr>微软雅黑</vt:lpstr>
      <vt:lpstr>黑体</vt:lpstr>
      <vt:lpstr>Times New Roman</vt:lpstr>
      <vt:lpstr>Segoe UI</vt:lpstr>
      <vt:lpstr>Arial</vt:lpstr>
      <vt:lpstr>宋体</vt:lpstr>
      <vt:lpstr>Segoe UI Black</vt:lpstr>
      <vt:lpstr>等线</vt:lpstr>
      <vt:lpstr>Tahoma</vt:lpstr>
      <vt:lpstr>华文行楷</vt:lpstr>
      <vt:lpstr>微软雅黑</vt:lpstr>
      <vt:lpstr>Cambria</vt:lpstr>
      <vt:lpstr>Algerian</vt:lpstr>
      <vt:lpstr>等线 Light</vt:lpstr>
      <vt:lpstr>Cambria Math</vt:lpstr>
      <vt:lpstr>Courier New</vt:lpstr>
      <vt:lpstr>楷体</vt:lpstr>
      <vt:lpstr>Calibri</vt:lpstr>
      <vt:lpstr>Arial Rounded MT Bold</vt:lpstr>
      <vt:lpstr>Office 主题​​</vt:lpstr>
      <vt:lpstr>1_nordridesign</vt:lpstr>
      <vt:lpstr>2_nordridesign</vt:lpstr>
      <vt:lpstr>自定义设计方案</vt:lpstr>
      <vt:lpstr>Office 主题</vt:lpstr>
      <vt:lpstr>3_nordridesign</vt:lpstr>
      <vt:lpstr>1_Office 主题​​</vt:lpstr>
      <vt:lpstr>公式</vt:lpstr>
      <vt:lpstr>PowerPoint 演示文稿</vt:lpstr>
      <vt:lpstr>PowerPoint 演示文稿</vt:lpstr>
      <vt:lpstr>本章主要内容</vt:lpstr>
      <vt:lpstr>C语言中的运算</vt:lpstr>
      <vt:lpstr>3.1 定点补码加/减法运算</vt:lpstr>
      <vt:lpstr>补码加减法的实现</vt:lpstr>
      <vt:lpstr>补码加法的几种情况</vt:lpstr>
      <vt:lpstr>溢出的硬件判断逻辑1——单符号数溢出检测1</vt:lpstr>
      <vt:lpstr>溢出的硬件判断逻辑2——单符号溢出检测方法2</vt:lpstr>
      <vt:lpstr>溢出的硬件判断逻辑3——双符号溢出检测方法</vt:lpstr>
      <vt:lpstr>溢出检测软件方法</vt:lpstr>
      <vt:lpstr>PowerPoint 演示文稿</vt:lpstr>
      <vt:lpstr>PowerPoint 演示文稿</vt:lpstr>
      <vt:lpstr>PowerPoint 演示文稿</vt:lpstr>
      <vt:lpstr>二进制加法运算</vt:lpstr>
      <vt:lpstr>一位加法逻辑电路实现</vt:lpstr>
      <vt:lpstr>带进位链的一位全加器</vt:lpstr>
      <vt:lpstr>一位全加器逻辑实现</vt:lpstr>
      <vt:lpstr>n位加法器</vt:lpstr>
      <vt:lpstr>单符号位补码加法器电路(ripple carry adder)</vt:lpstr>
      <vt:lpstr>双符号位补码加法器电路</vt:lpstr>
      <vt:lpstr>补码减法电路实现</vt:lpstr>
      <vt:lpstr>加法器的改造</vt:lpstr>
      <vt:lpstr>加法器的改造</vt:lpstr>
      <vt:lpstr>可控加减法电路</vt:lpstr>
      <vt:lpstr>加法器是算术运算电路的核心</vt:lpstr>
      <vt:lpstr>标志寄存器</vt:lpstr>
      <vt:lpstr>串行加法器时间延迟</vt:lpstr>
      <vt:lpstr>快速加法器</vt:lpstr>
      <vt:lpstr>并行加法器进位链(carry-lookahead)</vt:lpstr>
      <vt:lpstr>并行加法器进位链…</vt:lpstr>
      <vt:lpstr>并行加法器进位链…</vt:lpstr>
      <vt:lpstr>并行加法器进位链…</vt:lpstr>
      <vt:lpstr>生成函数 &amp; 传播函数</vt:lpstr>
      <vt:lpstr>与门异或门电路</vt:lpstr>
      <vt:lpstr>先行进位电路carry lookahead</vt:lpstr>
      <vt:lpstr>快速加法器</vt:lpstr>
      <vt:lpstr>四位快速加法器（非两级，不支持两个加法器之间并行进位）</vt:lpstr>
      <vt:lpstr>16位加法器</vt:lpstr>
      <vt:lpstr>成组进位</vt:lpstr>
      <vt:lpstr>成组进位生成函数  &amp; 传递函数</vt:lpstr>
      <vt:lpstr>两级先行进位电路</vt:lpstr>
      <vt:lpstr>先行进位电路 CLA74182</vt:lpstr>
      <vt:lpstr>先行进位芯片 CLA74182</vt:lpstr>
      <vt:lpstr>182与G和P生成逻辑</vt:lpstr>
      <vt:lpstr>16位先行进位系统（8级门电路延迟）</vt:lpstr>
      <vt:lpstr>64位先行进位系统（12级门电路延迟）</vt:lpstr>
      <vt:lpstr>32位先行进位系统（时间延迟？）</vt:lpstr>
      <vt:lpstr>实验二、快速加法器实验内容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本节重点</vt:lpstr>
      <vt:lpstr>作业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tanzhihu</dc:creator>
  <cp:lastModifiedBy>Administrator</cp:lastModifiedBy>
  <cp:revision>1741</cp:revision>
  <cp:lastPrinted>2019-09-24T12:30:12Z</cp:lastPrinted>
  <dcterms:created xsi:type="dcterms:W3CDTF">2018-05-09T10:41:00Z</dcterms:created>
  <dcterms:modified xsi:type="dcterms:W3CDTF">2021-04-06T05:23:34Z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2052-11.1.0.8214</vt:lpwstr>
  </property>
</Properties>
</file>